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ppt/tags/tag19.xml" ContentType="application/vnd.openxmlformats-officedocument.presentationml.tags+xml"/>
  <Override PartName="/ppt/notesSlides/notesSlide11.xml" ContentType="application/vnd.openxmlformats-officedocument.presentationml.notesSlide+xml"/>
  <Override PartName="/ppt/tags/tag20.xml" ContentType="application/vnd.openxmlformats-officedocument.presentationml.tags+xml"/>
  <Override PartName="/ppt/notesSlides/notesSlide12.xml" ContentType="application/vnd.openxmlformats-officedocument.presentationml.notesSlide+xml"/>
  <Override PartName="/ppt/tags/tag21.xml" ContentType="application/vnd.openxmlformats-officedocument.presentationml.tags+xml"/>
  <Override PartName="/ppt/notesSlides/notesSlide13.xml" ContentType="application/vnd.openxmlformats-officedocument.presentationml.notesSlide+xml"/>
  <Override PartName="/ppt/tags/tag22.xml" ContentType="application/vnd.openxmlformats-officedocument.presentationml.tags+xml"/>
  <Override PartName="/ppt/notesSlides/notesSlide14.xml" ContentType="application/vnd.openxmlformats-officedocument.presentationml.notesSlide+xml"/>
  <Override PartName="/ppt/tags/tag23.xml" ContentType="application/vnd.openxmlformats-officedocument.presentationml.tags+xml"/>
  <Override PartName="/ppt/notesSlides/notesSlide15.xml" ContentType="application/vnd.openxmlformats-officedocument.presentationml.notesSlide+xml"/>
  <Override PartName="/ppt/tags/tag24.xml" ContentType="application/vnd.openxmlformats-officedocument.presentationml.tags+xml"/>
  <Override PartName="/ppt/notesSlides/notesSlide16.xml" ContentType="application/vnd.openxmlformats-officedocument.presentationml.notesSlide+xml"/>
  <Override PartName="/ppt/tags/tag25.xml" ContentType="application/vnd.openxmlformats-officedocument.presentationml.tags+xml"/>
  <Override PartName="/ppt/notesSlides/notesSlide17.xml" ContentType="application/vnd.openxmlformats-officedocument.presentationml.notesSlide+xml"/>
  <Override PartName="/ppt/tags/tag26.xml" ContentType="application/vnd.openxmlformats-officedocument.presentationml.tags+xml"/>
  <Override PartName="/ppt/notesSlides/notesSlide18.xml" ContentType="application/vnd.openxmlformats-officedocument.presentationml.notesSlide+xml"/>
  <Override PartName="/ppt/tags/tag27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3" r:id="rId2"/>
    <p:sldId id="322" r:id="rId3"/>
    <p:sldId id="325" r:id="rId4"/>
    <p:sldId id="327" r:id="rId5"/>
    <p:sldId id="328" r:id="rId6"/>
    <p:sldId id="329" r:id="rId7"/>
    <p:sldId id="330" r:id="rId8"/>
    <p:sldId id="295" r:id="rId9"/>
    <p:sldId id="332" r:id="rId10"/>
    <p:sldId id="333" r:id="rId11"/>
    <p:sldId id="336" r:id="rId12"/>
    <p:sldId id="337" r:id="rId13"/>
    <p:sldId id="335" r:id="rId14"/>
    <p:sldId id="298" r:id="rId15"/>
    <p:sldId id="338" r:id="rId16"/>
    <p:sldId id="339" r:id="rId17"/>
    <p:sldId id="299" r:id="rId18"/>
    <p:sldId id="288" r:id="rId19"/>
    <p:sldId id="269" r:id="rId20"/>
  </p:sldIdLst>
  <p:sldSz cx="9144000" cy="6858000" type="screen4x3"/>
  <p:notesSz cx="6858000" cy="9144000"/>
  <p:custDataLst>
    <p:tags r:id="rId2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44035" name="日期占位符 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defRPr sz="1200"/>
            </a:lvl1pPr>
          </a:lstStyle>
          <a:p>
            <a:fld id="{A523A4CA-75E9-40DA-964C-E0C87C03A07F}" type="datetime1">
              <a:rPr lang="zh-CN" altLang="en-US"/>
              <a:t>2023-01-17</a:t>
            </a:fld>
            <a:endParaRPr lang="zh-CN" altLang="en-US"/>
          </a:p>
        </p:txBody>
      </p:sp>
      <p:sp>
        <p:nvSpPr>
          <p:cNvPr id="44036" name="页脚占位符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44037" name="灯片编号占位符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solidFill>
                  <a:srgbClr val="8F8F8F"/>
                </a:solidFill>
              </a:defRPr>
            </a:lvl1pPr>
          </a:lstStyle>
          <a:p>
            <a:fld id="{16AA1BBD-D6AD-4C8E-9CAC-E91ACDD643F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+mn-ea"/>
                <a:cs typeface="宋体" panose="02010600030101010101" pitchFamily="2" charset="-122"/>
                <a:sym typeface="Wingdings" panose="05000000000000000000"/>
              </a:defRPr>
            </a:lvl1pPr>
          </a:lstStyle>
          <a:p>
            <a:r>
              <a:rPr lang="zh-CN" altLang="en-US"/>
              <a:t> </a:t>
            </a:r>
            <a:endParaRPr lang="zh-CN" altLang="en-US">
              <a:ln>
                <a:noFill/>
              </a:ln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3011" name="日期占位符 2"/>
          <p:cNvSpPr>
            <a:spLocks noGrp="1" noChangeArrowheads="1"/>
          </p:cNvSpPr>
          <p:nvPr>
            <p:ph type="dt" idx="2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Calibri" panose="020F0502020204030204" pitchFamily="34" charset="0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8436" name="幻灯片图像占位符 3"/>
          <p:cNvSpPr>
            <a:spLocks noGrp="1" noRot="1" noChangeAspect="1"/>
          </p:cNvSpPr>
          <p:nvPr>
            <p:ph type="sldImg" idx="9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endParaRPr lang="zh-CN" altLang="en-US" smtClean="0"/>
          </a:p>
        </p:txBody>
      </p:sp>
      <p:sp>
        <p:nvSpPr>
          <p:cNvPr id="43013" name="备注占位符 4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8438" name="页脚占位符 5"/>
          <p:cNvSpPr>
            <a:spLocks noGrp="1"/>
          </p:cNvSpPr>
          <p:nvPr>
            <p:ph type="ftr" sz="quarter" idx="19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buSzTx/>
              <a:buFontTx/>
              <a:buNone/>
              <a:defRPr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+mn-ea"/>
                <a:cs typeface="宋体" panose="02010600030101010101" pitchFamily="2" charset="-122"/>
                <a:sym typeface="Wingdings" panose="05000000000000000000"/>
              </a:defRPr>
            </a:lvl1pPr>
          </a:lstStyle>
          <a:p>
            <a:r>
              <a:rPr lang="zh-CN" altLang="en-US"/>
              <a:t> </a:t>
            </a:r>
            <a:endParaRPr lang="zh-CN" altLang="en-US">
              <a:ln>
                <a:noFill/>
              </a:ln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3015" name="灯片编号占位符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C719DD7-2B96-4513-8BD7-94AB6F4DC46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0483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0484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8915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38916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0963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40964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3011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43012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5059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45060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7107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47108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9155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49156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1203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51204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3251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53252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5299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55300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>
              <a:spcBef>
                <a:spcPct val="0"/>
              </a:spcBef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3492" name="灯片编号占位符 3"/>
          <p:cNvSpPr>
            <a:spLocks noGrp="1" noChangeArrowheads="1"/>
          </p:cNvSpPr>
          <p:nvPr>
            <p:ph type="sldNum" sz="quarter" idx="4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531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2532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4579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4580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6627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6628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8675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8676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0723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30724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1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32772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4819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34820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备注占位符 2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1000000"/>
                <a:headEnd/>
                <a:tailE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6867" name="页眉占位符 3"/>
          <p:cNvSpPr txBox="1">
            <a:spLocks noGrp="1"/>
          </p:cNvSpPr>
          <p:nvPr>
            <p:ph type="hdr" idx="4294967295"/>
          </p:nvPr>
        </p:nvSpPr>
        <p:spPr>
          <a:xfrm>
            <a:off x="0" y="0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36868" name="页脚占位符 4"/>
          <p:cNvSpPr txBox="1">
            <a:spLocks noGrp="1"/>
          </p:cNvSpPr>
          <p:nvPr>
            <p:ph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ln cap="flat" algn="ctr">
            <a:round/>
            <a:headEnd type="none" w="med" len="med"/>
            <a:tailEnd type="none" w="med" len="med"/>
          </a:ln>
        </p:spPr>
        <p:txBody>
          <a:bodyPr anchor="b"/>
          <a:lstStyle/>
          <a:p>
            <a:pPr fontAlgn="auto">
              <a:buSzTx/>
            </a:pPr>
            <a:r>
              <a:rPr lang="zh-CN" altLang="en-US" sz="12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Wingdings" panose="05000000000000000000"/>
              </a:rPr>
              <a:t> </a:t>
            </a:r>
            <a:endParaRPr lang="zh-CN" altLang="en-US" sz="120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62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1763713" y="4956175"/>
            <a:ext cx="5616575" cy="0"/>
          </a:xfrm>
          <a:prstGeom prst="line">
            <a:avLst/>
          </a:prstGeom>
          <a:noFill/>
          <a:ln w="6350" algn="ctr">
            <a:solidFill>
              <a:srgbClr val="7F7F7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矩形 8"/>
          <p:cNvSpPr/>
          <p:nvPr>
            <p:custDataLst>
              <p:tags r:id="rId2"/>
            </p:custDataLst>
          </p:nvPr>
        </p:nvSpPr>
        <p:spPr>
          <a:xfrm>
            <a:off x="0" y="6762750"/>
            <a:ext cx="9144000" cy="95250"/>
          </a:xfrm>
          <a:prstGeom prst="rect">
            <a:avLst/>
          </a:prstGeom>
          <a:solidFill>
            <a:srgbClr val="FF910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ea typeface="黑体" panose="02010609060101010101" pitchFamily="49" charset="-122"/>
            </a:endParaRPr>
          </a:p>
        </p:txBody>
      </p:sp>
      <p:grpSp>
        <p:nvGrpSpPr>
          <p:cNvPr id="6" name="组合 64"/>
          <p:cNvGrpSpPr/>
          <p:nvPr/>
        </p:nvGrpSpPr>
        <p:grpSpPr bwMode="auto">
          <a:xfrm>
            <a:off x="2859088" y="742950"/>
            <a:ext cx="3417887" cy="2527300"/>
            <a:chOff x="3326607" y="947688"/>
            <a:chExt cx="2140743" cy="1574800"/>
          </a:xfrm>
        </p:grpSpPr>
        <p:grpSp>
          <p:nvGrpSpPr>
            <p:cNvPr id="7" name="组合 65"/>
            <p:cNvGrpSpPr/>
            <p:nvPr/>
          </p:nvGrpSpPr>
          <p:grpSpPr bwMode="auto">
            <a:xfrm>
              <a:off x="3813175" y="947688"/>
              <a:ext cx="1500187" cy="1498600"/>
              <a:chOff x="1978025" y="1323975"/>
              <a:chExt cx="1500187" cy="1498600"/>
            </a:xfrm>
          </p:grpSpPr>
          <p:sp>
            <p:nvSpPr>
              <p:cNvPr id="48" name="Oval 6"/>
              <p:cNvSpPr>
                <a:spLocks noChangeArrowheads="1"/>
              </p:cNvSpPr>
              <p:nvPr/>
            </p:nvSpPr>
            <p:spPr bwMode="auto">
              <a:xfrm>
                <a:off x="1977673" y="1323975"/>
                <a:ext cx="1500410" cy="1498632"/>
              </a:xfrm>
              <a:prstGeom prst="ellipse">
                <a:avLst/>
              </a:prstGeom>
              <a:solidFill>
                <a:srgbClr val="DEED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121920" tIns="60960" rIns="121920" bIns="60960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49" name="Freeform 7"/>
              <p:cNvSpPr/>
              <p:nvPr/>
            </p:nvSpPr>
            <p:spPr bwMode="auto">
              <a:xfrm>
                <a:off x="1977673" y="2073786"/>
                <a:ext cx="1409928" cy="748822"/>
              </a:xfrm>
              <a:custGeom>
                <a:avLst/>
                <a:gdLst>
                  <a:gd name="T0" fmla="*/ 354 w 376"/>
                  <a:gd name="T1" fmla="*/ 94 h 200"/>
                  <a:gd name="T2" fmla="*/ 242 w 376"/>
                  <a:gd name="T3" fmla="*/ 120 h 200"/>
                  <a:gd name="T4" fmla="*/ 25 w 376"/>
                  <a:gd name="T5" fmla="*/ 0 h 200"/>
                  <a:gd name="T6" fmla="*/ 0 w 376"/>
                  <a:gd name="T7" fmla="*/ 1 h 200"/>
                  <a:gd name="T8" fmla="*/ 151 w 376"/>
                  <a:gd name="T9" fmla="*/ 194 h 200"/>
                  <a:gd name="T10" fmla="*/ 200 w 376"/>
                  <a:gd name="T11" fmla="*/ 200 h 200"/>
                  <a:gd name="T12" fmla="*/ 271 w 376"/>
                  <a:gd name="T13" fmla="*/ 187 h 200"/>
                  <a:gd name="T14" fmla="*/ 376 w 376"/>
                  <a:gd name="T15" fmla="*/ 95 h 200"/>
                  <a:gd name="T16" fmla="*/ 354 w 376"/>
                  <a:gd name="T17" fmla="*/ 9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6" h="200">
                    <a:moveTo>
                      <a:pt x="354" y="94"/>
                    </a:moveTo>
                    <a:cubicBezTo>
                      <a:pt x="314" y="94"/>
                      <a:pt x="276" y="103"/>
                      <a:pt x="242" y="120"/>
                    </a:cubicBezTo>
                    <a:cubicBezTo>
                      <a:pt x="196" y="48"/>
                      <a:pt x="116" y="0"/>
                      <a:pt x="25" y="0"/>
                    </a:cubicBezTo>
                    <a:cubicBezTo>
                      <a:pt x="16" y="0"/>
                      <a:pt x="8" y="0"/>
                      <a:pt x="0" y="1"/>
                    </a:cubicBezTo>
                    <a:cubicBezTo>
                      <a:pt x="1" y="94"/>
                      <a:pt x="65" y="172"/>
                      <a:pt x="151" y="194"/>
                    </a:cubicBezTo>
                    <a:cubicBezTo>
                      <a:pt x="167" y="198"/>
                      <a:pt x="183" y="200"/>
                      <a:pt x="200" y="200"/>
                    </a:cubicBezTo>
                    <a:cubicBezTo>
                      <a:pt x="225" y="200"/>
                      <a:pt x="249" y="195"/>
                      <a:pt x="271" y="187"/>
                    </a:cubicBezTo>
                    <a:cubicBezTo>
                      <a:pt x="316" y="169"/>
                      <a:pt x="353" y="137"/>
                      <a:pt x="376" y="95"/>
                    </a:cubicBezTo>
                    <a:cubicBezTo>
                      <a:pt x="369" y="94"/>
                      <a:pt x="362" y="94"/>
                      <a:pt x="354" y="94"/>
                    </a:cubicBezTo>
                    <a:close/>
                  </a:path>
                </a:pathLst>
              </a:custGeom>
              <a:solidFill>
                <a:srgbClr val="C6E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50" name="Freeform 8"/>
              <p:cNvSpPr/>
              <p:nvPr/>
            </p:nvSpPr>
            <p:spPr bwMode="auto">
              <a:xfrm>
                <a:off x="2120853" y="1841325"/>
                <a:ext cx="93465" cy="254223"/>
              </a:xfrm>
              <a:custGeom>
                <a:avLst/>
                <a:gdLst>
                  <a:gd name="T0" fmla="*/ 25 w 25"/>
                  <a:gd name="T1" fmla="*/ 25 h 68"/>
                  <a:gd name="T2" fmla="*/ 13 w 25"/>
                  <a:gd name="T3" fmla="*/ 0 h 68"/>
                  <a:gd name="T4" fmla="*/ 0 w 25"/>
                  <a:gd name="T5" fmla="*/ 25 h 68"/>
                  <a:gd name="T6" fmla="*/ 11 w 25"/>
                  <a:gd name="T7" fmla="*/ 50 h 68"/>
                  <a:gd name="T8" fmla="*/ 11 w 25"/>
                  <a:gd name="T9" fmla="*/ 68 h 68"/>
                  <a:gd name="T10" fmla="*/ 15 w 25"/>
                  <a:gd name="T11" fmla="*/ 68 h 68"/>
                  <a:gd name="T12" fmla="*/ 15 w 25"/>
                  <a:gd name="T13" fmla="*/ 50 h 68"/>
                  <a:gd name="T14" fmla="*/ 25 w 25"/>
                  <a:gd name="T15" fmla="*/ 25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68">
                    <a:moveTo>
                      <a:pt x="25" y="25"/>
                    </a:moveTo>
                    <a:cubicBezTo>
                      <a:pt x="25" y="17"/>
                      <a:pt x="21" y="0"/>
                      <a:pt x="13" y="0"/>
                    </a:cubicBezTo>
                    <a:cubicBezTo>
                      <a:pt x="4" y="0"/>
                      <a:pt x="0" y="17"/>
                      <a:pt x="0" y="25"/>
                    </a:cubicBezTo>
                    <a:cubicBezTo>
                      <a:pt x="0" y="32"/>
                      <a:pt x="2" y="48"/>
                      <a:pt x="11" y="50"/>
                    </a:cubicBezTo>
                    <a:cubicBezTo>
                      <a:pt x="11" y="68"/>
                      <a:pt x="11" y="68"/>
                      <a:pt x="11" y="68"/>
                    </a:cubicBezTo>
                    <a:cubicBezTo>
                      <a:pt x="15" y="68"/>
                      <a:pt x="15" y="68"/>
                      <a:pt x="15" y="68"/>
                    </a:cubicBezTo>
                    <a:cubicBezTo>
                      <a:pt x="15" y="50"/>
                      <a:pt x="15" y="50"/>
                      <a:pt x="15" y="50"/>
                    </a:cubicBezTo>
                    <a:cubicBezTo>
                      <a:pt x="24" y="48"/>
                      <a:pt x="25" y="32"/>
                      <a:pt x="25" y="25"/>
                    </a:cubicBezTo>
                    <a:close/>
                  </a:path>
                </a:pathLst>
              </a:custGeom>
              <a:solidFill>
                <a:srgbClr val="C6E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51" name="Freeform 9"/>
              <p:cNvSpPr/>
              <p:nvPr/>
            </p:nvSpPr>
            <p:spPr bwMode="auto">
              <a:xfrm>
                <a:off x="3246409" y="1773070"/>
                <a:ext cx="74573" cy="206742"/>
              </a:xfrm>
              <a:custGeom>
                <a:avLst/>
                <a:gdLst>
                  <a:gd name="T0" fmla="*/ 20 w 20"/>
                  <a:gd name="T1" fmla="*/ 20 h 55"/>
                  <a:gd name="T2" fmla="*/ 10 w 20"/>
                  <a:gd name="T3" fmla="*/ 0 h 55"/>
                  <a:gd name="T4" fmla="*/ 0 w 20"/>
                  <a:gd name="T5" fmla="*/ 20 h 55"/>
                  <a:gd name="T6" fmla="*/ 9 w 20"/>
                  <a:gd name="T7" fmla="*/ 41 h 55"/>
                  <a:gd name="T8" fmla="*/ 9 w 20"/>
                  <a:gd name="T9" fmla="*/ 55 h 55"/>
                  <a:gd name="T10" fmla="*/ 12 w 20"/>
                  <a:gd name="T11" fmla="*/ 55 h 55"/>
                  <a:gd name="T12" fmla="*/ 12 w 20"/>
                  <a:gd name="T13" fmla="*/ 41 h 55"/>
                  <a:gd name="T14" fmla="*/ 20 w 20"/>
                  <a:gd name="T15" fmla="*/ 2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55">
                    <a:moveTo>
                      <a:pt x="20" y="20"/>
                    </a:moveTo>
                    <a:cubicBezTo>
                      <a:pt x="20" y="14"/>
                      <a:pt x="17" y="0"/>
                      <a:pt x="10" y="0"/>
                    </a:cubicBezTo>
                    <a:cubicBezTo>
                      <a:pt x="4" y="0"/>
                      <a:pt x="0" y="14"/>
                      <a:pt x="0" y="20"/>
                    </a:cubicBezTo>
                    <a:cubicBezTo>
                      <a:pt x="0" y="26"/>
                      <a:pt x="2" y="39"/>
                      <a:pt x="9" y="41"/>
                    </a:cubicBezTo>
                    <a:cubicBezTo>
                      <a:pt x="9" y="55"/>
                      <a:pt x="9" y="55"/>
                      <a:pt x="9" y="55"/>
                    </a:cubicBezTo>
                    <a:cubicBezTo>
                      <a:pt x="12" y="55"/>
                      <a:pt x="12" y="55"/>
                      <a:pt x="12" y="55"/>
                    </a:cubicBezTo>
                    <a:cubicBezTo>
                      <a:pt x="12" y="41"/>
                      <a:pt x="12" y="41"/>
                      <a:pt x="12" y="41"/>
                    </a:cubicBezTo>
                    <a:cubicBezTo>
                      <a:pt x="19" y="39"/>
                      <a:pt x="20" y="26"/>
                      <a:pt x="20" y="20"/>
                    </a:cubicBezTo>
                    <a:close/>
                  </a:path>
                </a:pathLst>
              </a:custGeom>
              <a:solidFill>
                <a:srgbClr val="C6E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</p:grpSp>
        <p:grpSp>
          <p:nvGrpSpPr>
            <p:cNvPr id="8" name="组合 66"/>
            <p:cNvGrpSpPr/>
            <p:nvPr/>
          </p:nvGrpSpPr>
          <p:grpSpPr bwMode="auto">
            <a:xfrm>
              <a:off x="3326607" y="1922413"/>
              <a:ext cx="446087" cy="581026"/>
              <a:chOff x="3326607" y="2279650"/>
              <a:chExt cx="446087" cy="581026"/>
            </a:xfrm>
          </p:grpSpPr>
          <p:sp>
            <p:nvSpPr>
              <p:cNvPr id="38" name="Line 28"/>
              <p:cNvSpPr>
                <a:spLocks noChangeShapeType="1"/>
              </p:cNvSpPr>
              <p:nvPr/>
            </p:nvSpPr>
            <p:spPr bwMode="auto">
              <a:xfrm>
                <a:off x="3328596" y="2859941"/>
                <a:ext cx="230679" cy="0"/>
              </a:xfrm>
              <a:prstGeom prst="line">
                <a:avLst/>
              </a:prstGeom>
              <a:noFill/>
              <a:ln w="6350" cap="rnd" algn="ctr">
                <a:solidFill>
                  <a:srgbClr val="12B78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Line 29"/>
              <p:cNvSpPr>
                <a:spLocks noChangeShapeType="1"/>
              </p:cNvSpPr>
              <p:nvPr/>
            </p:nvSpPr>
            <p:spPr bwMode="auto">
              <a:xfrm>
                <a:off x="3593081" y="2859941"/>
                <a:ext cx="48721" cy="0"/>
              </a:xfrm>
              <a:prstGeom prst="line">
                <a:avLst/>
              </a:prstGeom>
              <a:noFill/>
              <a:ln w="6350" cap="rnd" algn="ctr">
                <a:solidFill>
                  <a:srgbClr val="12B78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0" name="组合 98"/>
              <p:cNvGrpSpPr/>
              <p:nvPr/>
            </p:nvGrpSpPr>
            <p:grpSpPr bwMode="auto">
              <a:xfrm>
                <a:off x="3326607" y="2279650"/>
                <a:ext cx="446087" cy="581026"/>
                <a:chOff x="1493838" y="2298700"/>
                <a:chExt cx="446087" cy="581026"/>
              </a:xfrm>
            </p:grpSpPr>
            <p:sp>
              <p:nvSpPr>
                <p:cNvPr id="41" name="Freeform 30"/>
                <p:cNvSpPr/>
                <p:nvPr/>
              </p:nvSpPr>
              <p:spPr bwMode="auto">
                <a:xfrm>
                  <a:off x="1520684" y="2317128"/>
                  <a:ext cx="400706" cy="513393"/>
                </a:xfrm>
                <a:custGeom>
                  <a:avLst/>
                  <a:gdLst>
                    <a:gd name="T0" fmla="*/ 37 w 252"/>
                    <a:gd name="T1" fmla="*/ 323 h 323"/>
                    <a:gd name="T2" fmla="*/ 0 w 252"/>
                    <a:gd name="T3" fmla="*/ 295 h 323"/>
                    <a:gd name="T4" fmla="*/ 215 w 252"/>
                    <a:gd name="T5" fmla="*/ 0 h 323"/>
                    <a:gd name="T6" fmla="*/ 252 w 252"/>
                    <a:gd name="T7" fmla="*/ 28 h 323"/>
                    <a:gd name="T8" fmla="*/ 37 w 252"/>
                    <a:gd name="T9" fmla="*/ 323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2" h="323">
                      <a:moveTo>
                        <a:pt x="37" y="323"/>
                      </a:moveTo>
                      <a:lnTo>
                        <a:pt x="0" y="295"/>
                      </a:lnTo>
                      <a:lnTo>
                        <a:pt x="215" y="0"/>
                      </a:lnTo>
                      <a:lnTo>
                        <a:pt x="252" y="28"/>
                      </a:lnTo>
                      <a:lnTo>
                        <a:pt x="37" y="323"/>
                      </a:lnTo>
                      <a:close/>
                    </a:path>
                  </a:pathLst>
                </a:custGeom>
                <a:solidFill>
                  <a:srgbClr val="FFBC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zh-CN" altLang="en-US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42" name="Freeform 31"/>
                <p:cNvSpPr/>
                <p:nvPr/>
              </p:nvSpPr>
              <p:spPr bwMode="auto">
                <a:xfrm>
                  <a:off x="1768267" y="2317128"/>
                  <a:ext cx="153123" cy="172120"/>
                </a:xfrm>
                <a:custGeom>
                  <a:avLst/>
                  <a:gdLst>
                    <a:gd name="T0" fmla="*/ 40 w 96"/>
                    <a:gd name="T1" fmla="*/ 108 h 108"/>
                    <a:gd name="T2" fmla="*/ 0 w 96"/>
                    <a:gd name="T3" fmla="*/ 80 h 108"/>
                    <a:gd name="T4" fmla="*/ 59 w 96"/>
                    <a:gd name="T5" fmla="*/ 0 h 108"/>
                    <a:gd name="T6" fmla="*/ 96 w 96"/>
                    <a:gd name="T7" fmla="*/ 28 h 108"/>
                    <a:gd name="T8" fmla="*/ 40 w 96"/>
                    <a:gd name="T9" fmla="*/ 108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6" h="108">
                      <a:moveTo>
                        <a:pt x="40" y="108"/>
                      </a:moveTo>
                      <a:lnTo>
                        <a:pt x="0" y="80"/>
                      </a:lnTo>
                      <a:lnTo>
                        <a:pt x="59" y="0"/>
                      </a:lnTo>
                      <a:lnTo>
                        <a:pt x="96" y="28"/>
                      </a:lnTo>
                      <a:lnTo>
                        <a:pt x="40" y="108"/>
                      </a:lnTo>
                      <a:close/>
                    </a:path>
                  </a:pathLst>
                </a:custGeom>
                <a:solidFill>
                  <a:srgbClr val="FF910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zh-CN" altLang="en-US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43" name="Freeform 32"/>
                <p:cNvSpPr/>
                <p:nvPr/>
              </p:nvSpPr>
              <p:spPr bwMode="auto">
                <a:xfrm>
                  <a:off x="1738437" y="2376480"/>
                  <a:ext cx="130254" cy="170142"/>
                </a:xfrm>
                <a:custGeom>
                  <a:avLst/>
                  <a:gdLst>
                    <a:gd name="T0" fmla="*/ 4 w 35"/>
                    <a:gd name="T1" fmla="*/ 44 h 45"/>
                    <a:gd name="T2" fmla="*/ 1 w 35"/>
                    <a:gd name="T3" fmla="*/ 44 h 45"/>
                    <a:gd name="T4" fmla="*/ 1 w 35"/>
                    <a:gd name="T5" fmla="*/ 44 h 45"/>
                    <a:gd name="T6" fmla="*/ 1 w 35"/>
                    <a:gd name="T7" fmla="*/ 42 h 45"/>
                    <a:gd name="T8" fmla="*/ 31 w 35"/>
                    <a:gd name="T9" fmla="*/ 1 h 45"/>
                    <a:gd name="T10" fmla="*/ 33 w 35"/>
                    <a:gd name="T11" fmla="*/ 1 h 45"/>
                    <a:gd name="T12" fmla="*/ 33 w 35"/>
                    <a:gd name="T13" fmla="*/ 1 h 45"/>
                    <a:gd name="T14" fmla="*/ 34 w 35"/>
                    <a:gd name="T15" fmla="*/ 3 h 45"/>
                    <a:gd name="T16" fmla="*/ 4 w 35"/>
                    <a:gd name="T17" fmla="*/ 44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5" h="45">
                      <a:moveTo>
                        <a:pt x="4" y="44"/>
                      </a:moveTo>
                      <a:cubicBezTo>
                        <a:pt x="3" y="45"/>
                        <a:pt x="2" y="45"/>
                        <a:pt x="1" y="44"/>
                      </a:cubicBezTo>
                      <a:cubicBezTo>
                        <a:pt x="1" y="44"/>
                        <a:pt x="1" y="44"/>
                        <a:pt x="1" y="44"/>
                      </a:cubicBezTo>
                      <a:cubicBezTo>
                        <a:pt x="1" y="44"/>
                        <a:pt x="0" y="43"/>
                        <a:pt x="1" y="42"/>
                      </a:cubicBezTo>
                      <a:cubicBezTo>
                        <a:pt x="31" y="1"/>
                        <a:pt x="31" y="1"/>
                        <a:pt x="31" y="1"/>
                      </a:cubicBezTo>
                      <a:cubicBezTo>
                        <a:pt x="31" y="0"/>
                        <a:pt x="32" y="0"/>
                        <a:pt x="33" y="1"/>
                      </a:cubicBezTo>
                      <a:cubicBezTo>
                        <a:pt x="33" y="1"/>
                        <a:pt x="33" y="1"/>
                        <a:pt x="33" y="1"/>
                      </a:cubicBezTo>
                      <a:cubicBezTo>
                        <a:pt x="34" y="2"/>
                        <a:pt x="35" y="3"/>
                        <a:pt x="34" y="3"/>
                      </a:cubicBezTo>
                      <a:lnTo>
                        <a:pt x="4" y="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zh-CN" altLang="en-US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44" name="Freeform 33"/>
                <p:cNvSpPr/>
                <p:nvPr/>
              </p:nvSpPr>
              <p:spPr bwMode="auto">
                <a:xfrm>
                  <a:off x="1854771" y="2298334"/>
                  <a:ext cx="85510" cy="66276"/>
                </a:xfrm>
                <a:custGeom>
                  <a:avLst/>
                  <a:gdLst>
                    <a:gd name="T0" fmla="*/ 22 w 23"/>
                    <a:gd name="T1" fmla="*/ 17 h 18"/>
                    <a:gd name="T2" fmla="*/ 18 w 23"/>
                    <a:gd name="T3" fmla="*/ 17 h 18"/>
                    <a:gd name="T4" fmla="*/ 2 w 23"/>
                    <a:gd name="T5" fmla="*/ 5 h 18"/>
                    <a:gd name="T6" fmla="*/ 1 w 23"/>
                    <a:gd name="T7" fmla="*/ 1 h 18"/>
                    <a:gd name="T8" fmla="*/ 1 w 23"/>
                    <a:gd name="T9" fmla="*/ 1 h 18"/>
                    <a:gd name="T10" fmla="*/ 5 w 23"/>
                    <a:gd name="T11" fmla="*/ 1 h 18"/>
                    <a:gd name="T12" fmla="*/ 22 w 23"/>
                    <a:gd name="T13" fmla="*/ 13 h 18"/>
                    <a:gd name="T14" fmla="*/ 22 w 23"/>
                    <a:gd name="T15" fmla="*/ 17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3" h="18">
                      <a:moveTo>
                        <a:pt x="22" y="17"/>
                      </a:moveTo>
                      <a:cubicBezTo>
                        <a:pt x="21" y="18"/>
                        <a:pt x="20" y="18"/>
                        <a:pt x="18" y="17"/>
                      </a:cubicBezTo>
                      <a:cubicBezTo>
                        <a:pt x="2" y="5"/>
                        <a:pt x="2" y="5"/>
                        <a:pt x="2" y="5"/>
                      </a:cubicBezTo>
                      <a:cubicBezTo>
                        <a:pt x="1" y="4"/>
                        <a:pt x="0" y="3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3" y="14"/>
                        <a:pt x="23" y="16"/>
                        <a:pt x="22" y="17"/>
                      </a:cubicBezTo>
                      <a:close/>
                    </a:path>
                  </a:pathLst>
                </a:custGeom>
                <a:solidFill>
                  <a:srgbClr val="502E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zh-CN" altLang="en-US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45" name="Freeform 34"/>
                <p:cNvSpPr/>
                <p:nvPr/>
              </p:nvSpPr>
              <p:spPr bwMode="auto">
                <a:xfrm>
                  <a:off x="1493838" y="2786007"/>
                  <a:ext cx="85510" cy="93974"/>
                </a:xfrm>
                <a:custGeom>
                  <a:avLst/>
                  <a:gdLst>
                    <a:gd name="T0" fmla="*/ 0 w 54"/>
                    <a:gd name="T1" fmla="*/ 59 h 59"/>
                    <a:gd name="T2" fmla="*/ 17 w 54"/>
                    <a:gd name="T3" fmla="*/ 0 h 59"/>
                    <a:gd name="T4" fmla="*/ 54 w 54"/>
                    <a:gd name="T5" fmla="*/ 28 h 59"/>
                    <a:gd name="T6" fmla="*/ 0 w 54"/>
                    <a:gd name="T7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4" h="59">
                      <a:moveTo>
                        <a:pt x="0" y="59"/>
                      </a:moveTo>
                      <a:lnTo>
                        <a:pt x="17" y="0"/>
                      </a:lnTo>
                      <a:lnTo>
                        <a:pt x="54" y="28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rgbClr val="FDE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zh-CN" altLang="en-US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46" name="Freeform 35"/>
                <p:cNvSpPr/>
                <p:nvPr/>
              </p:nvSpPr>
              <p:spPr bwMode="auto">
                <a:xfrm>
                  <a:off x="1520684" y="2778093"/>
                  <a:ext cx="66619" cy="52428"/>
                </a:xfrm>
                <a:custGeom>
                  <a:avLst/>
                  <a:gdLst>
                    <a:gd name="T0" fmla="*/ 42 w 42"/>
                    <a:gd name="T1" fmla="*/ 28 h 33"/>
                    <a:gd name="T2" fmla="*/ 2 w 42"/>
                    <a:gd name="T3" fmla="*/ 0 h 33"/>
                    <a:gd name="T4" fmla="*/ 0 w 42"/>
                    <a:gd name="T5" fmla="*/ 5 h 33"/>
                    <a:gd name="T6" fmla="*/ 37 w 42"/>
                    <a:gd name="T7" fmla="*/ 33 h 33"/>
                    <a:gd name="T8" fmla="*/ 42 w 42"/>
                    <a:gd name="T9" fmla="*/ 28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3">
                      <a:moveTo>
                        <a:pt x="42" y="28"/>
                      </a:moveTo>
                      <a:lnTo>
                        <a:pt x="2" y="0"/>
                      </a:lnTo>
                      <a:lnTo>
                        <a:pt x="0" y="5"/>
                      </a:lnTo>
                      <a:lnTo>
                        <a:pt x="37" y="33"/>
                      </a:lnTo>
                      <a:lnTo>
                        <a:pt x="42" y="28"/>
                      </a:lnTo>
                      <a:close/>
                    </a:path>
                  </a:pathLst>
                </a:custGeom>
                <a:solidFill>
                  <a:srgbClr val="502E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zh-CN" altLang="en-US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47" name="Freeform 36"/>
                <p:cNvSpPr/>
                <p:nvPr/>
              </p:nvSpPr>
              <p:spPr bwMode="auto">
                <a:xfrm>
                  <a:off x="1493838" y="2858219"/>
                  <a:ext cx="21875" cy="21762"/>
                </a:xfrm>
                <a:custGeom>
                  <a:avLst/>
                  <a:gdLst>
                    <a:gd name="T0" fmla="*/ 5 w 14"/>
                    <a:gd name="T1" fmla="*/ 0 h 14"/>
                    <a:gd name="T2" fmla="*/ 0 w 14"/>
                    <a:gd name="T3" fmla="*/ 14 h 14"/>
                    <a:gd name="T4" fmla="*/ 14 w 14"/>
                    <a:gd name="T5" fmla="*/ 7 h 14"/>
                    <a:gd name="T6" fmla="*/ 5 w 14"/>
                    <a:gd name="T7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" h="14">
                      <a:moveTo>
                        <a:pt x="5" y="0"/>
                      </a:moveTo>
                      <a:lnTo>
                        <a:pt x="0" y="14"/>
                      </a:lnTo>
                      <a:lnTo>
                        <a:pt x="14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12B7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zh-CN" altLang="en-US">
                    <a:solidFill>
                      <a:srgbClr val="333333"/>
                    </a:solidFill>
                  </a:endParaRPr>
                </a:p>
              </p:txBody>
            </p:sp>
          </p:grpSp>
        </p:grpSp>
        <p:grpSp>
          <p:nvGrpSpPr>
            <p:cNvPr id="9" name="组合 67"/>
            <p:cNvGrpSpPr/>
            <p:nvPr/>
          </p:nvGrpSpPr>
          <p:grpSpPr bwMode="auto">
            <a:xfrm>
              <a:off x="4121150" y="1190576"/>
              <a:ext cx="1346200" cy="1114425"/>
              <a:chOff x="2286000" y="1566863"/>
              <a:chExt cx="1346200" cy="1114425"/>
            </a:xfrm>
          </p:grpSpPr>
          <p:sp>
            <p:nvSpPr>
              <p:cNvPr id="20" name="Freeform 10"/>
              <p:cNvSpPr/>
              <p:nvPr/>
            </p:nvSpPr>
            <p:spPr bwMode="auto">
              <a:xfrm>
                <a:off x="2878515" y="2342847"/>
                <a:ext cx="378831" cy="19784"/>
              </a:xfrm>
              <a:custGeom>
                <a:avLst/>
                <a:gdLst>
                  <a:gd name="T0" fmla="*/ 0 w 239"/>
                  <a:gd name="T1" fmla="*/ 12 h 12"/>
                  <a:gd name="T2" fmla="*/ 217 w 239"/>
                  <a:gd name="T3" fmla="*/ 12 h 12"/>
                  <a:gd name="T4" fmla="*/ 239 w 239"/>
                  <a:gd name="T5" fmla="*/ 0 h 12"/>
                  <a:gd name="T6" fmla="*/ 0 w 239"/>
                  <a:gd name="T7" fmla="*/ 0 h 12"/>
                  <a:gd name="T8" fmla="*/ 0 w 239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" h="12">
                    <a:moveTo>
                      <a:pt x="0" y="12"/>
                    </a:moveTo>
                    <a:lnTo>
                      <a:pt x="217" y="12"/>
                    </a:lnTo>
                    <a:lnTo>
                      <a:pt x="239" y="0"/>
                    </a:lnTo>
                    <a:lnTo>
                      <a:pt x="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B7C8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21" name="Freeform 11"/>
              <p:cNvSpPr/>
              <p:nvPr/>
            </p:nvSpPr>
            <p:spPr bwMode="auto">
              <a:xfrm>
                <a:off x="3257346" y="2241949"/>
                <a:ext cx="374854" cy="15827"/>
              </a:xfrm>
              <a:custGeom>
                <a:avLst/>
                <a:gdLst>
                  <a:gd name="T0" fmla="*/ 0 w 236"/>
                  <a:gd name="T1" fmla="*/ 10 h 10"/>
                  <a:gd name="T2" fmla="*/ 215 w 236"/>
                  <a:gd name="T3" fmla="*/ 10 h 10"/>
                  <a:gd name="T4" fmla="*/ 236 w 236"/>
                  <a:gd name="T5" fmla="*/ 0 h 10"/>
                  <a:gd name="T6" fmla="*/ 0 w 236"/>
                  <a:gd name="T7" fmla="*/ 0 h 10"/>
                  <a:gd name="T8" fmla="*/ 0 w 236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10">
                    <a:moveTo>
                      <a:pt x="0" y="10"/>
                    </a:moveTo>
                    <a:lnTo>
                      <a:pt x="215" y="10"/>
                    </a:lnTo>
                    <a:lnTo>
                      <a:pt x="236" y="0"/>
                    </a:lnTo>
                    <a:lnTo>
                      <a:pt x="0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B7C8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22" name="Freeform 13"/>
              <p:cNvSpPr/>
              <p:nvPr/>
            </p:nvSpPr>
            <p:spPr bwMode="auto">
              <a:xfrm>
                <a:off x="3129081" y="1968931"/>
                <a:ext cx="375848" cy="373916"/>
              </a:xfrm>
              <a:custGeom>
                <a:avLst/>
                <a:gdLst>
                  <a:gd name="T0" fmla="*/ 100 w 100"/>
                  <a:gd name="T1" fmla="*/ 0 h 100"/>
                  <a:gd name="T2" fmla="*/ 67 w 100"/>
                  <a:gd name="T3" fmla="*/ 0 h 100"/>
                  <a:gd name="T4" fmla="*/ 0 w 100"/>
                  <a:gd name="T5" fmla="*/ 0 h 100"/>
                  <a:gd name="T6" fmla="*/ 0 w 100"/>
                  <a:gd name="T7" fmla="*/ 67 h 100"/>
                  <a:gd name="T8" fmla="*/ 34 w 100"/>
                  <a:gd name="T9" fmla="*/ 100 h 100"/>
                  <a:gd name="T10" fmla="*/ 67 w 100"/>
                  <a:gd name="T11" fmla="*/ 67 h 100"/>
                  <a:gd name="T12" fmla="*/ 67 w 100"/>
                  <a:gd name="T13" fmla="*/ 34 h 100"/>
                  <a:gd name="T14" fmla="*/ 100 w 100"/>
                  <a:gd name="T15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" h="100">
                    <a:moveTo>
                      <a:pt x="100" y="0"/>
                    </a:moveTo>
                    <a:cubicBezTo>
                      <a:pt x="67" y="0"/>
                      <a:pt x="67" y="0"/>
                      <a:pt x="6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85"/>
                      <a:pt x="15" y="100"/>
                      <a:pt x="34" y="100"/>
                    </a:cubicBezTo>
                    <a:cubicBezTo>
                      <a:pt x="52" y="100"/>
                      <a:pt x="67" y="85"/>
                      <a:pt x="67" y="67"/>
                    </a:cubicBezTo>
                    <a:cubicBezTo>
                      <a:pt x="67" y="34"/>
                      <a:pt x="67" y="34"/>
                      <a:pt x="67" y="34"/>
                    </a:cubicBezTo>
                    <a:cubicBezTo>
                      <a:pt x="67" y="15"/>
                      <a:pt x="82" y="0"/>
                      <a:pt x="100" y="0"/>
                    </a:cubicBezTo>
                    <a:close/>
                  </a:path>
                </a:pathLst>
              </a:custGeom>
              <a:solidFill>
                <a:srgbClr val="12B7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23" name="Freeform 14"/>
              <p:cNvSpPr/>
              <p:nvPr/>
            </p:nvSpPr>
            <p:spPr bwMode="auto">
              <a:xfrm>
                <a:off x="3381635" y="1968931"/>
                <a:ext cx="250565" cy="273018"/>
              </a:xfrm>
              <a:custGeom>
                <a:avLst/>
                <a:gdLst>
                  <a:gd name="T0" fmla="*/ 33 w 67"/>
                  <a:gd name="T1" fmla="*/ 0 h 73"/>
                  <a:gd name="T2" fmla="*/ 0 w 67"/>
                  <a:gd name="T3" fmla="*/ 34 h 73"/>
                  <a:gd name="T4" fmla="*/ 0 w 67"/>
                  <a:gd name="T5" fmla="*/ 73 h 73"/>
                  <a:gd name="T6" fmla="*/ 67 w 67"/>
                  <a:gd name="T7" fmla="*/ 73 h 73"/>
                  <a:gd name="T8" fmla="*/ 67 w 67"/>
                  <a:gd name="T9" fmla="*/ 34 h 73"/>
                  <a:gd name="T10" fmla="*/ 33 w 67"/>
                  <a:gd name="T11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" h="73">
                    <a:moveTo>
                      <a:pt x="33" y="0"/>
                    </a:moveTo>
                    <a:cubicBezTo>
                      <a:pt x="15" y="0"/>
                      <a:pt x="0" y="15"/>
                      <a:pt x="0" y="3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67" y="73"/>
                      <a:pt x="67" y="73"/>
                      <a:pt x="67" y="73"/>
                    </a:cubicBezTo>
                    <a:cubicBezTo>
                      <a:pt x="67" y="34"/>
                      <a:pt x="67" y="34"/>
                      <a:pt x="67" y="34"/>
                    </a:cubicBezTo>
                    <a:cubicBezTo>
                      <a:pt x="67" y="15"/>
                      <a:pt x="52" y="0"/>
                      <a:pt x="3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24" name="Line 25"/>
              <p:cNvSpPr>
                <a:spLocks noChangeShapeType="1"/>
              </p:cNvSpPr>
              <p:nvPr/>
            </p:nvSpPr>
            <p:spPr bwMode="auto">
              <a:xfrm>
                <a:off x="2905362" y="2073786"/>
                <a:ext cx="377837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" name="Line 26"/>
              <p:cNvSpPr>
                <a:spLocks noChangeShapeType="1"/>
              </p:cNvSpPr>
              <p:nvPr/>
            </p:nvSpPr>
            <p:spPr bwMode="auto">
              <a:xfrm>
                <a:off x="2905362" y="2216230"/>
                <a:ext cx="377837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Freeform 12"/>
              <p:cNvSpPr/>
              <p:nvPr/>
            </p:nvSpPr>
            <p:spPr bwMode="auto">
              <a:xfrm>
                <a:off x="2878515" y="1567317"/>
                <a:ext cx="378831" cy="775530"/>
              </a:xfrm>
              <a:custGeom>
                <a:avLst/>
                <a:gdLst>
                  <a:gd name="T0" fmla="*/ 67 w 101"/>
                  <a:gd name="T1" fmla="*/ 174 h 207"/>
                  <a:gd name="T2" fmla="*/ 67 w 101"/>
                  <a:gd name="T3" fmla="*/ 33 h 207"/>
                  <a:gd name="T4" fmla="*/ 34 w 101"/>
                  <a:gd name="T5" fmla="*/ 0 h 207"/>
                  <a:gd name="T6" fmla="*/ 0 w 101"/>
                  <a:gd name="T7" fmla="*/ 33 h 207"/>
                  <a:gd name="T8" fmla="*/ 0 w 101"/>
                  <a:gd name="T9" fmla="*/ 207 h 207"/>
                  <a:gd name="T10" fmla="*/ 37 w 101"/>
                  <a:gd name="T11" fmla="*/ 207 h 207"/>
                  <a:gd name="T12" fmla="*/ 67 w 101"/>
                  <a:gd name="T13" fmla="*/ 207 h 207"/>
                  <a:gd name="T14" fmla="*/ 101 w 101"/>
                  <a:gd name="T15" fmla="*/ 207 h 207"/>
                  <a:gd name="T16" fmla="*/ 67 w 101"/>
                  <a:gd name="T17" fmla="*/ 174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" h="207">
                    <a:moveTo>
                      <a:pt x="67" y="174"/>
                    </a:moveTo>
                    <a:cubicBezTo>
                      <a:pt x="67" y="33"/>
                      <a:pt x="67" y="33"/>
                      <a:pt x="67" y="33"/>
                    </a:cubicBezTo>
                    <a:cubicBezTo>
                      <a:pt x="67" y="15"/>
                      <a:pt x="52" y="0"/>
                      <a:pt x="34" y="0"/>
                    </a:cubicBezTo>
                    <a:cubicBezTo>
                      <a:pt x="15" y="0"/>
                      <a:pt x="0" y="15"/>
                      <a:pt x="0" y="33"/>
                    </a:cubicBezTo>
                    <a:cubicBezTo>
                      <a:pt x="0" y="207"/>
                      <a:pt x="0" y="207"/>
                      <a:pt x="0" y="207"/>
                    </a:cubicBezTo>
                    <a:cubicBezTo>
                      <a:pt x="37" y="207"/>
                      <a:pt x="37" y="207"/>
                      <a:pt x="37" y="207"/>
                    </a:cubicBezTo>
                    <a:cubicBezTo>
                      <a:pt x="67" y="207"/>
                      <a:pt x="67" y="207"/>
                      <a:pt x="67" y="207"/>
                    </a:cubicBezTo>
                    <a:cubicBezTo>
                      <a:pt x="101" y="207"/>
                      <a:pt x="101" y="207"/>
                      <a:pt x="101" y="207"/>
                    </a:cubicBezTo>
                    <a:cubicBezTo>
                      <a:pt x="82" y="207"/>
                      <a:pt x="67" y="192"/>
                      <a:pt x="67" y="17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27" name="Line 15"/>
              <p:cNvSpPr>
                <a:spLocks noChangeShapeType="1"/>
              </p:cNvSpPr>
              <p:nvPr/>
            </p:nvSpPr>
            <p:spPr bwMode="auto">
              <a:xfrm>
                <a:off x="2644853" y="1830443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EEEEE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" name="Line 16"/>
              <p:cNvSpPr>
                <a:spLocks noChangeShapeType="1"/>
              </p:cNvSpPr>
              <p:nvPr/>
            </p:nvSpPr>
            <p:spPr bwMode="auto">
              <a:xfrm>
                <a:off x="2644853" y="1968931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EEEEE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Line 17"/>
              <p:cNvSpPr>
                <a:spLocks noChangeShapeType="1"/>
              </p:cNvSpPr>
              <p:nvPr/>
            </p:nvSpPr>
            <p:spPr bwMode="auto">
              <a:xfrm>
                <a:off x="2644853" y="2111375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EEEEE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Freeform 18"/>
              <p:cNvSpPr/>
              <p:nvPr/>
            </p:nvSpPr>
            <p:spPr bwMode="auto">
              <a:xfrm>
                <a:off x="2285908" y="1567317"/>
                <a:ext cx="718884" cy="1113835"/>
              </a:xfrm>
              <a:custGeom>
                <a:avLst/>
                <a:gdLst>
                  <a:gd name="T0" fmla="*/ 192 w 192"/>
                  <a:gd name="T1" fmla="*/ 0 h 297"/>
                  <a:gd name="T2" fmla="*/ 34 w 192"/>
                  <a:gd name="T3" fmla="*/ 0 h 297"/>
                  <a:gd name="T4" fmla="*/ 0 w 192"/>
                  <a:gd name="T5" fmla="*/ 33 h 297"/>
                  <a:gd name="T6" fmla="*/ 0 w 192"/>
                  <a:gd name="T7" fmla="*/ 297 h 297"/>
                  <a:gd name="T8" fmla="*/ 158 w 192"/>
                  <a:gd name="T9" fmla="*/ 297 h 297"/>
                  <a:gd name="T10" fmla="*/ 158 w 192"/>
                  <a:gd name="T11" fmla="*/ 33 h 297"/>
                  <a:gd name="T12" fmla="*/ 192 w 192"/>
                  <a:gd name="T13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297">
                    <a:moveTo>
                      <a:pt x="192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15" y="0"/>
                      <a:pt x="0" y="15"/>
                      <a:pt x="0" y="33"/>
                    </a:cubicBezTo>
                    <a:cubicBezTo>
                      <a:pt x="0" y="297"/>
                      <a:pt x="0" y="297"/>
                      <a:pt x="0" y="297"/>
                    </a:cubicBezTo>
                    <a:cubicBezTo>
                      <a:pt x="158" y="297"/>
                      <a:pt x="158" y="297"/>
                      <a:pt x="158" y="297"/>
                    </a:cubicBezTo>
                    <a:cubicBezTo>
                      <a:pt x="158" y="33"/>
                      <a:pt x="158" y="33"/>
                      <a:pt x="158" y="33"/>
                    </a:cubicBezTo>
                    <a:cubicBezTo>
                      <a:pt x="158" y="15"/>
                      <a:pt x="173" y="0"/>
                      <a:pt x="192" y="0"/>
                    </a:cubicBezTo>
                    <a:close/>
                  </a:path>
                </a:pathLst>
              </a:custGeom>
              <a:solidFill>
                <a:srgbClr val="12B7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31" name="Line 19"/>
              <p:cNvSpPr>
                <a:spLocks noChangeShapeType="1"/>
              </p:cNvSpPr>
              <p:nvPr/>
            </p:nvSpPr>
            <p:spPr bwMode="auto">
              <a:xfrm>
                <a:off x="2394288" y="2241949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Line 20"/>
              <p:cNvSpPr>
                <a:spLocks noChangeShapeType="1"/>
              </p:cNvSpPr>
              <p:nvPr/>
            </p:nvSpPr>
            <p:spPr bwMode="auto">
              <a:xfrm>
                <a:off x="2394288" y="2384393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3" name="Line 21"/>
              <p:cNvSpPr>
                <a:spLocks noChangeShapeType="1"/>
              </p:cNvSpPr>
              <p:nvPr/>
            </p:nvSpPr>
            <p:spPr bwMode="auto">
              <a:xfrm>
                <a:off x="2394288" y="2106429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4" name="Line 22"/>
              <p:cNvSpPr>
                <a:spLocks noChangeShapeType="1"/>
              </p:cNvSpPr>
              <p:nvPr/>
            </p:nvSpPr>
            <p:spPr bwMode="auto">
              <a:xfrm>
                <a:off x="2394288" y="1968931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>
                <a:off x="2394288" y="1833411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>
                <a:off x="2394288" y="1695913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Line 27"/>
              <p:cNvSpPr>
                <a:spLocks noChangeShapeType="1"/>
              </p:cNvSpPr>
              <p:nvPr/>
            </p:nvSpPr>
            <p:spPr bwMode="auto">
              <a:xfrm>
                <a:off x="2394288" y="2522881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" name="组合 68"/>
            <p:cNvGrpSpPr/>
            <p:nvPr/>
          </p:nvGrpSpPr>
          <p:grpSpPr bwMode="auto">
            <a:xfrm>
              <a:off x="3862388" y="2049413"/>
              <a:ext cx="561975" cy="473075"/>
              <a:chOff x="2027238" y="2425700"/>
              <a:chExt cx="561975" cy="473075"/>
            </a:xfrm>
          </p:grpSpPr>
          <p:sp>
            <p:nvSpPr>
              <p:cNvPr id="11" name="Freeform 37"/>
              <p:cNvSpPr/>
              <p:nvPr/>
            </p:nvSpPr>
            <p:spPr bwMode="auto">
              <a:xfrm>
                <a:off x="2138751" y="2425939"/>
                <a:ext cx="338065" cy="228505"/>
              </a:xfrm>
              <a:custGeom>
                <a:avLst/>
                <a:gdLst>
                  <a:gd name="T0" fmla="*/ 90 w 90"/>
                  <a:gd name="T1" fmla="*/ 52 h 61"/>
                  <a:gd name="T2" fmla="*/ 81 w 90"/>
                  <a:gd name="T3" fmla="*/ 61 h 61"/>
                  <a:gd name="T4" fmla="*/ 9 w 90"/>
                  <a:gd name="T5" fmla="*/ 61 h 61"/>
                  <a:gd name="T6" fmla="*/ 0 w 90"/>
                  <a:gd name="T7" fmla="*/ 52 h 61"/>
                  <a:gd name="T8" fmla="*/ 0 w 90"/>
                  <a:gd name="T9" fmla="*/ 9 h 61"/>
                  <a:gd name="T10" fmla="*/ 9 w 90"/>
                  <a:gd name="T11" fmla="*/ 0 h 61"/>
                  <a:gd name="T12" fmla="*/ 81 w 90"/>
                  <a:gd name="T13" fmla="*/ 0 h 61"/>
                  <a:gd name="T14" fmla="*/ 90 w 90"/>
                  <a:gd name="T15" fmla="*/ 9 h 61"/>
                  <a:gd name="T16" fmla="*/ 90 w 90"/>
                  <a:gd name="T17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0" h="61">
                    <a:moveTo>
                      <a:pt x="90" y="52"/>
                    </a:moveTo>
                    <a:cubicBezTo>
                      <a:pt x="90" y="57"/>
                      <a:pt x="86" y="61"/>
                      <a:pt x="81" y="61"/>
                    </a:cubicBezTo>
                    <a:cubicBezTo>
                      <a:pt x="9" y="61"/>
                      <a:pt x="9" y="61"/>
                      <a:pt x="9" y="61"/>
                    </a:cubicBezTo>
                    <a:cubicBezTo>
                      <a:pt x="4" y="61"/>
                      <a:pt x="0" y="57"/>
                      <a:pt x="0" y="5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86" y="0"/>
                      <a:pt x="90" y="4"/>
                      <a:pt x="90" y="9"/>
                    </a:cubicBezTo>
                    <a:lnTo>
                      <a:pt x="90" y="52"/>
                    </a:lnTo>
                    <a:close/>
                  </a:path>
                </a:pathLst>
              </a:custGeom>
              <a:solidFill>
                <a:srgbClr val="8F65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12" name="Freeform 38"/>
              <p:cNvSpPr/>
              <p:nvPr/>
            </p:nvSpPr>
            <p:spPr bwMode="auto">
              <a:xfrm>
                <a:off x="2101962" y="2512000"/>
                <a:ext cx="412637" cy="56384"/>
              </a:xfrm>
              <a:custGeom>
                <a:avLst/>
                <a:gdLst>
                  <a:gd name="T0" fmla="*/ 110 w 110"/>
                  <a:gd name="T1" fmla="*/ 7 h 15"/>
                  <a:gd name="T2" fmla="*/ 103 w 110"/>
                  <a:gd name="T3" fmla="*/ 15 h 15"/>
                  <a:gd name="T4" fmla="*/ 7 w 110"/>
                  <a:gd name="T5" fmla="*/ 15 h 15"/>
                  <a:gd name="T6" fmla="*/ 0 w 110"/>
                  <a:gd name="T7" fmla="*/ 7 h 15"/>
                  <a:gd name="T8" fmla="*/ 0 w 110"/>
                  <a:gd name="T9" fmla="*/ 7 h 15"/>
                  <a:gd name="T10" fmla="*/ 7 w 110"/>
                  <a:gd name="T11" fmla="*/ 0 h 15"/>
                  <a:gd name="T12" fmla="*/ 103 w 110"/>
                  <a:gd name="T13" fmla="*/ 0 h 15"/>
                  <a:gd name="T14" fmla="*/ 110 w 110"/>
                  <a:gd name="T15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0" h="15">
                    <a:moveTo>
                      <a:pt x="110" y="7"/>
                    </a:moveTo>
                    <a:cubicBezTo>
                      <a:pt x="110" y="11"/>
                      <a:pt x="107" y="15"/>
                      <a:pt x="103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3" y="15"/>
                      <a:pt x="0" y="11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107" y="0"/>
                      <a:pt x="110" y="3"/>
                      <a:pt x="110" y="7"/>
                    </a:cubicBezTo>
                    <a:close/>
                  </a:path>
                </a:pathLst>
              </a:custGeom>
              <a:solidFill>
                <a:srgbClr val="FFB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13" name="Freeform 39"/>
              <p:cNvSpPr/>
              <p:nvPr/>
            </p:nvSpPr>
            <p:spPr bwMode="auto">
              <a:xfrm>
                <a:off x="2027388" y="2612898"/>
                <a:ext cx="561784" cy="270050"/>
              </a:xfrm>
              <a:custGeom>
                <a:avLst/>
                <a:gdLst>
                  <a:gd name="T0" fmla="*/ 150 w 150"/>
                  <a:gd name="T1" fmla="*/ 63 h 72"/>
                  <a:gd name="T2" fmla="*/ 141 w 150"/>
                  <a:gd name="T3" fmla="*/ 72 h 72"/>
                  <a:gd name="T4" fmla="*/ 9 w 150"/>
                  <a:gd name="T5" fmla="*/ 72 h 72"/>
                  <a:gd name="T6" fmla="*/ 0 w 150"/>
                  <a:gd name="T7" fmla="*/ 63 h 72"/>
                  <a:gd name="T8" fmla="*/ 0 w 150"/>
                  <a:gd name="T9" fmla="*/ 9 h 72"/>
                  <a:gd name="T10" fmla="*/ 9 w 150"/>
                  <a:gd name="T11" fmla="*/ 0 h 72"/>
                  <a:gd name="T12" fmla="*/ 141 w 150"/>
                  <a:gd name="T13" fmla="*/ 0 h 72"/>
                  <a:gd name="T14" fmla="*/ 150 w 150"/>
                  <a:gd name="T15" fmla="*/ 9 h 72"/>
                  <a:gd name="T16" fmla="*/ 150 w 150"/>
                  <a:gd name="T17" fmla="*/ 63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0" h="72">
                    <a:moveTo>
                      <a:pt x="150" y="63"/>
                    </a:moveTo>
                    <a:cubicBezTo>
                      <a:pt x="150" y="68"/>
                      <a:pt x="146" y="72"/>
                      <a:pt x="141" y="72"/>
                    </a:cubicBezTo>
                    <a:cubicBezTo>
                      <a:pt x="9" y="72"/>
                      <a:pt x="9" y="72"/>
                      <a:pt x="9" y="72"/>
                    </a:cubicBezTo>
                    <a:cubicBezTo>
                      <a:pt x="4" y="72"/>
                      <a:pt x="0" y="68"/>
                      <a:pt x="0" y="6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41" y="0"/>
                      <a:pt x="141" y="0"/>
                      <a:pt x="141" y="0"/>
                    </a:cubicBezTo>
                    <a:cubicBezTo>
                      <a:pt x="146" y="0"/>
                      <a:pt x="150" y="4"/>
                      <a:pt x="150" y="9"/>
                    </a:cubicBezTo>
                    <a:lnTo>
                      <a:pt x="150" y="63"/>
                    </a:lnTo>
                    <a:close/>
                  </a:path>
                </a:pathLst>
              </a:custGeom>
              <a:solidFill>
                <a:srgbClr val="8F65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14" name="Freeform 40"/>
              <p:cNvSpPr/>
              <p:nvPr/>
            </p:nvSpPr>
            <p:spPr bwMode="auto">
              <a:xfrm>
                <a:off x="2086053" y="2654444"/>
                <a:ext cx="60652" cy="197839"/>
              </a:xfrm>
              <a:custGeom>
                <a:avLst/>
                <a:gdLst>
                  <a:gd name="T0" fmla="*/ 16 w 16"/>
                  <a:gd name="T1" fmla="*/ 45 h 53"/>
                  <a:gd name="T2" fmla="*/ 8 w 16"/>
                  <a:gd name="T3" fmla="*/ 53 h 53"/>
                  <a:gd name="T4" fmla="*/ 8 w 16"/>
                  <a:gd name="T5" fmla="*/ 53 h 53"/>
                  <a:gd name="T6" fmla="*/ 0 w 16"/>
                  <a:gd name="T7" fmla="*/ 45 h 53"/>
                  <a:gd name="T8" fmla="*/ 0 w 16"/>
                  <a:gd name="T9" fmla="*/ 8 h 53"/>
                  <a:gd name="T10" fmla="*/ 8 w 16"/>
                  <a:gd name="T11" fmla="*/ 0 h 53"/>
                  <a:gd name="T12" fmla="*/ 8 w 16"/>
                  <a:gd name="T13" fmla="*/ 0 h 53"/>
                  <a:gd name="T14" fmla="*/ 16 w 16"/>
                  <a:gd name="T15" fmla="*/ 8 h 53"/>
                  <a:gd name="T16" fmla="*/ 16 w 16"/>
                  <a:gd name="T17" fmla="*/ 4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53">
                    <a:moveTo>
                      <a:pt x="16" y="45"/>
                    </a:moveTo>
                    <a:cubicBezTo>
                      <a:pt x="16" y="49"/>
                      <a:pt x="12" y="53"/>
                      <a:pt x="8" y="53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4" y="53"/>
                      <a:pt x="0" y="49"/>
                      <a:pt x="0" y="45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lnTo>
                      <a:pt x="16" y="45"/>
                    </a:lnTo>
                    <a:close/>
                  </a:path>
                </a:pathLst>
              </a:custGeom>
              <a:solidFill>
                <a:srgbClr val="775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15" name="Freeform 41"/>
              <p:cNvSpPr/>
              <p:nvPr/>
            </p:nvSpPr>
            <p:spPr bwMode="auto">
              <a:xfrm>
                <a:off x="2214318" y="2654444"/>
                <a:ext cx="60653" cy="197839"/>
              </a:xfrm>
              <a:custGeom>
                <a:avLst/>
                <a:gdLst>
                  <a:gd name="T0" fmla="*/ 16 w 16"/>
                  <a:gd name="T1" fmla="*/ 45 h 53"/>
                  <a:gd name="T2" fmla="*/ 8 w 16"/>
                  <a:gd name="T3" fmla="*/ 53 h 53"/>
                  <a:gd name="T4" fmla="*/ 8 w 16"/>
                  <a:gd name="T5" fmla="*/ 53 h 53"/>
                  <a:gd name="T6" fmla="*/ 0 w 16"/>
                  <a:gd name="T7" fmla="*/ 45 h 53"/>
                  <a:gd name="T8" fmla="*/ 0 w 16"/>
                  <a:gd name="T9" fmla="*/ 8 h 53"/>
                  <a:gd name="T10" fmla="*/ 8 w 16"/>
                  <a:gd name="T11" fmla="*/ 0 h 53"/>
                  <a:gd name="T12" fmla="*/ 8 w 16"/>
                  <a:gd name="T13" fmla="*/ 0 h 53"/>
                  <a:gd name="T14" fmla="*/ 16 w 16"/>
                  <a:gd name="T15" fmla="*/ 8 h 53"/>
                  <a:gd name="T16" fmla="*/ 16 w 16"/>
                  <a:gd name="T17" fmla="*/ 4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53">
                    <a:moveTo>
                      <a:pt x="16" y="45"/>
                    </a:moveTo>
                    <a:cubicBezTo>
                      <a:pt x="16" y="49"/>
                      <a:pt x="12" y="53"/>
                      <a:pt x="8" y="53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4" y="53"/>
                      <a:pt x="0" y="49"/>
                      <a:pt x="0" y="45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lnTo>
                      <a:pt x="16" y="45"/>
                    </a:lnTo>
                    <a:close/>
                  </a:path>
                </a:pathLst>
              </a:custGeom>
              <a:solidFill>
                <a:srgbClr val="775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16" name="Freeform 42"/>
              <p:cNvSpPr/>
              <p:nvPr/>
            </p:nvSpPr>
            <p:spPr bwMode="auto">
              <a:xfrm>
                <a:off x="2341589" y="2654444"/>
                <a:ext cx="60653" cy="197839"/>
              </a:xfrm>
              <a:custGeom>
                <a:avLst/>
                <a:gdLst>
                  <a:gd name="T0" fmla="*/ 16 w 16"/>
                  <a:gd name="T1" fmla="*/ 45 h 53"/>
                  <a:gd name="T2" fmla="*/ 8 w 16"/>
                  <a:gd name="T3" fmla="*/ 53 h 53"/>
                  <a:gd name="T4" fmla="*/ 8 w 16"/>
                  <a:gd name="T5" fmla="*/ 53 h 53"/>
                  <a:gd name="T6" fmla="*/ 0 w 16"/>
                  <a:gd name="T7" fmla="*/ 45 h 53"/>
                  <a:gd name="T8" fmla="*/ 0 w 16"/>
                  <a:gd name="T9" fmla="*/ 8 h 53"/>
                  <a:gd name="T10" fmla="*/ 8 w 16"/>
                  <a:gd name="T11" fmla="*/ 0 h 53"/>
                  <a:gd name="T12" fmla="*/ 8 w 16"/>
                  <a:gd name="T13" fmla="*/ 0 h 53"/>
                  <a:gd name="T14" fmla="*/ 16 w 16"/>
                  <a:gd name="T15" fmla="*/ 8 h 53"/>
                  <a:gd name="T16" fmla="*/ 16 w 16"/>
                  <a:gd name="T17" fmla="*/ 4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53">
                    <a:moveTo>
                      <a:pt x="16" y="45"/>
                    </a:moveTo>
                    <a:cubicBezTo>
                      <a:pt x="16" y="49"/>
                      <a:pt x="12" y="53"/>
                      <a:pt x="8" y="53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4" y="53"/>
                      <a:pt x="0" y="49"/>
                      <a:pt x="0" y="45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lnTo>
                      <a:pt x="16" y="45"/>
                    </a:lnTo>
                    <a:close/>
                  </a:path>
                </a:pathLst>
              </a:custGeom>
              <a:solidFill>
                <a:srgbClr val="775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17" name="Freeform 43"/>
              <p:cNvSpPr/>
              <p:nvPr/>
            </p:nvSpPr>
            <p:spPr bwMode="auto">
              <a:xfrm>
                <a:off x="2468861" y="2654444"/>
                <a:ext cx="59658" cy="197839"/>
              </a:xfrm>
              <a:custGeom>
                <a:avLst/>
                <a:gdLst>
                  <a:gd name="T0" fmla="*/ 16 w 16"/>
                  <a:gd name="T1" fmla="*/ 45 h 53"/>
                  <a:gd name="T2" fmla="*/ 8 w 16"/>
                  <a:gd name="T3" fmla="*/ 53 h 53"/>
                  <a:gd name="T4" fmla="*/ 8 w 16"/>
                  <a:gd name="T5" fmla="*/ 53 h 53"/>
                  <a:gd name="T6" fmla="*/ 0 w 16"/>
                  <a:gd name="T7" fmla="*/ 45 h 53"/>
                  <a:gd name="T8" fmla="*/ 0 w 16"/>
                  <a:gd name="T9" fmla="*/ 8 h 53"/>
                  <a:gd name="T10" fmla="*/ 8 w 16"/>
                  <a:gd name="T11" fmla="*/ 0 h 53"/>
                  <a:gd name="T12" fmla="*/ 8 w 16"/>
                  <a:gd name="T13" fmla="*/ 0 h 53"/>
                  <a:gd name="T14" fmla="*/ 16 w 16"/>
                  <a:gd name="T15" fmla="*/ 8 h 53"/>
                  <a:gd name="T16" fmla="*/ 16 w 16"/>
                  <a:gd name="T17" fmla="*/ 4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53">
                    <a:moveTo>
                      <a:pt x="16" y="45"/>
                    </a:moveTo>
                    <a:cubicBezTo>
                      <a:pt x="16" y="49"/>
                      <a:pt x="12" y="53"/>
                      <a:pt x="8" y="53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4" y="53"/>
                      <a:pt x="0" y="49"/>
                      <a:pt x="0" y="45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lnTo>
                      <a:pt x="16" y="45"/>
                    </a:lnTo>
                    <a:close/>
                  </a:path>
                </a:pathLst>
              </a:custGeom>
              <a:solidFill>
                <a:srgbClr val="775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18" name="Freeform 44"/>
              <p:cNvSpPr/>
              <p:nvPr/>
            </p:nvSpPr>
            <p:spPr bwMode="auto">
              <a:xfrm>
                <a:off x="2075115" y="2882948"/>
                <a:ext cx="473290" cy="15827"/>
              </a:xfrm>
              <a:custGeom>
                <a:avLst/>
                <a:gdLst>
                  <a:gd name="T0" fmla="*/ 126 w 126"/>
                  <a:gd name="T1" fmla="*/ 2 h 4"/>
                  <a:gd name="T2" fmla="*/ 124 w 126"/>
                  <a:gd name="T3" fmla="*/ 4 h 4"/>
                  <a:gd name="T4" fmla="*/ 2 w 126"/>
                  <a:gd name="T5" fmla="*/ 4 h 4"/>
                  <a:gd name="T6" fmla="*/ 0 w 126"/>
                  <a:gd name="T7" fmla="*/ 2 h 4"/>
                  <a:gd name="T8" fmla="*/ 0 w 126"/>
                  <a:gd name="T9" fmla="*/ 2 h 4"/>
                  <a:gd name="T10" fmla="*/ 2 w 126"/>
                  <a:gd name="T11" fmla="*/ 0 h 4"/>
                  <a:gd name="T12" fmla="*/ 124 w 126"/>
                  <a:gd name="T13" fmla="*/ 0 h 4"/>
                  <a:gd name="T14" fmla="*/ 126 w 126"/>
                  <a:gd name="T1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6" h="4">
                    <a:moveTo>
                      <a:pt x="126" y="2"/>
                    </a:moveTo>
                    <a:cubicBezTo>
                      <a:pt x="126" y="3"/>
                      <a:pt x="125" y="4"/>
                      <a:pt x="124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5" y="0"/>
                      <a:pt x="126" y="1"/>
                      <a:pt x="126" y="2"/>
                    </a:cubicBezTo>
                    <a:close/>
                  </a:path>
                </a:pathLst>
              </a:custGeom>
              <a:solidFill>
                <a:srgbClr val="502E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19" name="Rectangle 45"/>
              <p:cNvSpPr>
                <a:spLocks noChangeArrowheads="1"/>
              </p:cNvSpPr>
              <p:nvPr/>
            </p:nvSpPr>
            <p:spPr bwMode="auto">
              <a:xfrm>
                <a:off x="2138751" y="2568384"/>
                <a:ext cx="338065" cy="44514"/>
              </a:xfrm>
              <a:prstGeom prst="rect">
                <a:avLst/>
              </a:prstGeom>
              <a:solidFill>
                <a:srgbClr val="775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1920" tIns="60960" rIns="121920" bIns="60960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333333"/>
                  </a:solidFill>
                </a:endParaRPr>
              </a:p>
            </p:txBody>
          </p:sp>
        </p:grpSp>
      </p:grpSp>
      <p:grpSp>
        <p:nvGrpSpPr>
          <p:cNvPr id="52" name="组合 110"/>
          <p:cNvGrpSpPr/>
          <p:nvPr/>
        </p:nvGrpSpPr>
        <p:grpSpPr bwMode="auto">
          <a:xfrm>
            <a:off x="2979738" y="5592763"/>
            <a:ext cx="279400" cy="292100"/>
            <a:chOff x="801291" y="3535885"/>
            <a:chExt cx="219347" cy="219347"/>
          </a:xfrm>
        </p:grpSpPr>
        <p:sp>
          <p:nvSpPr>
            <p:cNvPr id="53" name="Oval 10"/>
            <p:cNvSpPr>
              <a:spLocks noChangeArrowheads="1"/>
            </p:cNvSpPr>
            <p:nvPr/>
          </p:nvSpPr>
          <p:spPr bwMode="auto">
            <a:xfrm>
              <a:off x="801291" y="3535885"/>
              <a:ext cx="219347" cy="219347"/>
            </a:xfrm>
            <a:prstGeom prst="ellipse">
              <a:avLst/>
            </a:prstGeom>
            <a:solidFill>
              <a:srgbClr val="FF9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 anchor="ctr"/>
            <a:lstStyle/>
            <a:p>
              <a:pPr algn="dist"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7A7A7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4" name="组合 112"/>
            <p:cNvGrpSpPr/>
            <p:nvPr/>
          </p:nvGrpSpPr>
          <p:grpSpPr bwMode="auto">
            <a:xfrm>
              <a:off x="860980" y="3583766"/>
              <a:ext cx="100336" cy="114060"/>
              <a:chOff x="860980" y="3583766"/>
              <a:chExt cx="100336" cy="114060"/>
            </a:xfrm>
          </p:grpSpPr>
          <p:sp>
            <p:nvSpPr>
              <p:cNvPr id="55" name="Freeform 12"/>
              <p:cNvSpPr>
                <a:spLocks noEditPoints="1"/>
              </p:cNvSpPr>
              <p:nvPr/>
            </p:nvSpPr>
            <p:spPr bwMode="auto">
              <a:xfrm>
                <a:off x="883546" y="3583569"/>
                <a:ext cx="53590" cy="53644"/>
              </a:xfrm>
              <a:custGeom>
                <a:avLst/>
                <a:gdLst>
                  <a:gd name="T0" fmla="*/ 31 w 62"/>
                  <a:gd name="T1" fmla="*/ 62 h 62"/>
                  <a:gd name="T2" fmla="*/ 0 w 62"/>
                  <a:gd name="T3" fmla="*/ 31 h 62"/>
                  <a:gd name="T4" fmla="*/ 31 w 62"/>
                  <a:gd name="T5" fmla="*/ 0 h 62"/>
                  <a:gd name="T6" fmla="*/ 62 w 62"/>
                  <a:gd name="T7" fmla="*/ 31 h 62"/>
                  <a:gd name="T8" fmla="*/ 31 w 62"/>
                  <a:gd name="T9" fmla="*/ 62 h 62"/>
                  <a:gd name="T10" fmla="*/ 31 w 62"/>
                  <a:gd name="T11" fmla="*/ 11 h 62"/>
                  <a:gd name="T12" fmla="*/ 11 w 62"/>
                  <a:gd name="T13" fmla="*/ 31 h 62"/>
                  <a:gd name="T14" fmla="*/ 31 w 62"/>
                  <a:gd name="T15" fmla="*/ 51 h 62"/>
                  <a:gd name="T16" fmla="*/ 51 w 62"/>
                  <a:gd name="T17" fmla="*/ 31 h 62"/>
                  <a:gd name="T18" fmla="*/ 31 w 62"/>
                  <a:gd name="T19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62">
                    <a:moveTo>
                      <a:pt x="31" y="62"/>
                    </a:moveTo>
                    <a:cubicBezTo>
                      <a:pt x="14" y="62"/>
                      <a:pt x="0" y="48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48" y="0"/>
                      <a:pt x="62" y="14"/>
                      <a:pt x="62" y="31"/>
                    </a:cubicBezTo>
                    <a:cubicBezTo>
                      <a:pt x="62" y="48"/>
                      <a:pt x="48" y="62"/>
                      <a:pt x="31" y="62"/>
                    </a:cubicBezTo>
                    <a:close/>
                    <a:moveTo>
                      <a:pt x="31" y="11"/>
                    </a:moveTo>
                    <a:cubicBezTo>
                      <a:pt x="20" y="11"/>
                      <a:pt x="11" y="20"/>
                      <a:pt x="11" y="31"/>
                    </a:cubicBezTo>
                    <a:cubicBezTo>
                      <a:pt x="11" y="42"/>
                      <a:pt x="20" y="51"/>
                      <a:pt x="31" y="51"/>
                    </a:cubicBezTo>
                    <a:cubicBezTo>
                      <a:pt x="42" y="51"/>
                      <a:pt x="51" y="42"/>
                      <a:pt x="51" y="31"/>
                    </a:cubicBezTo>
                    <a:cubicBezTo>
                      <a:pt x="51" y="20"/>
                      <a:pt x="42" y="11"/>
                      <a:pt x="31" y="11"/>
                    </a:cubicBezTo>
                    <a:close/>
                  </a:path>
                </a:pathLst>
              </a:custGeom>
              <a:solidFill>
                <a:srgbClr val="FEF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56" name="Freeform 13"/>
              <p:cNvSpPr/>
              <p:nvPr/>
            </p:nvSpPr>
            <p:spPr bwMode="auto">
              <a:xfrm>
                <a:off x="861113" y="3643175"/>
                <a:ext cx="99703" cy="54837"/>
              </a:xfrm>
              <a:custGeom>
                <a:avLst/>
                <a:gdLst>
                  <a:gd name="T0" fmla="*/ 111 w 116"/>
                  <a:gd name="T1" fmla="*/ 63 h 63"/>
                  <a:gd name="T2" fmla="*/ 105 w 116"/>
                  <a:gd name="T3" fmla="*/ 58 h 63"/>
                  <a:gd name="T4" fmla="*/ 58 w 116"/>
                  <a:gd name="T5" fmla="*/ 11 h 63"/>
                  <a:gd name="T6" fmla="*/ 11 w 116"/>
                  <a:gd name="T7" fmla="*/ 58 h 63"/>
                  <a:gd name="T8" fmla="*/ 6 w 116"/>
                  <a:gd name="T9" fmla="*/ 63 h 63"/>
                  <a:gd name="T10" fmla="*/ 0 w 116"/>
                  <a:gd name="T11" fmla="*/ 58 h 63"/>
                  <a:gd name="T12" fmla="*/ 58 w 116"/>
                  <a:gd name="T13" fmla="*/ 0 h 63"/>
                  <a:gd name="T14" fmla="*/ 116 w 116"/>
                  <a:gd name="T15" fmla="*/ 58 h 63"/>
                  <a:gd name="T16" fmla="*/ 111 w 116"/>
                  <a:gd name="T1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" h="63">
                    <a:moveTo>
                      <a:pt x="111" y="63"/>
                    </a:moveTo>
                    <a:cubicBezTo>
                      <a:pt x="108" y="63"/>
                      <a:pt x="105" y="61"/>
                      <a:pt x="105" y="58"/>
                    </a:cubicBezTo>
                    <a:cubicBezTo>
                      <a:pt x="105" y="32"/>
                      <a:pt x="84" y="11"/>
                      <a:pt x="58" y="11"/>
                    </a:cubicBezTo>
                    <a:cubicBezTo>
                      <a:pt x="32" y="11"/>
                      <a:pt x="11" y="32"/>
                      <a:pt x="11" y="58"/>
                    </a:cubicBezTo>
                    <a:cubicBezTo>
                      <a:pt x="11" y="61"/>
                      <a:pt x="9" y="63"/>
                      <a:pt x="6" y="63"/>
                    </a:cubicBezTo>
                    <a:cubicBezTo>
                      <a:pt x="3" y="63"/>
                      <a:pt x="0" y="61"/>
                      <a:pt x="0" y="58"/>
                    </a:cubicBezTo>
                    <a:cubicBezTo>
                      <a:pt x="0" y="26"/>
                      <a:pt x="26" y="0"/>
                      <a:pt x="58" y="0"/>
                    </a:cubicBezTo>
                    <a:cubicBezTo>
                      <a:pt x="90" y="0"/>
                      <a:pt x="116" y="26"/>
                      <a:pt x="116" y="58"/>
                    </a:cubicBezTo>
                    <a:cubicBezTo>
                      <a:pt x="116" y="61"/>
                      <a:pt x="114" y="63"/>
                      <a:pt x="111" y="63"/>
                    </a:cubicBezTo>
                    <a:close/>
                  </a:path>
                </a:pathLst>
              </a:custGeom>
              <a:solidFill>
                <a:srgbClr val="FEF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</p:grpSp>
      </p:grpSp>
      <p:grpSp>
        <p:nvGrpSpPr>
          <p:cNvPr id="57" name="Group 14"/>
          <p:cNvGrpSpPr/>
          <p:nvPr/>
        </p:nvGrpSpPr>
        <p:grpSpPr bwMode="auto">
          <a:xfrm>
            <a:off x="4724400" y="5592763"/>
            <a:ext cx="279400" cy="292100"/>
            <a:chOff x="4248" y="3024"/>
            <a:chExt cx="600" cy="599"/>
          </a:xfrm>
        </p:grpSpPr>
        <p:sp>
          <p:nvSpPr>
            <p:cNvPr id="58" name="Oval 15"/>
            <p:cNvSpPr>
              <a:spLocks noChangeArrowheads="1"/>
            </p:cNvSpPr>
            <p:nvPr/>
          </p:nvSpPr>
          <p:spPr bwMode="auto">
            <a:xfrm>
              <a:off x="4248" y="3024"/>
              <a:ext cx="600" cy="599"/>
            </a:xfrm>
            <a:prstGeom prst="ellipse">
              <a:avLst/>
            </a:prstGeom>
            <a:solidFill>
              <a:srgbClr val="FF9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 anchor="ctr"/>
            <a:lstStyle/>
            <a:p>
              <a:pPr algn="dist"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7A7A7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59" name="Group 16"/>
            <p:cNvGrpSpPr/>
            <p:nvPr/>
          </p:nvGrpSpPr>
          <p:grpSpPr bwMode="auto">
            <a:xfrm>
              <a:off x="4441" y="3144"/>
              <a:ext cx="215" cy="345"/>
              <a:chOff x="4441" y="3144"/>
              <a:chExt cx="215" cy="345"/>
            </a:xfrm>
          </p:grpSpPr>
          <p:sp>
            <p:nvSpPr>
              <p:cNvPr id="60" name="Freeform 17"/>
              <p:cNvSpPr>
                <a:spLocks noEditPoints="1"/>
              </p:cNvSpPr>
              <p:nvPr/>
            </p:nvSpPr>
            <p:spPr bwMode="auto">
              <a:xfrm>
                <a:off x="4476" y="3144"/>
                <a:ext cx="147" cy="254"/>
              </a:xfrm>
              <a:custGeom>
                <a:avLst/>
                <a:gdLst>
                  <a:gd name="T0" fmla="*/ 31 w 63"/>
                  <a:gd name="T1" fmla="*/ 107 h 107"/>
                  <a:gd name="T2" fmla="*/ 63 w 63"/>
                  <a:gd name="T3" fmla="*/ 78 h 107"/>
                  <a:gd name="T4" fmla="*/ 63 w 63"/>
                  <a:gd name="T5" fmla="*/ 29 h 107"/>
                  <a:gd name="T6" fmla="*/ 31 w 63"/>
                  <a:gd name="T7" fmla="*/ 0 h 107"/>
                  <a:gd name="T8" fmla="*/ 0 w 63"/>
                  <a:gd name="T9" fmla="*/ 29 h 107"/>
                  <a:gd name="T10" fmla="*/ 0 w 63"/>
                  <a:gd name="T11" fmla="*/ 78 h 107"/>
                  <a:gd name="T12" fmla="*/ 31 w 63"/>
                  <a:gd name="T13" fmla="*/ 107 h 107"/>
                  <a:gd name="T14" fmla="*/ 10 w 63"/>
                  <a:gd name="T15" fmla="*/ 29 h 107"/>
                  <a:gd name="T16" fmla="*/ 31 w 63"/>
                  <a:gd name="T17" fmla="*/ 10 h 107"/>
                  <a:gd name="T18" fmla="*/ 53 w 63"/>
                  <a:gd name="T19" fmla="*/ 29 h 107"/>
                  <a:gd name="T20" fmla="*/ 53 w 63"/>
                  <a:gd name="T21" fmla="*/ 78 h 107"/>
                  <a:gd name="T22" fmla="*/ 31 w 63"/>
                  <a:gd name="T23" fmla="*/ 97 h 107"/>
                  <a:gd name="T24" fmla="*/ 10 w 63"/>
                  <a:gd name="T25" fmla="*/ 78 h 107"/>
                  <a:gd name="T26" fmla="*/ 10 w 63"/>
                  <a:gd name="T27" fmla="*/ 29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107">
                    <a:moveTo>
                      <a:pt x="31" y="107"/>
                    </a:moveTo>
                    <a:cubicBezTo>
                      <a:pt x="49" y="107"/>
                      <a:pt x="63" y="94"/>
                      <a:pt x="63" y="78"/>
                    </a:cubicBezTo>
                    <a:cubicBezTo>
                      <a:pt x="63" y="29"/>
                      <a:pt x="63" y="29"/>
                      <a:pt x="63" y="29"/>
                    </a:cubicBezTo>
                    <a:cubicBezTo>
                      <a:pt x="63" y="13"/>
                      <a:pt x="49" y="0"/>
                      <a:pt x="31" y="0"/>
                    </a:cubicBezTo>
                    <a:cubicBezTo>
                      <a:pt x="14" y="0"/>
                      <a:pt x="0" y="13"/>
                      <a:pt x="0" y="2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94"/>
                      <a:pt x="14" y="107"/>
                      <a:pt x="31" y="107"/>
                    </a:cubicBezTo>
                    <a:close/>
                    <a:moveTo>
                      <a:pt x="10" y="29"/>
                    </a:moveTo>
                    <a:cubicBezTo>
                      <a:pt x="10" y="18"/>
                      <a:pt x="19" y="10"/>
                      <a:pt x="31" y="10"/>
                    </a:cubicBezTo>
                    <a:cubicBezTo>
                      <a:pt x="43" y="10"/>
                      <a:pt x="53" y="18"/>
                      <a:pt x="53" y="29"/>
                    </a:cubicBezTo>
                    <a:cubicBezTo>
                      <a:pt x="53" y="78"/>
                      <a:pt x="53" y="78"/>
                      <a:pt x="53" y="78"/>
                    </a:cubicBezTo>
                    <a:cubicBezTo>
                      <a:pt x="53" y="88"/>
                      <a:pt x="43" y="97"/>
                      <a:pt x="31" y="97"/>
                    </a:cubicBezTo>
                    <a:cubicBezTo>
                      <a:pt x="19" y="97"/>
                      <a:pt x="10" y="88"/>
                      <a:pt x="10" y="78"/>
                    </a:cubicBezTo>
                    <a:lnTo>
                      <a:pt x="10" y="29"/>
                    </a:lnTo>
                    <a:close/>
                  </a:path>
                </a:pathLst>
              </a:custGeom>
              <a:solidFill>
                <a:srgbClr val="FEF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61" name="Freeform 18"/>
              <p:cNvSpPr/>
              <p:nvPr/>
            </p:nvSpPr>
            <p:spPr bwMode="auto">
              <a:xfrm>
                <a:off x="4442" y="3268"/>
                <a:ext cx="215" cy="221"/>
              </a:xfrm>
              <a:custGeom>
                <a:avLst/>
                <a:gdLst>
                  <a:gd name="T0" fmla="*/ 86 w 91"/>
                  <a:gd name="T1" fmla="*/ 0 h 94"/>
                  <a:gd name="T2" fmla="*/ 81 w 91"/>
                  <a:gd name="T3" fmla="*/ 5 h 94"/>
                  <a:gd name="T4" fmla="*/ 81 w 91"/>
                  <a:gd name="T5" fmla="*/ 28 h 94"/>
                  <a:gd name="T6" fmla="*/ 45 w 91"/>
                  <a:gd name="T7" fmla="*/ 59 h 94"/>
                  <a:gd name="T8" fmla="*/ 10 w 91"/>
                  <a:gd name="T9" fmla="*/ 28 h 94"/>
                  <a:gd name="T10" fmla="*/ 10 w 91"/>
                  <a:gd name="T11" fmla="*/ 5 h 94"/>
                  <a:gd name="T12" fmla="*/ 5 w 91"/>
                  <a:gd name="T13" fmla="*/ 0 h 94"/>
                  <a:gd name="T14" fmla="*/ 0 w 91"/>
                  <a:gd name="T15" fmla="*/ 5 h 94"/>
                  <a:gd name="T16" fmla="*/ 0 w 91"/>
                  <a:gd name="T17" fmla="*/ 28 h 94"/>
                  <a:gd name="T18" fmla="*/ 40 w 91"/>
                  <a:gd name="T19" fmla="*/ 69 h 94"/>
                  <a:gd name="T20" fmla="*/ 40 w 91"/>
                  <a:gd name="T21" fmla="*/ 84 h 94"/>
                  <a:gd name="T22" fmla="*/ 20 w 91"/>
                  <a:gd name="T23" fmla="*/ 84 h 94"/>
                  <a:gd name="T24" fmla="*/ 15 w 91"/>
                  <a:gd name="T25" fmla="*/ 89 h 94"/>
                  <a:gd name="T26" fmla="*/ 20 w 91"/>
                  <a:gd name="T27" fmla="*/ 94 h 94"/>
                  <a:gd name="T28" fmla="*/ 70 w 91"/>
                  <a:gd name="T29" fmla="*/ 94 h 94"/>
                  <a:gd name="T30" fmla="*/ 75 w 91"/>
                  <a:gd name="T31" fmla="*/ 89 h 94"/>
                  <a:gd name="T32" fmla="*/ 70 w 91"/>
                  <a:gd name="T33" fmla="*/ 84 h 94"/>
                  <a:gd name="T34" fmla="*/ 50 w 91"/>
                  <a:gd name="T35" fmla="*/ 84 h 94"/>
                  <a:gd name="T36" fmla="*/ 50 w 91"/>
                  <a:gd name="T37" fmla="*/ 69 h 94"/>
                  <a:gd name="T38" fmla="*/ 91 w 91"/>
                  <a:gd name="T39" fmla="*/ 28 h 94"/>
                  <a:gd name="T40" fmla="*/ 91 w 91"/>
                  <a:gd name="T41" fmla="*/ 5 h 94"/>
                  <a:gd name="T42" fmla="*/ 86 w 91"/>
                  <a:gd name="T43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1" h="94">
                    <a:moveTo>
                      <a:pt x="86" y="0"/>
                    </a:moveTo>
                    <a:cubicBezTo>
                      <a:pt x="83" y="0"/>
                      <a:pt x="81" y="3"/>
                      <a:pt x="81" y="5"/>
                    </a:cubicBezTo>
                    <a:cubicBezTo>
                      <a:pt x="81" y="28"/>
                      <a:pt x="81" y="28"/>
                      <a:pt x="81" y="28"/>
                    </a:cubicBezTo>
                    <a:cubicBezTo>
                      <a:pt x="81" y="45"/>
                      <a:pt x="65" y="59"/>
                      <a:pt x="45" y="59"/>
                    </a:cubicBezTo>
                    <a:cubicBezTo>
                      <a:pt x="26" y="59"/>
                      <a:pt x="10" y="45"/>
                      <a:pt x="10" y="28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49"/>
                      <a:pt x="18" y="67"/>
                      <a:pt x="40" y="69"/>
                    </a:cubicBezTo>
                    <a:cubicBezTo>
                      <a:pt x="40" y="84"/>
                      <a:pt x="40" y="84"/>
                      <a:pt x="4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18" y="84"/>
                      <a:pt x="15" y="86"/>
                      <a:pt x="15" y="89"/>
                    </a:cubicBezTo>
                    <a:cubicBezTo>
                      <a:pt x="15" y="92"/>
                      <a:pt x="18" y="94"/>
                      <a:pt x="20" y="94"/>
                    </a:cubicBezTo>
                    <a:cubicBezTo>
                      <a:pt x="70" y="94"/>
                      <a:pt x="70" y="94"/>
                      <a:pt x="70" y="94"/>
                    </a:cubicBezTo>
                    <a:cubicBezTo>
                      <a:pt x="73" y="94"/>
                      <a:pt x="75" y="92"/>
                      <a:pt x="75" y="89"/>
                    </a:cubicBezTo>
                    <a:cubicBezTo>
                      <a:pt x="75" y="86"/>
                      <a:pt x="73" y="84"/>
                      <a:pt x="70" y="84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50" y="69"/>
                      <a:pt x="50" y="69"/>
                      <a:pt x="50" y="69"/>
                    </a:cubicBezTo>
                    <a:cubicBezTo>
                      <a:pt x="73" y="67"/>
                      <a:pt x="91" y="49"/>
                      <a:pt x="91" y="28"/>
                    </a:cubicBezTo>
                    <a:cubicBezTo>
                      <a:pt x="91" y="5"/>
                      <a:pt x="91" y="5"/>
                      <a:pt x="91" y="5"/>
                    </a:cubicBezTo>
                    <a:cubicBezTo>
                      <a:pt x="91" y="3"/>
                      <a:pt x="88" y="0"/>
                      <a:pt x="86" y="0"/>
                    </a:cubicBezTo>
                    <a:close/>
                  </a:path>
                </a:pathLst>
              </a:custGeom>
              <a:solidFill>
                <a:srgbClr val="FEF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63688" y="3885194"/>
            <a:ext cx="5616624" cy="1006114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63688" y="5015595"/>
            <a:ext cx="5616624" cy="47972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BDBBB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62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357F1F-7FB5-4F71-900D-88B275B2F0E1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3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4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5375"/>
          </a:xfrm>
        </p:spPr>
        <p:txBody>
          <a:bodyPr>
            <a:normAutofit/>
          </a:bodyPr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30350"/>
            <a:ext cx="8229600" cy="4595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95D855-7114-46F6-BF02-3588F120CFF2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5375"/>
          </a:xfrm>
        </p:spPr>
        <p:txBody>
          <a:bodyPr>
            <a:normAutofit/>
          </a:bodyPr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51511"/>
            <a:ext cx="4079081" cy="46195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4862" y="1551511"/>
            <a:ext cx="4071938" cy="46195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D614C7-5E7F-441B-90F1-8ED62417687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487489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487489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5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5647DC-1894-4E77-9923-2B1C632350C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8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1"/>
          <p:cNvGrpSpPr/>
          <p:nvPr/>
        </p:nvGrpSpPr>
        <p:grpSpPr bwMode="auto">
          <a:xfrm>
            <a:off x="2979738" y="5554663"/>
            <a:ext cx="279400" cy="292100"/>
            <a:chOff x="801291" y="3535885"/>
            <a:chExt cx="219347" cy="219347"/>
          </a:xfrm>
        </p:grpSpPr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801291" y="3535885"/>
              <a:ext cx="219347" cy="219347"/>
            </a:xfrm>
            <a:prstGeom prst="ellipse">
              <a:avLst/>
            </a:prstGeom>
            <a:solidFill>
              <a:srgbClr val="FF9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 anchor="ctr"/>
            <a:lstStyle/>
            <a:p>
              <a:pPr algn="dist"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7A7A7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8" name="组合 53"/>
            <p:cNvGrpSpPr/>
            <p:nvPr/>
          </p:nvGrpSpPr>
          <p:grpSpPr bwMode="auto">
            <a:xfrm>
              <a:off x="860980" y="3583766"/>
              <a:ext cx="100336" cy="114060"/>
              <a:chOff x="860980" y="3583766"/>
              <a:chExt cx="100336" cy="114060"/>
            </a:xfrm>
          </p:grpSpPr>
          <p:sp>
            <p:nvSpPr>
              <p:cNvPr id="9" name="Freeform 12"/>
              <p:cNvSpPr>
                <a:spLocks noEditPoints="1"/>
              </p:cNvSpPr>
              <p:nvPr/>
            </p:nvSpPr>
            <p:spPr bwMode="auto">
              <a:xfrm>
                <a:off x="883546" y="3583569"/>
                <a:ext cx="53590" cy="53644"/>
              </a:xfrm>
              <a:custGeom>
                <a:avLst/>
                <a:gdLst>
                  <a:gd name="T0" fmla="*/ 31 w 62"/>
                  <a:gd name="T1" fmla="*/ 62 h 62"/>
                  <a:gd name="T2" fmla="*/ 0 w 62"/>
                  <a:gd name="T3" fmla="*/ 31 h 62"/>
                  <a:gd name="T4" fmla="*/ 31 w 62"/>
                  <a:gd name="T5" fmla="*/ 0 h 62"/>
                  <a:gd name="T6" fmla="*/ 62 w 62"/>
                  <a:gd name="T7" fmla="*/ 31 h 62"/>
                  <a:gd name="T8" fmla="*/ 31 w 62"/>
                  <a:gd name="T9" fmla="*/ 62 h 62"/>
                  <a:gd name="T10" fmla="*/ 31 w 62"/>
                  <a:gd name="T11" fmla="*/ 11 h 62"/>
                  <a:gd name="T12" fmla="*/ 11 w 62"/>
                  <a:gd name="T13" fmla="*/ 31 h 62"/>
                  <a:gd name="T14" fmla="*/ 31 w 62"/>
                  <a:gd name="T15" fmla="*/ 51 h 62"/>
                  <a:gd name="T16" fmla="*/ 51 w 62"/>
                  <a:gd name="T17" fmla="*/ 31 h 62"/>
                  <a:gd name="T18" fmla="*/ 31 w 62"/>
                  <a:gd name="T19" fmla="*/ 1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2" h="62">
                    <a:moveTo>
                      <a:pt x="31" y="62"/>
                    </a:moveTo>
                    <a:cubicBezTo>
                      <a:pt x="14" y="62"/>
                      <a:pt x="0" y="48"/>
                      <a:pt x="0" y="31"/>
                    </a:cubicBezTo>
                    <a:cubicBezTo>
                      <a:pt x="0" y="14"/>
                      <a:pt x="14" y="0"/>
                      <a:pt x="31" y="0"/>
                    </a:cubicBezTo>
                    <a:cubicBezTo>
                      <a:pt x="48" y="0"/>
                      <a:pt x="62" y="14"/>
                      <a:pt x="62" y="31"/>
                    </a:cubicBezTo>
                    <a:cubicBezTo>
                      <a:pt x="62" y="48"/>
                      <a:pt x="48" y="62"/>
                      <a:pt x="31" y="62"/>
                    </a:cubicBezTo>
                    <a:close/>
                    <a:moveTo>
                      <a:pt x="31" y="11"/>
                    </a:moveTo>
                    <a:cubicBezTo>
                      <a:pt x="20" y="11"/>
                      <a:pt x="11" y="20"/>
                      <a:pt x="11" y="31"/>
                    </a:cubicBezTo>
                    <a:cubicBezTo>
                      <a:pt x="11" y="42"/>
                      <a:pt x="20" y="51"/>
                      <a:pt x="31" y="51"/>
                    </a:cubicBezTo>
                    <a:cubicBezTo>
                      <a:pt x="42" y="51"/>
                      <a:pt x="51" y="42"/>
                      <a:pt x="51" y="31"/>
                    </a:cubicBezTo>
                    <a:cubicBezTo>
                      <a:pt x="51" y="20"/>
                      <a:pt x="42" y="11"/>
                      <a:pt x="31" y="11"/>
                    </a:cubicBezTo>
                    <a:close/>
                  </a:path>
                </a:pathLst>
              </a:custGeom>
              <a:solidFill>
                <a:srgbClr val="FEF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10" name="Freeform 13"/>
              <p:cNvSpPr/>
              <p:nvPr/>
            </p:nvSpPr>
            <p:spPr bwMode="auto">
              <a:xfrm>
                <a:off x="861113" y="3643175"/>
                <a:ext cx="99703" cy="54837"/>
              </a:xfrm>
              <a:custGeom>
                <a:avLst/>
                <a:gdLst>
                  <a:gd name="T0" fmla="*/ 111 w 116"/>
                  <a:gd name="T1" fmla="*/ 63 h 63"/>
                  <a:gd name="T2" fmla="*/ 105 w 116"/>
                  <a:gd name="T3" fmla="*/ 58 h 63"/>
                  <a:gd name="T4" fmla="*/ 58 w 116"/>
                  <a:gd name="T5" fmla="*/ 11 h 63"/>
                  <a:gd name="T6" fmla="*/ 11 w 116"/>
                  <a:gd name="T7" fmla="*/ 58 h 63"/>
                  <a:gd name="T8" fmla="*/ 6 w 116"/>
                  <a:gd name="T9" fmla="*/ 63 h 63"/>
                  <a:gd name="T10" fmla="*/ 0 w 116"/>
                  <a:gd name="T11" fmla="*/ 58 h 63"/>
                  <a:gd name="T12" fmla="*/ 58 w 116"/>
                  <a:gd name="T13" fmla="*/ 0 h 63"/>
                  <a:gd name="T14" fmla="*/ 116 w 116"/>
                  <a:gd name="T15" fmla="*/ 58 h 63"/>
                  <a:gd name="T16" fmla="*/ 111 w 116"/>
                  <a:gd name="T17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" h="63">
                    <a:moveTo>
                      <a:pt x="111" y="63"/>
                    </a:moveTo>
                    <a:cubicBezTo>
                      <a:pt x="108" y="63"/>
                      <a:pt x="105" y="61"/>
                      <a:pt x="105" y="58"/>
                    </a:cubicBezTo>
                    <a:cubicBezTo>
                      <a:pt x="105" y="32"/>
                      <a:pt x="84" y="11"/>
                      <a:pt x="58" y="11"/>
                    </a:cubicBezTo>
                    <a:cubicBezTo>
                      <a:pt x="32" y="11"/>
                      <a:pt x="11" y="32"/>
                      <a:pt x="11" y="58"/>
                    </a:cubicBezTo>
                    <a:cubicBezTo>
                      <a:pt x="11" y="61"/>
                      <a:pt x="9" y="63"/>
                      <a:pt x="6" y="63"/>
                    </a:cubicBezTo>
                    <a:cubicBezTo>
                      <a:pt x="3" y="63"/>
                      <a:pt x="0" y="61"/>
                      <a:pt x="0" y="58"/>
                    </a:cubicBezTo>
                    <a:cubicBezTo>
                      <a:pt x="0" y="26"/>
                      <a:pt x="26" y="0"/>
                      <a:pt x="58" y="0"/>
                    </a:cubicBezTo>
                    <a:cubicBezTo>
                      <a:pt x="90" y="0"/>
                      <a:pt x="116" y="26"/>
                      <a:pt x="116" y="58"/>
                    </a:cubicBezTo>
                    <a:cubicBezTo>
                      <a:pt x="116" y="61"/>
                      <a:pt x="114" y="63"/>
                      <a:pt x="111" y="63"/>
                    </a:cubicBezTo>
                    <a:close/>
                  </a:path>
                </a:pathLst>
              </a:custGeom>
              <a:solidFill>
                <a:srgbClr val="FEF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</p:grpSp>
      </p:grpSp>
      <p:grpSp>
        <p:nvGrpSpPr>
          <p:cNvPr id="11" name="Group 14"/>
          <p:cNvGrpSpPr/>
          <p:nvPr/>
        </p:nvGrpSpPr>
        <p:grpSpPr bwMode="auto">
          <a:xfrm>
            <a:off x="4724400" y="5554663"/>
            <a:ext cx="279400" cy="292100"/>
            <a:chOff x="4248" y="3024"/>
            <a:chExt cx="600" cy="599"/>
          </a:xfrm>
        </p:grpSpPr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4248" y="3024"/>
              <a:ext cx="600" cy="599"/>
            </a:xfrm>
            <a:prstGeom prst="ellipse">
              <a:avLst/>
            </a:prstGeom>
            <a:solidFill>
              <a:srgbClr val="FF9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20" tIns="60960" rIns="121920" bIns="60960" anchor="ctr"/>
            <a:lstStyle/>
            <a:p>
              <a:pPr algn="dist"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7A7A7A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3" name="Group 16"/>
            <p:cNvGrpSpPr/>
            <p:nvPr/>
          </p:nvGrpSpPr>
          <p:grpSpPr bwMode="auto">
            <a:xfrm>
              <a:off x="4441" y="3144"/>
              <a:ext cx="215" cy="345"/>
              <a:chOff x="4441" y="3144"/>
              <a:chExt cx="215" cy="345"/>
            </a:xfrm>
          </p:grpSpPr>
          <p:sp>
            <p:nvSpPr>
              <p:cNvPr id="14" name="Freeform 17"/>
              <p:cNvSpPr>
                <a:spLocks noEditPoints="1"/>
              </p:cNvSpPr>
              <p:nvPr/>
            </p:nvSpPr>
            <p:spPr bwMode="auto">
              <a:xfrm>
                <a:off x="4476" y="3144"/>
                <a:ext cx="147" cy="254"/>
              </a:xfrm>
              <a:custGeom>
                <a:avLst/>
                <a:gdLst>
                  <a:gd name="T0" fmla="*/ 31 w 63"/>
                  <a:gd name="T1" fmla="*/ 107 h 107"/>
                  <a:gd name="T2" fmla="*/ 63 w 63"/>
                  <a:gd name="T3" fmla="*/ 78 h 107"/>
                  <a:gd name="T4" fmla="*/ 63 w 63"/>
                  <a:gd name="T5" fmla="*/ 29 h 107"/>
                  <a:gd name="T6" fmla="*/ 31 w 63"/>
                  <a:gd name="T7" fmla="*/ 0 h 107"/>
                  <a:gd name="T8" fmla="*/ 0 w 63"/>
                  <a:gd name="T9" fmla="*/ 29 h 107"/>
                  <a:gd name="T10" fmla="*/ 0 w 63"/>
                  <a:gd name="T11" fmla="*/ 78 h 107"/>
                  <a:gd name="T12" fmla="*/ 31 w 63"/>
                  <a:gd name="T13" fmla="*/ 107 h 107"/>
                  <a:gd name="T14" fmla="*/ 10 w 63"/>
                  <a:gd name="T15" fmla="*/ 29 h 107"/>
                  <a:gd name="T16" fmla="*/ 31 w 63"/>
                  <a:gd name="T17" fmla="*/ 10 h 107"/>
                  <a:gd name="T18" fmla="*/ 53 w 63"/>
                  <a:gd name="T19" fmla="*/ 29 h 107"/>
                  <a:gd name="T20" fmla="*/ 53 w 63"/>
                  <a:gd name="T21" fmla="*/ 78 h 107"/>
                  <a:gd name="T22" fmla="*/ 31 w 63"/>
                  <a:gd name="T23" fmla="*/ 97 h 107"/>
                  <a:gd name="T24" fmla="*/ 10 w 63"/>
                  <a:gd name="T25" fmla="*/ 78 h 107"/>
                  <a:gd name="T26" fmla="*/ 10 w 63"/>
                  <a:gd name="T27" fmla="*/ 29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3" h="107">
                    <a:moveTo>
                      <a:pt x="31" y="107"/>
                    </a:moveTo>
                    <a:cubicBezTo>
                      <a:pt x="49" y="107"/>
                      <a:pt x="63" y="94"/>
                      <a:pt x="63" y="78"/>
                    </a:cubicBezTo>
                    <a:cubicBezTo>
                      <a:pt x="63" y="29"/>
                      <a:pt x="63" y="29"/>
                      <a:pt x="63" y="29"/>
                    </a:cubicBezTo>
                    <a:cubicBezTo>
                      <a:pt x="63" y="13"/>
                      <a:pt x="49" y="0"/>
                      <a:pt x="31" y="0"/>
                    </a:cubicBezTo>
                    <a:cubicBezTo>
                      <a:pt x="14" y="0"/>
                      <a:pt x="0" y="13"/>
                      <a:pt x="0" y="29"/>
                    </a:cubicBezTo>
                    <a:cubicBezTo>
                      <a:pt x="0" y="78"/>
                      <a:pt x="0" y="78"/>
                      <a:pt x="0" y="78"/>
                    </a:cubicBezTo>
                    <a:cubicBezTo>
                      <a:pt x="0" y="94"/>
                      <a:pt x="14" y="107"/>
                      <a:pt x="31" y="107"/>
                    </a:cubicBezTo>
                    <a:close/>
                    <a:moveTo>
                      <a:pt x="10" y="29"/>
                    </a:moveTo>
                    <a:cubicBezTo>
                      <a:pt x="10" y="18"/>
                      <a:pt x="19" y="10"/>
                      <a:pt x="31" y="10"/>
                    </a:cubicBezTo>
                    <a:cubicBezTo>
                      <a:pt x="43" y="10"/>
                      <a:pt x="53" y="18"/>
                      <a:pt x="53" y="29"/>
                    </a:cubicBezTo>
                    <a:cubicBezTo>
                      <a:pt x="53" y="78"/>
                      <a:pt x="53" y="78"/>
                      <a:pt x="53" y="78"/>
                    </a:cubicBezTo>
                    <a:cubicBezTo>
                      <a:pt x="53" y="88"/>
                      <a:pt x="43" y="97"/>
                      <a:pt x="31" y="97"/>
                    </a:cubicBezTo>
                    <a:cubicBezTo>
                      <a:pt x="19" y="97"/>
                      <a:pt x="10" y="88"/>
                      <a:pt x="10" y="78"/>
                    </a:cubicBezTo>
                    <a:lnTo>
                      <a:pt x="10" y="29"/>
                    </a:lnTo>
                    <a:close/>
                  </a:path>
                </a:pathLst>
              </a:custGeom>
              <a:solidFill>
                <a:srgbClr val="FEF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15" name="Freeform 18"/>
              <p:cNvSpPr/>
              <p:nvPr/>
            </p:nvSpPr>
            <p:spPr bwMode="auto">
              <a:xfrm>
                <a:off x="4442" y="3268"/>
                <a:ext cx="215" cy="221"/>
              </a:xfrm>
              <a:custGeom>
                <a:avLst/>
                <a:gdLst>
                  <a:gd name="T0" fmla="*/ 86 w 91"/>
                  <a:gd name="T1" fmla="*/ 0 h 94"/>
                  <a:gd name="T2" fmla="*/ 81 w 91"/>
                  <a:gd name="T3" fmla="*/ 5 h 94"/>
                  <a:gd name="T4" fmla="*/ 81 w 91"/>
                  <a:gd name="T5" fmla="*/ 28 h 94"/>
                  <a:gd name="T6" fmla="*/ 45 w 91"/>
                  <a:gd name="T7" fmla="*/ 59 h 94"/>
                  <a:gd name="T8" fmla="*/ 10 w 91"/>
                  <a:gd name="T9" fmla="*/ 28 h 94"/>
                  <a:gd name="T10" fmla="*/ 10 w 91"/>
                  <a:gd name="T11" fmla="*/ 5 h 94"/>
                  <a:gd name="T12" fmla="*/ 5 w 91"/>
                  <a:gd name="T13" fmla="*/ 0 h 94"/>
                  <a:gd name="T14" fmla="*/ 0 w 91"/>
                  <a:gd name="T15" fmla="*/ 5 h 94"/>
                  <a:gd name="T16" fmla="*/ 0 w 91"/>
                  <a:gd name="T17" fmla="*/ 28 h 94"/>
                  <a:gd name="T18" fmla="*/ 40 w 91"/>
                  <a:gd name="T19" fmla="*/ 69 h 94"/>
                  <a:gd name="T20" fmla="*/ 40 w 91"/>
                  <a:gd name="T21" fmla="*/ 84 h 94"/>
                  <a:gd name="T22" fmla="*/ 20 w 91"/>
                  <a:gd name="T23" fmla="*/ 84 h 94"/>
                  <a:gd name="T24" fmla="*/ 15 w 91"/>
                  <a:gd name="T25" fmla="*/ 89 h 94"/>
                  <a:gd name="T26" fmla="*/ 20 w 91"/>
                  <a:gd name="T27" fmla="*/ 94 h 94"/>
                  <a:gd name="T28" fmla="*/ 70 w 91"/>
                  <a:gd name="T29" fmla="*/ 94 h 94"/>
                  <a:gd name="T30" fmla="*/ 75 w 91"/>
                  <a:gd name="T31" fmla="*/ 89 h 94"/>
                  <a:gd name="T32" fmla="*/ 70 w 91"/>
                  <a:gd name="T33" fmla="*/ 84 h 94"/>
                  <a:gd name="T34" fmla="*/ 50 w 91"/>
                  <a:gd name="T35" fmla="*/ 84 h 94"/>
                  <a:gd name="T36" fmla="*/ 50 w 91"/>
                  <a:gd name="T37" fmla="*/ 69 h 94"/>
                  <a:gd name="T38" fmla="*/ 91 w 91"/>
                  <a:gd name="T39" fmla="*/ 28 h 94"/>
                  <a:gd name="T40" fmla="*/ 91 w 91"/>
                  <a:gd name="T41" fmla="*/ 5 h 94"/>
                  <a:gd name="T42" fmla="*/ 86 w 91"/>
                  <a:gd name="T43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1" h="94">
                    <a:moveTo>
                      <a:pt x="86" y="0"/>
                    </a:moveTo>
                    <a:cubicBezTo>
                      <a:pt x="83" y="0"/>
                      <a:pt x="81" y="3"/>
                      <a:pt x="81" y="5"/>
                    </a:cubicBezTo>
                    <a:cubicBezTo>
                      <a:pt x="81" y="28"/>
                      <a:pt x="81" y="28"/>
                      <a:pt x="81" y="28"/>
                    </a:cubicBezTo>
                    <a:cubicBezTo>
                      <a:pt x="81" y="45"/>
                      <a:pt x="65" y="59"/>
                      <a:pt x="45" y="59"/>
                    </a:cubicBezTo>
                    <a:cubicBezTo>
                      <a:pt x="26" y="59"/>
                      <a:pt x="10" y="45"/>
                      <a:pt x="10" y="28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0" y="2"/>
                      <a:pt x="8" y="0"/>
                      <a:pt x="5" y="0"/>
                    </a:cubicBezTo>
                    <a:cubicBezTo>
                      <a:pt x="2" y="0"/>
                      <a:pt x="0" y="2"/>
                      <a:pt x="0" y="5"/>
                    </a:cubicBezTo>
                    <a:cubicBezTo>
                      <a:pt x="0" y="28"/>
                      <a:pt x="0" y="28"/>
                      <a:pt x="0" y="28"/>
                    </a:cubicBezTo>
                    <a:cubicBezTo>
                      <a:pt x="0" y="49"/>
                      <a:pt x="18" y="67"/>
                      <a:pt x="40" y="69"/>
                    </a:cubicBezTo>
                    <a:cubicBezTo>
                      <a:pt x="40" y="84"/>
                      <a:pt x="40" y="84"/>
                      <a:pt x="40" y="84"/>
                    </a:cubicBezTo>
                    <a:cubicBezTo>
                      <a:pt x="20" y="84"/>
                      <a:pt x="20" y="84"/>
                      <a:pt x="20" y="84"/>
                    </a:cubicBezTo>
                    <a:cubicBezTo>
                      <a:pt x="18" y="84"/>
                      <a:pt x="15" y="86"/>
                      <a:pt x="15" y="89"/>
                    </a:cubicBezTo>
                    <a:cubicBezTo>
                      <a:pt x="15" y="92"/>
                      <a:pt x="18" y="94"/>
                      <a:pt x="20" y="94"/>
                    </a:cubicBezTo>
                    <a:cubicBezTo>
                      <a:pt x="70" y="94"/>
                      <a:pt x="70" y="94"/>
                      <a:pt x="70" y="94"/>
                    </a:cubicBezTo>
                    <a:cubicBezTo>
                      <a:pt x="73" y="94"/>
                      <a:pt x="75" y="92"/>
                      <a:pt x="75" y="89"/>
                    </a:cubicBezTo>
                    <a:cubicBezTo>
                      <a:pt x="75" y="86"/>
                      <a:pt x="73" y="84"/>
                      <a:pt x="70" y="84"/>
                    </a:cubicBezTo>
                    <a:cubicBezTo>
                      <a:pt x="50" y="84"/>
                      <a:pt x="50" y="84"/>
                      <a:pt x="50" y="84"/>
                    </a:cubicBezTo>
                    <a:cubicBezTo>
                      <a:pt x="50" y="69"/>
                      <a:pt x="50" y="69"/>
                      <a:pt x="50" y="69"/>
                    </a:cubicBezTo>
                    <a:cubicBezTo>
                      <a:pt x="73" y="67"/>
                      <a:pt x="91" y="49"/>
                      <a:pt x="91" y="28"/>
                    </a:cubicBezTo>
                    <a:cubicBezTo>
                      <a:pt x="91" y="5"/>
                      <a:pt x="91" y="5"/>
                      <a:pt x="91" y="5"/>
                    </a:cubicBezTo>
                    <a:cubicBezTo>
                      <a:pt x="91" y="3"/>
                      <a:pt x="88" y="0"/>
                      <a:pt x="86" y="0"/>
                    </a:cubicBezTo>
                    <a:close/>
                  </a:path>
                </a:pathLst>
              </a:custGeom>
              <a:solidFill>
                <a:srgbClr val="FEFA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</p:grpSp>
      </p:grpSp>
      <p:cxnSp>
        <p:nvCxnSpPr>
          <p:cNvPr id="16" name="直接连接符 61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1763713" y="4535488"/>
            <a:ext cx="5616575" cy="0"/>
          </a:xfrm>
          <a:prstGeom prst="line">
            <a:avLst/>
          </a:prstGeom>
          <a:noFill/>
          <a:ln w="6350" algn="ctr">
            <a:solidFill>
              <a:srgbClr val="7F7F7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矩形 18"/>
          <p:cNvSpPr/>
          <p:nvPr>
            <p:custDataLst>
              <p:tags r:id="rId2"/>
            </p:custDataLst>
          </p:nvPr>
        </p:nvSpPr>
        <p:spPr>
          <a:xfrm>
            <a:off x="0" y="6762750"/>
            <a:ext cx="9144000" cy="95250"/>
          </a:xfrm>
          <a:prstGeom prst="rect">
            <a:avLst/>
          </a:prstGeom>
          <a:solidFill>
            <a:srgbClr val="FF910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ea typeface="黑体" panose="02010609060101010101" pitchFamily="49" charset="-122"/>
            </a:endParaRPr>
          </a:p>
        </p:txBody>
      </p:sp>
      <p:grpSp>
        <p:nvGrpSpPr>
          <p:cNvPr id="18" name="组合 68"/>
          <p:cNvGrpSpPr/>
          <p:nvPr/>
        </p:nvGrpSpPr>
        <p:grpSpPr bwMode="auto">
          <a:xfrm>
            <a:off x="2859088" y="742950"/>
            <a:ext cx="3417887" cy="2527300"/>
            <a:chOff x="3326607" y="947688"/>
            <a:chExt cx="2140743" cy="1574800"/>
          </a:xfrm>
        </p:grpSpPr>
        <p:grpSp>
          <p:nvGrpSpPr>
            <p:cNvPr id="19" name="组合 69"/>
            <p:cNvGrpSpPr/>
            <p:nvPr/>
          </p:nvGrpSpPr>
          <p:grpSpPr bwMode="auto">
            <a:xfrm>
              <a:off x="3813175" y="947688"/>
              <a:ext cx="1500187" cy="1498600"/>
              <a:chOff x="1978025" y="1323975"/>
              <a:chExt cx="1500187" cy="1498600"/>
            </a:xfrm>
          </p:grpSpPr>
          <p:sp>
            <p:nvSpPr>
              <p:cNvPr id="60" name="Oval 6"/>
              <p:cNvSpPr>
                <a:spLocks noChangeArrowheads="1"/>
              </p:cNvSpPr>
              <p:nvPr/>
            </p:nvSpPr>
            <p:spPr bwMode="auto">
              <a:xfrm>
                <a:off x="1977673" y="1323975"/>
                <a:ext cx="1500410" cy="1498632"/>
              </a:xfrm>
              <a:prstGeom prst="ellipse">
                <a:avLst/>
              </a:prstGeom>
              <a:solidFill>
                <a:srgbClr val="DEED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121920" tIns="60960" rIns="121920" bIns="60960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61" name="Freeform 7"/>
              <p:cNvSpPr/>
              <p:nvPr/>
            </p:nvSpPr>
            <p:spPr bwMode="auto">
              <a:xfrm>
                <a:off x="1977673" y="2073786"/>
                <a:ext cx="1409928" cy="748822"/>
              </a:xfrm>
              <a:custGeom>
                <a:avLst/>
                <a:gdLst>
                  <a:gd name="T0" fmla="*/ 354 w 376"/>
                  <a:gd name="T1" fmla="*/ 94 h 200"/>
                  <a:gd name="T2" fmla="*/ 242 w 376"/>
                  <a:gd name="T3" fmla="*/ 120 h 200"/>
                  <a:gd name="T4" fmla="*/ 25 w 376"/>
                  <a:gd name="T5" fmla="*/ 0 h 200"/>
                  <a:gd name="T6" fmla="*/ 0 w 376"/>
                  <a:gd name="T7" fmla="*/ 1 h 200"/>
                  <a:gd name="T8" fmla="*/ 151 w 376"/>
                  <a:gd name="T9" fmla="*/ 194 h 200"/>
                  <a:gd name="T10" fmla="*/ 200 w 376"/>
                  <a:gd name="T11" fmla="*/ 200 h 200"/>
                  <a:gd name="T12" fmla="*/ 271 w 376"/>
                  <a:gd name="T13" fmla="*/ 187 h 200"/>
                  <a:gd name="T14" fmla="*/ 376 w 376"/>
                  <a:gd name="T15" fmla="*/ 95 h 200"/>
                  <a:gd name="T16" fmla="*/ 354 w 376"/>
                  <a:gd name="T17" fmla="*/ 9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6" h="200">
                    <a:moveTo>
                      <a:pt x="354" y="94"/>
                    </a:moveTo>
                    <a:cubicBezTo>
                      <a:pt x="314" y="94"/>
                      <a:pt x="276" y="103"/>
                      <a:pt x="242" y="120"/>
                    </a:cubicBezTo>
                    <a:cubicBezTo>
                      <a:pt x="196" y="48"/>
                      <a:pt x="116" y="0"/>
                      <a:pt x="25" y="0"/>
                    </a:cubicBezTo>
                    <a:cubicBezTo>
                      <a:pt x="16" y="0"/>
                      <a:pt x="8" y="0"/>
                      <a:pt x="0" y="1"/>
                    </a:cubicBezTo>
                    <a:cubicBezTo>
                      <a:pt x="1" y="94"/>
                      <a:pt x="65" y="172"/>
                      <a:pt x="151" y="194"/>
                    </a:cubicBezTo>
                    <a:cubicBezTo>
                      <a:pt x="167" y="198"/>
                      <a:pt x="183" y="200"/>
                      <a:pt x="200" y="200"/>
                    </a:cubicBezTo>
                    <a:cubicBezTo>
                      <a:pt x="225" y="200"/>
                      <a:pt x="249" y="195"/>
                      <a:pt x="271" y="187"/>
                    </a:cubicBezTo>
                    <a:cubicBezTo>
                      <a:pt x="316" y="169"/>
                      <a:pt x="353" y="137"/>
                      <a:pt x="376" y="95"/>
                    </a:cubicBezTo>
                    <a:cubicBezTo>
                      <a:pt x="369" y="94"/>
                      <a:pt x="362" y="94"/>
                      <a:pt x="354" y="94"/>
                    </a:cubicBezTo>
                    <a:close/>
                  </a:path>
                </a:pathLst>
              </a:custGeom>
              <a:solidFill>
                <a:srgbClr val="C6E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62" name="Freeform 8"/>
              <p:cNvSpPr/>
              <p:nvPr/>
            </p:nvSpPr>
            <p:spPr bwMode="auto">
              <a:xfrm>
                <a:off x="2120853" y="1841325"/>
                <a:ext cx="93465" cy="254223"/>
              </a:xfrm>
              <a:custGeom>
                <a:avLst/>
                <a:gdLst>
                  <a:gd name="T0" fmla="*/ 25 w 25"/>
                  <a:gd name="T1" fmla="*/ 25 h 68"/>
                  <a:gd name="T2" fmla="*/ 13 w 25"/>
                  <a:gd name="T3" fmla="*/ 0 h 68"/>
                  <a:gd name="T4" fmla="*/ 0 w 25"/>
                  <a:gd name="T5" fmla="*/ 25 h 68"/>
                  <a:gd name="T6" fmla="*/ 11 w 25"/>
                  <a:gd name="T7" fmla="*/ 50 h 68"/>
                  <a:gd name="T8" fmla="*/ 11 w 25"/>
                  <a:gd name="T9" fmla="*/ 68 h 68"/>
                  <a:gd name="T10" fmla="*/ 15 w 25"/>
                  <a:gd name="T11" fmla="*/ 68 h 68"/>
                  <a:gd name="T12" fmla="*/ 15 w 25"/>
                  <a:gd name="T13" fmla="*/ 50 h 68"/>
                  <a:gd name="T14" fmla="*/ 25 w 25"/>
                  <a:gd name="T15" fmla="*/ 25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5" h="68">
                    <a:moveTo>
                      <a:pt x="25" y="25"/>
                    </a:moveTo>
                    <a:cubicBezTo>
                      <a:pt x="25" y="17"/>
                      <a:pt x="21" y="0"/>
                      <a:pt x="13" y="0"/>
                    </a:cubicBezTo>
                    <a:cubicBezTo>
                      <a:pt x="4" y="0"/>
                      <a:pt x="0" y="17"/>
                      <a:pt x="0" y="25"/>
                    </a:cubicBezTo>
                    <a:cubicBezTo>
                      <a:pt x="0" y="32"/>
                      <a:pt x="2" y="48"/>
                      <a:pt x="11" y="50"/>
                    </a:cubicBezTo>
                    <a:cubicBezTo>
                      <a:pt x="11" y="68"/>
                      <a:pt x="11" y="68"/>
                      <a:pt x="11" y="68"/>
                    </a:cubicBezTo>
                    <a:cubicBezTo>
                      <a:pt x="15" y="68"/>
                      <a:pt x="15" y="68"/>
                      <a:pt x="15" y="68"/>
                    </a:cubicBezTo>
                    <a:cubicBezTo>
                      <a:pt x="15" y="50"/>
                      <a:pt x="15" y="50"/>
                      <a:pt x="15" y="50"/>
                    </a:cubicBezTo>
                    <a:cubicBezTo>
                      <a:pt x="24" y="48"/>
                      <a:pt x="25" y="32"/>
                      <a:pt x="25" y="25"/>
                    </a:cubicBezTo>
                    <a:close/>
                  </a:path>
                </a:pathLst>
              </a:custGeom>
              <a:solidFill>
                <a:srgbClr val="C6E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63" name="Freeform 9"/>
              <p:cNvSpPr/>
              <p:nvPr/>
            </p:nvSpPr>
            <p:spPr bwMode="auto">
              <a:xfrm>
                <a:off x="3246409" y="1773070"/>
                <a:ext cx="74573" cy="206742"/>
              </a:xfrm>
              <a:custGeom>
                <a:avLst/>
                <a:gdLst>
                  <a:gd name="T0" fmla="*/ 20 w 20"/>
                  <a:gd name="T1" fmla="*/ 20 h 55"/>
                  <a:gd name="T2" fmla="*/ 10 w 20"/>
                  <a:gd name="T3" fmla="*/ 0 h 55"/>
                  <a:gd name="T4" fmla="*/ 0 w 20"/>
                  <a:gd name="T5" fmla="*/ 20 h 55"/>
                  <a:gd name="T6" fmla="*/ 9 w 20"/>
                  <a:gd name="T7" fmla="*/ 41 h 55"/>
                  <a:gd name="T8" fmla="*/ 9 w 20"/>
                  <a:gd name="T9" fmla="*/ 55 h 55"/>
                  <a:gd name="T10" fmla="*/ 12 w 20"/>
                  <a:gd name="T11" fmla="*/ 55 h 55"/>
                  <a:gd name="T12" fmla="*/ 12 w 20"/>
                  <a:gd name="T13" fmla="*/ 41 h 55"/>
                  <a:gd name="T14" fmla="*/ 20 w 20"/>
                  <a:gd name="T15" fmla="*/ 2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55">
                    <a:moveTo>
                      <a:pt x="20" y="20"/>
                    </a:moveTo>
                    <a:cubicBezTo>
                      <a:pt x="20" y="14"/>
                      <a:pt x="17" y="0"/>
                      <a:pt x="10" y="0"/>
                    </a:cubicBezTo>
                    <a:cubicBezTo>
                      <a:pt x="4" y="0"/>
                      <a:pt x="0" y="14"/>
                      <a:pt x="0" y="20"/>
                    </a:cubicBezTo>
                    <a:cubicBezTo>
                      <a:pt x="0" y="26"/>
                      <a:pt x="2" y="39"/>
                      <a:pt x="9" y="41"/>
                    </a:cubicBezTo>
                    <a:cubicBezTo>
                      <a:pt x="9" y="55"/>
                      <a:pt x="9" y="55"/>
                      <a:pt x="9" y="55"/>
                    </a:cubicBezTo>
                    <a:cubicBezTo>
                      <a:pt x="12" y="55"/>
                      <a:pt x="12" y="55"/>
                      <a:pt x="12" y="55"/>
                    </a:cubicBezTo>
                    <a:cubicBezTo>
                      <a:pt x="12" y="41"/>
                      <a:pt x="12" y="41"/>
                      <a:pt x="12" y="41"/>
                    </a:cubicBezTo>
                    <a:cubicBezTo>
                      <a:pt x="19" y="39"/>
                      <a:pt x="20" y="26"/>
                      <a:pt x="20" y="20"/>
                    </a:cubicBezTo>
                    <a:close/>
                  </a:path>
                </a:pathLst>
              </a:custGeom>
              <a:solidFill>
                <a:srgbClr val="C6E6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</p:grpSp>
        <p:grpSp>
          <p:nvGrpSpPr>
            <p:cNvPr id="20" name="组合 70"/>
            <p:cNvGrpSpPr/>
            <p:nvPr/>
          </p:nvGrpSpPr>
          <p:grpSpPr bwMode="auto">
            <a:xfrm>
              <a:off x="3326607" y="1922413"/>
              <a:ext cx="446087" cy="581026"/>
              <a:chOff x="3326607" y="2279650"/>
              <a:chExt cx="446087" cy="581026"/>
            </a:xfrm>
          </p:grpSpPr>
          <p:sp>
            <p:nvSpPr>
              <p:cNvPr id="50" name="Line 28"/>
              <p:cNvSpPr>
                <a:spLocks noChangeShapeType="1"/>
              </p:cNvSpPr>
              <p:nvPr/>
            </p:nvSpPr>
            <p:spPr bwMode="auto">
              <a:xfrm>
                <a:off x="3328596" y="2859941"/>
                <a:ext cx="230679" cy="0"/>
              </a:xfrm>
              <a:prstGeom prst="line">
                <a:avLst/>
              </a:prstGeom>
              <a:noFill/>
              <a:ln w="6350" cap="rnd" algn="ctr">
                <a:solidFill>
                  <a:srgbClr val="12B78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" name="Line 29"/>
              <p:cNvSpPr>
                <a:spLocks noChangeShapeType="1"/>
              </p:cNvSpPr>
              <p:nvPr/>
            </p:nvSpPr>
            <p:spPr bwMode="auto">
              <a:xfrm>
                <a:off x="3593081" y="2859941"/>
                <a:ext cx="48721" cy="0"/>
              </a:xfrm>
              <a:prstGeom prst="line">
                <a:avLst/>
              </a:prstGeom>
              <a:noFill/>
              <a:ln w="6350" cap="rnd" algn="ctr">
                <a:solidFill>
                  <a:srgbClr val="12B78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52" name="组合 102"/>
              <p:cNvGrpSpPr/>
              <p:nvPr/>
            </p:nvGrpSpPr>
            <p:grpSpPr bwMode="auto">
              <a:xfrm>
                <a:off x="3326607" y="2279650"/>
                <a:ext cx="446087" cy="581026"/>
                <a:chOff x="1493838" y="2298700"/>
                <a:chExt cx="446087" cy="581026"/>
              </a:xfrm>
            </p:grpSpPr>
            <p:sp>
              <p:nvSpPr>
                <p:cNvPr id="53" name="Freeform 30"/>
                <p:cNvSpPr/>
                <p:nvPr/>
              </p:nvSpPr>
              <p:spPr bwMode="auto">
                <a:xfrm>
                  <a:off x="1520684" y="2317128"/>
                  <a:ext cx="400706" cy="513393"/>
                </a:xfrm>
                <a:custGeom>
                  <a:avLst/>
                  <a:gdLst>
                    <a:gd name="T0" fmla="*/ 37 w 252"/>
                    <a:gd name="T1" fmla="*/ 323 h 323"/>
                    <a:gd name="T2" fmla="*/ 0 w 252"/>
                    <a:gd name="T3" fmla="*/ 295 h 323"/>
                    <a:gd name="T4" fmla="*/ 215 w 252"/>
                    <a:gd name="T5" fmla="*/ 0 h 323"/>
                    <a:gd name="T6" fmla="*/ 252 w 252"/>
                    <a:gd name="T7" fmla="*/ 28 h 323"/>
                    <a:gd name="T8" fmla="*/ 37 w 252"/>
                    <a:gd name="T9" fmla="*/ 323 h 3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2" h="323">
                      <a:moveTo>
                        <a:pt x="37" y="323"/>
                      </a:moveTo>
                      <a:lnTo>
                        <a:pt x="0" y="295"/>
                      </a:lnTo>
                      <a:lnTo>
                        <a:pt x="215" y="0"/>
                      </a:lnTo>
                      <a:lnTo>
                        <a:pt x="252" y="28"/>
                      </a:lnTo>
                      <a:lnTo>
                        <a:pt x="37" y="323"/>
                      </a:lnTo>
                      <a:close/>
                    </a:path>
                  </a:pathLst>
                </a:custGeom>
                <a:solidFill>
                  <a:srgbClr val="FFBC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zh-CN" altLang="en-US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54" name="Freeform 31"/>
                <p:cNvSpPr/>
                <p:nvPr/>
              </p:nvSpPr>
              <p:spPr bwMode="auto">
                <a:xfrm>
                  <a:off x="1768267" y="2317128"/>
                  <a:ext cx="153123" cy="172120"/>
                </a:xfrm>
                <a:custGeom>
                  <a:avLst/>
                  <a:gdLst>
                    <a:gd name="T0" fmla="*/ 40 w 96"/>
                    <a:gd name="T1" fmla="*/ 108 h 108"/>
                    <a:gd name="T2" fmla="*/ 0 w 96"/>
                    <a:gd name="T3" fmla="*/ 80 h 108"/>
                    <a:gd name="T4" fmla="*/ 59 w 96"/>
                    <a:gd name="T5" fmla="*/ 0 h 108"/>
                    <a:gd name="T6" fmla="*/ 96 w 96"/>
                    <a:gd name="T7" fmla="*/ 28 h 108"/>
                    <a:gd name="T8" fmla="*/ 40 w 96"/>
                    <a:gd name="T9" fmla="*/ 108 h 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6" h="108">
                      <a:moveTo>
                        <a:pt x="40" y="108"/>
                      </a:moveTo>
                      <a:lnTo>
                        <a:pt x="0" y="80"/>
                      </a:lnTo>
                      <a:lnTo>
                        <a:pt x="59" y="0"/>
                      </a:lnTo>
                      <a:lnTo>
                        <a:pt x="96" y="28"/>
                      </a:lnTo>
                      <a:lnTo>
                        <a:pt x="40" y="108"/>
                      </a:lnTo>
                      <a:close/>
                    </a:path>
                  </a:pathLst>
                </a:custGeom>
                <a:solidFill>
                  <a:srgbClr val="FF910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zh-CN" altLang="en-US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55" name="Freeform 32"/>
                <p:cNvSpPr/>
                <p:nvPr/>
              </p:nvSpPr>
              <p:spPr bwMode="auto">
                <a:xfrm>
                  <a:off x="1738437" y="2376480"/>
                  <a:ext cx="130254" cy="170142"/>
                </a:xfrm>
                <a:custGeom>
                  <a:avLst/>
                  <a:gdLst>
                    <a:gd name="T0" fmla="*/ 4 w 35"/>
                    <a:gd name="T1" fmla="*/ 44 h 45"/>
                    <a:gd name="T2" fmla="*/ 1 w 35"/>
                    <a:gd name="T3" fmla="*/ 44 h 45"/>
                    <a:gd name="T4" fmla="*/ 1 w 35"/>
                    <a:gd name="T5" fmla="*/ 44 h 45"/>
                    <a:gd name="T6" fmla="*/ 1 w 35"/>
                    <a:gd name="T7" fmla="*/ 42 h 45"/>
                    <a:gd name="T8" fmla="*/ 31 w 35"/>
                    <a:gd name="T9" fmla="*/ 1 h 45"/>
                    <a:gd name="T10" fmla="*/ 33 w 35"/>
                    <a:gd name="T11" fmla="*/ 1 h 45"/>
                    <a:gd name="T12" fmla="*/ 33 w 35"/>
                    <a:gd name="T13" fmla="*/ 1 h 45"/>
                    <a:gd name="T14" fmla="*/ 34 w 35"/>
                    <a:gd name="T15" fmla="*/ 3 h 45"/>
                    <a:gd name="T16" fmla="*/ 4 w 35"/>
                    <a:gd name="T17" fmla="*/ 44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35" h="45">
                      <a:moveTo>
                        <a:pt x="4" y="44"/>
                      </a:moveTo>
                      <a:cubicBezTo>
                        <a:pt x="3" y="45"/>
                        <a:pt x="2" y="45"/>
                        <a:pt x="1" y="44"/>
                      </a:cubicBezTo>
                      <a:cubicBezTo>
                        <a:pt x="1" y="44"/>
                        <a:pt x="1" y="44"/>
                        <a:pt x="1" y="44"/>
                      </a:cubicBezTo>
                      <a:cubicBezTo>
                        <a:pt x="1" y="44"/>
                        <a:pt x="0" y="43"/>
                        <a:pt x="1" y="42"/>
                      </a:cubicBezTo>
                      <a:cubicBezTo>
                        <a:pt x="31" y="1"/>
                        <a:pt x="31" y="1"/>
                        <a:pt x="31" y="1"/>
                      </a:cubicBezTo>
                      <a:cubicBezTo>
                        <a:pt x="31" y="0"/>
                        <a:pt x="32" y="0"/>
                        <a:pt x="33" y="1"/>
                      </a:cubicBezTo>
                      <a:cubicBezTo>
                        <a:pt x="33" y="1"/>
                        <a:pt x="33" y="1"/>
                        <a:pt x="33" y="1"/>
                      </a:cubicBezTo>
                      <a:cubicBezTo>
                        <a:pt x="34" y="2"/>
                        <a:pt x="35" y="3"/>
                        <a:pt x="34" y="3"/>
                      </a:cubicBezTo>
                      <a:lnTo>
                        <a:pt x="4" y="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zh-CN" altLang="en-US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56" name="Freeform 33"/>
                <p:cNvSpPr/>
                <p:nvPr/>
              </p:nvSpPr>
              <p:spPr bwMode="auto">
                <a:xfrm>
                  <a:off x="1854771" y="2298334"/>
                  <a:ext cx="85510" cy="66276"/>
                </a:xfrm>
                <a:custGeom>
                  <a:avLst/>
                  <a:gdLst>
                    <a:gd name="T0" fmla="*/ 22 w 23"/>
                    <a:gd name="T1" fmla="*/ 17 h 18"/>
                    <a:gd name="T2" fmla="*/ 18 w 23"/>
                    <a:gd name="T3" fmla="*/ 17 h 18"/>
                    <a:gd name="T4" fmla="*/ 2 w 23"/>
                    <a:gd name="T5" fmla="*/ 5 h 18"/>
                    <a:gd name="T6" fmla="*/ 1 w 23"/>
                    <a:gd name="T7" fmla="*/ 1 h 18"/>
                    <a:gd name="T8" fmla="*/ 1 w 23"/>
                    <a:gd name="T9" fmla="*/ 1 h 18"/>
                    <a:gd name="T10" fmla="*/ 5 w 23"/>
                    <a:gd name="T11" fmla="*/ 1 h 18"/>
                    <a:gd name="T12" fmla="*/ 22 w 23"/>
                    <a:gd name="T13" fmla="*/ 13 h 18"/>
                    <a:gd name="T14" fmla="*/ 22 w 23"/>
                    <a:gd name="T15" fmla="*/ 17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3" h="18">
                      <a:moveTo>
                        <a:pt x="22" y="17"/>
                      </a:moveTo>
                      <a:cubicBezTo>
                        <a:pt x="21" y="18"/>
                        <a:pt x="20" y="18"/>
                        <a:pt x="18" y="17"/>
                      </a:cubicBezTo>
                      <a:cubicBezTo>
                        <a:pt x="2" y="5"/>
                        <a:pt x="2" y="5"/>
                        <a:pt x="2" y="5"/>
                      </a:cubicBezTo>
                      <a:cubicBezTo>
                        <a:pt x="1" y="4"/>
                        <a:pt x="0" y="3"/>
                        <a:pt x="1" y="1"/>
                      </a:cubicBezTo>
                      <a:cubicBezTo>
                        <a:pt x="1" y="1"/>
                        <a:pt x="1" y="1"/>
                        <a:pt x="1" y="1"/>
                      </a:cubicBezTo>
                      <a:cubicBezTo>
                        <a:pt x="2" y="0"/>
                        <a:pt x="4" y="0"/>
                        <a:pt x="5" y="1"/>
                      </a:cubicBezTo>
                      <a:cubicBezTo>
                        <a:pt x="22" y="13"/>
                        <a:pt x="22" y="13"/>
                        <a:pt x="22" y="13"/>
                      </a:cubicBezTo>
                      <a:cubicBezTo>
                        <a:pt x="23" y="14"/>
                        <a:pt x="23" y="16"/>
                        <a:pt x="22" y="17"/>
                      </a:cubicBezTo>
                      <a:close/>
                    </a:path>
                  </a:pathLst>
                </a:custGeom>
                <a:solidFill>
                  <a:srgbClr val="502E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zh-CN" altLang="en-US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57" name="Freeform 34"/>
                <p:cNvSpPr/>
                <p:nvPr/>
              </p:nvSpPr>
              <p:spPr bwMode="auto">
                <a:xfrm>
                  <a:off x="1493838" y="2786007"/>
                  <a:ext cx="85510" cy="93974"/>
                </a:xfrm>
                <a:custGeom>
                  <a:avLst/>
                  <a:gdLst>
                    <a:gd name="T0" fmla="*/ 0 w 54"/>
                    <a:gd name="T1" fmla="*/ 59 h 59"/>
                    <a:gd name="T2" fmla="*/ 17 w 54"/>
                    <a:gd name="T3" fmla="*/ 0 h 59"/>
                    <a:gd name="T4" fmla="*/ 54 w 54"/>
                    <a:gd name="T5" fmla="*/ 28 h 59"/>
                    <a:gd name="T6" fmla="*/ 0 w 54"/>
                    <a:gd name="T7" fmla="*/ 59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4" h="59">
                      <a:moveTo>
                        <a:pt x="0" y="59"/>
                      </a:moveTo>
                      <a:lnTo>
                        <a:pt x="17" y="0"/>
                      </a:lnTo>
                      <a:lnTo>
                        <a:pt x="54" y="28"/>
                      </a:lnTo>
                      <a:lnTo>
                        <a:pt x="0" y="59"/>
                      </a:lnTo>
                      <a:close/>
                    </a:path>
                  </a:pathLst>
                </a:custGeom>
                <a:solidFill>
                  <a:srgbClr val="FDE17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zh-CN" altLang="en-US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58" name="Freeform 35"/>
                <p:cNvSpPr/>
                <p:nvPr/>
              </p:nvSpPr>
              <p:spPr bwMode="auto">
                <a:xfrm>
                  <a:off x="1520684" y="2778093"/>
                  <a:ext cx="66619" cy="52428"/>
                </a:xfrm>
                <a:custGeom>
                  <a:avLst/>
                  <a:gdLst>
                    <a:gd name="T0" fmla="*/ 42 w 42"/>
                    <a:gd name="T1" fmla="*/ 28 h 33"/>
                    <a:gd name="T2" fmla="*/ 2 w 42"/>
                    <a:gd name="T3" fmla="*/ 0 h 33"/>
                    <a:gd name="T4" fmla="*/ 0 w 42"/>
                    <a:gd name="T5" fmla="*/ 5 h 33"/>
                    <a:gd name="T6" fmla="*/ 37 w 42"/>
                    <a:gd name="T7" fmla="*/ 33 h 33"/>
                    <a:gd name="T8" fmla="*/ 42 w 42"/>
                    <a:gd name="T9" fmla="*/ 28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3">
                      <a:moveTo>
                        <a:pt x="42" y="28"/>
                      </a:moveTo>
                      <a:lnTo>
                        <a:pt x="2" y="0"/>
                      </a:lnTo>
                      <a:lnTo>
                        <a:pt x="0" y="5"/>
                      </a:lnTo>
                      <a:lnTo>
                        <a:pt x="37" y="33"/>
                      </a:lnTo>
                      <a:lnTo>
                        <a:pt x="42" y="28"/>
                      </a:lnTo>
                      <a:close/>
                    </a:path>
                  </a:pathLst>
                </a:custGeom>
                <a:solidFill>
                  <a:srgbClr val="502E1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zh-CN" altLang="en-US">
                    <a:solidFill>
                      <a:srgbClr val="333333"/>
                    </a:solidFill>
                  </a:endParaRPr>
                </a:p>
              </p:txBody>
            </p:sp>
            <p:sp>
              <p:nvSpPr>
                <p:cNvPr id="59" name="Freeform 36"/>
                <p:cNvSpPr/>
                <p:nvPr/>
              </p:nvSpPr>
              <p:spPr bwMode="auto">
                <a:xfrm>
                  <a:off x="1493838" y="2858219"/>
                  <a:ext cx="21875" cy="21762"/>
                </a:xfrm>
                <a:custGeom>
                  <a:avLst/>
                  <a:gdLst>
                    <a:gd name="T0" fmla="*/ 5 w 14"/>
                    <a:gd name="T1" fmla="*/ 0 h 14"/>
                    <a:gd name="T2" fmla="*/ 0 w 14"/>
                    <a:gd name="T3" fmla="*/ 14 h 14"/>
                    <a:gd name="T4" fmla="*/ 14 w 14"/>
                    <a:gd name="T5" fmla="*/ 7 h 14"/>
                    <a:gd name="T6" fmla="*/ 5 w 14"/>
                    <a:gd name="T7" fmla="*/ 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4" h="14">
                      <a:moveTo>
                        <a:pt x="5" y="0"/>
                      </a:moveTo>
                      <a:lnTo>
                        <a:pt x="0" y="14"/>
                      </a:lnTo>
                      <a:lnTo>
                        <a:pt x="14" y="7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12B78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/>
                <a:p>
                  <a:pPr eaLnBrk="0" hangingPunct="0"/>
                  <a:endParaRPr lang="zh-CN" altLang="en-US">
                    <a:solidFill>
                      <a:srgbClr val="333333"/>
                    </a:solidFill>
                  </a:endParaRPr>
                </a:p>
              </p:txBody>
            </p:sp>
          </p:grpSp>
        </p:grpSp>
        <p:grpSp>
          <p:nvGrpSpPr>
            <p:cNvPr id="21" name="组合 71"/>
            <p:cNvGrpSpPr/>
            <p:nvPr/>
          </p:nvGrpSpPr>
          <p:grpSpPr bwMode="auto">
            <a:xfrm>
              <a:off x="4121150" y="1190576"/>
              <a:ext cx="1346200" cy="1114425"/>
              <a:chOff x="2286000" y="1566863"/>
              <a:chExt cx="1346200" cy="1114425"/>
            </a:xfrm>
          </p:grpSpPr>
          <p:sp>
            <p:nvSpPr>
              <p:cNvPr id="32" name="Freeform 10"/>
              <p:cNvSpPr/>
              <p:nvPr/>
            </p:nvSpPr>
            <p:spPr bwMode="auto">
              <a:xfrm>
                <a:off x="2878515" y="2342847"/>
                <a:ext cx="378831" cy="19784"/>
              </a:xfrm>
              <a:custGeom>
                <a:avLst/>
                <a:gdLst>
                  <a:gd name="T0" fmla="*/ 0 w 239"/>
                  <a:gd name="T1" fmla="*/ 12 h 12"/>
                  <a:gd name="T2" fmla="*/ 217 w 239"/>
                  <a:gd name="T3" fmla="*/ 12 h 12"/>
                  <a:gd name="T4" fmla="*/ 239 w 239"/>
                  <a:gd name="T5" fmla="*/ 0 h 12"/>
                  <a:gd name="T6" fmla="*/ 0 w 239"/>
                  <a:gd name="T7" fmla="*/ 0 h 12"/>
                  <a:gd name="T8" fmla="*/ 0 w 239"/>
                  <a:gd name="T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" h="12">
                    <a:moveTo>
                      <a:pt x="0" y="12"/>
                    </a:moveTo>
                    <a:lnTo>
                      <a:pt x="217" y="12"/>
                    </a:lnTo>
                    <a:lnTo>
                      <a:pt x="239" y="0"/>
                    </a:lnTo>
                    <a:lnTo>
                      <a:pt x="0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B7C8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33" name="Freeform 11"/>
              <p:cNvSpPr/>
              <p:nvPr/>
            </p:nvSpPr>
            <p:spPr bwMode="auto">
              <a:xfrm>
                <a:off x="3257346" y="2241949"/>
                <a:ext cx="374854" cy="15827"/>
              </a:xfrm>
              <a:custGeom>
                <a:avLst/>
                <a:gdLst>
                  <a:gd name="T0" fmla="*/ 0 w 236"/>
                  <a:gd name="T1" fmla="*/ 10 h 10"/>
                  <a:gd name="T2" fmla="*/ 215 w 236"/>
                  <a:gd name="T3" fmla="*/ 10 h 10"/>
                  <a:gd name="T4" fmla="*/ 236 w 236"/>
                  <a:gd name="T5" fmla="*/ 0 h 10"/>
                  <a:gd name="T6" fmla="*/ 0 w 236"/>
                  <a:gd name="T7" fmla="*/ 0 h 10"/>
                  <a:gd name="T8" fmla="*/ 0 w 236"/>
                  <a:gd name="T9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6" h="10">
                    <a:moveTo>
                      <a:pt x="0" y="10"/>
                    </a:moveTo>
                    <a:lnTo>
                      <a:pt x="215" y="10"/>
                    </a:lnTo>
                    <a:lnTo>
                      <a:pt x="236" y="0"/>
                    </a:lnTo>
                    <a:lnTo>
                      <a:pt x="0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B7C8D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34" name="Freeform 13"/>
              <p:cNvSpPr/>
              <p:nvPr/>
            </p:nvSpPr>
            <p:spPr bwMode="auto">
              <a:xfrm>
                <a:off x="3129081" y="1968931"/>
                <a:ext cx="375848" cy="373916"/>
              </a:xfrm>
              <a:custGeom>
                <a:avLst/>
                <a:gdLst>
                  <a:gd name="T0" fmla="*/ 100 w 100"/>
                  <a:gd name="T1" fmla="*/ 0 h 100"/>
                  <a:gd name="T2" fmla="*/ 67 w 100"/>
                  <a:gd name="T3" fmla="*/ 0 h 100"/>
                  <a:gd name="T4" fmla="*/ 0 w 100"/>
                  <a:gd name="T5" fmla="*/ 0 h 100"/>
                  <a:gd name="T6" fmla="*/ 0 w 100"/>
                  <a:gd name="T7" fmla="*/ 67 h 100"/>
                  <a:gd name="T8" fmla="*/ 34 w 100"/>
                  <a:gd name="T9" fmla="*/ 100 h 100"/>
                  <a:gd name="T10" fmla="*/ 67 w 100"/>
                  <a:gd name="T11" fmla="*/ 67 h 100"/>
                  <a:gd name="T12" fmla="*/ 67 w 100"/>
                  <a:gd name="T13" fmla="*/ 34 h 100"/>
                  <a:gd name="T14" fmla="*/ 100 w 100"/>
                  <a:gd name="T15" fmla="*/ 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" h="100">
                    <a:moveTo>
                      <a:pt x="100" y="0"/>
                    </a:moveTo>
                    <a:cubicBezTo>
                      <a:pt x="67" y="0"/>
                      <a:pt x="67" y="0"/>
                      <a:pt x="6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85"/>
                      <a:pt x="15" y="100"/>
                      <a:pt x="34" y="100"/>
                    </a:cubicBezTo>
                    <a:cubicBezTo>
                      <a:pt x="52" y="100"/>
                      <a:pt x="67" y="85"/>
                      <a:pt x="67" y="67"/>
                    </a:cubicBezTo>
                    <a:cubicBezTo>
                      <a:pt x="67" y="34"/>
                      <a:pt x="67" y="34"/>
                      <a:pt x="67" y="34"/>
                    </a:cubicBezTo>
                    <a:cubicBezTo>
                      <a:pt x="67" y="15"/>
                      <a:pt x="82" y="0"/>
                      <a:pt x="100" y="0"/>
                    </a:cubicBezTo>
                    <a:close/>
                  </a:path>
                </a:pathLst>
              </a:custGeom>
              <a:solidFill>
                <a:srgbClr val="12B7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35" name="Freeform 14"/>
              <p:cNvSpPr/>
              <p:nvPr/>
            </p:nvSpPr>
            <p:spPr bwMode="auto">
              <a:xfrm>
                <a:off x="3381635" y="1968931"/>
                <a:ext cx="250565" cy="273018"/>
              </a:xfrm>
              <a:custGeom>
                <a:avLst/>
                <a:gdLst>
                  <a:gd name="T0" fmla="*/ 33 w 67"/>
                  <a:gd name="T1" fmla="*/ 0 h 73"/>
                  <a:gd name="T2" fmla="*/ 0 w 67"/>
                  <a:gd name="T3" fmla="*/ 34 h 73"/>
                  <a:gd name="T4" fmla="*/ 0 w 67"/>
                  <a:gd name="T5" fmla="*/ 73 h 73"/>
                  <a:gd name="T6" fmla="*/ 67 w 67"/>
                  <a:gd name="T7" fmla="*/ 73 h 73"/>
                  <a:gd name="T8" fmla="*/ 67 w 67"/>
                  <a:gd name="T9" fmla="*/ 34 h 73"/>
                  <a:gd name="T10" fmla="*/ 33 w 67"/>
                  <a:gd name="T11" fmla="*/ 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" h="73">
                    <a:moveTo>
                      <a:pt x="33" y="0"/>
                    </a:moveTo>
                    <a:cubicBezTo>
                      <a:pt x="15" y="0"/>
                      <a:pt x="0" y="15"/>
                      <a:pt x="0" y="34"/>
                    </a:cubicBezTo>
                    <a:cubicBezTo>
                      <a:pt x="0" y="73"/>
                      <a:pt x="0" y="73"/>
                      <a:pt x="0" y="73"/>
                    </a:cubicBezTo>
                    <a:cubicBezTo>
                      <a:pt x="67" y="73"/>
                      <a:pt x="67" y="73"/>
                      <a:pt x="67" y="73"/>
                    </a:cubicBezTo>
                    <a:cubicBezTo>
                      <a:pt x="67" y="34"/>
                      <a:pt x="67" y="34"/>
                      <a:pt x="67" y="34"/>
                    </a:cubicBezTo>
                    <a:cubicBezTo>
                      <a:pt x="67" y="15"/>
                      <a:pt x="52" y="0"/>
                      <a:pt x="3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36" name="Line 25"/>
              <p:cNvSpPr>
                <a:spLocks noChangeShapeType="1"/>
              </p:cNvSpPr>
              <p:nvPr/>
            </p:nvSpPr>
            <p:spPr bwMode="auto">
              <a:xfrm>
                <a:off x="2905362" y="2073786"/>
                <a:ext cx="377837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Line 26"/>
              <p:cNvSpPr>
                <a:spLocks noChangeShapeType="1"/>
              </p:cNvSpPr>
              <p:nvPr/>
            </p:nvSpPr>
            <p:spPr bwMode="auto">
              <a:xfrm>
                <a:off x="2905362" y="2216230"/>
                <a:ext cx="377837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Freeform 12"/>
              <p:cNvSpPr/>
              <p:nvPr/>
            </p:nvSpPr>
            <p:spPr bwMode="auto">
              <a:xfrm>
                <a:off x="2878515" y="1567317"/>
                <a:ext cx="378831" cy="775530"/>
              </a:xfrm>
              <a:custGeom>
                <a:avLst/>
                <a:gdLst>
                  <a:gd name="T0" fmla="*/ 67 w 101"/>
                  <a:gd name="T1" fmla="*/ 174 h 207"/>
                  <a:gd name="T2" fmla="*/ 67 w 101"/>
                  <a:gd name="T3" fmla="*/ 33 h 207"/>
                  <a:gd name="T4" fmla="*/ 34 w 101"/>
                  <a:gd name="T5" fmla="*/ 0 h 207"/>
                  <a:gd name="T6" fmla="*/ 0 w 101"/>
                  <a:gd name="T7" fmla="*/ 33 h 207"/>
                  <a:gd name="T8" fmla="*/ 0 w 101"/>
                  <a:gd name="T9" fmla="*/ 207 h 207"/>
                  <a:gd name="T10" fmla="*/ 37 w 101"/>
                  <a:gd name="T11" fmla="*/ 207 h 207"/>
                  <a:gd name="T12" fmla="*/ 67 w 101"/>
                  <a:gd name="T13" fmla="*/ 207 h 207"/>
                  <a:gd name="T14" fmla="*/ 101 w 101"/>
                  <a:gd name="T15" fmla="*/ 207 h 207"/>
                  <a:gd name="T16" fmla="*/ 67 w 101"/>
                  <a:gd name="T17" fmla="*/ 174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1" h="207">
                    <a:moveTo>
                      <a:pt x="67" y="174"/>
                    </a:moveTo>
                    <a:cubicBezTo>
                      <a:pt x="67" y="33"/>
                      <a:pt x="67" y="33"/>
                      <a:pt x="67" y="33"/>
                    </a:cubicBezTo>
                    <a:cubicBezTo>
                      <a:pt x="67" y="15"/>
                      <a:pt x="52" y="0"/>
                      <a:pt x="34" y="0"/>
                    </a:cubicBezTo>
                    <a:cubicBezTo>
                      <a:pt x="15" y="0"/>
                      <a:pt x="0" y="15"/>
                      <a:pt x="0" y="33"/>
                    </a:cubicBezTo>
                    <a:cubicBezTo>
                      <a:pt x="0" y="207"/>
                      <a:pt x="0" y="207"/>
                      <a:pt x="0" y="207"/>
                    </a:cubicBezTo>
                    <a:cubicBezTo>
                      <a:pt x="37" y="207"/>
                      <a:pt x="37" y="207"/>
                      <a:pt x="37" y="207"/>
                    </a:cubicBezTo>
                    <a:cubicBezTo>
                      <a:pt x="67" y="207"/>
                      <a:pt x="67" y="207"/>
                      <a:pt x="67" y="207"/>
                    </a:cubicBezTo>
                    <a:cubicBezTo>
                      <a:pt x="101" y="207"/>
                      <a:pt x="101" y="207"/>
                      <a:pt x="101" y="207"/>
                    </a:cubicBezTo>
                    <a:cubicBezTo>
                      <a:pt x="82" y="207"/>
                      <a:pt x="67" y="192"/>
                      <a:pt x="67" y="17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39" name="Line 15"/>
              <p:cNvSpPr>
                <a:spLocks noChangeShapeType="1"/>
              </p:cNvSpPr>
              <p:nvPr/>
            </p:nvSpPr>
            <p:spPr bwMode="auto">
              <a:xfrm>
                <a:off x="2644853" y="1830443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EEEEE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" name="Line 16"/>
              <p:cNvSpPr>
                <a:spLocks noChangeShapeType="1"/>
              </p:cNvSpPr>
              <p:nvPr/>
            </p:nvSpPr>
            <p:spPr bwMode="auto">
              <a:xfrm>
                <a:off x="2644853" y="1968931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EEEEE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" name="Line 17"/>
              <p:cNvSpPr>
                <a:spLocks noChangeShapeType="1"/>
              </p:cNvSpPr>
              <p:nvPr/>
            </p:nvSpPr>
            <p:spPr bwMode="auto">
              <a:xfrm>
                <a:off x="2644853" y="2111375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EEEEEE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" name="Freeform 18"/>
              <p:cNvSpPr/>
              <p:nvPr/>
            </p:nvSpPr>
            <p:spPr bwMode="auto">
              <a:xfrm>
                <a:off x="2285908" y="1567317"/>
                <a:ext cx="718884" cy="1113835"/>
              </a:xfrm>
              <a:custGeom>
                <a:avLst/>
                <a:gdLst>
                  <a:gd name="T0" fmla="*/ 192 w 192"/>
                  <a:gd name="T1" fmla="*/ 0 h 297"/>
                  <a:gd name="T2" fmla="*/ 34 w 192"/>
                  <a:gd name="T3" fmla="*/ 0 h 297"/>
                  <a:gd name="T4" fmla="*/ 0 w 192"/>
                  <a:gd name="T5" fmla="*/ 33 h 297"/>
                  <a:gd name="T6" fmla="*/ 0 w 192"/>
                  <a:gd name="T7" fmla="*/ 297 h 297"/>
                  <a:gd name="T8" fmla="*/ 158 w 192"/>
                  <a:gd name="T9" fmla="*/ 297 h 297"/>
                  <a:gd name="T10" fmla="*/ 158 w 192"/>
                  <a:gd name="T11" fmla="*/ 33 h 297"/>
                  <a:gd name="T12" fmla="*/ 192 w 192"/>
                  <a:gd name="T13" fmla="*/ 0 h 2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297">
                    <a:moveTo>
                      <a:pt x="192" y="0"/>
                    </a:moveTo>
                    <a:cubicBezTo>
                      <a:pt x="34" y="0"/>
                      <a:pt x="34" y="0"/>
                      <a:pt x="34" y="0"/>
                    </a:cubicBezTo>
                    <a:cubicBezTo>
                      <a:pt x="15" y="0"/>
                      <a:pt x="0" y="15"/>
                      <a:pt x="0" y="33"/>
                    </a:cubicBezTo>
                    <a:cubicBezTo>
                      <a:pt x="0" y="297"/>
                      <a:pt x="0" y="297"/>
                      <a:pt x="0" y="297"/>
                    </a:cubicBezTo>
                    <a:cubicBezTo>
                      <a:pt x="158" y="297"/>
                      <a:pt x="158" y="297"/>
                      <a:pt x="158" y="297"/>
                    </a:cubicBezTo>
                    <a:cubicBezTo>
                      <a:pt x="158" y="33"/>
                      <a:pt x="158" y="33"/>
                      <a:pt x="158" y="33"/>
                    </a:cubicBezTo>
                    <a:cubicBezTo>
                      <a:pt x="158" y="15"/>
                      <a:pt x="173" y="0"/>
                      <a:pt x="192" y="0"/>
                    </a:cubicBezTo>
                    <a:close/>
                  </a:path>
                </a:pathLst>
              </a:custGeom>
              <a:solidFill>
                <a:srgbClr val="12B7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43" name="Line 19"/>
              <p:cNvSpPr>
                <a:spLocks noChangeShapeType="1"/>
              </p:cNvSpPr>
              <p:nvPr/>
            </p:nvSpPr>
            <p:spPr bwMode="auto">
              <a:xfrm>
                <a:off x="2394288" y="2241949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" name="Line 20"/>
              <p:cNvSpPr>
                <a:spLocks noChangeShapeType="1"/>
              </p:cNvSpPr>
              <p:nvPr/>
            </p:nvSpPr>
            <p:spPr bwMode="auto">
              <a:xfrm>
                <a:off x="2394288" y="2384393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5" name="Line 21"/>
              <p:cNvSpPr>
                <a:spLocks noChangeShapeType="1"/>
              </p:cNvSpPr>
              <p:nvPr/>
            </p:nvSpPr>
            <p:spPr bwMode="auto">
              <a:xfrm>
                <a:off x="2394288" y="2106429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6" name="Line 22"/>
              <p:cNvSpPr>
                <a:spLocks noChangeShapeType="1"/>
              </p:cNvSpPr>
              <p:nvPr/>
            </p:nvSpPr>
            <p:spPr bwMode="auto">
              <a:xfrm>
                <a:off x="2394288" y="1968931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7" name="Line 23"/>
              <p:cNvSpPr>
                <a:spLocks noChangeShapeType="1"/>
              </p:cNvSpPr>
              <p:nvPr/>
            </p:nvSpPr>
            <p:spPr bwMode="auto">
              <a:xfrm>
                <a:off x="2394288" y="1833411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8" name="Line 24"/>
              <p:cNvSpPr>
                <a:spLocks noChangeShapeType="1"/>
              </p:cNvSpPr>
              <p:nvPr/>
            </p:nvSpPr>
            <p:spPr bwMode="auto">
              <a:xfrm>
                <a:off x="2394288" y="1695913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9" name="Line 27"/>
              <p:cNvSpPr>
                <a:spLocks noChangeShapeType="1"/>
              </p:cNvSpPr>
              <p:nvPr/>
            </p:nvSpPr>
            <p:spPr bwMode="auto">
              <a:xfrm>
                <a:off x="2394288" y="2522881"/>
                <a:ext cx="378831" cy="0"/>
              </a:xfrm>
              <a:prstGeom prst="line">
                <a:avLst/>
              </a:prstGeom>
              <a:noFill/>
              <a:ln w="6350" cap="rnd" algn="ctr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2" name="组合 72"/>
            <p:cNvGrpSpPr/>
            <p:nvPr/>
          </p:nvGrpSpPr>
          <p:grpSpPr bwMode="auto">
            <a:xfrm>
              <a:off x="3862388" y="2049413"/>
              <a:ext cx="561975" cy="473075"/>
              <a:chOff x="2027238" y="2425700"/>
              <a:chExt cx="561975" cy="473075"/>
            </a:xfrm>
          </p:grpSpPr>
          <p:sp>
            <p:nvSpPr>
              <p:cNvPr id="23" name="Freeform 37"/>
              <p:cNvSpPr/>
              <p:nvPr/>
            </p:nvSpPr>
            <p:spPr bwMode="auto">
              <a:xfrm>
                <a:off x="2138751" y="2425939"/>
                <a:ext cx="338065" cy="228505"/>
              </a:xfrm>
              <a:custGeom>
                <a:avLst/>
                <a:gdLst>
                  <a:gd name="T0" fmla="*/ 90 w 90"/>
                  <a:gd name="T1" fmla="*/ 52 h 61"/>
                  <a:gd name="T2" fmla="*/ 81 w 90"/>
                  <a:gd name="T3" fmla="*/ 61 h 61"/>
                  <a:gd name="T4" fmla="*/ 9 w 90"/>
                  <a:gd name="T5" fmla="*/ 61 h 61"/>
                  <a:gd name="T6" fmla="*/ 0 w 90"/>
                  <a:gd name="T7" fmla="*/ 52 h 61"/>
                  <a:gd name="T8" fmla="*/ 0 w 90"/>
                  <a:gd name="T9" fmla="*/ 9 h 61"/>
                  <a:gd name="T10" fmla="*/ 9 w 90"/>
                  <a:gd name="T11" fmla="*/ 0 h 61"/>
                  <a:gd name="T12" fmla="*/ 81 w 90"/>
                  <a:gd name="T13" fmla="*/ 0 h 61"/>
                  <a:gd name="T14" fmla="*/ 90 w 90"/>
                  <a:gd name="T15" fmla="*/ 9 h 61"/>
                  <a:gd name="T16" fmla="*/ 90 w 90"/>
                  <a:gd name="T17" fmla="*/ 5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0" h="61">
                    <a:moveTo>
                      <a:pt x="90" y="52"/>
                    </a:moveTo>
                    <a:cubicBezTo>
                      <a:pt x="90" y="57"/>
                      <a:pt x="86" y="61"/>
                      <a:pt x="81" y="61"/>
                    </a:cubicBezTo>
                    <a:cubicBezTo>
                      <a:pt x="9" y="61"/>
                      <a:pt x="9" y="61"/>
                      <a:pt x="9" y="61"/>
                    </a:cubicBezTo>
                    <a:cubicBezTo>
                      <a:pt x="4" y="61"/>
                      <a:pt x="0" y="57"/>
                      <a:pt x="0" y="5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86" y="0"/>
                      <a:pt x="90" y="4"/>
                      <a:pt x="90" y="9"/>
                    </a:cubicBezTo>
                    <a:lnTo>
                      <a:pt x="90" y="52"/>
                    </a:lnTo>
                    <a:close/>
                  </a:path>
                </a:pathLst>
              </a:custGeom>
              <a:solidFill>
                <a:srgbClr val="8F65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24" name="Freeform 38"/>
              <p:cNvSpPr/>
              <p:nvPr/>
            </p:nvSpPr>
            <p:spPr bwMode="auto">
              <a:xfrm>
                <a:off x="2101962" y="2512000"/>
                <a:ext cx="412637" cy="56384"/>
              </a:xfrm>
              <a:custGeom>
                <a:avLst/>
                <a:gdLst>
                  <a:gd name="T0" fmla="*/ 110 w 110"/>
                  <a:gd name="T1" fmla="*/ 7 h 15"/>
                  <a:gd name="T2" fmla="*/ 103 w 110"/>
                  <a:gd name="T3" fmla="*/ 15 h 15"/>
                  <a:gd name="T4" fmla="*/ 7 w 110"/>
                  <a:gd name="T5" fmla="*/ 15 h 15"/>
                  <a:gd name="T6" fmla="*/ 0 w 110"/>
                  <a:gd name="T7" fmla="*/ 7 h 15"/>
                  <a:gd name="T8" fmla="*/ 0 w 110"/>
                  <a:gd name="T9" fmla="*/ 7 h 15"/>
                  <a:gd name="T10" fmla="*/ 7 w 110"/>
                  <a:gd name="T11" fmla="*/ 0 h 15"/>
                  <a:gd name="T12" fmla="*/ 103 w 110"/>
                  <a:gd name="T13" fmla="*/ 0 h 15"/>
                  <a:gd name="T14" fmla="*/ 110 w 110"/>
                  <a:gd name="T15" fmla="*/ 7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0" h="15">
                    <a:moveTo>
                      <a:pt x="110" y="7"/>
                    </a:moveTo>
                    <a:cubicBezTo>
                      <a:pt x="110" y="11"/>
                      <a:pt x="107" y="15"/>
                      <a:pt x="103" y="15"/>
                    </a:cubicBezTo>
                    <a:cubicBezTo>
                      <a:pt x="7" y="15"/>
                      <a:pt x="7" y="15"/>
                      <a:pt x="7" y="15"/>
                    </a:cubicBezTo>
                    <a:cubicBezTo>
                      <a:pt x="3" y="15"/>
                      <a:pt x="0" y="11"/>
                      <a:pt x="0" y="7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0" y="3"/>
                      <a:pt x="3" y="0"/>
                      <a:pt x="7" y="0"/>
                    </a:cubicBezTo>
                    <a:cubicBezTo>
                      <a:pt x="103" y="0"/>
                      <a:pt x="103" y="0"/>
                      <a:pt x="103" y="0"/>
                    </a:cubicBezTo>
                    <a:cubicBezTo>
                      <a:pt x="107" y="0"/>
                      <a:pt x="110" y="3"/>
                      <a:pt x="110" y="7"/>
                    </a:cubicBezTo>
                    <a:close/>
                  </a:path>
                </a:pathLst>
              </a:custGeom>
              <a:solidFill>
                <a:srgbClr val="FFB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25" name="Freeform 39"/>
              <p:cNvSpPr/>
              <p:nvPr/>
            </p:nvSpPr>
            <p:spPr bwMode="auto">
              <a:xfrm>
                <a:off x="2027388" y="2612898"/>
                <a:ext cx="561784" cy="270050"/>
              </a:xfrm>
              <a:custGeom>
                <a:avLst/>
                <a:gdLst>
                  <a:gd name="T0" fmla="*/ 150 w 150"/>
                  <a:gd name="T1" fmla="*/ 63 h 72"/>
                  <a:gd name="T2" fmla="*/ 141 w 150"/>
                  <a:gd name="T3" fmla="*/ 72 h 72"/>
                  <a:gd name="T4" fmla="*/ 9 w 150"/>
                  <a:gd name="T5" fmla="*/ 72 h 72"/>
                  <a:gd name="T6" fmla="*/ 0 w 150"/>
                  <a:gd name="T7" fmla="*/ 63 h 72"/>
                  <a:gd name="T8" fmla="*/ 0 w 150"/>
                  <a:gd name="T9" fmla="*/ 9 h 72"/>
                  <a:gd name="T10" fmla="*/ 9 w 150"/>
                  <a:gd name="T11" fmla="*/ 0 h 72"/>
                  <a:gd name="T12" fmla="*/ 141 w 150"/>
                  <a:gd name="T13" fmla="*/ 0 h 72"/>
                  <a:gd name="T14" fmla="*/ 150 w 150"/>
                  <a:gd name="T15" fmla="*/ 9 h 72"/>
                  <a:gd name="T16" fmla="*/ 150 w 150"/>
                  <a:gd name="T17" fmla="*/ 63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0" h="72">
                    <a:moveTo>
                      <a:pt x="150" y="63"/>
                    </a:moveTo>
                    <a:cubicBezTo>
                      <a:pt x="150" y="68"/>
                      <a:pt x="146" y="72"/>
                      <a:pt x="141" y="72"/>
                    </a:cubicBezTo>
                    <a:cubicBezTo>
                      <a:pt x="9" y="72"/>
                      <a:pt x="9" y="72"/>
                      <a:pt x="9" y="72"/>
                    </a:cubicBezTo>
                    <a:cubicBezTo>
                      <a:pt x="4" y="72"/>
                      <a:pt x="0" y="68"/>
                      <a:pt x="0" y="63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9" y="0"/>
                    </a:cubicBezTo>
                    <a:cubicBezTo>
                      <a:pt x="141" y="0"/>
                      <a:pt x="141" y="0"/>
                      <a:pt x="141" y="0"/>
                    </a:cubicBezTo>
                    <a:cubicBezTo>
                      <a:pt x="146" y="0"/>
                      <a:pt x="150" y="4"/>
                      <a:pt x="150" y="9"/>
                    </a:cubicBezTo>
                    <a:lnTo>
                      <a:pt x="150" y="63"/>
                    </a:lnTo>
                    <a:close/>
                  </a:path>
                </a:pathLst>
              </a:custGeom>
              <a:solidFill>
                <a:srgbClr val="8F65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26" name="Freeform 40"/>
              <p:cNvSpPr/>
              <p:nvPr/>
            </p:nvSpPr>
            <p:spPr bwMode="auto">
              <a:xfrm>
                <a:off x="2086053" y="2654444"/>
                <a:ext cx="60652" cy="197839"/>
              </a:xfrm>
              <a:custGeom>
                <a:avLst/>
                <a:gdLst>
                  <a:gd name="T0" fmla="*/ 16 w 16"/>
                  <a:gd name="T1" fmla="*/ 45 h 53"/>
                  <a:gd name="T2" fmla="*/ 8 w 16"/>
                  <a:gd name="T3" fmla="*/ 53 h 53"/>
                  <a:gd name="T4" fmla="*/ 8 w 16"/>
                  <a:gd name="T5" fmla="*/ 53 h 53"/>
                  <a:gd name="T6" fmla="*/ 0 w 16"/>
                  <a:gd name="T7" fmla="*/ 45 h 53"/>
                  <a:gd name="T8" fmla="*/ 0 w 16"/>
                  <a:gd name="T9" fmla="*/ 8 h 53"/>
                  <a:gd name="T10" fmla="*/ 8 w 16"/>
                  <a:gd name="T11" fmla="*/ 0 h 53"/>
                  <a:gd name="T12" fmla="*/ 8 w 16"/>
                  <a:gd name="T13" fmla="*/ 0 h 53"/>
                  <a:gd name="T14" fmla="*/ 16 w 16"/>
                  <a:gd name="T15" fmla="*/ 8 h 53"/>
                  <a:gd name="T16" fmla="*/ 16 w 16"/>
                  <a:gd name="T17" fmla="*/ 4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53">
                    <a:moveTo>
                      <a:pt x="16" y="45"/>
                    </a:moveTo>
                    <a:cubicBezTo>
                      <a:pt x="16" y="49"/>
                      <a:pt x="12" y="53"/>
                      <a:pt x="8" y="53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4" y="53"/>
                      <a:pt x="0" y="49"/>
                      <a:pt x="0" y="45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lnTo>
                      <a:pt x="16" y="45"/>
                    </a:lnTo>
                    <a:close/>
                  </a:path>
                </a:pathLst>
              </a:custGeom>
              <a:solidFill>
                <a:srgbClr val="775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27" name="Freeform 41"/>
              <p:cNvSpPr/>
              <p:nvPr/>
            </p:nvSpPr>
            <p:spPr bwMode="auto">
              <a:xfrm>
                <a:off x="2214318" y="2654444"/>
                <a:ext cx="60653" cy="197839"/>
              </a:xfrm>
              <a:custGeom>
                <a:avLst/>
                <a:gdLst>
                  <a:gd name="T0" fmla="*/ 16 w 16"/>
                  <a:gd name="T1" fmla="*/ 45 h 53"/>
                  <a:gd name="T2" fmla="*/ 8 w 16"/>
                  <a:gd name="T3" fmla="*/ 53 h 53"/>
                  <a:gd name="T4" fmla="*/ 8 w 16"/>
                  <a:gd name="T5" fmla="*/ 53 h 53"/>
                  <a:gd name="T6" fmla="*/ 0 w 16"/>
                  <a:gd name="T7" fmla="*/ 45 h 53"/>
                  <a:gd name="T8" fmla="*/ 0 w 16"/>
                  <a:gd name="T9" fmla="*/ 8 h 53"/>
                  <a:gd name="T10" fmla="*/ 8 w 16"/>
                  <a:gd name="T11" fmla="*/ 0 h 53"/>
                  <a:gd name="T12" fmla="*/ 8 w 16"/>
                  <a:gd name="T13" fmla="*/ 0 h 53"/>
                  <a:gd name="T14" fmla="*/ 16 w 16"/>
                  <a:gd name="T15" fmla="*/ 8 h 53"/>
                  <a:gd name="T16" fmla="*/ 16 w 16"/>
                  <a:gd name="T17" fmla="*/ 4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53">
                    <a:moveTo>
                      <a:pt x="16" y="45"/>
                    </a:moveTo>
                    <a:cubicBezTo>
                      <a:pt x="16" y="49"/>
                      <a:pt x="12" y="53"/>
                      <a:pt x="8" y="53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4" y="53"/>
                      <a:pt x="0" y="49"/>
                      <a:pt x="0" y="45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lnTo>
                      <a:pt x="16" y="45"/>
                    </a:lnTo>
                    <a:close/>
                  </a:path>
                </a:pathLst>
              </a:custGeom>
              <a:solidFill>
                <a:srgbClr val="775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28" name="Freeform 42"/>
              <p:cNvSpPr/>
              <p:nvPr/>
            </p:nvSpPr>
            <p:spPr bwMode="auto">
              <a:xfrm>
                <a:off x="2341589" y="2654444"/>
                <a:ext cx="60653" cy="197839"/>
              </a:xfrm>
              <a:custGeom>
                <a:avLst/>
                <a:gdLst>
                  <a:gd name="T0" fmla="*/ 16 w 16"/>
                  <a:gd name="T1" fmla="*/ 45 h 53"/>
                  <a:gd name="T2" fmla="*/ 8 w 16"/>
                  <a:gd name="T3" fmla="*/ 53 h 53"/>
                  <a:gd name="T4" fmla="*/ 8 w 16"/>
                  <a:gd name="T5" fmla="*/ 53 h 53"/>
                  <a:gd name="T6" fmla="*/ 0 w 16"/>
                  <a:gd name="T7" fmla="*/ 45 h 53"/>
                  <a:gd name="T8" fmla="*/ 0 w 16"/>
                  <a:gd name="T9" fmla="*/ 8 h 53"/>
                  <a:gd name="T10" fmla="*/ 8 w 16"/>
                  <a:gd name="T11" fmla="*/ 0 h 53"/>
                  <a:gd name="T12" fmla="*/ 8 w 16"/>
                  <a:gd name="T13" fmla="*/ 0 h 53"/>
                  <a:gd name="T14" fmla="*/ 16 w 16"/>
                  <a:gd name="T15" fmla="*/ 8 h 53"/>
                  <a:gd name="T16" fmla="*/ 16 w 16"/>
                  <a:gd name="T17" fmla="*/ 4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53">
                    <a:moveTo>
                      <a:pt x="16" y="45"/>
                    </a:moveTo>
                    <a:cubicBezTo>
                      <a:pt x="16" y="49"/>
                      <a:pt x="12" y="53"/>
                      <a:pt x="8" y="53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4" y="53"/>
                      <a:pt x="0" y="49"/>
                      <a:pt x="0" y="45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lnTo>
                      <a:pt x="16" y="45"/>
                    </a:lnTo>
                    <a:close/>
                  </a:path>
                </a:pathLst>
              </a:custGeom>
              <a:solidFill>
                <a:srgbClr val="775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29" name="Freeform 43"/>
              <p:cNvSpPr/>
              <p:nvPr/>
            </p:nvSpPr>
            <p:spPr bwMode="auto">
              <a:xfrm>
                <a:off x="2468861" y="2654444"/>
                <a:ext cx="59658" cy="197839"/>
              </a:xfrm>
              <a:custGeom>
                <a:avLst/>
                <a:gdLst>
                  <a:gd name="T0" fmla="*/ 16 w 16"/>
                  <a:gd name="T1" fmla="*/ 45 h 53"/>
                  <a:gd name="T2" fmla="*/ 8 w 16"/>
                  <a:gd name="T3" fmla="*/ 53 h 53"/>
                  <a:gd name="T4" fmla="*/ 8 w 16"/>
                  <a:gd name="T5" fmla="*/ 53 h 53"/>
                  <a:gd name="T6" fmla="*/ 0 w 16"/>
                  <a:gd name="T7" fmla="*/ 45 h 53"/>
                  <a:gd name="T8" fmla="*/ 0 w 16"/>
                  <a:gd name="T9" fmla="*/ 8 h 53"/>
                  <a:gd name="T10" fmla="*/ 8 w 16"/>
                  <a:gd name="T11" fmla="*/ 0 h 53"/>
                  <a:gd name="T12" fmla="*/ 8 w 16"/>
                  <a:gd name="T13" fmla="*/ 0 h 53"/>
                  <a:gd name="T14" fmla="*/ 16 w 16"/>
                  <a:gd name="T15" fmla="*/ 8 h 53"/>
                  <a:gd name="T16" fmla="*/ 16 w 16"/>
                  <a:gd name="T17" fmla="*/ 4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" h="53">
                    <a:moveTo>
                      <a:pt x="16" y="45"/>
                    </a:moveTo>
                    <a:cubicBezTo>
                      <a:pt x="16" y="49"/>
                      <a:pt x="12" y="53"/>
                      <a:pt x="8" y="53"/>
                    </a:cubicBezTo>
                    <a:cubicBezTo>
                      <a:pt x="8" y="53"/>
                      <a:pt x="8" y="53"/>
                      <a:pt x="8" y="53"/>
                    </a:cubicBezTo>
                    <a:cubicBezTo>
                      <a:pt x="4" y="53"/>
                      <a:pt x="0" y="49"/>
                      <a:pt x="0" y="45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12" y="0"/>
                      <a:pt x="16" y="4"/>
                      <a:pt x="16" y="8"/>
                    </a:cubicBezTo>
                    <a:lnTo>
                      <a:pt x="16" y="45"/>
                    </a:lnTo>
                    <a:close/>
                  </a:path>
                </a:pathLst>
              </a:custGeom>
              <a:solidFill>
                <a:srgbClr val="775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30" name="Freeform 44"/>
              <p:cNvSpPr/>
              <p:nvPr/>
            </p:nvSpPr>
            <p:spPr bwMode="auto">
              <a:xfrm>
                <a:off x="2075115" y="2882948"/>
                <a:ext cx="473290" cy="15827"/>
              </a:xfrm>
              <a:custGeom>
                <a:avLst/>
                <a:gdLst>
                  <a:gd name="T0" fmla="*/ 126 w 126"/>
                  <a:gd name="T1" fmla="*/ 2 h 4"/>
                  <a:gd name="T2" fmla="*/ 124 w 126"/>
                  <a:gd name="T3" fmla="*/ 4 h 4"/>
                  <a:gd name="T4" fmla="*/ 2 w 126"/>
                  <a:gd name="T5" fmla="*/ 4 h 4"/>
                  <a:gd name="T6" fmla="*/ 0 w 126"/>
                  <a:gd name="T7" fmla="*/ 2 h 4"/>
                  <a:gd name="T8" fmla="*/ 0 w 126"/>
                  <a:gd name="T9" fmla="*/ 2 h 4"/>
                  <a:gd name="T10" fmla="*/ 2 w 126"/>
                  <a:gd name="T11" fmla="*/ 0 h 4"/>
                  <a:gd name="T12" fmla="*/ 124 w 126"/>
                  <a:gd name="T13" fmla="*/ 0 h 4"/>
                  <a:gd name="T14" fmla="*/ 126 w 126"/>
                  <a:gd name="T15" fmla="*/ 2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6" h="4">
                    <a:moveTo>
                      <a:pt x="126" y="2"/>
                    </a:moveTo>
                    <a:cubicBezTo>
                      <a:pt x="126" y="3"/>
                      <a:pt x="125" y="4"/>
                      <a:pt x="124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3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25" y="0"/>
                      <a:pt x="126" y="1"/>
                      <a:pt x="126" y="2"/>
                    </a:cubicBezTo>
                    <a:close/>
                  </a:path>
                </a:pathLst>
              </a:custGeom>
              <a:solidFill>
                <a:srgbClr val="502E1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0" hangingPunct="0"/>
                <a:endParaRPr lang="zh-CN" altLang="en-US">
                  <a:solidFill>
                    <a:srgbClr val="333333"/>
                  </a:solidFill>
                </a:endParaRPr>
              </a:p>
            </p:txBody>
          </p:sp>
          <p:sp>
            <p:nvSpPr>
              <p:cNvPr id="31" name="Rectangle 45"/>
              <p:cNvSpPr>
                <a:spLocks noChangeArrowheads="1"/>
              </p:cNvSpPr>
              <p:nvPr/>
            </p:nvSpPr>
            <p:spPr bwMode="auto">
              <a:xfrm>
                <a:off x="2138751" y="2568384"/>
                <a:ext cx="338065" cy="44514"/>
              </a:xfrm>
              <a:prstGeom prst="rect">
                <a:avLst/>
              </a:prstGeom>
              <a:solidFill>
                <a:srgbClr val="775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1920" tIns="60960" rIns="121920" bIns="60960"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333333"/>
                  </a:solidFill>
                </a:endParaRPr>
              </a:p>
            </p:txBody>
          </p:sp>
        </p:grp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63688" y="3419080"/>
            <a:ext cx="5616624" cy="104973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65" name="内容占位符 64"/>
          <p:cNvSpPr>
            <a:spLocks noGrp="1"/>
          </p:cNvSpPr>
          <p:nvPr>
            <p:ph sz="quarter" idx="13"/>
          </p:nvPr>
        </p:nvSpPr>
        <p:spPr>
          <a:xfrm>
            <a:off x="1763688" y="4597401"/>
            <a:ext cx="5616624" cy="677136"/>
          </a:xfrm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7" name="内容占位符 66"/>
          <p:cNvSpPr>
            <a:spLocks noGrp="1"/>
          </p:cNvSpPr>
          <p:nvPr>
            <p:ph sz="quarter" idx="14"/>
          </p:nvPr>
        </p:nvSpPr>
        <p:spPr>
          <a:xfrm>
            <a:off x="3321050" y="5521325"/>
            <a:ext cx="1163241" cy="342900"/>
          </a:xfrm>
        </p:spPr>
        <p:txBody>
          <a:bodyPr anchor="ctr">
            <a:normAutofit/>
          </a:bodyPr>
          <a:lstStyle>
            <a:lvl1pPr marL="0" indent="0">
              <a:buNone/>
              <a:defRPr sz="1050">
                <a:solidFill>
                  <a:srgbClr val="BDBBB6"/>
                </a:solidFill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8" name="内容占位符 66"/>
          <p:cNvSpPr>
            <a:spLocks noGrp="1"/>
          </p:cNvSpPr>
          <p:nvPr>
            <p:ph sz="quarter" idx="15"/>
          </p:nvPr>
        </p:nvSpPr>
        <p:spPr>
          <a:xfrm>
            <a:off x="5044328" y="5521325"/>
            <a:ext cx="1163241" cy="342900"/>
          </a:xfrm>
        </p:spPr>
        <p:txBody>
          <a:bodyPr anchor="ctr">
            <a:normAutofit/>
          </a:bodyPr>
          <a:lstStyle>
            <a:lvl1pPr marL="0" indent="0">
              <a:buNone/>
              <a:defRPr sz="1050">
                <a:solidFill>
                  <a:srgbClr val="BDBBB6"/>
                </a:solidFill>
              </a:defRPr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4" name="灯片编号占位符 4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DCEF294-5662-45F0-AD4D-7DB48FD16F5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6" name="日期占位符 2"/>
          <p:cNvSpPr>
            <a:spLocks noGrp="1" noChangeArrowheads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9" name="页脚占位符 3"/>
          <p:cNvSpPr>
            <a:spLocks noGrp="1" noChangeArrowheads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49555-C1F7-4203-9112-E4A555C386A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711200"/>
            <a:ext cx="3196800" cy="1600200"/>
          </a:xfrm>
        </p:spPr>
        <p:txBody>
          <a:bodyPr anchor="t">
            <a:noAutofit/>
          </a:bodyPr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14391" y="733425"/>
            <a:ext cx="4478400" cy="540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311400"/>
            <a:ext cx="31968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26B077-AAB2-44C4-9756-F143844BFCF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515225" y="254000"/>
            <a:ext cx="1171575" cy="5956300"/>
          </a:xfrm>
        </p:spPr>
        <p:txBody>
          <a:bodyPr vert="eaVert">
            <a:normAutofit/>
          </a:bodyPr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54000"/>
            <a:ext cx="6893719" cy="5956300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A8C6E8-6568-4B6B-AE80-4F8E2F1815C7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7200" y="257176"/>
            <a:ext cx="8229600" cy="59150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CA0E7940-F18E-4238-8205-C3A147CAC3D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title"/>
            <p:custDataLst>
              <p:tags r:id="rId11"/>
            </p:custDataLst>
          </p:nvPr>
        </p:nvSpPr>
        <p:spPr bwMode="auto">
          <a:xfrm>
            <a:off x="457200" y="274638"/>
            <a:ext cx="82296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75" name="文本占位符 2"/>
          <p:cNvSpPr>
            <a:spLocks noGrp="1" noChangeArrowheads="1"/>
          </p:cNvSpPr>
          <p:nvPr>
            <p:ph type="body" idx="1"/>
            <p:custDataLst>
              <p:tags r:id="rId12"/>
            </p:custDataLst>
          </p:nvPr>
        </p:nvSpPr>
        <p:spPr bwMode="auto">
          <a:xfrm>
            <a:off x="457200" y="1530350"/>
            <a:ext cx="8229600" cy="459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3076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1200">
                <a:solidFill>
                  <a:srgbClr val="8F8F8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3077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1200">
                <a:solidFill>
                  <a:srgbClr val="8F8F8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3078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F8F8F"/>
                </a:solidFill>
              </a:defRPr>
            </a:lvl1pPr>
          </a:lstStyle>
          <a:p>
            <a:fld id="{1811834B-E821-429C-94A9-073A4924EB69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3079" name="KSO_TEMPLATE" hidden="1"/>
          <p:cNvSpPr/>
          <p:nvPr>
            <p:custDataLst>
              <p:tags r:id="rId13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  <a:solidFill>
            <a:srgbClr val="12B789"/>
          </a:solidFill>
          <a:ln w="25400" cap="flat" cmpd="sng" algn="ctr">
            <a:solidFill>
              <a:srgbClr val="008663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FFFFFF"/>
              </a:solidFill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xStyles>
    <p:titleStyle>
      <a:lvl1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100000"/>
        <a:defRPr sz="3200" kern="1200">
          <a:solidFill>
            <a:srgbClr val="333333"/>
          </a:solidFill>
          <a:latin typeface="Arial" panose="020B0604020202020204" pitchFamily="34" charset="0"/>
          <a:ea typeface="黑体" panose="02010609060101010101" pitchFamily="49" charset="-122"/>
          <a:cs typeface="+mj-cs"/>
        </a:defRPr>
      </a:lvl1pPr>
      <a:lvl2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100000"/>
        <a:defRPr sz="3200">
          <a:solidFill>
            <a:srgbClr val="333333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100000"/>
        <a:defRPr sz="3200">
          <a:solidFill>
            <a:srgbClr val="333333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100000"/>
        <a:defRPr sz="3200">
          <a:solidFill>
            <a:srgbClr val="333333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100000"/>
        <a:defRPr sz="3200">
          <a:solidFill>
            <a:srgbClr val="333333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100000"/>
        <a:defRPr sz="3200">
          <a:solidFill>
            <a:srgbClr val="333333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100000"/>
        <a:defRPr sz="3200">
          <a:solidFill>
            <a:srgbClr val="333333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100000"/>
        <a:defRPr sz="3200">
          <a:solidFill>
            <a:srgbClr val="333333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100000"/>
        <a:defRPr sz="3200">
          <a:solidFill>
            <a:srgbClr val="333333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400" kern="1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kern="12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kern="12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kern="12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20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91376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376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376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376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3765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7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63" name="Picture 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3067957" y="116632"/>
            <a:ext cx="32416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7" name="TextBox 3"/>
          <p:cNvSpPr txBox="1">
            <a:spLocks noChangeArrowheads="1"/>
          </p:cNvSpPr>
          <p:nvPr/>
        </p:nvSpPr>
        <p:spPr bwMode="auto">
          <a:xfrm>
            <a:off x="21447" y="3429000"/>
            <a:ext cx="9144000" cy="1107996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004182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Unit 5  A </a:t>
            </a:r>
            <a:r>
              <a:rPr lang="en-US" altLang="zh-CN" sz="6600" b="1" dirty="0" smtClean="0">
                <a:solidFill>
                  <a:srgbClr val="004182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party</a:t>
            </a:r>
            <a:endParaRPr lang="en-US" altLang="zh-CN" sz="6600" b="1" dirty="0">
              <a:solidFill>
                <a:srgbClr val="004182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609329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文本框 15363"/>
          <p:cNvSpPr txBox="1"/>
          <p:nvPr/>
        </p:nvSpPr>
        <p:spPr>
          <a:xfrm>
            <a:off x="304800" y="1447800"/>
            <a:ext cx="8839200" cy="5162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3200" dirty="0">
                <a:solidFill>
                  <a:srgbClr val="333333"/>
                </a:solidFill>
                <a:latin typeface="Comic Sans MS" panose="030F0702030302020204" pitchFamily="66" charset="0"/>
              </a:rPr>
              <a:t>Su </a:t>
            </a:r>
            <a:r>
              <a:rPr lang="en-US" altLang="zh-CN" sz="3200" dirty="0" err="1">
                <a:solidFill>
                  <a:srgbClr val="333333"/>
                </a:solidFill>
                <a:latin typeface="Comic Sans MS" panose="030F0702030302020204" pitchFamily="66" charset="0"/>
              </a:rPr>
              <a:t>Hai</a:t>
            </a:r>
            <a:r>
              <a:rPr lang="en-US" altLang="zh-CN" sz="3200" dirty="0">
                <a:solidFill>
                  <a:srgbClr val="333333"/>
                </a:solidFill>
                <a:latin typeface="Comic Sans MS" panose="030F0702030302020204" pitchFamily="66" charset="0"/>
              </a:rPr>
              <a:t> is in the kitchen. What is she going to do?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3200" dirty="0">
                <a:solidFill>
                  <a:srgbClr val="333333"/>
                </a:solidFill>
                <a:latin typeface="Comic Sans MS" panose="030F0702030302020204" pitchFamily="66" charset="0"/>
              </a:rPr>
              <a:t>Wang Bing is in the dinning room. What is he going to do?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3200" dirty="0">
                <a:solidFill>
                  <a:srgbClr val="333333"/>
                </a:solidFill>
                <a:latin typeface="Comic Sans MS" panose="030F0702030302020204" pitchFamily="66" charset="0"/>
              </a:rPr>
              <a:t>Yang Ling and Liu Tao are in the sitting room. What are they going to do?</a:t>
            </a:r>
            <a:endParaRPr lang="en-US" altLang="zh-CN" sz="3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32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3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32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0" name="Rectangle 10"/>
          <p:cNvSpPr/>
          <p:nvPr/>
        </p:nvSpPr>
        <p:spPr>
          <a:xfrm>
            <a:off x="304800" y="141288"/>
            <a:ext cx="2973388" cy="609600"/>
          </a:xfrm>
          <a:prstGeom prst="rect">
            <a:avLst/>
          </a:prstGeom>
          <a:solidFill>
            <a:srgbClr val="339966"/>
          </a:solidFill>
          <a:ln>
            <a:noFill/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  <p:txBody>
          <a:bodyPr wrap="none" lIns="90170" tIns="46990" rIns="90170" bIns="46990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FFFF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Read and guess</a:t>
            </a:r>
            <a:endParaRPr lang="en-US" altLang="zh-CN" sz="2400" b="1" dirty="0">
              <a:ea typeface="黑体" panose="02010609060101010101" pitchFamily="49" charset="-122"/>
            </a:endParaRPr>
          </a:p>
        </p:txBody>
      </p:sp>
      <p:sp>
        <p:nvSpPr>
          <p:cNvPr id="37891" name="文本框 1"/>
          <p:cNvSpPr/>
          <p:nvPr/>
        </p:nvSpPr>
        <p:spPr>
          <a:xfrm>
            <a:off x="3519488" y="371475"/>
            <a:ext cx="4743450" cy="1076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Is she/he going to ……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？</a:t>
            </a:r>
            <a:endParaRPr lang="en-US" altLang="zh-C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Are they going to……</a:t>
            </a:r>
            <a:r>
              <a:rPr lang="zh-CN" alt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？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fill="hold" tmFilter="0,0; .5, 1; 1, 1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9" descr="C:\Users\Administrator\Desktop\新建文件夹\SuYang0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3563" y="889000"/>
            <a:ext cx="15367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文本框 1"/>
          <p:cNvSpPr>
            <a:spLocks noChangeArrowheads="1"/>
          </p:cNvSpPr>
          <p:nvPr/>
        </p:nvSpPr>
        <p:spPr bwMode="auto">
          <a:xfrm>
            <a:off x="2317750" y="1222375"/>
            <a:ext cx="5721350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>
                <a:solidFill>
                  <a:srgbClr val="333333"/>
                </a:solidFill>
                <a:latin typeface="Times New Roman" panose="02020603050405020304" pitchFamily="18" charset="0"/>
              </a:rPr>
              <a:t>is in the kitchen.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400">
                <a:solidFill>
                  <a:srgbClr val="333333"/>
                </a:solidFill>
                <a:latin typeface="Times New Roman" panose="02020603050405020304" pitchFamily="18" charset="0"/>
              </a:rPr>
              <a:t>What is she going to do?</a:t>
            </a:r>
            <a:endParaRPr lang="zh-CN" altLang="en-US" sz="4400">
              <a:solidFill>
                <a:srgbClr val="333333"/>
              </a:solidFill>
            </a:endParaRPr>
          </a:p>
        </p:txBody>
      </p:sp>
      <p:sp>
        <p:nvSpPr>
          <p:cNvPr id="39939" name="文本框 2"/>
          <p:cNvSpPr/>
          <p:nvPr/>
        </p:nvSpPr>
        <p:spPr>
          <a:xfrm>
            <a:off x="1360488" y="3044825"/>
            <a:ext cx="5397500" cy="768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>
                <a:solidFill>
                  <a:srgbClr val="FF0000"/>
                </a:solidFill>
              </a:rPr>
              <a:t>Is she going to ……?</a:t>
            </a:r>
          </a:p>
        </p:txBody>
      </p:sp>
      <p:sp>
        <p:nvSpPr>
          <p:cNvPr id="39940" name="文本框 17417"/>
          <p:cNvSpPr/>
          <p:nvPr/>
        </p:nvSpPr>
        <p:spPr>
          <a:xfrm>
            <a:off x="982663" y="4489450"/>
            <a:ext cx="8077200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33"/>
                </a:solidFill>
                <a:latin typeface="Times New Roman" panose="02020603050405020304" pitchFamily="18" charset="0"/>
                <a:sym typeface="Wingdings" panose="05000000000000000000"/>
              </a:rPr>
              <a:t>She is going to do</a:t>
            </a:r>
            <a:r>
              <a:rPr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33"/>
                </a:solidFill>
                <a:latin typeface="Times New Roman" panose="02020603050405020304" pitchFamily="18" charset="0"/>
                <a:sym typeface="Wingdings" panose="05000000000000000000"/>
              </a:rPr>
              <a:t> </a:t>
            </a: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33"/>
                </a:solidFill>
                <a:latin typeface="Times New Roman" panose="02020603050405020304" pitchFamily="18" charset="0"/>
                <a:sym typeface="Wingdings" panose="05000000000000000000"/>
              </a:rPr>
              <a:t>some washing.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399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图片 1331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9225" y="777875"/>
            <a:ext cx="914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文本框 1"/>
          <p:cNvSpPr>
            <a:spLocks noChangeArrowheads="1"/>
          </p:cNvSpPr>
          <p:nvPr/>
        </p:nvSpPr>
        <p:spPr bwMode="auto">
          <a:xfrm>
            <a:off x="2333625" y="1316038"/>
            <a:ext cx="550545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>
                <a:solidFill>
                  <a:srgbClr val="333333"/>
                </a:solidFill>
                <a:latin typeface="Times New Roman" panose="02020603050405020304" pitchFamily="18" charset="0"/>
              </a:rPr>
              <a:t>is in the dinning room</a:t>
            </a:r>
            <a:r>
              <a:rPr lang="en-US" altLang="zh-CN" sz="4400">
                <a:solidFill>
                  <a:srgbClr val="333333"/>
                </a:solidFill>
                <a:latin typeface="Times New Roman" panose="02020603050405020304" pitchFamily="18" charset="0"/>
                <a:sym typeface="黑体" panose="02010609060101010101" pitchFamily="49" charset="-122"/>
              </a:rPr>
              <a:t>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400">
                <a:solidFill>
                  <a:srgbClr val="333333"/>
                </a:solidFill>
                <a:latin typeface="Times New Roman" panose="02020603050405020304" pitchFamily="18" charset="0"/>
                <a:sym typeface="黑体" panose="02010609060101010101" pitchFamily="49" charset="-122"/>
              </a:rPr>
              <a:t>What is he going to do?</a:t>
            </a:r>
            <a:endParaRPr lang="zh-CN" altLang="en-US" sz="4400">
              <a:solidFill>
                <a:srgbClr val="333333"/>
              </a:solidFill>
            </a:endParaRPr>
          </a:p>
        </p:txBody>
      </p:sp>
      <p:sp>
        <p:nvSpPr>
          <p:cNvPr id="41987" name="文本框 2"/>
          <p:cNvSpPr/>
          <p:nvPr/>
        </p:nvSpPr>
        <p:spPr>
          <a:xfrm>
            <a:off x="1274763" y="3044825"/>
            <a:ext cx="5118100" cy="768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>
                <a:solidFill>
                  <a:srgbClr val="FF0000"/>
                </a:solidFill>
              </a:rPr>
              <a:t>Is he going to ……?</a:t>
            </a:r>
          </a:p>
        </p:txBody>
      </p:sp>
      <p:sp>
        <p:nvSpPr>
          <p:cNvPr id="41988" name="文本框 17417"/>
          <p:cNvSpPr/>
          <p:nvPr/>
        </p:nvSpPr>
        <p:spPr>
          <a:xfrm>
            <a:off x="1738313" y="4741863"/>
            <a:ext cx="8077200" cy="5826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33"/>
                </a:solidFill>
                <a:latin typeface="Times New Roman" panose="02020603050405020304" pitchFamily="18" charset="0"/>
                <a:sym typeface="Wingdings" panose="05000000000000000000"/>
              </a:rPr>
              <a:t>He is going to clean the desk.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7" descr="C:\Users\Administrator\Desktop\新建文件夹\YLin0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7375" y="774700"/>
            <a:ext cx="11684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8" descr="C:\Users\Administrator\Desktop\新建文件夹\LiuTao0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55775" y="774700"/>
            <a:ext cx="1387475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文本框 1"/>
          <p:cNvSpPr>
            <a:spLocks noChangeArrowheads="1"/>
          </p:cNvSpPr>
          <p:nvPr/>
        </p:nvSpPr>
        <p:spPr bwMode="auto">
          <a:xfrm>
            <a:off x="2944813" y="774700"/>
            <a:ext cx="6249987" cy="212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>
                <a:solidFill>
                  <a:srgbClr val="333333"/>
                </a:solidFill>
                <a:latin typeface="Times New Roman" panose="02020603050405020304" pitchFamily="18" charset="0"/>
              </a:rPr>
              <a:t>are in the sitting room.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400">
                <a:solidFill>
                  <a:srgbClr val="333333"/>
                </a:solidFill>
                <a:latin typeface="Times New Roman" panose="02020603050405020304" pitchFamily="18" charset="0"/>
              </a:rPr>
              <a:t>What are they going to do?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4400">
              <a:solidFill>
                <a:srgbClr val="333333"/>
              </a:solidFill>
            </a:endParaRPr>
          </a:p>
        </p:txBody>
      </p:sp>
      <p:sp>
        <p:nvSpPr>
          <p:cNvPr id="44036" name="文本框 2"/>
          <p:cNvSpPr/>
          <p:nvPr/>
        </p:nvSpPr>
        <p:spPr>
          <a:xfrm>
            <a:off x="1900238" y="2463800"/>
            <a:ext cx="5986462" cy="768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>
                <a:solidFill>
                  <a:srgbClr val="FF0000"/>
                </a:solidFill>
              </a:rPr>
              <a:t>Are they going to ……?</a:t>
            </a:r>
          </a:p>
        </p:txBody>
      </p:sp>
      <p:sp>
        <p:nvSpPr>
          <p:cNvPr id="44037" name="文本框 17417"/>
          <p:cNvSpPr/>
          <p:nvPr/>
        </p:nvSpPr>
        <p:spPr>
          <a:xfrm>
            <a:off x="1755775" y="4651375"/>
            <a:ext cx="8077200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33"/>
                </a:solidFill>
                <a:latin typeface="Times New Roman" panose="02020603050405020304" pitchFamily="18" charset="0"/>
                <a:sym typeface="Wingdings" panose="05000000000000000000"/>
              </a:rPr>
              <a:t>They are going to sweep the floor.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nimBg="1"/>
      <p:bldP spid="440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0"/>
          <p:cNvSpPr/>
          <p:nvPr/>
        </p:nvSpPr>
        <p:spPr>
          <a:xfrm>
            <a:off x="395288" y="476250"/>
            <a:ext cx="2614612" cy="609600"/>
          </a:xfrm>
          <a:prstGeom prst="rect">
            <a:avLst/>
          </a:prstGeom>
          <a:solidFill>
            <a:srgbClr val="339966"/>
          </a:solidFill>
          <a:ln>
            <a:noFill/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  <p:txBody>
          <a:bodyPr wrap="none" lIns="90170" tIns="46990" rIns="90170" bIns="46990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FFFF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FFFFFF"/>
                </a:solidFill>
                <a:ea typeface="黑体" panose="02010609060101010101" pitchFamily="49" charset="-122"/>
              </a:rPr>
              <a:t>Ask and answer</a:t>
            </a:r>
            <a:endParaRPr lang="zh-CN" altLang="en-US" sz="2400" b="1">
              <a:ea typeface="黑体" panose="02010609060101010101" pitchFamily="49" charset="-122"/>
            </a:endParaRPr>
          </a:p>
        </p:txBody>
      </p:sp>
      <p:pic>
        <p:nvPicPr>
          <p:cNvPr id="36867" name="Picture 6" descr="C:\Users\Administrator\AppData\Roaming\Tencent\Users\472276754\QQ\WinTemp\RichOle\$S5W@7J3N}~}X5%K%D9T[NU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279650" y="1700213"/>
            <a:ext cx="11412538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矩形 1"/>
          <p:cNvSpPr/>
          <p:nvPr/>
        </p:nvSpPr>
        <p:spPr>
          <a:xfrm>
            <a:off x="1044575" y="1700213"/>
            <a:ext cx="719138" cy="2303462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333333"/>
              </a:solidFill>
            </a:endParaRPr>
          </a:p>
        </p:txBody>
      </p:sp>
      <p:sp>
        <p:nvSpPr>
          <p:cNvPr id="46084" name="矩形 2"/>
          <p:cNvSpPr/>
          <p:nvPr/>
        </p:nvSpPr>
        <p:spPr>
          <a:xfrm>
            <a:off x="1763713" y="1701800"/>
            <a:ext cx="647700" cy="2303463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333333"/>
              </a:solidFill>
            </a:endParaRPr>
          </a:p>
        </p:txBody>
      </p:sp>
      <p:sp>
        <p:nvSpPr>
          <p:cNvPr id="46085" name="矩形 3"/>
          <p:cNvSpPr/>
          <p:nvPr/>
        </p:nvSpPr>
        <p:spPr>
          <a:xfrm>
            <a:off x="2555875" y="1701800"/>
            <a:ext cx="1079500" cy="2303463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333333"/>
              </a:solidFill>
            </a:endParaRPr>
          </a:p>
        </p:txBody>
      </p:sp>
      <p:sp>
        <p:nvSpPr>
          <p:cNvPr id="46086" name="矩形 4"/>
          <p:cNvSpPr/>
          <p:nvPr/>
        </p:nvSpPr>
        <p:spPr>
          <a:xfrm>
            <a:off x="3635375" y="2168525"/>
            <a:ext cx="649288" cy="1368425"/>
          </a:xfrm>
          <a:prstGeom prst="rect">
            <a:avLst/>
          </a:prstGeom>
          <a:noFill/>
          <a:ln>
            <a:solidFill>
              <a:srgbClr val="FF0000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333333"/>
              </a:solidFill>
            </a:endParaRPr>
          </a:p>
        </p:txBody>
      </p:sp>
      <p:sp>
        <p:nvSpPr>
          <p:cNvPr id="46087" name="Text Box 10"/>
          <p:cNvSpPr/>
          <p:nvPr/>
        </p:nvSpPr>
        <p:spPr>
          <a:xfrm>
            <a:off x="1044575" y="1244600"/>
            <a:ext cx="631825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be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8" name="Text Box 11"/>
          <p:cNvSpPr/>
          <p:nvPr/>
        </p:nvSpPr>
        <p:spPr>
          <a:xfrm>
            <a:off x="2555875" y="1244600"/>
            <a:ext cx="1273175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going to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9" name="Text Box 12"/>
          <p:cNvSpPr/>
          <p:nvPr/>
        </p:nvSpPr>
        <p:spPr>
          <a:xfrm>
            <a:off x="3829050" y="1244600"/>
            <a:ext cx="53340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do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90" name="文本框 6"/>
          <p:cNvSpPr/>
          <p:nvPr/>
        </p:nvSpPr>
        <p:spPr>
          <a:xfrm>
            <a:off x="1763713" y="1260475"/>
            <a:ext cx="954087" cy="368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zh-CN" b="1">
                <a:solidFill>
                  <a:srgbClr val="FF0000"/>
                </a:solidFill>
              </a:rPr>
              <a:t>人称</a:t>
            </a:r>
          </a:p>
        </p:txBody>
      </p:sp>
      <p:sp>
        <p:nvSpPr>
          <p:cNvPr id="46091" name="TextBox 11"/>
          <p:cNvSpPr/>
          <p:nvPr/>
        </p:nvSpPr>
        <p:spPr>
          <a:xfrm>
            <a:off x="4427538" y="1341438"/>
            <a:ext cx="2016125" cy="368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i="1">
                <a:solidFill>
                  <a:srgbClr val="FF0000"/>
                </a:solidFill>
              </a:rPr>
              <a:t>一般疑问句</a:t>
            </a:r>
          </a:p>
        </p:txBody>
      </p:sp>
      <p:sp>
        <p:nvSpPr>
          <p:cNvPr id="46092" name="TextBox 12"/>
          <p:cNvSpPr/>
          <p:nvPr/>
        </p:nvSpPr>
        <p:spPr>
          <a:xfrm>
            <a:off x="4140200" y="4076700"/>
            <a:ext cx="3024188" cy="3698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i="1">
                <a:solidFill>
                  <a:srgbClr val="FF0000"/>
                </a:solidFill>
              </a:rPr>
              <a:t>肯定回答 </a:t>
            </a:r>
            <a:r>
              <a:rPr lang="en-US" altLang="zh-CN" b="1" i="1">
                <a:solidFill>
                  <a:srgbClr val="FF0000"/>
                </a:solidFill>
              </a:rPr>
              <a:t>/</a:t>
            </a:r>
            <a:r>
              <a:rPr lang="zh-CN" altLang="en-US" b="1" i="1">
                <a:solidFill>
                  <a:srgbClr val="FF0000"/>
                </a:solidFill>
              </a:rPr>
              <a:t>否定回答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 fill="hold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 fill="hold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 fill="hold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 fill="hold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 fill="hold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 fill="hold"/>
                                        <p:tgtEl>
                                          <p:spTgt spid="46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 fill="hold"/>
                                        <p:tgtEl>
                                          <p:spTgt spid="46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nimBg="1"/>
      <p:bldP spid="46084" grpId="0" animBg="1"/>
      <p:bldP spid="46085" grpId="0" animBg="1"/>
      <p:bldP spid="46086" grpId="0" animBg="1"/>
      <p:bldP spid="46087" grpId="0" animBg="1"/>
      <p:bldP spid="46088" grpId="0" animBg="1"/>
      <p:bldP spid="46089" grpId="0" animBg="1"/>
      <p:bldP spid="4609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图片 13318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4800" y="838200"/>
            <a:ext cx="106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1" name="图片 8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57200"/>
            <a:ext cx="990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图片 9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762000"/>
            <a:ext cx="1066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图片 10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457200"/>
            <a:ext cx="914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文本框 14"/>
          <p:cNvSpPr/>
          <p:nvPr/>
        </p:nvSpPr>
        <p:spPr>
          <a:xfrm>
            <a:off x="3132138" y="2205038"/>
            <a:ext cx="2135187" cy="768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400">
                <a:solidFill>
                  <a:srgbClr val="FF0000"/>
                </a:solidFill>
              </a:rPr>
              <a:t>Helpful</a:t>
            </a:r>
            <a:endParaRPr lang="en-US" altLang="zh-CN">
              <a:solidFill>
                <a:srgbClr val="FF0000"/>
              </a:solidFill>
            </a:endParaRPr>
          </a:p>
        </p:txBody>
      </p:sp>
      <p:pic>
        <p:nvPicPr>
          <p:cNvPr id="37895" name="图片 13320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213" y="3644900"/>
            <a:ext cx="990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6" name="图片 15" descr="tim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572000" y="3500438"/>
            <a:ext cx="22002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 fill="hold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 fill="hold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 fill="hold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文本框 33793"/>
          <p:cNvSpPr>
            <a:spLocks noChangeArrowheads="1"/>
          </p:cNvSpPr>
          <p:nvPr/>
        </p:nvSpPr>
        <p:spPr bwMode="auto">
          <a:xfrm>
            <a:off x="914400" y="457200"/>
            <a:ext cx="533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333333"/>
                </a:solidFill>
                <a:latin typeface="Impact" panose="020B0806030902050204" pitchFamily="34" charset="0"/>
              </a:rPr>
              <a:t>用所给词的适当形式填空</a:t>
            </a:r>
          </a:p>
        </p:txBody>
      </p:sp>
      <p:sp>
        <p:nvSpPr>
          <p:cNvPr id="38915" name="文本框 33794"/>
          <p:cNvSpPr>
            <a:spLocks noChangeArrowheads="1"/>
          </p:cNvSpPr>
          <p:nvPr/>
        </p:nvSpPr>
        <p:spPr bwMode="auto">
          <a:xfrm>
            <a:off x="609600" y="1219200"/>
            <a:ext cx="822960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20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We________________ ( watch) a film next week.</a:t>
            </a:r>
          </a:p>
          <a:p>
            <a:pPr marL="342900" indent="-342900">
              <a:lnSpc>
                <a:spcPct val="200000"/>
              </a:lnSpc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altLang="zh-CN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What_____ Mike __________(do) tomorrow?</a:t>
            </a:r>
          </a:p>
          <a:p>
            <a:pPr marL="342900" indent="-342900">
              <a:lnSpc>
                <a:spcPct val="2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    He</a:t>
            </a:r>
            <a:r>
              <a:rPr lang="en-US" altLang="zh-CN" sz="2800" u="sng" dirty="0">
                <a:solidFill>
                  <a:srgbClr val="333333"/>
                </a:solidFill>
                <a:latin typeface="Times New Roman" panose="02020603050405020304" pitchFamily="18" charset="0"/>
              </a:rPr>
              <a:t>                               </a:t>
            </a:r>
            <a:r>
              <a:rPr lang="en-US" altLang="zh-CN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(visit) the zoo.</a:t>
            </a:r>
          </a:p>
          <a:p>
            <a:pPr marL="342900" indent="-342900">
              <a:lnSpc>
                <a:spcPct val="2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333333"/>
                </a:solidFill>
                <a:latin typeface="Times New Roman" panose="02020603050405020304" pitchFamily="18" charset="0"/>
              </a:rPr>
              <a:t>3. _______ they _______________ (make) model planes tomorrow evening? No, they ________.</a:t>
            </a:r>
          </a:p>
        </p:txBody>
      </p:sp>
      <p:sp>
        <p:nvSpPr>
          <p:cNvPr id="50179" name="文本框 33795"/>
          <p:cNvSpPr/>
          <p:nvPr/>
        </p:nvSpPr>
        <p:spPr>
          <a:xfrm>
            <a:off x="1619250" y="1412875"/>
            <a:ext cx="3048000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are going to watch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0" name="文本框 33796"/>
          <p:cNvSpPr/>
          <p:nvPr/>
        </p:nvSpPr>
        <p:spPr>
          <a:xfrm>
            <a:off x="2085975" y="2492375"/>
            <a:ext cx="685800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is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1" name="文本框 33797"/>
          <p:cNvSpPr/>
          <p:nvPr/>
        </p:nvSpPr>
        <p:spPr>
          <a:xfrm>
            <a:off x="3514725" y="2565400"/>
            <a:ext cx="2209800" cy="519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going to do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2" name="文本框 33798"/>
          <p:cNvSpPr/>
          <p:nvPr/>
        </p:nvSpPr>
        <p:spPr>
          <a:xfrm>
            <a:off x="1547813" y="3500438"/>
            <a:ext cx="2667000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is going to visit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3" name="文本框 33804"/>
          <p:cNvSpPr/>
          <p:nvPr/>
        </p:nvSpPr>
        <p:spPr>
          <a:xfrm>
            <a:off x="6227763" y="5589588"/>
            <a:ext cx="1295400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aren’t</a:t>
            </a:r>
          </a:p>
        </p:txBody>
      </p:sp>
      <p:sp>
        <p:nvSpPr>
          <p:cNvPr id="50184" name="文本框 1"/>
          <p:cNvSpPr/>
          <p:nvPr/>
        </p:nvSpPr>
        <p:spPr>
          <a:xfrm>
            <a:off x="1258888" y="4652963"/>
            <a:ext cx="914400" cy="5222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Are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5" name="文本框 2"/>
          <p:cNvSpPr/>
          <p:nvPr/>
        </p:nvSpPr>
        <p:spPr>
          <a:xfrm>
            <a:off x="3132138" y="4581525"/>
            <a:ext cx="2590800" cy="522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going to make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 fill="hold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 fill="hold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 fill="hold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180" grpId="0" animBg="1"/>
      <p:bldP spid="50181" grpId="0" animBg="1"/>
      <p:bldP spid="50182" grpId="0" animBg="1"/>
      <p:bldP spid="50183" grpId="0" animBg="1"/>
      <p:bldP spid="50184" grpId="0" animBg="1"/>
      <p:bldP spid="501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0"/>
          <p:cNvSpPr/>
          <p:nvPr/>
        </p:nvSpPr>
        <p:spPr>
          <a:xfrm>
            <a:off x="250825" y="404813"/>
            <a:ext cx="2233613" cy="579437"/>
          </a:xfrm>
          <a:prstGeom prst="rect">
            <a:avLst/>
          </a:prstGeom>
          <a:solidFill>
            <a:srgbClr val="339966"/>
          </a:solidFill>
          <a:ln>
            <a:noFill/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  <p:txBody>
          <a:bodyPr wrap="none" lIns="90170" tIns="46990" rIns="90170" bIns="46990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FFFF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Summary</a:t>
            </a:r>
            <a:endParaRPr lang="en-US" altLang="zh-CN" sz="2400" b="1" dirty="0">
              <a:ea typeface="黑体" panose="02010609060101010101" pitchFamily="49" charset="-122"/>
            </a:endParaRPr>
          </a:p>
        </p:txBody>
      </p:sp>
      <p:sp>
        <p:nvSpPr>
          <p:cNvPr id="39939" name="Text Box 5"/>
          <p:cNvSpPr>
            <a:spLocks noChangeArrowheads="1"/>
          </p:cNvSpPr>
          <p:nvPr/>
        </p:nvSpPr>
        <p:spPr bwMode="auto">
          <a:xfrm>
            <a:off x="539552" y="1525815"/>
            <a:ext cx="802798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一般将来时的基本结构：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主语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 be going to+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动词原形。</a:t>
            </a:r>
            <a:endParaRPr lang="en-US" altLang="zh-CN" sz="2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 dirty="0">
              <a:solidFill>
                <a:srgbClr val="FF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一般疑问句：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be+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主语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 going to+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动词原形？</a:t>
            </a:r>
            <a:endParaRPr lang="en-US" altLang="zh-CN" sz="2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 smtClean="0">
                <a:solidFill>
                  <a:srgbClr val="FF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肯</a:t>
            </a:r>
            <a:r>
              <a:rPr lang="zh-CN" altLang="en-US" sz="2400" dirty="0">
                <a:solidFill>
                  <a:srgbClr val="FF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定回答：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Yes,+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主语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提问的助动词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b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2400" dirty="0" smtClean="0">
                <a:solidFill>
                  <a:srgbClr val="FF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否</a:t>
            </a:r>
            <a:r>
              <a:rPr lang="zh-CN" altLang="en-US" sz="2400" dirty="0">
                <a:solidFill>
                  <a:srgbClr val="FF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定回答：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No,+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主语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提问的助动词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+not.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2400" dirty="0">
              <a:solidFill>
                <a:srgbClr val="FF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特殊疑问句：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特殊疑问词</a:t>
            </a:r>
            <a:r>
              <a:rPr lang="en-US" altLang="zh-CN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+be going to+</a:t>
            </a:r>
            <a:r>
              <a:rPr lang="zh-CN" altLang="en-US" sz="2400" dirty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动词原形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图片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80175" y="-315913"/>
            <a:ext cx="2771775" cy="215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流程图: 可选过程 3"/>
          <p:cNvSpPr>
            <a:spLocks noChangeArrowheads="1"/>
          </p:cNvSpPr>
          <p:nvPr/>
        </p:nvSpPr>
        <p:spPr bwMode="auto">
          <a:xfrm>
            <a:off x="250825" y="260350"/>
            <a:ext cx="8642350" cy="6337300"/>
          </a:xfrm>
          <a:prstGeom prst="flowChartAlternateProcess">
            <a:avLst/>
          </a:prstGeom>
          <a:noFill/>
          <a:ln w="203200" cmpd="thickThin" algn="ctr">
            <a:solidFill>
              <a:srgbClr val="FF99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40964" name="TextBox 2"/>
          <p:cNvSpPr>
            <a:spLocks noChangeArrowheads="1"/>
          </p:cNvSpPr>
          <p:nvPr/>
        </p:nvSpPr>
        <p:spPr bwMode="auto">
          <a:xfrm>
            <a:off x="611188" y="296863"/>
            <a:ext cx="6673850" cy="163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C00000"/>
                </a:solidFill>
              </a:rPr>
              <a:t>六月，大家即将告别母校，我们计划开展一个毕业</a:t>
            </a:r>
            <a:r>
              <a:rPr lang="en-US" altLang="zh-CN" sz="2000" b="1">
                <a:solidFill>
                  <a:srgbClr val="C00000"/>
                </a:solidFill>
              </a:rPr>
              <a:t>party</a:t>
            </a:r>
            <a:r>
              <a:rPr lang="zh-CN" altLang="en-US" sz="2000" b="1">
                <a:solidFill>
                  <a:srgbClr val="C00000"/>
                </a:solidFill>
              </a:rPr>
              <a:t>，</a:t>
            </a:r>
            <a:endParaRPr lang="en-US" altLang="zh-CN" sz="2000" b="1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C00000"/>
                </a:solidFill>
              </a:rPr>
              <a:t>设计下面的邀请卡吧（小组合作讨论）。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000" b="1">
              <a:solidFill>
                <a:srgbClr val="C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000" b="1">
              <a:solidFill>
                <a:srgbClr val="C00000"/>
              </a:solidFill>
            </a:endParaRPr>
          </a:p>
        </p:txBody>
      </p:sp>
      <p:pic>
        <p:nvPicPr>
          <p:cNvPr id="40965" name="图片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188" y="1268413"/>
            <a:ext cx="7670800" cy="488473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40966" name="椭圆 6"/>
          <p:cNvSpPr>
            <a:spLocks noChangeArrowheads="1"/>
          </p:cNvSpPr>
          <p:nvPr/>
        </p:nvSpPr>
        <p:spPr bwMode="auto">
          <a:xfrm>
            <a:off x="1116013" y="1700213"/>
            <a:ext cx="2592387" cy="2185987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C00000"/>
                </a:solidFill>
                <a:latin typeface="Aharoni" panose="02010803020104030203" pitchFamily="2" charset="-79"/>
              </a:rPr>
              <a:t>Welcome to the party</a:t>
            </a:r>
            <a:endParaRPr lang="zh-CN" altLang="en-US" sz="2800">
              <a:solidFill>
                <a:srgbClr val="C00000"/>
              </a:solidFill>
              <a:latin typeface="Aharoni" panose="02010803020104030203" pitchFamily="2" charset="-79"/>
            </a:endParaRPr>
          </a:p>
        </p:txBody>
      </p:sp>
      <p:sp>
        <p:nvSpPr>
          <p:cNvPr id="40967" name="六边形 8"/>
          <p:cNvSpPr>
            <a:spLocks noChangeArrowheads="1"/>
          </p:cNvSpPr>
          <p:nvPr/>
        </p:nvSpPr>
        <p:spPr bwMode="auto">
          <a:xfrm>
            <a:off x="4608513" y="1420813"/>
            <a:ext cx="3744912" cy="3608387"/>
          </a:xfrm>
          <a:prstGeom prst="hexagon">
            <a:avLst>
              <a:gd name="adj" fmla="val 25004"/>
              <a:gd name="vf" fmla="val 115470"/>
            </a:avLst>
          </a:prstGeom>
          <a:solidFill>
            <a:srgbClr val="CCFF99">
              <a:alpha val="77646"/>
            </a:srgbClr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C00000"/>
                </a:solidFill>
                <a:latin typeface="Aharoni" panose="02010803020104030203" pitchFamily="2" charset="-79"/>
              </a:rPr>
              <a:t>Invitation</a:t>
            </a:r>
            <a:r>
              <a:rPr lang="en-US" altLang="zh-CN" sz="2000">
                <a:solidFill>
                  <a:srgbClr val="C00000"/>
                </a:solidFill>
                <a:latin typeface="Aharoni" panose="02010803020104030203" pitchFamily="2" charset="-79"/>
              </a:rPr>
              <a:t>(</a:t>
            </a:r>
            <a:r>
              <a:rPr lang="zh-CN" altLang="en-US" sz="2000">
                <a:solidFill>
                  <a:srgbClr val="C00000"/>
                </a:solidFill>
                <a:latin typeface="Aharoni" panose="02010803020104030203" pitchFamily="2" charset="-79"/>
              </a:rPr>
              <a:t>邀请卡</a:t>
            </a:r>
            <a:r>
              <a:rPr lang="en-US" altLang="zh-CN" sz="2000">
                <a:solidFill>
                  <a:srgbClr val="C00000"/>
                </a:solidFill>
                <a:latin typeface="Aharoni" panose="02010803020104030203" pitchFamily="2" charset="-79"/>
              </a:rPr>
              <a:t>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C00000"/>
                </a:solidFill>
                <a:latin typeface="Aharoni" panose="02010803020104030203" pitchFamily="2" charset="-79"/>
              </a:rPr>
              <a:t>Date:_________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C00000"/>
                </a:solidFill>
                <a:latin typeface="Aharoni" panose="02010803020104030203" pitchFamily="2" charset="-79"/>
              </a:rPr>
              <a:t>Time:__________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C00000"/>
                </a:solidFill>
                <a:latin typeface="Aharoni" panose="02010803020104030203" pitchFamily="2" charset="-79"/>
              </a:rPr>
              <a:t>Place:_________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C00000"/>
                </a:solidFill>
                <a:latin typeface="Aharoni" panose="02010803020104030203" pitchFamily="2" charset="-79"/>
              </a:rPr>
              <a:t>With__________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C00000"/>
                </a:solidFill>
                <a:latin typeface="Aharoni" panose="02010803020104030203" pitchFamily="2" charset="-79"/>
              </a:rPr>
              <a:t>Come and have fun !</a:t>
            </a:r>
            <a:endParaRPr lang="zh-CN" altLang="en-US" sz="2400">
              <a:solidFill>
                <a:srgbClr val="C00000"/>
              </a:solidFill>
              <a:latin typeface="Aharoni" panose="02010803020104030203" pitchFamily="2" charset="-79"/>
            </a:endParaRPr>
          </a:p>
        </p:txBody>
      </p:sp>
      <p:sp>
        <p:nvSpPr>
          <p:cNvPr id="40968" name="圆角矩形 12"/>
          <p:cNvSpPr>
            <a:spLocks noChangeArrowheads="1"/>
          </p:cNvSpPr>
          <p:nvPr/>
        </p:nvSpPr>
        <p:spPr bwMode="auto">
          <a:xfrm>
            <a:off x="377825" y="4941888"/>
            <a:ext cx="8137525" cy="1655762"/>
          </a:xfrm>
          <a:prstGeom prst="roundRect">
            <a:avLst>
              <a:gd name="adj" fmla="val 16667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C00000"/>
                </a:solidFill>
              </a:rPr>
              <a:t>Tips:</a:t>
            </a:r>
            <a:r>
              <a:rPr lang="en-US" altLang="zh-CN" sz="2800" dirty="0">
                <a:solidFill>
                  <a:srgbClr val="7030A0"/>
                </a:solidFill>
              </a:rPr>
              <a:t>1.When are we going to have the party ?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7030A0"/>
                </a:solidFill>
              </a:rPr>
              <a:t>    2.Where are we going to have the party ?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7030A0"/>
                </a:solidFill>
              </a:rPr>
              <a:t>       3.What are we going to bring to the party ?</a:t>
            </a:r>
            <a:endParaRPr lang="zh-CN" altLang="en-US" sz="2800" dirty="0">
              <a:solidFill>
                <a:srgbClr val="7030A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 fill="hold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图片 2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80175" y="-315913"/>
            <a:ext cx="2771775" cy="215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Text Box 13"/>
          <p:cNvSpPr>
            <a:spLocks noChangeArrowheads="1"/>
          </p:cNvSpPr>
          <p:nvPr/>
        </p:nvSpPr>
        <p:spPr bwMode="auto">
          <a:xfrm>
            <a:off x="5486400" y="457200"/>
            <a:ext cx="2895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/>
          </a:p>
        </p:txBody>
      </p:sp>
      <p:pic>
        <p:nvPicPr>
          <p:cNvPr id="41988" name="Picture 36" descr="u=1283117784,2921872706&amp;fm=21&amp;gp=0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3995738" y="5373688"/>
            <a:ext cx="4010025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Text Box 5"/>
          <p:cNvSpPr>
            <a:spLocks noChangeArrowheads="1"/>
          </p:cNvSpPr>
          <p:nvPr/>
        </p:nvSpPr>
        <p:spPr bwMode="auto">
          <a:xfrm>
            <a:off x="1011238" y="1768475"/>
            <a:ext cx="6994525" cy="648896"/>
          </a:xfrm>
          <a:prstGeom prst="rect">
            <a:avLst/>
          </a:prstGeom>
          <a:solidFill>
            <a:schemeClr val="bg1"/>
          </a:solidFill>
          <a:ln w="76200" cap="rnd" algn="ctr">
            <a:solidFill>
              <a:srgbClr val="99CC00"/>
            </a:solidFill>
            <a:prstDash val="sysDot"/>
            <a:miter lim="800000"/>
          </a:ln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Grammar time.</a:t>
            </a:r>
            <a:endParaRPr lang="zh-CN" altLang="en-US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990" name="Text Box 6"/>
          <p:cNvSpPr>
            <a:spLocks noChangeArrowheads="1"/>
          </p:cNvSpPr>
          <p:nvPr/>
        </p:nvSpPr>
        <p:spPr bwMode="auto">
          <a:xfrm>
            <a:off x="957263" y="3511550"/>
            <a:ext cx="6994525" cy="1202893"/>
          </a:xfrm>
          <a:prstGeom prst="rect">
            <a:avLst/>
          </a:prstGeom>
          <a:solidFill>
            <a:schemeClr val="bg1"/>
          </a:solidFill>
          <a:ln w="76200" cap="rnd" algn="ctr">
            <a:solidFill>
              <a:srgbClr val="99CC00"/>
            </a:solidFill>
            <a:prstDash val="sysDot"/>
            <a:miter lim="800000"/>
          </a:ln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 to make a new invitation card.</a:t>
            </a:r>
          </a:p>
        </p:txBody>
      </p:sp>
      <p:grpSp>
        <p:nvGrpSpPr>
          <p:cNvPr id="41991" name="Group 28"/>
          <p:cNvGrpSpPr/>
          <p:nvPr/>
        </p:nvGrpSpPr>
        <p:grpSpPr bwMode="auto">
          <a:xfrm rot="-300000">
            <a:off x="-25400" y="295275"/>
            <a:ext cx="3692525" cy="2663825"/>
            <a:chOff x="0" y="0"/>
            <a:chExt cx="1440" cy="2291"/>
          </a:xfrm>
        </p:grpSpPr>
        <p:grpSp>
          <p:nvGrpSpPr>
            <p:cNvPr id="41992" name="Group 29"/>
            <p:cNvGrpSpPr>
              <a:grpSpLocks noChangeAspect="1"/>
            </p:cNvGrpSpPr>
            <p:nvPr/>
          </p:nvGrpSpPr>
          <p:grpSpPr bwMode="auto">
            <a:xfrm>
              <a:off x="0" y="31"/>
              <a:ext cx="1440" cy="2260"/>
              <a:chOff x="0" y="0"/>
              <a:chExt cx="1440" cy="2260"/>
            </a:xfrm>
          </p:grpSpPr>
          <p:pic>
            <p:nvPicPr>
              <p:cNvPr id="41993" name="Picture 4"/>
              <p:cNvPicPr>
                <a:picLocks noChangeAspect="1" noChangeArrowheads="1"/>
              </p:cNvPicPr>
              <p:nvPr/>
            </p:nvPicPr>
            <p:blipFill>
              <a:blip r:embed="rId6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440" cy="2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994" name="Picture 5" descr="未命名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84" y="96"/>
                <a:ext cx="336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995" name="Picture 6" descr="未命名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240" y="240"/>
                <a:ext cx="336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996" name="Picture 7" descr="未命名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576" y="96"/>
                <a:ext cx="336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997" name="Picture 8" descr="未命名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432" y="240"/>
                <a:ext cx="336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998" name="Picture 9" descr="未命名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816" y="96"/>
                <a:ext cx="336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999" name="Picture 10" descr="未命名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672" y="240"/>
                <a:ext cx="336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00" name="Picture 11" descr="未命名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912" y="192"/>
                <a:ext cx="384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01" name="Picture 12" descr="未命名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288" y="384"/>
                <a:ext cx="384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002" name="Picture 13" descr="未命名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624" y="384"/>
                <a:ext cx="576" cy="3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2003" name="未知"/>
            <p:cNvSpPr/>
            <p:nvPr/>
          </p:nvSpPr>
          <p:spPr bwMode="auto">
            <a:xfrm>
              <a:off x="122" y="0"/>
              <a:ext cx="1292" cy="952"/>
            </a:xfrm>
            <a:custGeom>
              <a:avLst/>
              <a:gdLst>
                <a:gd name="T0" fmla="*/ 61 w 1292"/>
                <a:gd name="T1" fmla="*/ 158 h 952"/>
                <a:gd name="T2" fmla="*/ 0 w 1292"/>
                <a:gd name="T3" fmla="*/ 323 h 952"/>
                <a:gd name="T4" fmla="*/ 9 w 1292"/>
                <a:gd name="T5" fmla="*/ 672 h 952"/>
                <a:gd name="T6" fmla="*/ 114 w 1292"/>
                <a:gd name="T7" fmla="*/ 803 h 952"/>
                <a:gd name="T8" fmla="*/ 768 w 1292"/>
                <a:gd name="T9" fmla="*/ 812 h 952"/>
                <a:gd name="T10" fmla="*/ 829 w 1292"/>
                <a:gd name="T11" fmla="*/ 952 h 952"/>
                <a:gd name="T12" fmla="*/ 882 w 1292"/>
                <a:gd name="T13" fmla="*/ 891 h 952"/>
                <a:gd name="T14" fmla="*/ 1091 w 1292"/>
                <a:gd name="T15" fmla="*/ 812 h 952"/>
                <a:gd name="T16" fmla="*/ 1117 w 1292"/>
                <a:gd name="T17" fmla="*/ 803 h 952"/>
                <a:gd name="T18" fmla="*/ 1135 w 1292"/>
                <a:gd name="T19" fmla="*/ 786 h 952"/>
                <a:gd name="T20" fmla="*/ 1187 w 1292"/>
                <a:gd name="T21" fmla="*/ 768 h 952"/>
                <a:gd name="T22" fmla="*/ 1266 w 1292"/>
                <a:gd name="T23" fmla="*/ 699 h 952"/>
                <a:gd name="T24" fmla="*/ 1292 w 1292"/>
                <a:gd name="T25" fmla="*/ 559 h 952"/>
                <a:gd name="T26" fmla="*/ 1283 w 1292"/>
                <a:gd name="T27" fmla="*/ 350 h 952"/>
                <a:gd name="T28" fmla="*/ 1266 w 1292"/>
                <a:gd name="T29" fmla="*/ 297 h 952"/>
                <a:gd name="T30" fmla="*/ 1231 w 1292"/>
                <a:gd name="T31" fmla="*/ 254 h 952"/>
                <a:gd name="T32" fmla="*/ 1196 w 1292"/>
                <a:gd name="T33" fmla="*/ 210 h 952"/>
                <a:gd name="T34" fmla="*/ 1143 w 1292"/>
                <a:gd name="T35" fmla="*/ 88 h 952"/>
                <a:gd name="T36" fmla="*/ 637 w 1292"/>
                <a:gd name="T37" fmla="*/ 53 h 952"/>
                <a:gd name="T38" fmla="*/ 210 w 1292"/>
                <a:gd name="T39" fmla="*/ 79 h 952"/>
                <a:gd name="T40" fmla="*/ 157 w 1292"/>
                <a:gd name="T41" fmla="*/ 105 h 952"/>
                <a:gd name="T42" fmla="*/ 140 w 1292"/>
                <a:gd name="T43" fmla="*/ 123 h 952"/>
                <a:gd name="T44" fmla="*/ 87 w 1292"/>
                <a:gd name="T45" fmla="*/ 140 h 952"/>
                <a:gd name="T46" fmla="*/ 61 w 1292"/>
                <a:gd name="T47" fmla="*/ 158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92" h="952">
                  <a:moveTo>
                    <a:pt x="61" y="158"/>
                  </a:moveTo>
                  <a:cubicBezTo>
                    <a:pt x="45" y="209"/>
                    <a:pt x="31" y="279"/>
                    <a:pt x="0" y="323"/>
                  </a:cubicBezTo>
                  <a:cubicBezTo>
                    <a:pt x="3" y="439"/>
                    <a:pt x="3" y="556"/>
                    <a:pt x="9" y="672"/>
                  </a:cubicBezTo>
                  <a:cubicBezTo>
                    <a:pt x="10" y="701"/>
                    <a:pt x="84" y="802"/>
                    <a:pt x="114" y="803"/>
                  </a:cubicBezTo>
                  <a:cubicBezTo>
                    <a:pt x="332" y="811"/>
                    <a:pt x="550" y="809"/>
                    <a:pt x="768" y="812"/>
                  </a:cubicBezTo>
                  <a:cubicBezTo>
                    <a:pt x="821" y="849"/>
                    <a:pt x="815" y="892"/>
                    <a:pt x="829" y="952"/>
                  </a:cubicBezTo>
                  <a:cubicBezTo>
                    <a:pt x="849" y="932"/>
                    <a:pt x="862" y="910"/>
                    <a:pt x="882" y="891"/>
                  </a:cubicBezTo>
                  <a:cubicBezTo>
                    <a:pt x="908" y="802"/>
                    <a:pt x="1017" y="817"/>
                    <a:pt x="1091" y="812"/>
                  </a:cubicBezTo>
                  <a:cubicBezTo>
                    <a:pt x="1100" y="809"/>
                    <a:pt x="1109" y="808"/>
                    <a:pt x="1117" y="803"/>
                  </a:cubicBezTo>
                  <a:cubicBezTo>
                    <a:pt x="1124" y="799"/>
                    <a:pt x="1128" y="790"/>
                    <a:pt x="1135" y="786"/>
                  </a:cubicBezTo>
                  <a:cubicBezTo>
                    <a:pt x="1151" y="778"/>
                    <a:pt x="1187" y="768"/>
                    <a:pt x="1187" y="768"/>
                  </a:cubicBezTo>
                  <a:cubicBezTo>
                    <a:pt x="1213" y="744"/>
                    <a:pt x="1240" y="723"/>
                    <a:pt x="1266" y="699"/>
                  </a:cubicBezTo>
                  <a:cubicBezTo>
                    <a:pt x="1281" y="647"/>
                    <a:pt x="1286" y="619"/>
                    <a:pt x="1292" y="559"/>
                  </a:cubicBezTo>
                  <a:cubicBezTo>
                    <a:pt x="1289" y="489"/>
                    <a:pt x="1290" y="419"/>
                    <a:pt x="1283" y="350"/>
                  </a:cubicBezTo>
                  <a:cubicBezTo>
                    <a:pt x="1281" y="332"/>
                    <a:pt x="1279" y="310"/>
                    <a:pt x="1266" y="297"/>
                  </a:cubicBezTo>
                  <a:cubicBezTo>
                    <a:pt x="1248" y="280"/>
                    <a:pt x="1243" y="277"/>
                    <a:pt x="1231" y="254"/>
                  </a:cubicBezTo>
                  <a:cubicBezTo>
                    <a:pt x="1210" y="212"/>
                    <a:pt x="1239" y="238"/>
                    <a:pt x="1196" y="210"/>
                  </a:cubicBezTo>
                  <a:cubicBezTo>
                    <a:pt x="1189" y="133"/>
                    <a:pt x="1208" y="107"/>
                    <a:pt x="1143" y="88"/>
                  </a:cubicBezTo>
                  <a:cubicBezTo>
                    <a:pt x="1016" y="0"/>
                    <a:pt x="656" y="53"/>
                    <a:pt x="637" y="53"/>
                  </a:cubicBezTo>
                  <a:cubicBezTo>
                    <a:pt x="423" y="59"/>
                    <a:pt x="369" y="56"/>
                    <a:pt x="210" y="79"/>
                  </a:cubicBezTo>
                  <a:cubicBezTo>
                    <a:pt x="184" y="88"/>
                    <a:pt x="180" y="87"/>
                    <a:pt x="157" y="105"/>
                  </a:cubicBezTo>
                  <a:cubicBezTo>
                    <a:pt x="151" y="110"/>
                    <a:pt x="147" y="119"/>
                    <a:pt x="140" y="123"/>
                  </a:cubicBezTo>
                  <a:cubicBezTo>
                    <a:pt x="123" y="131"/>
                    <a:pt x="105" y="134"/>
                    <a:pt x="87" y="140"/>
                  </a:cubicBezTo>
                  <a:cubicBezTo>
                    <a:pt x="58" y="149"/>
                    <a:pt x="61" y="140"/>
                    <a:pt x="61" y="158"/>
                  </a:cubicBezTo>
                  <a:close/>
                </a:path>
              </a:pathLst>
            </a:custGeom>
            <a:noFill/>
            <a:ln w="38100" algn="ctr">
              <a:solidFill>
                <a:srgbClr val="660033"/>
              </a:solidFill>
              <a:prstDash val="lgDash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hangingPunct="0"/>
              <a:endParaRPr lang="zh-CN" altLang="en-US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6339" name="Text Box 19"/>
          <p:cNvSpPr txBox="1">
            <a:spLocks noChangeArrowheads="1"/>
          </p:cNvSpPr>
          <p:nvPr/>
        </p:nvSpPr>
        <p:spPr bwMode="auto">
          <a:xfrm rot="21146996">
            <a:off x="0" y="390525"/>
            <a:ext cx="3738563" cy="830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SzTx/>
              <a:buFontTx/>
              <a:buNone/>
            </a:pPr>
            <a:r>
              <a:rPr lang="en-US" sz="4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Print" panose="02000600000000000000" charset="0"/>
                <a:cs typeface="Gisha" panose="020B0502040204020203" pitchFamily="34" charset="-79"/>
                <a:sym typeface="Wingdings" panose="05000000000000000000"/>
              </a:rPr>
              <a:t>  </a:t>
            </a:r>
            <a:r>
              <a:rPr lang="en-US" sz="40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Print" panose="02000600000000000000" charset="0"/>
                <a:cs typeface="Gisha" panose="020B0502040204020203" pitchFamily="34" charset="-79"/>
                <a:sym typeface="Wingdings" panose="05000000000000000000"/>
              </a:rPr>
              <a:t>Homework</a:t>
            </a:r>
            <a:endParaRPr lang="en-US" sz="4000" b="1" dirty="0">
              <a:solidFill>
                <a:srgbClr val="66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Print" panose="02000600000000000000" charset="0"/>
              <a:cs typeface="Gisha" panose="020B0502040204020203" pitchFamily="34" charset="-79"/>
            </a:endParaRPr>
          </a:p>
        </p:txBody>
      </p:sp>
      <p:sp>
        <p:nvSpPr>
          <p:cNvPr id="42005" name="流程图: 可选过程 19"/>
          <p:cNvSpPr>
            <a:spLocks noChangeArrowheads="1"/>
          </p:cNvSpPr>
          <p:nvPr/>
        </p:nvSpPr>
        <p:spPr bwMode="auto">
          <a:xfrm>
            <a:off x="250825" y="260350"/>
            <a:ext cx="8642350" cy="6337300"/>
          </a:xfrm>
          <a:prstGeom prst="flowChartAlternateProcess">
            <a:avLst/>
          </a:prstGeom>
          <a:noFill/>
          <a:ln w="203200" cmpd="thickThin" algn="ctr">
            <a:solidFill>
              <a:srgbClr val="FF99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en-US"/>
          </a:p>
        </p:txBody>
      </p:sp>
      <p:pic>
        <p:nvPicPr>
          <p:cNvPr id="42006" name="New pictur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960100" y="116967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8193"/>
          <p:cNvSpPr/>
          <p:nvPr/>
        </p:nvSpPr>
        <p:spPr>
          <a:xfrm>
            <a:off x="685800" y="2192338"/>
            <a:ext cx="8229600" cy="6445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33"/>
                </a:solidFill>
                <a:latin typeface="Times New Roman" panose="02020603050405020304" pitchFamily="18" charset="0"/>
                <a:sym typeface="Wingdings" panose="05000000000000000000"/>
              </a:rPr>
              <a:t>Where are you going this May Day?</a:t>
            </a:r>
            <a:endParaRPr lang="en-US" altLang="zh-CN" sz="3600" dirty="0">
              <a:latin typeface="Times New Roman" panose="02020603050405020304" pitchFamily="18" charset="0"/>
            </a:endParaRPr>
          </a:p>
        </p:txBody>
      </p:sp>
      <p:sp>
        <p:nvSpPr>
          <p:cNvPr id="21506" name="文本框 8194"/>
          <p:cNvSpPr/>
          <p:nvPr/>
        </p:nvSpPr>
        <p:spPr>
          <a:xfrm>
            <a:off x="685800" y="3505200"/>
            <a:ext cx="67818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33"/>
                </a:solidFill>
                <a:latin typeface="Times New Roman" panose="02020603050405020304" pitchFamily="18" charset="0"/>
                <a:sym typeface="Wingdings" panose="05000000000000000000"/>
              </a:rPr>
              <a:t>What are you going to do there?</a:t>
            </a:r>
            <a:endParaRPr lang="en-US" altLang="zh-CN" sz="3600" dirty="0">
              <a:latin typeface="Times New Roman" panose="02020603050405020304" pitchFamily="18" charset="0"/>
            </a:endParaRPr>
          </a:p>
        </p:txBody>
      </p:sp>
      <p:sp>
        <p:nvSpPr>
          <p:cNvPr id="21507" name="文本框 3"/>
          <p:cNvSpPr/>
          <p:nvPr/>
        </p:nvSpPr>
        <p:spPr>
          <a:xfrm>
            <a:off x="5411788" y="2192338"/>
            <a:ext cx="1897062" cy="6445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May Day</a:t>
            </a: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8" name="Rectangle 10"/>
          <p:cNvSpPr/>
          <p:nvPr/>
        </p:nvSpPr>
        <p:spPr>
          <a:xfrm>
            <a:off x="287338" y="117475"/>
            <a:ext cx="2336800" cy="609600"/>
          </a:xfrm>
          <a:prstGeom prst="rect">
            <a:avLst/>
          </a:prstGeom>
          <a:solidFill>
            <a:srgbClr val="339966"/>
          </a:solidFill>
          <a:ln>
            <a:noFill/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  <p:txBody>
          <a:bodyPr wrap="none" lIns="90170" tIns="46990" rIns="90170" bIns="46990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FFFF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2400" b="1" dirty="0">
                <a:solidFill>
                  <a:srgbClr val="FFFFFF"/>
                </a:solidFill>
                <a:ea typeface="黑体" panose="02010609060101010101" pitchFamily="49" charset="-122"/>
              </a:rPr>
              <a:t>Let</a:t>
            </a:r>
            <a:r>
              <a:rPr lang="en-US" altLang="zh-CN" sz="2400" b="1" dirty="0">
                <a:solidFill>
                  <a:srgbClr val="FFFFFF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’</a:t>
            </a:r>
            <a:r>
              <a:rPr lang="en-US" altLang="zh-CN" sz="2400" b="1" dirty="0">
                <a:solidFill>
                  <a:srgbClr val="FFFFFF"/>
                </a:solidFill>
                <a:ea typeface="黑体" panose="02010609060101010101" pitchFamily="49" charset="-122"/>
              </a:rPr>
              <a:t>s talk</a:t>
            </a:r>
            <a:endParaRPr lang="en-US" altLang="zh-CN" sz="2400" b="1" dirty="0"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 fill="hold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 animBg="1"/>
      <p:bldP spid="2150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9219"/>
          <p:cNvSpPr/>
          <p:nvPr/>
        </p:nvSpPr>
        <p:spPr>
          <a:xfrm>
            <a:off x="1143000" y="2362200"/>
            <a:ext cx="1752600" cy="762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33"/>
                </a:solidFill>
                <a:latin typeface="Times New Roman" panose="02020603050405020304" pitchFamily="18" charset="0"/>
                <a:sym typeface="Wingdings" panose="05000000000000000000"/>
              </a:rPr>
              <a:t>When?</a:t>
            </a:r>
            <a:endParaRPr lang="en-US" altLang="zh-CN" sz="4400">
              <a:latin typeface="Times New Roman" panose="02020603050405020304" pitchFamily="18" charset="0"/>
            </a:endParaRPr>
          </a:p>
        </p:txBody>
      </p:sp>
      <p:sp>
        <p:nvSpPr>
          <p:cNvPr id="23554" name="文本框 9220"/>
          <p:cNvSpPr/>
          <p:nvPr/>
        </p:nvSpPr>
        <p:spPr>
          <a:xfrm>
            <a:off x="3563938" y="1557338"/>
            <a:ext cx="2057400" cy="762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33"/>
                </a:solidFill>
                <a:latin typeface="Times New Roman" panose="02020603050405020304" pitchFamily="18" charset="0"/>
                <a:sym typeface="Wingdings" panose="05000000000000000000"/>
              </a:rPr>
              <a:t>Where?</a:t>
            </a:r>
            <a:endParaRPr lang="en-US" altLang="zh-CN" sz="4400">
              <a:latin typeface="Times New Roman" panose="02020603050405020304" pitchFamily="18" charset="0"/>
            </a:endParaRPr>
          </a:p>
        </p:txBody>
      </p:sp>
      <p:grpSp>
        <p:nvGrpSpPr>
          <p:cNvPr id="25604" name="云形 5"/>
          <p:cNvGrpSpPr/>
          <p:nvPr/>
        </p:nvGrpSpPr>
        <p:grpSpPr bwMode="auto">
          <a:xfrm>
            <a:off x="2819400" y="2590800"/>
            <a:ext cx="3352800" cy="1562100"/>
            <a:chOff x="0" y="0"/>
            <a:chExt cx="2143" cy="1060"/>
          </a:xfrm>
        </p:grpSpPr>
        <p:pic>
          <p:nvPicPr>
            <p:cNvPr id="25605" name="云形 5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2143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7" name="文本框 9224"/>
            <p:cNvSpPr txBox="1"/>
            <p:nvPr/>
          </p:nvSpPr>
          <p:spPr>
            <a:xfrm>
              <a:off x="324" y="168"/>
              <a:ext cx="1360" cy="64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>
                <a:buSzTx/>
                <a:buFont typeface="Arial" panose="020B0604020202020204" pitchFamily="34" charset="0"/>
                <a:buNone/>
              </a:pPr>
              <a:r>
                <a:rPr lang="en-US" altLang="zh-CN" sz="6000" b="1" noProof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333333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Calibri" panose="020F0502020204030204" pitchFamily="34" charset="0"/>
                  <a:sym typeface="Wingdings" panose="05000000000000000000"/>
                </a:rPr>
                <a:t>party</a:t>
              </a:r>
              <a:endParaRPr lang="en-US" altLang="zh-CN" sz="6000" b="1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</a:endParaRPr>
            </a:p>
          </p:txBody>
        </p:sp>
      </p:grpSp>
      <p:pic>
        <p:nvPicPr>
          <p:cNvPr id="25607" name="Picture 8" descr="四人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4572000"/>
            <a:ext cx="70104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文本框 1"/>
          <p:cNvSpPr/>
          <p:nvPr/>
        </p:nvSpPr>
        <p:spPr>
          <a:xfrm>
            <a:off x="6588125" y="2349500"/>
            <a:ext cx="1752600" cy="768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What?</a:t>
            </a:r>
            <a:endParaRPr lang="en-US" altLang="zh-CN" sz="4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60" name="Rectangle 10"/>
          <p:cNvSpPr/>
          <p:nvPr/>
        </p:nvSpPr>
        <p:spPr>
          <a:xfrm>
            <a:off x="268288" y="117475"/>
            <a:ext cx="2336800" cy="609600"/>
          </a:xfrm>
          <a:prstGeom prst="rect">
            <a:avLst/>
          </a:prstGeom>
          <a:solidFill>
            <a:srgbClr val="339966"/>
          </a:solidFill>
          <a:ln>
            <a:noFill/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  <p:txBody>
          <a:bodyPr wrap="none" lIns="90170" tIns="46990" rIns="90170" bIns="46990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FFFF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FFFFFF"/>
                </a:solidFill>
                <a:ea typeface="黑体" panose="02010609060101010101" pitchFamily="49" charset="-122"/>
              </a:rPr>
              <a:t>Let</a:t>
            </a:r>
            <a:r>
              <a:rPr lang="en-US" altLang="zh-CN" sz="2400" b="1">
                <a:solidFill>
                  <a:srgbClr val="FFFFFF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’</a:t>
            </a:r>
            <a:r>
              <a:rPr lang="en-US" altLang="zh-CN" sz="2400" b="1">
                <a:solidFill>
                  <a:srgbClr val="FFFFFF"/>
                </a:solidFill>
                <a:ea typeface="黑体" panose="02010609060101010101" pitchFamily="49" charset="-122"/>
              </a:rPr>
              <a:t>s review</a:t>
            </a:r>
            <a:endParaRPr lang="en-US" altLang="zh-CN" sz="2400" b="1"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 animBg="1"/>
      <p:bldP spid="23554" grpId="0" animBg="1"/>
      <p:bldP spid="235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10241"/>
          <p:cNvSpPr>
            <a:spLocks noChangeArrowheads="1"/>
          </p:cNvSpPr>
          <p:nvPr/>
        </p:nvSpPr>
        <p:spPr bwMode="auto">
          <a:xfrm>
            <a:off x="533400" y="690563"/>
            <a:ext cx="8077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333333"/>
                </a:solidFill>
                <a:latin typeface="Times New Roman" panose="02020603050405020304" pitchFamily="18" charset="0"/>
              </a:rPr>
              <a:t>What are they going to bring to the party?</a:t>
            </a:r>
          </a:p>
        </p:txBody>
      </p:sp>
      <p:sp>
        <p:nvSpPr>
          <p:cNvPr id="26627" name="椭圆 10242"/>
          <p:cNvSpPr>
            <a:spLocks noChangeArrowheads="1"/>
          </p:cNvSpPr>
          <p:nvPr/>
        </p:nvSpPr>
        <p:spPr bwMode="auto">
          <a:xfrm>
            <a:off x="4419600" y="3657600"/>
            <a:ext cx="685800" cy="6858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333333"/>
              </a:solidFill>
            </a:endParaRPr>
          </a:p>
        </p:txBody>
      </p:sp>
      <p:pic>
        <p:nvPicPr>
          <p:cNvPr id="26628" name="图片 10243" descr="Storyt0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447800"/>
            <a:ext cx="7848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图片 10244" descr="clown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05400" y="3886200"/>
            <a:ext cx="33528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>
            <a:spLocks noChangeArrowheads="1"/>
          </p:cNvSpPr>
          <p:nvPr/>
        </p:nvSpPr>
        <p:spPr bwMode="auto">
          <a:xfrm>
            <a:off x="468313" y="1941513"/>
            <a:ext cx="8207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Su </a:t>
            </a:r>
            <a:r>
              <a:rPr lang="en-US" altLang="zh-CN" sz="2400" b="1" dirty="0" err="1">
                <a:solidFill>
                  <a:srgbClr val="333333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Hai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      is  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     going  to     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buy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     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some snacks and drinks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.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 </a:t>
            </a:r>
            <a:endParaRPr lang="zh-CN" altLang="en-US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1" name="Text Box 5"/>
          <p:cNvSpPr>
            <a:spLocks noChangeArrowheads="1"/>
          </p:cNvSpPr>
          <p:nvPr/>
        </p:nvSpPr>
        <p:spPr bwMode="auto">
          <a:xfrm>
            <a:off x="292100" y="2541588"/>
            <a:ext cx="73437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Yang Ling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is      going  to     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play      with some toys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.</a:t>
            </a:r>
            <a:endParaRPr lang="zh-CN" altLang="en-US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2" name="Text Box 6"/>
          <p:cNvSpPr>
            <a:spLocks noChangeArrowheads="1"/>
          </p:cNvSpPr>
          <p:nvPr/>
        </p:nvSpPr>
        <p:spPr bwMode="auto">
          <a:xfrm>
            <a:off x="334963" y="3198813"/>
            <a:ext cx="81438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Liu Tao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is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      going  to     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bring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    some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balloons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. </a:t>
            </a:r>
            <a:endParaRPr lang="zh-CN" altLang="en-US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0"/>
          <p:cNvSpPr/>
          <p:nvPr/>
        </p:nvSpPr>
        <p:spPr>
          <a:xfrm>
            <a:off x="334963" y="184150"/>
            <a:ext cx="2211387" cy="609600"/>
          </a:xfrm>
          <a:prstGeom prst="rect">
            <a:avLst/>
          </a:prstGeom>
          <a:solidFill>
            <a:srgbClr val="339966"/>
          </a:solidFill>
          <a:ln>
            <a:noFill/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  <p:txBody>
          <a:bodyPr wrap="none" lIns="90170" tIns="46990" rIns="90170" bIns="46990" anchor="ctr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FFFF"/>
                </a:solidFill>
                <a:ea typeface="黑体" panose="02010609060101010101" pitchFamily="49" charset="-122"/>
              </a:rPr>
              <a:t>Let's read</a:t>
            </a:r>
            <a:endParaRPr lang="en-US" altLang="zh-CN" sz="2400" b="1" dirty="0">
              <a:ea typeface="黑体" panose="02010609060101010101" pitchFamily="49" charset="-122"/>
            </a:endParaRPr>
          </a:p>
        </p:txBody>
      </p:sp>
      <p:sp>
        <p:nvSpPr>
          <p:cNvPr id="27654" name="Text Box 24"/>
          <p:cNvSpPr>
            <a:spLocks noChangeArrowheads="1"/>
          </p:cNvSpPr>
          <p:nvPr/>
        </p:nvSpPr>
        <p:spPr bwMode="auto">
          <a:xfrm>
            <a:off x="827088" y="1484313"/>
            <a:ext cx="814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They  a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re      going  to     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have     a party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. </a:t>
            </a:r>
            <a:endParaRPr lang="zh-CN" altLang="en-US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Text Box 6"/>
          <p:cNvSpPr/>
          <p:nvPr/>
        </p:nvSpPr>
        <p:spPr>
          <a:xfrm>
            <a:off x="827088" y="4349750"/>
            <a:ext cx="814387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I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am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      going  to     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en-US" altLang="zh-CN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show you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Grammar time</a:t>
            </a:r>
            <a:r>
              <a:rPr lang="zh-CN" altLang="en-US" sz="2400" b="1" dirty="0">
                <a:solidFill>
                  <a:srgbClr val="333333"/>
                </a:solidFill>
                <a:latin typeface="Times New Roman" panose="02020603050405020304" pitchFamily="18" charset="0"/>
                <a:sym typeface="Comic Sans MS" panose="030F0702030302020204" pitchFamily="66" charset="0"/>
              </a:rPr>
              <a:t>. </a:t>
            </a:r>
            <a:endParaRPr lang="zh-CN" altLang="en-US" sz="24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fill="hold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fill="hold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fill="hold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fill="hold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fill="hold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 fill="hold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 fill="hold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 fill="hold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 fill="hold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 fill="hold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 fill="hold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 fill="hold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 fill="hold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图片 133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524000"/>
            <a:ext cx="746760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图片 1331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14400" y="685800"/>
            <a:ext cx="2514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矩形 13315"/>
          <p:cNvSpPr/>
          <p:nvPr/>
        </p:nvSpPr>
        <p:spPr>
          <a:xfrm>
            <a:off x="1905000" y="1524000"/>
            <a:ext cx="685800" cy="2209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333333"/>
              </a:solidFill>
            </a:endParaRPr>
          </a:p>
        </p:txBody>
      </p:sp>
      <p:sp>
        <p:nvSpPr>
          <p:cNvPr id="29700" name="矩形 13316"/>
          <p:cNvSpPr/>
          <p:nvPr/>
        </p:nvSpPr>
        <p:spPr>
          <a:xfrm>
            <a:off x="3581400" y="1524000"/>
            <a:ext cx="1219200" cy="2209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333333"/>
              </a:solidFill>
            </a:endParaRPr>
          </a:p>
        </p:txBody>
      </p:sp>
      <p:sp>
        <p:nvSpPr>
          <p:cNvPr id="29701" name="矩形 13317"/>
          <p:cNvSpPr/>
          <p:nvPr/>
        </p:nvSpPr>
        <p:spPr>
          <a:xfrm>
            <a:off x="1828800" y="3962400"/>
            <a:ext cx="1981200" cy="2209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333333"/>
              </a:solidFill>
            </a:endParaRPr>
          </a:p>
        </p:txBody>
      </p:sp>
      <p:sp>
        <p:nvSpPr>
          <p:cNvPr id="29702" name="椭圆 13318"/>
          <p:cNvSpPr/>
          <p:nvPr/>
        </p:nvSpPr>
        <p:spPr>
          <a:xfrm>
            <a:off x="4876800" y="1676400"/>
            <a:ext cx="7620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333333"/>
              </a:solidFill>
            </a:endParaRPr>
          </a:p>
        </p:txBody>
      </p:sp>
      <p:sp>
        <p:nvSpPr>
          <p:cNvPr id="29703" name="椭圆 13319"/>
          <p:cNvSpPr/>
          <p:nvPr/>
        </p:nvSpPr>
        <p:spPr>
          <a:xfrm>
            <a:off x="4800600" y="2971800"/>
            <a:ext cx="5334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333333"/>
              </a:solidFill>
            </a:endParaRPr>
          </a:p>
        </p:txBody>
      </p:sp>
      <p:sp>
        <p:nvSpPr>
          <p:cNvPr id="29704" name="椭圆 13320"/>
          <p:cNvSpPr/>
          <p:nvPr/>
        </p:nvSpPr>
        <p:spPr>
          <a:xfrm>
            <a:off x="3810000" y="4114800"/>
            <a:ext cx="7620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333333"/>
              </a:solidFill>
            </a:endParaRPr>
          </a:p>
        </p:txBody>
      </p:sp>
      <p:sp>
        <p:nvSpPr>
          <p:cNvPr id="29705" name="椭圆 13321"/>
          <p:cNvSpPr/>
          <p:nvPr/>
        </p:nvSpPr>
        <p:spPr>
          <a:xfrm>
            <a:off x="3810000" y="5257800"/>
            <a:ext cx="7620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>
              <a:solidFill>
                <a:srgbClr val="333333"/>
              </a:solidFill>
            </a:endParaRPr>
          </a:p>
        </p:txBody>
      </p:sp>
      <p:sp>
        <p:nvSpPr>
          <p:cNvPr id="29706" name="Text Box 13"/>
          <p:cNvSpPr/>
          <p:nvPr/>
        </p:nvSpPr>
        <p:spPr>
          <a:xfrm>
            <a:off x="4876800" y="6172200"/>
            <a:ext cx="3876675" cy="395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表示“将要”、“打算”做某事。</a:t>
            </a:r>
          </a:p>
        </p:txBody>
      </p:sp>
      <p:sp>
        <p:nvSpPr>
          <p:cNvPr id="29707" name="Text Box 10"/>
          <p:cNvSpPr/>
          <p:nvPr/>
        </p:nvSpPr>
        <p:spPr>
          <a:xfrm>
            <a:off x="1905000" y="6218238"/>
            <a:ext cx="631825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be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8" name="Text Box 11"/>
          <p:cNvSpPr/>
          <p:nvPr/>
        </p:nvSpPr>
        <p:spPr>
          <a:xfrm>
            <a:off x="2536825" y="6218238"/>
            <a:ext cx="1273175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going to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9" name="Text Box 12"/>
          <p:cNvSpPr/>
          <p:nvPr/>
        </p:nvSpPr>
        <p:spPr>
          <a:xfrm>
            <a:off x="3975100" y="6218238"/>
            <a:ext cx="5334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do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10" name="Rectangle 10"/>
          <p:cNvSpPr/>
          <p:nvPr/>
        </p:nvSpPr>
        <p:spPr>
          <a:xfrm>
            <a:off x="374650" y="76200"/>
            <a:ext cx="2397125" cy="609600"/>
          </a:xfrm>
          <a:prstGeom prst="rect">
            <a:avLst/>
          </a:prstGeom>
          <a:solidFill>
            <a:srgbClr val="339966"/>
          </a:solidFill>
          <a:ln>
            <a:noFill/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  <p:txBody>
          <a:bodyPr wrap="none" lIns="90170" tIns="46990" rIns="90170" bIns="46990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FFFF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FFFFFF"/>
                </a:solidFill>
                <a:ea typeface="黑体" panose="02010609060101010101" pitchFamily="49" charset="-122"/>
              </a:rPr>
              <a:t>Let’s read</a:t>
            </a:r>
            <a:endParaRPr lang="zh-CN" altLang="en-US" sz="2400" b="1"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 fill="hold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 fill="hold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 fill="hold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 fill="hold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 fill="hold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 fill="hold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 fill="hold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animBg="1"/>
      <p:bldP spid="29707" grpId="0" animBg="1"/>
      <p:bldP spid="29708" grpId="0" animBg="1"/>
      <p:bldP spid="2970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圆角矩形 14337"/>
          <p:cNvSpPr>
            <a:spLocks noChangeArrowheads="1"/>
          </p:cNvSpPr>
          <p:nvPr/>
        </p:nvSpPr>
        <p:spPr bwMode="auto">
          <a:xfrm>
            <a:off x="0" y="1219200"/>
            <a:ext cx="9144000" cy="5105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76200" algn="ctr">
            <a:solidFill>
              <a:schemeClr val="accent2"/>
            </a:solidFill>
            <a:prstDash val="sysDot"/>
            <a:round/>
          </a:ln>
        </p:spPr>
        <p:txBody>
          <a:bodyPr wrap="none" anchor="ctr"/>
          <a:lstStyle/>
          <a:p>
            <a:pPr algn="ctr">
              <a:buFont typeface="Arial" panose="020B0604020202020204" pitchFamily="34" charset="0"/>
              <a:buNone/>
            </a:pPr>
            <a:endParaRPr lang="zh-CN" altLang="en-US">
              <a:solidFill>
                <a:srgbClr val="333333"/>
              </a:solidFill>
              <a:latin typeface="Impact" panose="020B0806030902050204" pitchFamily="34" charset="0"/>
            </a:endParaRPr>
          </a:p>
        </p:txBody>
      </p:sp>
      <p:pic>
        <p:nvPicPr>
          <p:cNvPr id="29699" name="图片 1433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04800"/>
            <a:ext cx="2514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ext Box 9"/>
          <p:cNvSpPr>
            <a:spLocks noChangeArrowheads="1"/>
          </p:cNvSpPr>
          <p:nvPr/>
        </p:nvSpPr>
        <p:spPr bwMode="auto">
          <a:xfrm>
            <a:off x="533400" y="1447800"/>
            <a:ext cx="8153400" cy="440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333333"/>
                </a:solidFill>
              </a:rPr>
              <a:t>一般将来时: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dirty="0">
                <a:solidFill>
                  <a:srgbClr val="333333"/>
                </a:solidFill>
                <a:ea typeface="楷体" panose="02010609060101010101" pitchFamily="49" charset="-122"/>
              </a:rPr>
              <a:t>表示在将来某一时间将要发生的动作或存在的状态，也可表示将来某一段时间内经常发生的动作或存在的状态。</a:t>
            </a:r>
          </a:p>
          <a:p>
            <a:pPr>
              <a:lnSpc>
                <a:spcPts val="48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32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3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9701" name="文本框 14340"/>
          <p:cNvSpPr>
            <a:spLocks noChangeArrowheads="1"/>
          </p:cNvSpPr>
          <p:nvPr/>
        </p:nvSpPr>
        <p:spPr bwMode="auto">
          <a:xfrm>
            <a:off x="533400" y="4572000"/>
            <a:ext cx="579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333333"/>
                </a:solidFill>
                <a:latin typeface="Times New Roman" panose="02020603050405020304" pitchFamily="18" charset="0"/>
              </a:rPr>
              <a:t>结构</a:t>
            </a:r>
            <a:r>
              <a:rPr lang="en-US" altLang="zh-CN" sz="3600" b="1">
                <a:solidFill>
                  <a:srgbClr val="333333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3200">
                <a:solidFill>
                  <a:srgbClr val="333333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u="sng">
                <a:solidFill>
                  <a:srgbClr val="333333"/>
                </a:solidFill>
                <a:latin typeface="Times New Roman" panose="02020603050405020304" pitchFamily="18" charset="0"/>
              </a:rPr>
              <a:t>be going to </a:t>
            </a:r>
            <a:r>
              <a:rPr lang="en-US" altLang="zh-CN" sz="3200" u="sng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+</a:t>
            </a:r>
            <a:r>
              <a:rPr lang="zh-CN" altLang="en-US" sz="3200" u="sng">
                <a:solidFill>
                  <a:srgbClr val="333333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动词原形</a:t>
            </a:r>
          </a:p>
        </p:txBody>
      </p:sp>
      <p:sp>
        <p:nvSpPr>
          <p:cNvPr id="29702" name="文本框 14341"/>
          <p:cNvSpPr>
            <a:spLocks noChangeArrowheads="1"/>
          </p:cNvSpPr>
          <p:nvPr/>
        </p:nvSpPr>
        <p:spPr bwMode="auto">
          <a:xfrm>
            <a:off x="1981200" y="5181600"/>
            <a:ext cx="472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333333"/>
                </a:solidFill>
                <a:latin typeface="Impact" panose="020B0806030902050204" pitchFamily="34" charset="0"/>
              </a:rPr>
              <a:t>打算做某事，将要做某事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0"/>
          <p:cNvSpPr/>
          <p:nvPr/>
        </p:nvSpPr>
        <p:spPr>
          <a:xfrm>
            <a:off x="307975" y="242888"/>
            <a:ext cx="2554288" cy="611187"/>
          </a:xfrm>
          <a:prstGeom prst="rect">
            <a:avLst/>
          </a:prstGeom>
          <a:solidFill>
            <a:srgbClr val="339966"/>
          </a:solidFill>
          <a:ln>
            <a:noFill/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  <p:txBody>
          <a:bodyPr wrap="none" lIns="90170" tIns="46990" rIns="90170" bIns="46990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FFFF"/>
                </a:solidFill>
                <a:ea typeface="黑体" panose="02010609060101010101" pitchFamily="49" charset="-122"/>
              </a:rPr>
              <a:t>Think and judge</a:t>
            </a:r>
            <a:endParaRPr lang="zh-CN" altLang="en-US" sz="2400" b="1" dirty="0">
              <a:ea typeface="黑体" panose="02010609060101010101" pitchFamily="49" charset="-122"/>
            </a:endParaRPr>
          </a:p>
        </p:txBody>
      </p:sp>
      <p:sp>
        <p:nvSpPr>
          <p:cNvPr id="30723" name="Text Box 3"/>
          <p:cNvSpPr>
            <a:spLocks noChangeArrowheads="1"/>
          </p:cNvSpPr>
          <p:nvPr/>
        </p:nvSpPr>
        <p:spPr bwMode="auto">
          <a:xfrm>
            <a:off x="1125538" y="1493838"/>
            <a:ext cx="66325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333333"/>
                </a:solidFill>
                <a:latin typeface="Comic Sans MS" panose="030F0702030302020204" pitchFamily="66" charset="0"/>
              </a:rPr>
              <a:t>When can we use '</a:t>
            </a:r>
            <a:r>
              <a:rPr lang="zh-CN" alt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going to ...</a:t>
            </a:r>
            <a:r>
              <a:rPr lang="zh-CN" altLang="en-US" sz="2800" b="1" dirty="0">
                <a:solidFill>
                  <a:srgbClr val="333333"/>
                </a:solidFill>
                <a:latin typeface="Comic Sans MS" panose="030F0702030302020204" pitchFamily="66" charset="0"/>
              </a:rPr>
              <a:t>'?</a:t>
            </a:r>
          </a:p>
        </p:txBody>
      </p:sp>
      <p:sp>
        <p:nvSpPr>
          <p:cNvPr id="33795" name="Text Box 4"/>
          <p:cNvSpPr/>
          <p:nvPr/>
        </p:nvSpPr>
        <p:spPr>
          <a:xfrm>
            <a:off x="2193925" y="2301875"/>
            <a:ext cx="4000500" cy="460375"/>
          </a:xfrm>
          <a:prstGeom prst="rect">
            <a:avLst/>
          </a:prstGeom>
          <a:solidFill>
            <a:srgbClr val="99CCFF"/>
          </a:solidFill>
          <a:ln>
            <a:noFill/>
            <a:miter lim="800000"/>
          </a:ln>
        </p:spPr>
        <p:txBody>
          <a:bodyPr lIns="90170" tIns="46990" rIns="90170" bIns="4699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33"/>
                </a:solidFill>
                <a:latin typeface="Comic Sans MS" panose="030F0702030302020204" pitchFamily="66" charset="0"/>
                <a:sym typeface="Wingdings" panose="05000000000000000000"/>
              </a:rPr>
              <a:t>my plan for the weekend</a:t>
            </a:r>
            <a:endParaRPr sz="2400" b="1" dirty="0">
              <a:latin typeface="Comic Sans MS" panose="030F0702030302020204" pitchFamily="66" charset="0"/>
            </a:endParaRPr>
          </a:p>
        </p:txBody>
      </p:sp>
      <p:sp>
        <p:nvSpPr>
          <p:cNvPr id="33796" name="Text Box 5"/>
          <p:cNvSpPr/>
          <p:nvPr/>
        </p:nvSpPr>
        <p:spPr>
          <a:xfrm>
            <a:off x="3241675" y="2967038"/>
            <a:ext cx="1514475" cy="458787"/>
          </a:xfrm>
          <a:prstGeom prst="rect">
            <a:avLst/>
          </a:prstGeom>
          <a:solidFill>
            <a:srgbClr val="99CCFF"/>
          </a:solidFill>
          <a:ln>
            <a:noFill/>
            <a:miter lim="800000"/>
          </a:ln>
        </p:spPr>
        <p:txBody>
          <a:bodyPr lIns="90170" tIns="46990" rIns="90170" bIns="4699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33"/>
                </a:solidFill>
                <a:latin typeface="Comic Sans MS" panose="030F0702030302020204" pitchFamily="66" charset="0"/>
                <a:ea typeface="黑体" panose="02010609060101010101" pitchFamily="49" charset="-122"/>
                <a:sym typeface="Wingdings" panose="05000000000000000000"/>
              </a:rPr>
              <a:t>my diary</a:t>
            </a:r>
            <a:r>
              <a:rPr sz="24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33"/>
                </a:solidFill>
                <a:latin typeface="Comic Sans MS" panose="030F0702030302020204" pitchFamily="66" charset="0"/>
                <a:ea typeface="黑体" panose="02010609060101010101" pitchFamily="49" charset="-122"/>
                <a:sym typeface="Wingdings" panose="05000000000000000000"/>
              </a:rPr>
              <a:t> </a:t>
            </a:r>
            <a:endParaRPr sz="2400">
              <a:latin typeface="Comic Sans MS" panose="030F0702030302020204" pitchFamily="66" charset="0"/>
              <a:ea typeface="黑体" panose="02010609060101010101" pitchFamily="49" charset="-122"/>
            </a:endParaRPr>
          </a:p>
        </p:txBody>
      </p:sp>
      <p:sp>
        <p:nvSpPr>
          <p:cNvPr id="33797" name="Text Box 6"/>
          <p:cNvSpPr/>
          <p:nvPr/>
        </p:nvSpPr>
        <p:spPr>
          <a:xfrm>
            <a:off x="1657350" y="2967038"/>
            <a:ext cx="5130800" cy="458787"/>
          </a:xfrm>
          <a:prstGeom prst="rect">
            <a:avLst/>
          </a:prstGeom>
          <a:solidFill>
            <a:srgbClr val="99CCFF"/>
          </a:solidFill>
          <a:ln>
            <a:noFill/>
            <a:miter lim="800000"/>
          </a:ln>
        </p:spPr>
        <p:txBody>
          <a:bodyPr lIns="90170" tIns="46990" rIns="90170" bIns="4699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33"/>
                </a:solidFill>
                <a:latin typeface="Comic Sans MS" panose="030F0702030302020204" pitchFamily="66" charset="0"/>
                <a:sym typeface="Wingdings" panose="05000000000000000000"/>
              </a:rPr>
              <a:t>our plans for the summer holiday</a:t>
            </a:r>
            <a:endParaRPr sz="2400" b="1" dirty="0">
              <a:latin typeface="Comic Sans MS" panose="030F0702030302020204" pitchFamily="66" charset="0"/>
            </a:endParaRPr>
          </a:p>
        </p:txBody>
      </p:sp>
      <p:sp>
        <p:nvSpPr>
          <p:cNvPr id="33798" name="Text Box 7"/>
          <p:cNvSpPr/>
          <p:nvPr/>
        </p:nvSpPr>
        <p:spPr>
          <a:xfrm>
            <a:off x="2193925" y="3632200"/>
            <a:ext cx="4116388" cy="458788"/>
          </a:xfrm>
          <a:prstGeom prst="rect">
            <a:avLst/>
          </a:prstGeom>
          <a:solidFill>
            <a:srgbClr val="99CCFF"/>
          </a:solidFill>
          <a:ln>
            <a:noFill/>
            <a:miter lim="800000"/>
          </a:ln>
        </p:spPr>
        <p:txBody>
          <a:bodyPr lIns="90170" tIns="46990" rIns="90170" bIns="4699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33"/>
                </a:solidFill>
                <a:latin typeface="Comic Sans MS" panose="030F0702030302020204" pitchFamily="66" charset="0"/>
                <a:sym typeface="Wingdings" panose="05000000000000000000"/>
              </a:rPr>
              <a:t>Mike's plan for Christmas</a:t>
            </a:r>
            <a:endParaRPr sz="2400" b="1" dirty="0">
              <a:latin typeface="Comic Sans MS" panose="030F0702030302020204" pitchFamily="66" charset="0"/>
            </a:endParaRPr>
          </a:p>
        </p:txBody>
      </p:sp>
      <p:sp>
        <p:nvSpPr>
          <p:cNvPr id="33799" name="Text Box 8"/>
          <p:cNvSpPr/>
          <p:nvPr/>
        </p:nvSpPr>
        <p:spPr>
          <a:xfrm>
            <a:off x="2841625" y="3632200"/>
            <a:ext cx="2765425" cy="458788"/>
          </a:xfrm>
          <a:prstGeom prst="rect">
            <a:avLst/>
          </a:prstGeom>
          <a:solidFill>
            <a:srgbClr val="99CCFF"/>
          </a:solidFill>
          <a:ln>
            <a:noFill/>
            <a:miter lim="800000"/>
          </a:ln>
        </p:spPr>
        <p:txBody>
          <a:bodyPr lIns="90170" tIns="46990" rIns="90170" bIns="4699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4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333333"/>
                </a:solidFill>
                <a:latin typeface="Comic Sans MS" panose="030F0702030302020204" pitchFamily="66" charset="0"/>
                <a:sym typeface="Wingdings" panose="05000000000000000000"/>
              </a:rPr>
              <a:t>Mike's daily life</a:t>
            </a:r>
            <a:endParaRPr sz="2400" b="1" dirty="0">
              <a:latin typeface="Comic Sans MS" panose="030F0702030302020204" pitchFamily="66" charset="0"/>
            </a:endParaRPr>
          </a:p>
        </p:txBody>
      </p:sp>
      <p:sp>
        <p:nvSpPr>
          <p:cNvPr id="33800" name="Text Box 9"/>
          <p:cNvSpPr/>
          <p:nvPr/>
        </p:nvSpPr>
        <p:spPr>
          <a:xfrm>
            <a:off x="3252788" y="3632200"/>
            <a:ext cx="97155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plan</a:t>
            </a:r>
            <a:endParaRPr sz="24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801" name="Text Box 10"/>
          <p:cNvSpPr/>
          <p:nvPr/>
        </p:nvSpPr>
        <p:spPr>
          <a:xfrm>
            <a:off x="2697163" y="2301875"/>
            <a:ext cx="854075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plan</a:t>
            </a:r>
            <a:endParaRPr sz="24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3802" name="Text Box 11"/>
          <p:cNvSpPr/>
          <p:nvPr/>
        </p:nvSpPr>
        <p:spPr>
          <a:xfrm>
            <a:off x="2141538" y="2967038"/>
            <a:ext cx="111125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4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/>
              </a:rPr>
              <a:t> plans</a:t>
            </a:r>
            <a:endParaRPr sz="2400" b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0732" name="Group 12"/>
          <p:cNvGrpSpPr/>
          <p:nvPr/>
        </p:nvGrpSpPr>
        <p:grpSpPr bwMode="auto">
          <a:xfrm>
            <a:off x="4994275" y="854075"/>
            <a:ext cx="1793875" cy="584200"/>
            <a:chOff x="0" y="0"/>
            <a:chExt cx="3504" cy="480"/>
          </a:xfrm>
        </p:grpSpPr>
        <p:sp>
          <p:nvSpPr>
            <p:cNvPr id="30733" name="AutoShape 13"/>
            <p:cNvSpPr>
              <a:spLocks noChangeArrowheads="1"/>
            </p:cNvSpPr>
            <p:nvPr/>
          </p:nvSpPr>
          <p:spPr bwMode="auto">
            <a:xfrm>
              <a:off x="0" y="0"/>
              <a:ext cx="3456" cy="480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38100" algn="ctr">
              <a:solidFill>
                <a:srgbClr val="800080"/>
              </a:solidFill>
              <a:prstDash val="sysDot"/>
              <a:round/>
            </a:ln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solidFill>
                  <a:srgbClr val="333333"/>
                </a:solidFill>
              </a:endParaRPr>
            </a:p>
          </p:txBody>
        </p:sp>
        <p:sp>
          <p:nvSpPr>
            <p:cNvPr id="30734" name="Text Box 14"/>
            <p:cNvSpPr>
              <a:spLocks noChangeArrowheads="1"/>
            </p:cNvSpPr>
            <p:nvPr/>
          </p:nvSpPr>
          <p:spPr bwMode="auto">
            <a:xfrm>
              <a:off x="96" y="48"/>
              <a:ext cx="3408" cy="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333333"/>
                  </a:solidFill>
                  <a:latin typeface="Comic Sans MS" panose="030F0702030302020204" pitchFamily="66" charset="0"/>
                </a:rPr>
                <a:t>Yes or No</a:t>
              </a: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云形 5"/>
          <p:cNvGrpSpPr/>
          <p:nvPr/>
        </p:nvGrpSpPr>
        <p:grpSpPr bwMode="auto">
          <a:xfrm>
            <a:off x="2819400" y="2590800"/>
            <a:ext cx="3352800" cy="1562100"/>
            <a:chOff x="0" y="0"/>
            <a:chExt cx="2143" cy="1060"/>
          </a:xfrm>
        </p:grpSpPr>
        <p:pic>
          <p:nvPicPr>
            <p:cNvPr id="31747" name="云形 5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0"/>
              <a:ext cx="2143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43" name="文本框 9224"/>
            <p:cNvSpPr txBox="1"/>
            <p:nvPr/>
          </p:nvSpPr>
          <p:spPr>
            <a:xfrm>
              <a:off x="324" y="168"/>
              <a:ext cx="1360" cy="64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ctr"/>
            <a:lstStyle/>
            <a:p>
              <a:pPr algn="ctr">
                <a:buSzTx/>
                <a:buFont typeface="Arial" panose="020B0604020202020204" pitchFamily="34" charset="0"/>
                <a:buNone/>
              </a:pPr>
              <a:r>
                <a:rPr lang="en-US" altLang="zh-CN" sz="3600" b="1" noProof="1"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solidFill>
                    <a:srgbClr val="333333"/>
                  </a:solidFill>
                  <a:effectLst>
                    <a:outerShdw blurRad="38100" dist="38100" dir="2700000">
                      <a:srgbClr val="C0C0C0"/>
                    </a:outerShdw>
                  </a:effectLst>
                  <a:latin typeface="Calibri" panose="020F0502020204030204" pitchFamily="34" charset="0"/>
                  <a:sym typeface="Wingdings" panose="05000000000000000000"/>
                </a:rPr>
                <a:t> after the party</a:t>
              </a:r>
              <a:endParaRPr lang="en-US" altLang="zh-CN" sz="3600" b="1" noProof="1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</a:endParaRPr>
            </a:p>
          </p:txBody>
        </p:sp>
      </p:grpSp>
      <p:pic>
        <p:nvPicPr>
          <p:cNvPr id="31749" name="Picture 8" descr="四人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4572000"/>
            <a:ext cx="70104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文本框 1"/>
          <p:cNvSpPr txBox="1"/>
          <p:nvPr/>
        </p:nvSpPr>
        <p:spPr>
          <a:xfrm>
            <a:off x="3402013" y="1309688"/>
            <a:ext cx="2039937" cy="768350"/>
          </a:xfrm>
          <a:prstGeom prst="rect">
            <a:avLst/>
          </a:prstGeom>
          <a:noFill/>
          <a:ln w="9525">
            <a:noFill/>
          </a:ln>
          <a:scene3d>
            <a:camera prst="obliqueTopRight"/>
            <a:lightRig rig="threePt" dir="t"/>
          </a:scene3d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Tx/>
              <a:buFont typeface="Arial" panose="020B0604020202020204" pitchFamily="34" charset="0"/>
              <a:buNone/>
            </a:pPr>
            <a:r>
              <a:rPr lang="en-US" altLang="zh-CN" sz="4400" noProof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/>
              </a:rPr>
              <a:t>What?</a:t>
            </a:r>
            <a:endParaRPr lang="en-US" altLang="zh-CN" sz="4400" noProof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6" name="Rectangle 10"/>
          <p:cNvSpPr/>
          <p:nvPr/>
        </p:nvSpPr>
        <p:spPr>
          <a:xfrm>
            <a:off x="268288" y="117475"/>
            <a:ext cx="2336800" cy="609600"/>
          </a:xfrm>
          <a:prstGeom prst="rect">
            <a:avLst/>
          </a:prstGeom>
          <a:solidFill>
            <a:srgbClr val="339966"/>
          </a:solidFill>
          <a:ln>
            <a:noFill/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  <p:txBody>
          <a:bodyPr wrap="none" lIns="90170" tIns="46990" rIns="90170" bIns="46990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FFFF"/>
                </a:solidFill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FFFFFF"/>
                </a:solidFill>
                <a:ea typeface="黑体" panose="02010609060101010101" pitchFamily="49" charset="-122"/>
              </a:rPr>
              <a:t>Let</a:t>
            </a:r>
            <a:r>
              <a:rPr lang="en-US" altLang="zh-CN" sz="2400" b="1">
                <a:solidFill>
                  <a:srgbClr val="FFFFFF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’</a:t>
            </a:r>
            <a:r>
              <a:rPr lang="en-US" altLang="zh-CN" sz="2400" b="1">
                <a:solidFill>
                  <a:srgbClr val="FFFFFF"/>
                </a:solidFill>
                <a:ea typeface="黑体" panose="02010609060101010101" pitchFamily="49" charset="-122"/>
              </a:rPr>
              <a:t>s guess</a:t>
            </a:r>
            <a:endParaRPr lang="en-US" altLang="zh-CN" sz="2400" b="1"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407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407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basetag"/>
  <p:tag name="KSO_WM_TEMPLATE_INDEX" val="20164076"/>
  <p:tag name="KSO_WM_TEMPLATE_THUMBS_INDEX" val="1、6、7、10、13、20、22、24、28、3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special"/>
  <p:tag name="KSO_WM_TEMPLATE_INDEX" val="20162972"/>
  <p:tag name="KSO_WM_UNIT_ID" val="special20162972_1*i*99"/>
  <p:tag name="KSO_WM_UNIT_INDEX" val="99"/>
  <p:tag name="KSO_WM_UNIT_TYPE" val="i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special"/>
  <p:tag name="KSO_WM_TEMPLATE_INDEX" val="20162972"/>
  <p:tag name="KSO_WM_UNIT_ID" val="special20162972_1*i*100"/>
  <p:tag name="KSO_WM_UNIT_INDEX" val="100"/>
  <p:tag name="KSO_WM_UNIT_TYPE" val="i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special"/>
  <p:tag name="KSO_WM_TEMPLATE_INDEX" val="20162972"/>
  <p:tag name="KSO_WM_UNIT_ID" val="special20162972_1*i*99"/>
  <p:tag name="KSO_WM_UNIT_INDEX" val="99"/>
  <p:tag name="KSO_WM_UNIT_TYPE" val="i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special"/>
  <p:tag name="KSO_WM_TEMPLATE_INDEX" val="20162972"/>
  <p:tag name="KSO_WM_UNIT_ID" val="special20162972_1*i*100"/>
  <p:tag name="KSO_WM_UNIT_INDEX" val="100"/>
  <p:tag name="KSO_WM_UNIT_TYPE" val="i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076"/>
</p:tagLst>
</file>

<file path=ppt/theme/theme1.xml><?xml version="1.0" encoding="utf-8"?>
<a:theme xmlns:a="http://schemas.openxmlformats.org/drawingml/2006/main" name="WWW.2PPT.COM&#10;">
  <a:themeElements>
    <a:clrScheme name="自定义 1">
      <a:dk1>
        <a:srgbClr val="333333"/>
      </a:dk1>
      <a:lt1>
        <a:srgbClr val="FFFFFF"/>
      </a:lt1>
      <a:dk2>
        <a:srgbClr val="333333"/>
      </a:dk2>
      <a:lt2>
        <a:srgbClr val="FEFAEE"/>
      </a:lt2>
      <a:accent1>
        <a:srgbClr val="12B789"/>
      </a:accent1>
      <a:accent2>
        <a:srgbClr val="FF9101"/>
      </a:accent2>
      <a:accent3>
        <a:srgbClr val="F8D158"/>
      </a:accent3>
      <a:accent4>
        <a:srgbClr val="F57365"/>
      </a:accent4>
      <a:accent5>
        <a:srgbClr val="7FC9EC"/>
      </a:accent5>
      <a:accent6>
        <a:srgbClr val="8689D0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全屏显示(4:3)</PresentationFormat>
  <Paragraphs>138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4" baseType="lpstr">
      <vt:lpstr>Aharoni</vt:lpstr>
      <vt:lpstr>Gisha</vt:lpstr>
      <vt:lpstr>黑体</vt:lpstr>
      <vt:lpstr>楷体</vt:lpstr>
      <vt:lpstr>宋体</vt:lpstr>
      <vt:lpstr>微软雅黑</vt:lpstr>
      <vt:lpstr>Arial</vt:lpstr>
      <vt:lpstr>Calibri</vt:lpstr>
      <vt:lpstr>Comic Sans MS</vt:lpstr>
      <vt:lpstr>Impact</vt:lpstr>
      <vt:lpstr>Segoe Print</vt:lpstr>
      <vt:lpstr>Times New Roman</vt:lpstr>
      <vt:lpstr>Verdana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2021-05-18T05:06:00Z</cp:lastPrinted>
  <dcterms:created xsi:type="dcterms:W3CDTF">2021-05-18T05:06:00Z</dcterms:created>
  <dcterms:modified xsi:type="dcterms:W3CDTF">2023-01-16T17:58:52Z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33744520BCB2469C9B1E665E6BACED25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