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notesSlides/notesSlide8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0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1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2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3.xml" ContentType="application/vnd.openxmlformats-officedocument.presentationml.notesSlide+xml"/>
  <Override PartName="/ppt/tags/tag27.xml" ContentType="application/vnd.openxmlformats-officedocument.presentationml.tags+xml"/>
  <Override PartName="/ppt/notesSlides/notesSlide14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5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6.xml" ContentType="application/vnd.openxmlformats-officedocument.presentationml.notesSlide+xml"/>
  <Override PartName="/ppt/tags/tag32.xml" ContentType="application/vnd.openxmlformats-officedocument.presentationml.tags+xml"/>
  <Override PartName="/ppt/notesSlides/notesSlide17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8.xml" ContentType="application/vnd.openxmlformats-officedocument.presentationml.notesSlide+xml"/>
  <Override PartName="/ppt/tags/tag35.xml" ContentType="application/vnd.openxmlformats-officedocument.presentationml.tags+xml"/>
  <Override PartName="/ppt/notesSlides/notesSlide19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20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1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22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23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68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759E6-D1E0-4807-A15B-594EC0E66E97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37BD0-564B-4E5B-AE22-144834DD16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07FE-AFAC-4994-98E2-0B5CF724929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07FE-AFAC-4994-98E2-0B5CF724929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07FE-AFAC-4994-98E2-0B5CF724929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07FE-AFAC-4994-98E2-0B5CF724929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07FE-AFAC-4994-98E2-0B5CF724929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07FE-AFAC-4994-98E2-0B5CF724929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07FE-AFAC-4994-98E2-0B5CF724929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07FE-AFAC-4994-98E2-0B5CF7249294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07FE-AFAC-4994-98E2-0B5CF7249294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07FE-AFAC-4994-98E2-0B5CF7249294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07FE-AFAC-4994-98E2-0B5CF7249294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07FE-AFAC-4994-98E2-0B5CF724929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07FE-AFAC-4994-98E2-0B5CF7249294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07FE-AFAC-4994-98E2-0B5CF7249294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07FE-AFAC-4994-98E2-0B5CF7249294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07FE-AFAC-4994-98E2-0B5CF7249294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07FE-AFAC-4994-98E2-0B5CF7249294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07FE-AFAC-4994-98E2-0B5CF724929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07FE-AFAC-4994-98E2-0B5CF724929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07FE-AFAC-4994-98E2-0B5CF724929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07FE-AFAC-4994-98E2-0B5CF724929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07FE-AFAC-4994-98E2-0B5CF724929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07FE-AFAC-4994-98E2-0B5CF724929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07FE-AFAC-4994-98E2-0B5CF724929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print"/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千图网海量PPT模板www.58pic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>
              <a:defRPr sz="28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>
              <a:defRPr sz="24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>
              <a:defRPr sz="20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>
              <a:defRPr sz="2000"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p3"/><Relationship Id="rId7" Type="http://schemas.openxmlformats.org/officeDocument/2006/relationships/image" Target="../media/image4.png"/><Relationship Id="rId2" Type="http://schemas.microsoft.com/office/2007/relationships/media" Target="../media/media1.mp3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imgsa.baidu.com/timg?image&amp;quality=80&amp;size=b9999_10000&amp;sec=1526893610069&amp;di=2d4ae61ee2db18ae7bd89105b0cb661c&amp;imgtype=0&amp;src=http%3A%2F%2Fimgsrc.baidu.com%2Fimgad%2Fpic%2Fitem%2Fcaef76094b36acaf79b8b60976d98d1000e99cee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8"/>
          <a:stretch>
            <a:fillRect/>
          </a:stretch>
        </p:blipFill>
        <p:spPr bwMode="auto">
          <a:xfrm>
            <a:off x="-17996" y="-186804"/>
            <a:ext cx="9161252" cy="572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任意多边形 1"/>
          <p:cNvSpPr/>
          <p:nvPr/>
        </p:nvSpPr>
        <p:spPr>
          <a:xfrm>
            <a:off x="1205880" y="663187"/>
            <a:ext cx="6732240" cy="3817127"/>
          </a:xfrm>
          <a:custGeom>
            <a:avLst/>
            <a:gdLst>
              <a:gd name="connsiteX0" fmla="*/ 315437 w 8976320"/>
              <a:gd name="connsiteY0" fmla="*/ 312503 h 5089503"/>
              <a:gd name="connsiteX1" fmla="*/ 315437 w 8976320"/>
              <a:gd name="connsiteY1" fmla="*/ 4776999 h 5089503"/>
              <a:gd name="connsiteX2" fmla="*/ 8660882 w 8976320"/>
              <a:gd name="connsiteY2" fmla="*/ 4776999 h 5089503"/>
              <a:gd name="connsiteX3" fmla="*/ 8660882 w 8976320"/>
              <a:gd name="connsiteY3" fmla="*/ 312503 h 5089503"/>
              <a:gd name="connsiteX4" fmla="*/ 0 w 8976320"/>
              <a:gd name="connsiteY4" fmla="*/ 0 h 5089503"/>
              <a:gd name="connsiteX5" fmla="*/ 8976320 w 8976320"/>
              <a:gd name="connsiteY5" fmla="*/ 0 h 5089503"/>
              <a:gd name="connsiteX6" fmla="*/ 8976320 w 8976320"/>
              <a:gd name="connsiteY6" fmla="*/ 5089503 h 5089503"/>
              <a:gd name="connsiteX7" fmla="*/ 0 w 8976320"/>
              <a:gd name="connsiteY7" fmla="*/ 5089503 h 508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6320" h="5089503">
                <a:moveTo>
                  <a:pt x="315437" y="312503"/>
                </a:moveTo>
                <a:lnTo>
                  <a:pt x="315437" y="4776999"/>
                </a:lnTo>
                <a:lnTo>
                  <a:pt x="8660882" y="4776999"/>
                </a:lnTo>
                <a:lnTo>
                  <a:pt x="8660882" y="312503"/>
                </a:lnTo>
                <a:close/>
                <a:moveTo>
                  <a:pt x="0" y="0"/>
                </a:moveTo>
                <a:lnTo>
                  <a:pt x="8976320" y="0"/>
                </a:lnTo>
                <a:lnTo>
                  <a:pt x="8976320" y="5089503"/>
                </a:lnTo>
                <a:lnTo>
                  <a:pt x="0" y="5089503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655675" y="1059582"/>
            <a:ext cx="5832648" cy="3024336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" name="PA-文本框 3"/>
          <p:cNvSpPr txBox="1"/>
          <p:nvPr>
            <p:custDataLst>
              <p:tags r:id="rId1"/>
            </p:custDataLst>
          </p:nvPr>
        </p:nvSpPr>
        <p:spPr>
          <a:xfrm>
            <a:off x="2147332" y="1504322"/>
            <a:ext cx="4806534" cy="159274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5000" b="1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五四青年节</a:t>
            </a:r>
            <a:endParaRPr lang="en-US" altLang="zh-CN" sz="5000" b="1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5000" b="1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快闪</a:t>
            </a:r>
            <a:r>
              <a:rPr lang="en-US" altLang="zh-CN" sz="5000" b="1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PPT</a:t>
            </a:r>
            <a:endParaRPr lang="zh-CN" altLang="en-US" sz="5000" b="1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627784" y="2910657"/>
            <a:ext cx="388843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zh-CN" altLang="en-US" spc="450" dirty="0">
              <a:latin typeface="+mj-ea"/>
              <a:ea typeface="+mj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167844" y="3401766"/>
            <a:ext cx="2628900" cy="31432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60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设计人：</a:t>
            </a:r>
            <a:r>
              <a:rPr lang="en-US" altLang="zh-CN" sz="160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PPT818</a:t>
            </a:r>
            <a:endParaRPr lang="zh-CN" altLang="en-US" sz="1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167844" y="3752434"/>
            <a:ext cx="2628900" cy="31432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设计时间</a:t>
            </a:r>
            <a:r>
              <a:rPr lang="zh-CN" altLang="en-US" sz="1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1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202X</a:t>
            </a:r>
            <a:r>
              <a:rPr lang="zh-CN" altLang="en-US" sz="1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1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1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en-US" altLang="zh-CN" sz="1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1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日</a:t>
            </a:r>
          </a:p>
        </p:txBody>
      </p:sp>
      <p:pic>
        <p:nvPicPr>
          <p:cNvPr id="9" name="动感铃声 (铃声).mp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1214612" y="-812626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"/>
    </mc:Choice>
    <mc:Fallback xmlns="">
      <p:transition spd="slow" advClick="0" advTm="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20000" y="80000"/>
                                    </p:animScale>
                                    <p:anim to="" calcmode="lin" valueType="num">
                                      <p:cBhvr>
                                        <p:cTn id="12" dur="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0.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3" dur="91" decel="50000" fill="hold">
                                          <p:stCondLst>
                                            <p:cond delay="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0.3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45" fill="hold">
                                          <p:stCondLst>
                                            <p:cond delay="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20000" y="80000"/>
                                      <p:to x="100000" y="100000"/>
                                    </p:animScale>
                                    <p:animRot by="21600000" to="43200000">
                                      <p:cBhvr>
                                        <p:cTn id="15" dur="182" fill="hold">
                                          <p:stCondLst>
                                            <p:cond delay="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 to="" calcmode="lin" valueType="num">
                                      <p:cBhvr>
                                        <p:cTn id="16" dur="91" accel="50000" fill="hold">
                                          <p:stCondLst>
                                            <p:cond delay="15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1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-文本框 7"/>
          <p:cNvSpPr txBox="1"/>
          <p:nvPr>
            <p:custDataLst>
              <p:tags r:id="rId2"/>
            </p:custDataLst>
          </p:nvPr>
        </p:nvSpPr>
        <p:spPr>
          <a:xfrm>
            <a:off x="2897814" y="2463738"/>
            <a:ext cx="4644516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黑体 Std R" pitchFamily="34" charset="-122"/>
                <a:ea typeface="Adobe 黑体 Std R" pitchFamily="34" charset="-122"/>
              </a:rPr>
              <a:t>放声歌唱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"/>
    </mc:Choice>
    <mc:Fallback xmlns="">
      <p:transition spd="slow" advClick="0" advTm="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任意多边形 1"/>
          <p:cNvSpPr/>
          <p:nvPr>
            <p:custDataLst>
              <p:tags r:id="rId1"/>
            </p:custDataLst>
          </p:nvPr>
        </p:nvSpPr>
        <p:spPr>
          <a:xfrm>
            <a:off x="1205880" y="663187"/>
            <a:ext cx="6732240" cy="3817127"/>
          </a:xfrm>
          <a:custGeom>
            <a:avLst/>
            <a:gdLst>
              <a:gd name="connsiteX0" fmla="*/ 315437 w 8976320"/>
              <a:gd name="connsiteY0" fmla="*/ 312503 h 5089503"/>
              <a:gd name="connsiteX1" fmla="*/ 315437 w 8976320"/>
              <a:gd name="connsiteY1" fmla="*/ 4776999 h 5089503"/>
              <a:gd name="connsiteX2" fmla="*/ 8660882 w 8976320"/>
              <a:gd name="connsiteY2" fmla="*/ 4776999 h 5089503"/>
              <a:gd name="connsiteX3" fmla="*/ 8660882 w 8976320"/>
              <a:gd name="connsiteY3" fmla="*/ 312503 h 5089503"/>
              <a:gd name="connsiteX4" fmla="*/ 0 w 8976320"/>
              <a:gd name="connsiteY4" fmla="*/ 0 h 5089503"/>
              <a:gd name="connsiteX5" fmla="*/ 8976320 w 8976320"/>
              <a:gd name="connsiteY5" fmla="*/ 0 h 5089503"/>
              <a:gd name="connsiteX6" fmla="*/ 8976320 w 8976320"/>
              <a:gd name="connsiteY6" fmla="*/ 5089503 h 5089503"/>
              <a:gd name="connsiteX7" fmla="*/ 0 w 8976320"/>
              <a:gd name="connsiteY7" fmla="*/ 5089503 h 508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6320" h="5089503">
                <a:moveTo>
                  <a:pt x="315437" y="312503"/>
                </a:moveTo>
                <a:lnTo>
                  <a:pt x="315437" y="4776999"/>
                </a:lnTo>
                <a:lnTo>
                  <a:pt x="8660882" y="4776999"/>
                </a:lnTo>
                <a:lnTo>
                  <a:pt x="8660882" y="312503"/>
                </a:lnTo>
                <a:close/>
                <a:moveTo>
                  <a:pt x="0" y="0"/>
                </a:moveTo>
                <a:lnTo>
                  <a:pt x="8976320" y="0"/>
                </a:lnTo>
                <a:lnTo>
                  <a:pt x="8976320" y="5089503"/>
                </a:lnTo>
                <a:lnTo>
                  <a:pt x="0" y="5089503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655675" y="1216250"/>
            <a:ext cx="5832648" cy="3024336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" name="PA-文本框 3"/>
          <p:cNvSpPr txBox="1"/>
          <p:nvPr>
            <p:custDataLst>
              <p:tags r:id="rId2"/>
            </p:custDataLst>
          </p:nvPr>
        </p:nvSpPr>
        <p:spPr>
          <a:xfrm>
            <a:off x="2168733" y="2079659"/>
            <a:ext cx="4806534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7200" b="1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不管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627784" y="2910657"/>
            <a:ext cx="388843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zh-CN" altLang="en-US" spc="450" dirty="0"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"/>
    </mc:Choice>
    <mc:Fallback xmlns="">
      <p:transition spd="slow" advTm="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#ppt_w/2+sqrt((#ppt_w*16/9)^2+#ppt_h^2)/2*9/16*cos(atan(#ppt_h/(#ppt_w*16/9))-rad(90*($-1))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-sqrt((#ppt_w*16/9)^2+#ppt_h^2)/2*sin(atan(#ppt_h/(#ppt_w*16/9))-rad(90*($-1))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 fmla="90*($-1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#ppt_w*$*0.5*(#ppt_h/#ppt_w)*1*9/16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 additive="sum">
                                        <p:cTn id="1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-文本框 7"/>
          <p:cNvSpPr txBox="1"/>
          <p:nvPr>
            <p:custDataLst>
              <p:tags r:id="rId2"/>
            </p:custDataLst>
          </p:nvPr>
        </p:nvSpPr>
        <p:spPr>
          <a:xfrm>
            <a:off x="2897814" y="2463738"/>
            <a:ext cx="5508612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黑体 Std R" pitchFamily="34" charset="-122"/>
                <a:ea typeface="Adobe 黑体 Std R" pitchFamily="34" charset="-122"/>
              </a:rPr>
              <a:t>时间流逝</a:t>
            </a:r>
          </a:p>
        </p:txBody>
      </p:sp>
      <p:sp>
        <p:nvSpPr>
          <p:cNvPr id="2" name="TextBox 1"/>
          <p:cNvSpPr txBox="1"/>
          <p:nvPr/>
        </p:nvSpPr>
        <p:spPr>
          <a:xfrm rot="4674180">
            <a:off x="6013760" y="2314429"/>
            <a:ext cx="1828896" cy="154657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defRPr sz="96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方正超粗黑简体" pitchFamily="65" charset="-122"/>
                <a:ea typeface="方正超粗黑简体" pitchFamily="65" charset="-122"/>
              </a:defRPr>
            </a:lvl1pPr>
          </a:lstStyle>
          <a:p>
            <a:r>
              <a:rPr lang="zh-CN" altLang="en-US" dirty="0">
                <a:latin typeface="Adobe 黑体 Std R" pitchFamily="34" charset="-122"/>
                <a:ea typeface="Adobe 黑体 Std R" pitchFamily="34" charset="-122"/>
              </a:rPr>
              <a:t>时</a:t>
            </a:r>
          </a:p>
        </p:txBody>
      </p:sp>
      <p:sp>
        <p:nvSpPr>
          <p:cNvPr id="3" name="TextBox 2"/>
          <p:cNvSpPr txBox="1"/>
          <p:nvPr/>
        </p:nvSpPr>
        <p:spPr>
          <a:xfrm rot="4238577">
            <a:off x="229477" y="654183"/>
            <a:ext cx="1828896" cy="154657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defRPr sz="96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方正超粗黑简体" pitchFamily="65" charset="-122"/>
                <a:ea typeface="方正超粗黑简体" pitchFamily="65" charset="-122"/>
              </a:defRPr>
            </a:lvl1pPr>
          </a:lstStyle>
          <a:p>
            <a:r>
              <a:rPr lang="zh-CN" altLang="en-US" dirty="0">
                <a:latin typeface="Adobe 黑体 Std R" pitchFamily="34" charset="-122"/>
                <a:ea typeface="Adobe 黑体 Std R" pitchFamily="34" charset="-122"/>
              </a:rPr>
              <a:t>间</a:t>
            </a:r>
          </a:p>
        </p:txBody>
      </p:sp>
      <p:sp>
        <p:nvSpPr>
          <p:cNvPr id="4" name="TextBox 3"/>
          <p:cNvSpPr txBox="1"/>
          <p:nvPr/>
        </p:nvSpPr>
        <p:spPr>
          <a:xfrm rot="13923406">
            <a:off x="133513" y="3411929"/>
            <a:ext cx="1828896" cy="154657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defRPr sz="96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方正超粗黑简体" pitchFamily="65" charset="-122"/>
                <a:ea typeface="方正超粗黑简体" pitchFamily="65" charset="-122"/>
              </a:defRPr>
            </a:lvl1pPr>
          </a:lstStyle>
          <a:p>
            <a:r>
              <a:rPr lang="zh-CN" altLang="en-US" dirty="0">
                <a:latin typeface="Adobe 黑体 Std R" pitchFamily="34" charset="-122"/>
                <a:ea typeface="Adobe 黑体 Std R" pitchFamily="34" charset="-122"/>
              </a:rPr>
              <a:t>流</a:t>
            </a:r>
          </a:p>
        </p:txBody>
      </p:sp>
      <p:sp>
        <p:nvSpPr>
          <p:cNvPr id="5" name="TextBox 4"/>
          <p:cNvSpPr txBox="1"/>
          <p:nvPr/>
        </p:nvSpPr>
        <p:spPr>
          <a:xfrm rot="8951041">
            <a:off x="6935478" y="3325696"/>
            <a:ext cx="1828896" cy="154657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defRPr sz="96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方正超粗黑简体" pitchFamily="65" charset="-122"/>
                <a:ea typeface="方正超粗黑简体" pitchFamily="65" charset="-122"/>
              </a:defRPr>
            </a:lvl1pPr>
          </a:lstStyle>
          <a:p>
            <a:r>
              <a:rPr lang="zh-CN" altLang="en-US" dirty="0">
                <a:latin typeface="Adobe 黑体 Std R" pitchFamily="34" charset="-122"/>
                <a:ea typeface="Adobe 黑体 Std R" pitchFamily="34" charset="-122"/>
              </a:rPr>
              <a:t>逝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"/>
    </mc:Choice>
    <mc:Fallback xmlns="">
      <p:transition spd="slow" advClick="0" advTm="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>
            <p:custDataLst>
              <p:tags r:id="rId2"/>
            </p:custDataLst>
          </p:nvPr>
        </p:nvSpPr>
        <p:spPr>
          <a:xfrm>
            <a:off x="2897814" y="2463738"/>
            <a:ext cx="4644516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黑体 Std R" pitchFamily="34" charset="-122"/>
                <a:ea typeface="Adobe 黑体 Std R" pitchFamily="34" charset="-122"/>
              </a:rPr>
              <a:t>回忆满天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"/>
    </mc:Choice>
    <mc:Fallback xmlns="">
      <p:transition spd="slow" advClick="0" advTm="25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1205880" y="663187"/>
            <a:ext cx="6732240" cy="3817127"/>
          </a:xfrm>
          <a:custGeom>
            <a:avLst/>
            <a:gdLst>
              <a:gd name="connsiteX0" fmla="*/ 315437 w 8976320"/>
              <a:gd name="connsiteY0" fmla="*/ 312503 h 5089503"/>
              <a:gd name="connsiteX1" fmla="*/ 315437 w 8976320"/>
              <a:gd name="connsiteY1" fmla="*/ 4776999 h 5089503"/>
              <a:gd name="connsiteX2" fmla="*/ 8660882 w 8976320"/>
              <a:gd name="connsiteY2" fmla="*/ 4776999 h 5089503"/>
              <a:gd name="connsiteX3" fmla="*/ 8660882 w 8976320"/>
              <a:gd name="connsiteY3" fmla="*/ 312503 h 5089503"/>
              <a:gd name="connsiteX4" fmla="*/ 0 w 8976320"/>
              <a:gd name="connsiteY4" fmla="*/ 0 h 5089503"/>
              <a:gd name="connsiteX5" fmla="*/ 8976320 w 8976320"/>
              <a:gd name="connsiteY5" fmla="*/ 0 h 5089503"/>
              <a:gd name="connsiteX6" fmla="*/ 8976320 w 8976320"/>
              <a:gd name="connsiteY6" fmla="*/ 5089503 h 5089503"/>
              <a:gd name="connsiteX7" fmla="*/ 0 w 8976320"/>
              <a:gd name="connsiteY7" fmla="*/ 5089503 h 508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6320" h="5089503">
                <a:moveTo>
                  <a:pt x="315437" y="312503"/>
                </a:moveTo>
                <a:lnTo>
                  <a:pt x="315437" y="4776999"/>
                </a:lnTo>
                <a:lnTo>
                  <a:pt x="8660882" y="4776999"/>
                </a:lnTo>
                <a:lnTo>
                  <a:pt x="8660882" y="312503"/>
                </a:lnTo>
                <a:close/>
                <a:moveTo>
                  <a:pt x="0" y="0"/>
                </a:moveTo>
                <a:lnTo>
                  <a:pt x="8976320" y="0"/>
                </a:lnTo>
                <a:lnTo>
                  <a:pt x="8976320" y="5089503"/>
                </a:lnTo>
                <a:lnTo>
                  <a:pt x="0" y="5089503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655675" y="1216250"/>
            <a:ext cx="5832648" cy="3024336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" name="PA-文本框 3"/>
          <p:cNvSpPr txBox="1"/>
          <p:nvPr>
            <p:custDataLst>
              <p:tags r:id="rId1"/>
            </p:custDataLst>
          </p:nvPr>
        </p:nvSpPr>
        <p:spPr>
          <a:xfrm>
            <a:off x="2168733" y="2079659"/>
            <a:ext cx="4806534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7200" b="1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我们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627784" y="2910657"/>
            <a:ext cx="388843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zh-CN" altLang="en-US" spc="450" dirty="0"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"/>
    </mc:Choice>
    <mc:Fallback xmlns="">
      <p:transition spd="slow" advTm="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#ppt_w/2+sqrt((#ppt_w*16/9)^2+#ppt_h^2)/2*9/16*cos(atan(#ppt_h/(#ppt_w*16/9))-rad(90*($-1))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-sqrt((#ppt_w*16/9)^2+#ppt_h^2)/2*sin(atan(#ppt_h/(#ppt_w*16/9))-rad(90*($-1))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 fmla="90*($-1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>
            <p:custDataLst>
              <p:tags r:id="rId2"/>
            </p:custDataLst>
          </p:nvPr>
        </p:nvSpPr>
        <p:spPr>
          <a:xfrm>
            <a:off x="2897814" y="2463738"/>
            <a:ext cx="5508612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黑体 Std R" pitchFamily="34" charset="-122"/>
                <a:ea typeface="Adobe 黑体 Std R" pitchFamily="34" charset="-122"/>
              </a:rPr>
              <a:t>心不老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"/>
    </mc:Choice>
    <mc:Fallback xmlns="">
      <p:transition spd="slow" advClick="0" advTm="25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>
            <p:custDataLst>
              <p:tags r:id="rId2"/>
            </p:custDataLst>
          </p:nvPr>
        </p:nvSpPr>
        <p:spPr>
          <a:xfrm>
            <a:off x="2195736" y="2463738"/>
            <a:ext cx="5130570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黑体 Std R" pitchFamily="34" charset="-122"/>
                <a:ea typeface="Adobe 黑体 Std R" pitchFamily="34" charset="-122"/>
              </a:rPr>
              <a:t>快乐就不老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"/>
    </mc:Choice>
    <mc:Fallback xmlns="">
      <p:transition spd="slow" advClick="0" advTm="25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1205880" y="663187"/>
            <a:ext cx="6732240" cy="3817127"/>
          </a:xfrm>
          <a:custGeom>
            <a:avLst/>
            <a:gdLst>
              <a:gd name="connsiteX0" fmla="*/ 315437 w 8976320"/>
              <a:gd name="connsiteY0" fmla="*/ 312503 h 5089503"/>
              <a:gd name="connsiteX1" fmla="*/ 315437 w 8976320"/>
              <a:gd name="connsiteY1" fmla="*/ 4776999 h 5089503"/>
              <a:gd name="connsiteX2" fmla="*/ 8660882 w 8976320"/>
              <a:gd name="connsiteY2" fmla="*/ 4776999 h 5089503"/>
              <a:gd name="connsiteX3" fmla="*/ 8660882 w 8976320"/>
              <a:gd name="connsiteY3" fmla="*/ 312503 h 5089503"/>
              <a:gd name="connsiteX4" fmla="*/ 0 w 8976320"/>
              <a:gd name="connsiteY4" fmla="*/ 0 h 5089503"/>
              <a:gd name="connsiteX5" fmla="*/ 8976320 w 8976320"/>
              <a:gd name="connsiteY5" fmla="*/ 0 h 5089503"/>
              <a:gd name="connsiteX6" fmla="*/ 8976320 w 8976320"/>
              <a:gd name="connsiteY6" fmla="*/ 5089503 h 5089503"/>
              <a:gd name="connsiteX7" fmla="*/ 0 w 8976320"/>
              <a:gd name="connsiteY7" fmla="*/ 5089503 h 508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6320" h="5089503">
                <a:moveTo>
                  <a:pt x="315437" y="312503"/>
                </a:moveTo>
                <a:lnTo>
                  <a:pt x="315437" y="4776999"/>
                </a:lnTo>
                <a:lnTo>
                  <a:pt x="8660882" y="4776999"/>
                </a:lnTo>
                <a:lnTo>
                  <a:pt x="8660882" y="312503"/>
                </a:lnTo>
                <a:close/>
                <a:moveTo>
                  <a:pt x="0" y="0"/>
                </a:moveTo>
                <a:lnTo>
                  <a:pt x="8976320" y="0"/>
                </a:lnTo>
                <a:lnTo>
                  <a:pt x="8976320" y="5089503"/>
                </a:lnTo>
                <a:lnTo>
                  <a:pt x="0" y="5089503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655675" y="1216250"/>
            <a:ext cx="5832648" cy="3024336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" name="PA-文本框 3"/>
          <p:cNvSpPr txBox="1"/>
          <p:nvPr>
            <p:custDataLst>
              <p:tags r:id="rId1"/>
            </p:custDataLst>
          </p:nvPr>
        </p:nvSpPr>
        <p:spPr>
          <a:xfrm>
            <a:off x="2168733" y="2079659"/>
            <a:ext cx="4806534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7200" b="1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幸福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627784" y="2910657"/>
            <a:ext cx="388843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zh-CN" altLang="en-US" spc="450" dirty="0"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"/>
    </mc:Choice>
    <mc:Fallback xmlns="">
      <p:transition spd="slow" advTm="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#ppt_w/2+sqrt((#ppt_w*16/9)^2+#ppt_h^2)/2*9/16*cos(atan(#ppt_h/(#ppt_w*16/9))-rad(90*($-1))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-sqrt((#ppt_w*16/9)^2+#ppt_h^2)/2*sin(atan(#ppt_h/(#ppt_w*16/9))-rad(90*($-1))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 fmla="90*($-1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>
            <p:custDataLst>
              <p:tags r:id="rId2"/>
            </p:custDataLst>
          </p:nvPr>
        </p:nvSpPr>
        <p:spPr>
          <a:xfrm>
            <a:off x="2897814" y="2463738"/>
            <a:ext cx="5508612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黑体 Std R" pitchFamily="34" charset="-122"/>
                <a:ea typeface="Adobe 黑体 Std R" pitchFamily="34" charset="-122"/>
              </a:rPr>
              <a:t>就不会跑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"/>
    </mc:Choice>
    <mc:Fallback xmlns="">
      <p:transition spd="slow" advClick="0" advTm="25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1205880" y="663187"/>
            <a:ext cx="6732240" cy="3817127"/>
          </a:xfrm>
          <a:custGeom>
            <a:avLst/>
            <a:gdLst>
              <a:gd name="connsiteX0" fmla="*/ 315437 w 8976320"/>
              <a:gd name="connsiteY0" fmla="*/ 312503 h 5089503"/>
              <a:gd name="connsiteX1" fmla="*/ 315437 w 8976320"/>
              <a:gd name="connsiteY1" fmla="*/ 4776999 h 5089503"/>
              <a:gd name="connsiteX2" fmla="*/ 8660882 w 8976320"/>
              <a:gd name="connsiteY2" fmla="*/ 4776999 h 5089503"/>
              <a:gd name="connsiteX3" fmla="*/ 8660882 w 8976320"/>
              <a:gd name="connsiteY3" fmla="*/ 312503 h 5089503"/>
              <a:gd name="connsiteX4" fmla="*/ 0 w 8976320"/>
              <a:gd name="connsiteY4" fmla="*/ 0 h 5089503"/>
              <a:gd name="connsiteX5" fmla="*/ 8976320 w 8976320"/>
              <a:gd name="connsiteY5" fmla="*/ 0 h 5089503"/>
              <a:gd name="connsiteX6" fmla="*/ 8976320 w 8976320"/>
              <a:gd name="connsiteY6" fmla="*/ 5089503 h 5089503"/>
              <a:gd name="connsiteX7" fmla="*/ 0 w 8976320"/>
              <a:gd name="connsiteY7" fmla="*/ 5089503 h 508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6320" h="5089503">
                <a:moveTo>
                  <a:pt x="315437" y="312503"/>
                </a:moveTo>
                <a:lnTo>
                  <a:pt x="315437" y="4776999"/>
                </a:lnTo>
                <a:lnTo>
                  <a:pt x="8660882" y="4776999"/>
                </a:lnTo>
                <a:lnTo>
                  <a:pt x="8660882" y="312503"/>
                </a:lnTo>
                <a:close/>
                <a:moveTo>
                  <a:pt x="0" y="0"/>
                </a:moveTo>
                <a:lnTo>
                  <a:pt x="8976320" y="0"/>
                </a:lnTo>
                <a:lnTo>
                  <a:pt x="8976320" y="5089503"/>
                </a:lnTo>
                <a:lnTo>
                  <a:pt x="0" y="5089503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655675" y="1216250"/>
            <a:ext cx="5832648" cy="3024336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" name="PA-文本框 3"/>
          <p:cNvSpPr txBox="1"/>
          <p:nvPr>
            <p:custDataLst>
              <p:tags r:id="rId1"/>
            </p:custDataLst>
          </p:nvPr>
        </p:nvSpPr>
        <p:spPr>
          <a:xfrm>
            <a:off x="2168733" y="2079659"/>
            <a:ext cx="4806534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7200" b="1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627784" y="2910657"/>
            <a:ext cx="388843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zh-CN" altLang="en-US" spc="450" dirty="0"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"/>
    </mc:Choice>
    <mc:Fallback xmlns="">
      <p:transition spd="slow" advTm="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#ppt_w/2+sqrt((#ppt_w*16/9)^2+#ppt_h^2)/2*9/16*cos(atan(#ppt_h/(#ppt_w*16/9))-rad(90*($-1))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-sqrt((#ppt_w*16/9)^2+#ppt_h^2)/2*sin(atan(#ppt_h/(#ppt_w*16/9))-rad(90*($-1))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 fmla="90*($-1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1205880" y="663187"/>
            <a:ext cx="6732240" cy="3817127"/>
          </a:xfrm>
          <a:custGeom>
            <a:avLst/>
            <a:gdLst>
              <a:gd name="connsiteX0" fmla="*/ 315437 w 8976320"/>
              <a:gd name="connsiteY0" fmla="*/ 312503 h 5089503"/>
              <a:gd name="connsiteX1" fmla="*/ 315437 w 8976320"/>
              <a:gd name="connsiteY1" fmla="*/ 4776999 h 5089503"/>
              <a:gd name="connsiteX2" fmla="*/ 8660882 w 8976320"/>
              <a:gd name="connsiteY2" fmla="*/ 4776999 h 5089503"/>
              <a:gd name="connsiteX3" fmla="*/ 8660882 w 8976320"/>
              <a:gd name="connsiteY3" fmla="*/ 312503 h 5089503"/>
              <a:gd name="connsiteX4" fmla="*/ 0 w 8976320"/>
              <a:gd name="connsiteY4" fmla="*/ 0 h 5089503"/>
              <a:gd name="connsiteX5" fmla="*/ 8976320 w 8976320"/>
              <a:gd name="connsiteY5" fmla="*/ 0 h 5089503"/>
              <a:gd name="connsiteX6" fmla="*/ 8976320 w 8976320"/>
              <a:gd name="connsiteY6" fmla="*/ 5089503 h 5089503"/>
              <a:gd name="connsiteX7" fmla="*/ 0 w 8976320"/>
              <a:gd name="connsiteY7" fmla="*/ 5089503 h 508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6320" h="5089503">
                <a:moveTo>
                  <a:pt x="315437" y="312503"/>
                </a:moveTo>
                <a:lnTo>
                  <a:pt x="315437" y="4776999"/>
                </a:lnTo>
                <a:lnTo>
                  <a:pt x="8660882" y="4776999"/>
                </a:lnTo>
                <a:lnTo>
                  <a:pt x="8660882" y="312503"/>
                </a:lnTo>
                <a:close/>
                <a:moveTo>
                  <a:pt x="0" y="0"/>
                </a:moveTo>
                <a:lnTo>
                  <a:pt x="8976320" y="0"/>
                </a:lnTo>
                <a:lnTo>
                  <a:pt x="8976320" y="5089503"/>
                </a:lnTo>
                <a:lnTo>
                  <a:pt x="0" y="5089503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655675" y="1216250"/>
            <a:ext cx="5832648" cy="3024336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" name="PA-文本框 3"/>
          <p:cNvSpPr txBox="1"/>
          <p:nvPr>
            <p:custDataLst>
              <p:tags r:id="rId1"/>
            </p:custDataLst>
          </p:nvPr>
        </p:nvSpPr>
        <p:spPr>
          <a:xfrm>
            <a:off x="2168733" y="2079659"/>
            <a:ext cx="4806534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7200" b="1" dirty="0">
                <a:solidFill>
                  <a:srgbClr val="00B050"/>
                </a:solidFill>
                <a:latin typeface="字体管家糖果" panose="00020600040101010101" pitchFamily="18" charset="-122"/>
                <a:ea typeface="字体管家糖果" panose="00020600040101010101" pitchFamily="18" charset="-122"/>
              </a:rPr>
              <a:t>我们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627784" y="2910657"/>
            <a:ext cx="388843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zh-CN" altLang="en-US" spc="450" dirty="0">
              <a:latin typeface="+mj-ea"/>
              <a:ea typeface="+mj-ea"/>
            </a:endParaRPr>
          </a:p>
        </p:txBody>
      </p:sp>
      <p:sp>
        <p:nvSpPr>
          <p:cNvPr id="9" name="TextBox 8"/>
          <p:cNvSpPr txBox="1"/>
          <p:nvPr/>
        </p:nvSpPr>
        <p:spPr>
          <a:xfrm rot="13024481">
            <a:off x="1090872" y="999999"/>
            <a:ext cx="2743295" cy="154657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9600" b="1">
                <a:solidFill>
                  <a:srgbClr val="00B050"/>
                </a:solidFill>
                <a:latin typeface="字体管家糖果" panose="00020600040101010101" pitchFamily="18" charset="-122"/>
                <a:ea typeface="字体管家糖果" panose="00020600040101010101" pitchFamily="18" charset="-122"/>
              </a:defRPr>
            </a:lvl1pPr>
          </a:lstStyle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我们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"/>
    </mc:Choice>
    <mc:Fallback xmlns="">
      <p:transition spd="slow" advTm="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>
            <p:custDataLst>
              <p:tags r:id="rId2"/>
            </p:custDataLst>
          </p:nvPr>
        </p:nvSpPr>
        <p:spPr>
          <a:xfrm>
            <a:off x="3545886" y="2031690"/>
            <a:ext cx="2430270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黑体 Std R" pitchFamily="34" charset="-122"/>
                <a:ea typeface="Adobe 黑体 Std R" pitchFamily="34" charset="-122"/>
              </a:rPr>
              <a:t>年轻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"/>
    </mc:Choice>
    <mc:Fallback xmlns="">
      <p:transition spd="slow" advClick="0" advTm="25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>
            <p:custDataLst>
              <p:tags r:id="rId2"/>
            </p:custDataLst>
          </p:nvPr>
        </p:nvSpPr>
        <p:spPr>
          <a:xfrm>
            <a:off x="3599892" y="2139702"/>
            <a:ext cx="2106234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黑体 Std R" pitchFamily="34" charset="-122"/>
                <a:ea typeface="Adobe 黑体 Std R" pitchFamily="34" charset="-122"/>
              </a:rPr>
              <a:t>一切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"/>
    </mc:Choice>
    <mc:Fallback xmlns="">
      <p:transition spd="slow" advClick="0" advTm="25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>
            <p:custDataLst>
              <p:tags r:id="rId2"/>
            </p:custDataLst>
          </p:nvPr>
        </p:nvSpPr>
        <p:spPr>
          <a:xfrm>
            <a:off x="4193958" y="2085696"/>
            <a:ext cx="1404156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黑体 Std R" pitchFamily="34" charset="-122"/>
                <a:ea typeface="Adobe 黑体 Std R" pitchFamily="34" charset="-122"/>
              </a:rPr>
              <a:t>就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"/>
    </mc:Choice>
    <mc:Fallback xmlns="">
      <p:transition spd="slow" advClick="0" advTm="25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>
            <p:custDataLst>
              <p:tags r:id="rId2"/>
            </p:custDataLst>
          </p:nvPr>
        </p:nvSpPr>
        <p:spPr>
          <a:xfrm>
            <a:off x="3275856" y="2085696"/>
            <a:ext cx="3024336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黑体 Std R" pitchFamily="34" charset="-122"/>
                <a:ea typeface="Adobe 黑体 Std R" pitchFamily="34" charset="-122"/>
              </a:rPr>
              <a:t>有可能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"/>
    </mc:Choice>
    <mc:Fallback xmlns="">
      <p:transition spd="slow" advClick="0" advTm="25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>
            <p:custDataLst>
              <p:tags r:id="rId2"/>
            </p:custDataLst>
          </p:nvPr>
        </p:nvSpPr>
        <p:spPr>
          <a:xfrm>
            <a:off x="2897814" y="2139702"/>
            <a:ext cx="3942438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黑体 Std R" pitchFamily="34" charset="-122"/>
                <a:ea typeface="Adobe 黑体 Std R" pitchFamily="34" charset="-122"/>
              </a:rPr>
              <a:t>五四快乐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"/>
    </mc:Choice>
    <mc:Fallback xmlns="">
      <p:transition spd="slow" advClick="0" advTm="25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-文本框 7"/>
          <p:cNvSpPr txBox="1"/>
          <p:nvPr>
            <p:custDataLst>
              <p:tags r:id="rId2"/>
            </p:custDataLst>
          </p:nvPr>
        </p:nvSpPr>
        <p:spPr>
          <a:xfrm>
            <a:off x="2906537" y="2031690"/>
            <a:ext cx="4428492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72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B2B5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激情昂扬</a:t>
            </a:r>
            <a:endParaRPr lang="zh-CN" alt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B2B5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PA-文本框 7"/>
          <p:cNvSpPr txBox="1"/>
          <p:nvPr>
            <p:custDataLst>
              <p:tags r:id="rId3"/>
            </p:custDataLst>
          </p:nvPr>
        </p:nvSpPr>
        <p:spPr>
          <a:xfrm>
            <a:off x="2906537" y="2031690"/>
            <a:ext cx="4428492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72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24F4E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激情昂扬</a:t>
            </a:r>
            <a:endParaRPr lang="zh-CN" alt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24F4E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PA-文本框 7"/>
          <p:cNvSpPr txBox="1"/>
          <p:nvPr>
            <p:custDataLst>
              <p:tags r:id="rId4"/>
            </p:custDataLst>
          </p:nvPr>
        </p:nvSpPr>
        <p:spPr>
          <a:xfrm>
            <a:off x="2906537" y="2031690"/>
            <a:ext cx="4428492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72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激情昂扬</a:t>
            </a:r>
            <a:endParaRPr lang="zh-CN" alt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PA-文本框 7"/>
          <p:cNvSpPr txBox="1"/>
          <p:nvPr>
            <p:custDataLst>
              <p:tags r:id="rId5"/>
            </p:custDataLst>
          </p:nvPr>
        </p:nvSpPr>
        <p:spPr>
          <a:xfrm>
            <a:off x="2906537" y="2031690"/>
            <a:ext cx="4428492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激情昂扬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"/>
    </mc:Choice>
    <mc:Fallback xmlns="">
      <p:transition spd="slow" advClick="0" advTm="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11111E-6 L 0.00398 -0.00023 " pathEditMode="relative" ptsTypes="">
                                      <p:cBhvr>
                                        <p:cTn id="6" dur="208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 from="visible" to="visible" calcmode="discrete" valueType="num">
                                      <p:cBhvr>
                                        <p:cTn id="7" dur="42" fill="hold">
                                          <p:stCondLst>
                                            <p:cond delay="2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0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2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">
                                          <p:val>
                                            <p:strVal val="#ppt_h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h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h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1" dur="2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">
                                          <p:val>
                                            <p:strVal val="#ppt_w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w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w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2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from="visible" to="visible" calcmode="discrete" valueType="num">
                                      <p:cBhvr>
                                        <p:cTn id="13" dur="42" fill="hold">
                                          <p:stCondLst>
                                            <p:cond delay="2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0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hidden" to="hidden" calcmode="discrete" valueType="num">
                                      <p:cBhvr>
                                        <p:cTn id="15" dur="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208" fill="hold">
                                          <p:stCondLst>
                                            <p:cond delay="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">
                                          <p:val>
                                            <p:strVal val="#ppt_h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h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h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8" dur="208" fill="hold">
                                          <p:stCondLst>
                                            <p:cond delay="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">
                                          <p:val>
                                            <p:strVal val="#ppt_w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w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w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208" fill="hold">
                                          <p:stCondLst>
                                            <p:cond delay="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from="visible" to="visible" calcmode="discrete" valueType="num">
                                      <p:cBhvr>
                                        <p:cTn id="20" dur="21" fill="hold">
                                          <p:stCondLst>
                                            <p:cond delay="22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hidden" to="hidden" calcmode="discrete" valueType="num">
                                      <p:cBhvr>
                                        <p:cTn id="22" dur="4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208" fill="hold">
                                          <p:stCondLst>
                                            <p:cond delay="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">
                                          <p:val>
                                            <p:strVal val="#ppt_h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h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h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208" fill="hold">
                                          <p:stCondLst>
                                            <p:cond delay="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">
                                          <p:val>
                                            <p:strVal val="#ppt_w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w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w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6" dur="208" fill="hold">
                                          <p:stCondLst>
                                            <p:cond delay="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-文本框 7"/>
          <p:cNvSpPr txBox="1"/>
          <p:nvPr>
            <p:custDataLst>
              <p:tags r:id="rId2"/>
            </p:custDataLst>
          </p:nvPr>
        </p:nvSpPr>
        <p:spPr>
          <a:xfrm>
            <a:off x="2897814" y="2463738"/>
            <a:ext cx="4536504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豪情万丈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"/>
    </mc:Choice>
    <mc:Fallback xmlns="">
      <p:transition spd="slow" advClick="0" advTm="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1*sin(rand(10)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*sin(rand(10)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200000" y="200000"/>
                                    </p:animScale>
                                    <p:animEffect transition="out" filter="fade">
                                      <p:cBhvr>
                                        <p:cTn id="10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1205880" y="663187"/>
            <a:ext cx="6732240" cy="3817127"/>
          </a:xfrm>
          <a:custGeom>
            <a:avLst/>
            <a:gdLst>
              <a:gd name="connsiteX0" fmla="*/ 315437 w 8976320"/>
              <a:gd name="connsiteY0" fmla="*/ 312503 h 5089503"/>
              <a:gd name="connsiteX1" fmla="*/ 315437 w 8976320"/>
              <a:gd name="connsiteY1" fmla="*/ 4776999 h 5089503"/>
              <a:gd name="connsiteX2" fmla="*/ 8660882 w 8976320"/>
              <a:gd name="connsiteY2" fmla="*/ 4776999 h 5089503"/>
              <a:gd name="connsiteX3" fmla="*/ 8660882 w 8976320"/>
              <a:gd name="connsiteY3" fmla="*/ 312503 h 5089503"/>
              <a:gd name="connsiteX4" fmla="*/ 0 w 8976320"/>
              <a:gd name="connsiteY4" fmla="*/ 0 h 5089503"/>
              <a:gd name="connsiteX5" fmla="*/ 8976320 w 8976320"/>
              <a:gd name="connsiteY5" fmla="*/ 0 h 5089503"/>
              <a:gd name="connsiteX6" fmla="*/ 8976320 w 8976320"/>
              <a:gd name="connsiteY6" fmla="*/ 5089503 h 5089503"/>
              <a:gd name="connsiteX7" fmla="*/ 0 w 8976320"/>
              <a:gd name="connsiteY7" fmla="*/ 5089503 h 508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6320" h="5089503">
                <a:moveTo>
                  <a:pt x="315437" y="312503"/>
                </a:moveTo>
                <a:lnTo>
                  <a:pt x="315437" y="4776999"/>
                </a:lnTo>
                <a:lnTo>
                  <a:pt x="8660882" y="4776999"/>
                </a:lnTo>
                <a:lnTo>
                  <a:pt x="8660882" y="312503"/>
                </a:lnTo>
                <a:close/>
                <a:moveTo>
                  <a:pt x="0" y="0"/>
                </a:moveTo>
                <a:lnTo>
                  <a:pt x="8976320" y="0"/>
                </a:lnTo>
                <a:lnTo>
                  <a:pt x="8976320" y="5089503"/>
                </a:lnTo>
                <a:lnTo>
                  <a:pt x="0" y="5089503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655675" y="1216250"/>
            <a:ext cx="5832648" cy="3024336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" name="PA-文本框 3"/>
          <p:cNvSpPr txBox="1"/>
          <p:nvPr>
            <p:custDataLst>
              <p:tags r:id="rId1"/>
            </p:custDataLst>
          </p:nvPr>
        </p:nvSpPr>
        <p:spPr>
          <a:xfrm>
            <a:off x="2168733" y="2079659"/>
            <a:ext cx="4806534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7200" b="1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我们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627784" y="2910657"/>
            <a:ext cx="388843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zh-CN" altLang="en-US" spc="450" dirty="0"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"/>
    </mc:Choice>
    <mc:Fallback xmlns="">
      <p:transition spd="slow" advTm="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#ppt_w/2+sqrt((#ppt_w*16/9)^2+#ppt_h^2)/2*9/16*cos(atan(#ppt_h/(#ppt_w*16/9))-rad(90*($-1))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-sqrt((#ppt_w*16/9)^2+#ppt_h^2)/2*sin(atan(#ppt_h/(#ppt_w*16/9))-rad(90*($-1))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 fmla="90*($-1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 additive="sum">
                                        <p:cTn id="1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>
            <p:custDataLst>
              <p:tags r:id="rId2"/>
            </p:custDataLst>
          </p:nvPr>
        </p:nvSpPr>
        <p:spPr>
          <a:xfrm>
            <a:off x="2897814" y="2463738"/>
            <a:ext cx="4428492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7200" dirty="0">
                <a:solidFill>
                  <a:srgbClr val="00B050"/>
                </a:solidFill>
                <a:latin typeface="Adobe 黑体 Std R" pitchFamily="34" charset="-122"/>
                <a:ea typeface="Adobe 黑体 Std R" pitchFamily="34" charset="-122"/>
              </a:rPr>
              <a:t>拼搏进取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"/>
    </mc:Choice>
    <mc:Fallback xmlns="">
      <p:transition spd="slow" advClick="0" advTm="25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-文本框 7"/>
          <p:cNvSpPr txBox="1"/>
          <p:nvPr>
            <p:custDataLst>
              <p:tags r:id="rId2"/>
            </p:custDataLst>
          </p:nvPr>
        </p:nvSpPr>
        <p:spPr>
          <a:xfrm>
            <a:off x="2897814" y="2463738"/>
            <a:ext cx="4752528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7200" dirty="0">
                <a:solidFill>
                  <a:srgbClr val="00B050"/>
                </a:solidFill>
                <a:latin typeface="Adobe 黑体 Std R" pitchFamily="34" charset="-122"/>
                <a:ea typeface="Adobe 黑体 Std R" pitchFamily="34" charset="-122"/>
              </a:rPr>
              <a:t>斗志昂扬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"/>
    </mc:Choice>
    <mc:Fallback xmlns="">
      <p:transition spd="slow" advClick="0" advTm="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#ppt_w/2+sqrt((#ppt_w*16/9)^2+#ppt_h^2)/2*9/16*cos(atan(#ppt_h/(#ppt_w*16/9))-rad(90*($-1))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-sqrt((#ppt_w*16/9)^2+#ppt_h^2)/2*sin(atan(#ppt_h/(#ppt_w*16/9))-rad(90*($-1))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 fmla="90*($-1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 additive="sum">
                                        <p:cTn id="1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1205880" y="663187"/>
            <a:ext cx="6732240" cy="3817127"/>
          </a:xfrm>
          <a:custGeom>
            <a:avLst/>
            <a:gdLst>
              <a:gd name="connsiteX0" fmla="*/ 315437 w 8976320"/>
              <a:gd name="connsiteY0" fmla="*/ 312503 h 5089503"/>
              <a:gd name="connsiteX1" fmla="*/ 315437 w 8976320"/>
              <a:gd name="connsiteY1" fmla="*/ 4776999 h 5089503"/>
              <a:gd name="connsiteX2" fmla="*/ 8660882 w 8976320"/>
              <a:gd name="connsiteY2" fmla="*/ 4776999 h 5089503"/>
              <a:gd name="connsiteX3" fmla="*/ 8660882 w 8976320"/>
              <a:gd name="connsiteY3" fmla="*/ 312503 h 5089503"/>
              <a:gd name="connsiteX4" fmla="*/ 0 w 8976320"/>
              <a:gd name="connsiteY4" fmla="*/ 0 h 5089503"/>
              <a:gd name="connsiteX5" fmla="*/ 8976320 w 8976320"/>
              <a:gd name="connsiteY5" fmla="*/ 0 h 5089503"/>
              <a:gd name="connsiteX6" fmla="*/ 8976320 w 8976320"/>
              <a:gd name="connsiteY6" fmla="*/ 5089503 h 5089503"/>
              <a:gd name="connsiteX7" fmla="*/ 0 w 8976320"/>
              <a:gd name="connsiteY7" fmla="*/ 5089503 h 508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6320" h="5089503">
                <a:moveTo>
                  <a:pt x="315437" y="312503"/>
                </a:moveTo>
                <a:lnTo>
                  <a:pt x="315437" y="4776999"/>
                </a:lnTo>
                <a:lnTo>
                  <a:pt x="8660882" y="4776999"/>
                </a:lnTo>
                <a:lnTo>
                  <a:pt x="8660882" y="312503"/>
                </a:lnTo>
                <a:close/>
                <a:moveTo>
                  <a:pt x="0" y="0"/>
                </a:moveTo>
                <a:lnTo>
                  <a:pt x="8976320" y="0"/>
                </a:lnTo>
                <a:lnTo>
                  <a:pt x="8976320" y="5089503"/>
                </a:lnTo>
                <a:lnTo>
                  <a:pt x="0" y="5089503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655675" y="1216250"/>
            <a:ext cx="5832648" cy="3024336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" name="PA-文本框 3"/>
          <p:cNvSpPr txBox="1"/>
          <p:nvPr>
            <p:custDataLst>
              <p:tags r:id="rId1"/>
            </p:custDataLst>
          </p:nvPr>
        </p:nvSpPr>
        <p:spPr>
          <a:xfrm>
            <a:off x="2168733" y="2079659"/>
            <a:ext cx="4806534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7200" b="1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我们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627784" y="2910657"/>
            <a:ext cx="388843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zh-CN" altLang="en-US" spc="450" dirty="0"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"/>
    </mc:Choice>
    <mc:Fallback xmlns="">
      <p:transition spd="slow" advTm="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#ppt_w/2+sqrt((#ppt_w*16/9)^2+#ppt_h^2)/2*9/16*cos(atan(#ppt_h/(#ppt_w*16/9))-rad(90*($-1))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-sqrt((#ppt_w*16/9)^2+#ppt_h^2)/2*sin(atan(#ppt_h/(#ppt_w*16/9))-rad(90*($-1))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 fmla="90*($-1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-文本框 7"/>
          <p:cNvSpPr txBox="1"/>
          <p:nvPr>
            <p:custDataLst>
              <p:tags r:id="rId2"/>
            </p:custDataLst>
          </p:nvPr>
        </p:nvSpPr>
        <p:spPr>
          <a:xfrm>
            <a:off x="2897814" y="2463738"/>
            <a:ext cx="5508612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黑体 Std R" pitchFamily="34" charset="-122"/>
                <a:ea typeface="Adobe 黑体 Std R" pitchFamily="34" charset="-122"/>
              </a:rPr>
              <a:t>拥抱生活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"/>
    </mc:Choice>
    <mc:Fallback xmlns="">
      <p:transition spd="slow" advClick="0" advTm="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(#ppt_x-0.5)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(#ppt_y-0.5)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5385211"/>
  <p:tag name="SCENESHAPETYPE" val="SceneText"/>
  <p:tag name="SCENESHAPESUBTYPE" val="SceneTitleText"/>
  <p:tag name="SCENESHAPENAME" val="抖音文本"/>
  <p:tag name="TXTGRP" val="636609875558908490"/>
  <p:tag name="SCENECOLOR-TEXT" val="Color_Theme"/>
  <p:tag name="SCENECOLOR-TEXT-VALUE" val="2"/>
  <p:tag name="RESOURCEID" val="636609875558998495"/>
  <p:tag name="SCENEID" val="Unkown"/>
  <p:tag name="SCENELINKIDS" val="7|8|9"/>
  <p:tag name="ANIMSTRING" val="88e297913a20b7f86b033f5a7d093983"/>
  <p:tag name="PA" val="v4.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1,16777215|2,5385211|3,15594532"/>
  <p:tag name="LINKREPLAC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5385211"/>
  <p:tag name="SCENESHAPETYPE" val="SceneText"/>
  <p:tag name="SCENESHAPESUBTYPE" val="SceneTitleText"/>
  <p:tag name="SCENESHAPENAME" val="抖音文本"/>
  <p:tag name="TXTGRP" val="636609875558908490"/>
  <p:tag name="SCENECOLOR-TEXT" val="Color_Theme"/>
  <p:tag name="SCENECOLOR-TEXT-VALUE" val="2"/>
  <p:tag name="RESOURCEID" val="636609875558998495"/>
  <p:tag name="SCENEID" val="Unkown"/>
  <p:tag name="SCENELINKIDS" val="7|8|9"/>
  <p:tag name="ANIMSTRING" val="88e297913a20b7f86b033f5a7d09398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1,16777215|2,5385211|3,15594532"/>
  <p:tag name="LINKREPLACED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5385211"/>
  <p:tag name="SCENESHAPETYPE" val="SceneText"/>
  <p:tag name="SCENESHAPESUBTYPE" val="SceneTitleText"/>
  <p:tag name="SCENESHAPENAME" val="抖音文本"/>
  <p:tag name="TXTGRP" val="636609875558908490"/>
  <p:tag name="SCENECOLOR-TEXT" val="Color_Theme"/>
  <p:tag name="SCENECOLOR-TEXT-VALUE" val="2"/>
  <p:tag name="RESOURCEID" val="636609875558998495"/>
  <p:tag name="SCENEID" val="Unkown"/>
  <p:tag name="SCENELINKIDS" val="7|8|9"/>
  <p:tag name="ANIMSTRING" val="88e297913a20b7f86b033f5a7d093983"/>
  <p:tag name="PA" val="v4.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1,16777215|2,5385211|3,15594532"/>
  <p:tag name="LINKREPLACED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5385211"/>
  <p:tag name="SCENESHAPETYPE" val="SceneText"/>
  <p:tag name="SCENESHAPESUBTYPE" val="SceneTitleText"/>
  <p:tag name="SCENESHAPENAME" val="抖音文本"/>
  <p:tag name="TXTGRP" val="636609875558908490"/>
  <p:tag name="SCENECOLOR-TEXT" val="Color_Theme"/>
  <p:tag name="SCENECOLOR-TEXT-VALUE" val="2"/>
  <p:tag name="RESOURCEID" val="636609875558998495"/>
  <p:tag name="SCENEID" val="Unkown"/>
  <p:tag name="SCENELINKIDS" val="7|8|9"/>
  <p:tag name="ANIMSTRING" val="88e297913a20b7f86b033f5a7d093983"/>
  <p:tag name="PA" val="v4.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1,16777215|2,5385211|3,15594532"/>
  <p:tag name="LINKREPLAC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5385211"/>
  <p:tag name="SCENESHAPETYPE" val="SceneText"/>
  <p:tag name="SCENESHAPESUBTYPE" val="SceneTitleText"/>
  <p:tag name="SCENESHAPENAME" val="抖音文本"/>
  <p:tag name="TXTGRP" val="636609875558908490"/>
  <p:tag name="SCENECOLOR-TEXT" val="Color_Theme"/>
  <p:tag name="SCENECOLOR-TEXT-VALUE" val="2"/>
  <p:tag name="RESOURCEID" val="636609875558998495"/>
  <p:tag name="SCENEID" val="Unkown"/>
  <p:tag name="SCENELINKIDS" val="7|8|9"/>
  <p:tag name="ANIMSTRING" val="88e297913a20b7f86b033f5a7d093983"/>
  <p:tag name="PA" val="v4.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1,16777215|2,5385211|3,15594532"/>
  <p:tag name="LINKREPLACED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5385211"/>
  <p:tag name="SCENESHAPETYPE" val="SceneText"/>
  <p:tag name="SCENESHAPESUBTYPE" val="SceneTitleText"/>
  <p:tag name="SCENESHAPENAME" val="抖音文本"/>
  <p:tag name="TXTGRP" val="636609875558908490"/>
  <p:tag name="SCENECOLOR-TEXT" val="Color_Theme"/>
  <p:tag name="SCENECOLOR-TEXT-VALUE" val="2"/>
  <p:tag name="RESOURCEID" val="636609875558998495"/>
  <p:tag name="SCENEID" val="Unkown"/>
  <p:tag name="SCENELINKIDS" val="7|8|9"/>
  <p:tag name="ANIMSTRING" val="88e297913a20b7f86b033f5a7d093983"/>
  <p:tag name="PA" val="v4.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1,16777215|2,5385211|3,15594532"/>
  <p:tag name="LINKREPLACED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5385211"/>
  <p:tag name="SCENESHAPETYPE" val="SceneText"/>
  <p:tag name="SCENESHAPESUBTYPE" val="SceneTitleText"/>
  <p:tag name="SCENESHAPENAME" val="抖音文本"/>
  <p:tag name="TXTGRP" val="636609875558908490"/>
  <p:tag name="SCENECOLOR-TEXT" val="Color_Theme"/>
  <p:tag name="SCENECOLOR-TEXT-VALUE" val="2"/>
  <p:tag name="RESOURCEID" val="636609875558998495"/>
  <p:tag name="SCENEID" val="Unkown"/>
  <p:tag name="SCENELINKIDS" val="7|8|9"/>
  <p:tag name="ANIMSTRING" val="88e297913a20b7f86b033f5a7d09398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1,16777215|2,5385211|3,15594532"/>
  <p:tag name="LINKREPLACED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5385211"/>
  <p:tag name="SCENESHAPETYPE" val="SceneText"/>
  <p:tag name="SCENESHAPESUBTYPE" val="SceneTitleText"/>
  <p:tag name="SCENESHAPENAME" val="抖音文本"/>
  <p:tag name="TXTGRP" val="636609875558908490"/>
  <p:tag name="SCENECOLOR-TEXT" val="Color_Theme"/>
  <p:tag name="SCENECOLOR-TEXT-VALUE" val="2"/>
  <p:tag name="RESOURCEID" val="636609875558998495"/>
  <p:tag name="SCENEID" val="Unkown"/>
  <p:tag name="SCENELINKIDS" val="7|8|9"/>
  <p:tag name="ANIMSTRING" val="88e297913a20b7f86b033f5a7d0939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1,16777215|2,5385211|3,15594532"/>
  <p:tag name="LINKREPLACED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5385211"/>
  <p:tag name="SCENESHAPETYPE" val="SceneText"/>
  <p:tag name="SCENESHAPESUBTYPE" val="SceneTitleText"/>
  <p:tag name="SCENESHAPENAME" val="抖音文本"/>
  <p:tag name="TXTGRP" val="636609875558908490"/>
  <p:tag name="SCENECOLOR-TEXT" val="Color_Theme"/>
  <p:tag name="SCENECOLOR-TEXT-VALUE" val="2"/>
  <p:tag name="RESOURCEID" val="636609875558998495"/>
  <p:tag name="SCENEID" val="Unkown"/>
  <p:tag name="SCENELINKIDS" val="7|8|9"/>
  <p:tag name="ANIMSTRING" val="88e297913a20b7f86b033f5a7d09398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1,16777215|2,5385211|3,15594532"/>
  <p:tag name="LINKREPLACED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5385211"/>
  <p:tag name="SCENESHAPETYPE" val="SceneText"/>
  <p:tag name="SCENESHAPESUBTYPE" val="SceneTitleText"/>
  <p:tag name="SCENESHAPENAME" val="抖音文本"/>
  <p:tag name="TXTGRP" val="636609875558908490"/>
  <p:tag name="SCENECOLOR-TEXT" val="Color_Theme"/>
  <p:tag name="SCENECOLOR-TEXT-VALUE" val="2"/>
  <p:tag name="RESOURCEID" val="636609875558998495"/>
  <p:tag name="SCENEID" val="Unkown"/>
  <p:tag name="SCENELINKIDS" val="7|8|9"/>
  <p:tag name="ANIMSTRING" val="88e297913a20b7f86b033f5a7d09398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1,16777215|2,5385211|3,15594532"/>
  <p:tag name="LINKREPLACED" val="Tr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5385211"/>
  <p:tag name="SCENESHAPETYPE" val="SceneText"/>
  <p:tag name="SCENESHAPESUBTYPE" val="SceneTitleText"/>
  <p:tag name="SCENESHAPENAME" val="抖音文本"/>
  <p:tag name="TXTGRP" val="636609875558908490"/>
  <p:tag name="SCENECOLOR-TEXT" val="Color_Theme"/>
  <p:tag name="SCENECOLOR-TEXT-VALUE" val="2"/>
  <p:tag name="RESOURCEID" val="636609875558998495"/>
  <p:tag name="SCENEID" val="Unkown"/>
  <p:tag name="SCENELINKIDS" val="7|8|9"/>
  <p:tag name="ANIMSTRING" val="88e297913a20b7f86b033f5a7d09398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1,16777215|2,5385211|3,15594532"/>
  <p:tag name="LINKREPLACED" val="Tr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5385211"/>
  <p:tag name="SCENESHAPETYPE" val="SceneText"/>
  <p:tag name="SCENESHAPESUBTYPE" val="SceneTitleText"/>
  <p:tag name="SCENESHAPENAME" val="抖音文本"/>
  <p:tag name="TXTGRP" val="636609875558908490"/>
  <p:tag name="SCENECOLOR-TEXT" val="Color_Theme"/>
  <p:tag name="SCENECOLOR-TEXT-VALUE" val="2"/>
  <p:tag name="RESOURCEID" val="636609875558998495"/>
  <p:tag name="SCENEID" val="Unkown"/>
  <p:tag name="SCENELINKIDS" val="7|8|9"/>
  <p:tag name="ANIMSTRING" val="88e297913a20b7f86b033f5a7d09398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1,16777215|2,5385211|3,15594532|4,255"/>
  <p:tag name="LINKREPLACED" val="Tru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1,16777215|2,5385211|3,15594532"/>
  <p:tag name="LINKREPLACED" val="Tru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5385211"/>
  <p:tag name="SCENESHAPETYPE" val="SceneText"/>
  <p:tag name="SCENESHAPESUBTYPE" val="SceneTitleText"/>
  <p:tag name="SCENESHAPENAME" val="抖音文本"/>
  <p:tag name="TXTGRP" val="636609875558908490"/>
  <p:tag name="SCENECOLOR-TEXT" val="Color_Theme"/>
  <p:tag name="SCENECOLOR-TEXT-VALUE" val="2"/>
  <p:tag name="RESOURCEID" val="636609875558998495"/>
  <p:tag name="SCENEID" val="Unkown"/>
  <p:tag name="SCENELINKIDS" val="7|8|9"/>
  <p:tag name="ANIMSTRING" val="88e297913a20b7f86b033f5a7d09398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1,16777215|2,5385211|3,15594532"/>
  <p:tag name="LINKREPLACED" val="Tr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5385211"/>
  <p:tag name="SCENESHAPETYPE" val="SceneText"/>
  <p:tag name="SCENESHAPESUBTYPE" val="SceneTitleText"/>
  <p:tag name="SCENESHAPENAME" val="抖音文本"/>
  <p:tag name="TXTGRP" val="636609875558908490"/>
  <p:tag name="SCENECOLOR-TEXT" val="Color_Theme"/>
  <p:tag name="SCENECOLOR-TEXT-VALUE" val="2"/>
  <p:tag name="RESOURCEID" val="636609875558998495"/>
  <p:tag name="SCENEID" val="Unkown"/>
  <p:tag name="SCENELINKIDS" val="7|8|9"/>
  <p:tag name="ANIMSTRING" val="88e297913a20b7f86b033f5a7d09398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1,16777215|2,5385211|3,15594532"/>
  <p:tag name="LINKREPLACED" val="Tr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5385211"/>
  <p:tag name="SCENESHAPETYPE" val="SceneText"/>
  <p:tag name="SCENESHAPESUBTYPE" val="SceneTitleText"/>
  <p:tag name="SCENESHAPENAME" val="抖音文本"/>
  <p:tag name="TXTGRP" val="636609875558908490"/>
  <p:tag name="SCENECOLOR-TEXT" val="Color_Theme"/>
  <p:tag name="SCENECOLOR-TEXT-VALUE" val="2"/>
  <p:tag name="RESOURCEID" val="636609875558998495"/>
  <p:tag name="SCENEID" val="Unkown"/>
  <p:tag name="SCENELINKIDS" val="7|8|9"/>
  <p:tag name="ANIMSTRING" val="88e297913a20b7f86b033f5a7d09398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  <p:tag name="FIXEDCOLORSHADOW" val="5385211"/>
  <p:tag name="SCENESHAPETYPE" val="SceneText"/>
  <p:tag name="SCENESHAPESUBTYPE" val="SceneTitleText"/>
  <p:tag name="SCENESHAPENAME" val="抖音文本"/>
  <p:tag name="TXTGRP" val="636609878723299483"/>
  <p:tag name="SCENECOLOR-TEXT" val="Color_Theme"/>
  <p:tag name="SCENECOLOR-TEXT-VALUE" val="2"/>
  <p:tag name="RESOURCEID" val="636609878723319484"/>
  <p:tag name="SCENEID" val="Unkown"/>
  <p:tag name="SCENELINKIDS" val="8|10|11|12"/>
  <p:tag name="ANIMSTRING" val="4ee4f88ffa9ff5deb2264a02efcdaff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  <p:tag name="FIXEDCOLORSHADOW" val="15594532"/>
  <p:tag name="SCENESHAPETYPE" val="SceneText"/>
  <p:tag name="SCENESHAPESUBTYPE" val="SceneTitleText"/>
  <p:tag name="SCENESHAPENAME" val="抖音文本"/>
  <p:tag name="TXTGRP" val="636609878723299483"/>
  <p:tag name="SCENECOLOR-TEXT" val="Color_Theme"/>
  <p:tag name="SCENECOLOR-TEXT-VALUE" val="3"/>
  <p:tag name="RESOURCEID" val="636609878723319484"/>
  <p:tag name="SCENEID" val="Unkown"/>
  <p:tag name="SCENELINKIDS" val="8|10|11|12"/>
  <p:tag name="ANIMSTRING" val="4ee4f88ffa9ff5deb2264a02efcdaffb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5385211"/>
  <p:tag name="PA" val="v4.3.1"/>
  <p:tag name="SCENESHAPETYPE" val="SceneText"/>
  <p:tag name="SCENESHAPESUBTYPE" val="SceneTitleText"/>
  <p:tag name="SCENESHAPENAME" val="抖音文本"/>
  <p:tag name="TXTGRP" val="636609878723299483"/>
  <p:tag name="SCENECOLOR-TEXT" val="Color_Theme"/>
  <p:tag name="SCENECOLOR-TEXT-VALUE" val="4"/>
  <p:tag name="RESOURCEID" val="636609878723319484"/>
  <p:tag name="SCENEID" val="Unkown"/>
  <p:tag name="SCENELINKIDS" val="8|10|11|12"/>
  <p:tag name="ANIMSTRING" val="4ee4f88ffa9ff5deb2264a02efcdaffb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5385211"/>
  <p:tag name="PA" val="v4.3.1"/>
  <p:tag name="SHADOWSRC" val="true"/>
  <p:tag name="SCENESHAPETYPE" val="SceneText"/>
  <p:tag name="SCENESHAPESUBTYPE" val="SceneTitleText"/>
  <p:tag name="SCENESHAPENAME" val="抖音文本"/>
  <p:tag name="TXTGRP" val="636609878723299483"/>
  <p:tag name="SCENECOLOR-TEXT" val="Color_Theme"/>
  <p:tag name="SCENECOLOR-TEXT-VALUE" val="4"/>
  <p:tag name="RESOURCEID" val="636609878723319484"/>
  <p:tag name="SCENEID" val="Unkown"/>
  <p:tag name="SCENELINKIDS" val="8|10|11|12"/>
  <p:tag name="ANIMSTRING" val="4ee4f88ffa9ff5deb2264a02efcdaffb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1,16777215|2,5385211|3,15594532"/>
  <p:tag name="LINKREPLACED" val="True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全屏显示(16:9)</PresentationFormat>
  <Paragraphs>59</Paragraphs>
  <Slides>24</Slides>
  <Notes>24</Notes>
  <HiddenSlides>0</HiddenSlides>
  <MMClips>1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Adobe 黑体 Std R</vt:lpstr>
      <vt:lpstr>黑体</vt:lpstr>
      <vt:lpstr>宋体</vt:lpstr>
      <vt:lpstr>字体管家糖果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2018-05-03T16:05:00Z</dcterms:created>
  <dcterms:modified xsi:type="dcterms:W3CDTF">2023-01-10T10:57:36Z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6494E0D0B0FD4E389A4BB4D6B2CC8E5B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