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89" r:id="rId2"/>
    <p:sldId id="411" r:id="rId3"/>
    <p:sldId id="412" r:id="rId4"/>
    <p:sldId id="413" r:id="rId5"/>
    <p:sldId id="414" r:id="rId6"/>
    <p:sldId id="415" r:id="rId7"/>
    <p:sldId id="416" r:id="rId8"/>
    <p:sldId id="426" r:id="rId9"/>
    <p:sldId id="423" r:id="rId10"/>
    <p:sldId id="420" r:id="rId11"/>
    <p:sldId id="421" r:id="rId12"/>
    <p:sldId id="424" r:id="rId13"/>
    <p:sldId id="422" r:id="rId14"/>
    <p:sldId id="430" r:id="rId15"/>
    <p:sldId id="428" r:id="rId16"/>
    <p:sldId id="425" r:id="rId17"/>
    <p:sldId id="431" r:id="rId18"/>
    <p:sldId id="429" r:id="rId19"/>
    <p:sldId id="270" r:id="rId20"/>
    <p:sldId id="366" r:id="rId21"/>
    <p:sldId id="365" r:id="rId22"/>
    <p:sldId id="364" r:id="rId23"/>
    <p:sldId id="399" r:id="rId24"/>
    <p:sldId id="427" r:id="rId25"/>
    <p:sldId id="371" r:id="rId26"/>
    <p:sldId id="386" r:id="rId27"/>
    <p:sldId id="385" r:id="rId28"/>
    <p:sldId id="384" r:id="rId29"/>
    <p:sldId id="383" r:id="rId30"/>
    <p:sldId id="275" r:id="rId31"/>
    <p:sldId id="394" r:id="rId3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CC0000"/>
    <a:srgbClr val="009900"/>
    <a:srgbClr val="FFFFFF"/>
    <a:srgbClr val="FFFFCC"/>
    <a:srgbClr val="CC0066"/>
    <a:srgbClr val="0000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01" autoAdjust="0"/>
    <p:restoredTop sz="94820" autoAdjust="0"/>
  </p:normalViewPr>
  <p:slideViewPr>
    <p:cSldViewPr>
      <p:cViewPr>
        <p:scale>
          <a:sx n="100" d="100"/>
          <a:sy n="100" d="100"/>
        </p:scale>
        <p:origin x="-32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FF0B7-503B-4172-9BD2-E5BEA116AA2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AC086-D7CF-4554-8ACB-23C2CC9C8E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AC086-D7CF-4554-8ACB-23C2CC9C8E0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EAFFE-22C7-4580-9E5A-5F3F751F7F1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A81B8-F6F7-480E-8D6F-EE2CCA2E7CC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80271-530A-4A17-B90A-85F783DA035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7AEE0-B851-48C6-AD05-AF82064759C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B31D6-3A79-46DC-BA11-6DFDA18CCB3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0EA51-4EE1-48DC-90F6-D74E5273B57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6B067-5027-4E5B-9801-3FB377534DD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53523-E3A7-4E7F-A07A-B8455C99BF6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C7620-DD18-4AC5-AE10-CEA8AC4F475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751AD-8974-4961-96AA-0564089FC27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EC809-B70C-446F-A25A-C80379F01BE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CB42A-8CA2-4687-B7DE-19211B66851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257AF64-7A9C-46A1-B800-043A6E88923B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4.jpeg"/><Relationship Id="rId2" Type="http://schemas.openxmlformats.org/officeDocument/2006/relationships/audio" Target="file:///C:\Documents%20and%20Settings\Administrator\&#26700;&#38754;\&#32473;&#26045;\PEP%20book%204%20Unit%201\Let's%20do.WAV" TargetMode="External"/><Relationship Id="rId1" Type="http://schemas.microsoft.com/office/2007/relationships/media" Target="file:///C:\Documents%20and%20Settings\Administrator\&#26700;&#38754;\&#32473;&#26045;\PEP%20book%204%20Unit%201\Let's%20do.WAV" TargetMode="Externa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601" y="1196752"/>
            <a:ext cx="902389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7200" i="1" kern="10" dirty="0" smtClean="0">
                <a:ln w="28575">
                  <a:solidFill>
                    <a:srgbClr val="FF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Kozuka Gothic Pro H" pitchFamily="34" charset="-128"/>
                <a:ea typeface="Kozuka Gothic Pro H" pitchFamily="34" charset="-128"/>
              </a:rPr>
              <a:t>Unit 5 </a:t>
            </a:r>
          </a:p>
          <a:p>
            <a:pPr algn="ctr"/>
            <a:r>
              <a:rPr lang="en-US" altLang="zh-CN" sz="8800" i="1" kern="10" dirty="0" smtClean="0">
                <a:ln w="28575">
                  <a:solidFill>
                    <a:srgbClr val="FF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Kozuka Gothic Pro H" pitchFamily="34" charset="-128"/>
                <a:ea typeface="Kozuka Gothic Pro H" pitchFamily="34" charset="-128"/>
              </a:rPr>
              <a:t>Where is Ben?</a:t>
            </a:r>
            <a:endParaRPr lang="zh-CN" altLang="en-US" sz="8800" i="1" kern="10" dirty="0">
              <a:ln w="28575">
                <a:solidFill>
                  <a:srgbClr val="FF6600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Kozuka Gothic Pro H" pitchFamily="34" charset="-128"/>
              <a:ea typeface="Kozuka Gothic Pro H" pitchFamily="34" charset="-128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997492" y="5445223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200712111019411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338" y="26988"/>
            <a:ext cx="8964612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57338" y="115888"/>
            <a:ext cx="2724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5400">
                <a:solidFill>
                  <a:srgbClr val="FF0000"/>
                </a:solidFill>
              </a:rPr>
              <a:t>art  room</a:t>
            </a:r>
            <a:endParaRPr lang="zh-CN" altLang="en-US" sz="5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20091228155026765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8958263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8313" y="14288"/>
            <a:ext cx="34163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>
                <a:solidFill>
                  <a:srgbClr val="FF0000"/>
                </a:solidFill>
              </a:rPr>
              <a:t>music   room</a:t>
            </a:r>
            <a:endParaRPr lang="zh-CN" altLang="en-US" sz="4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052513"/>
            <a:ext cx="8027987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9388" y="36513"/>
            <a:ext cx="50688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>
                <a:solidFill>
                  <a:srgbClr val="FF0000"/>
                </a:solidFill>
              </a:rPr>
              <a:t>teachers’  office</a:t>
            </a:r>
            <a:endParaRPr lang="zh-CN" altLang="en-US" sz="6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9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438" y="569913"/>
            <a:ext cx="8461375" cy="573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9750" y="579438"/>
            <a:ext cx="15525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>
                <a:solidFill>
                  <a:srgbClr val="FF0000"/>
                </a:solidFill>
              </a:rPr>
              <a:t>gym</a:t>
            </a:r>
            <a:endParaRPr lang="zh-CN" altLang="en-US" sz="6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0"/>
            <a:ext cx="8047037" cy="532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79613" y="5487988"/>
            <a:ext cx="51847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>
                <a:solidFill>
                  <a:srgbClr val="FF0000"/>
                </a:solidFill>
              </a:rPr>
              <a:t>swimming  pool</a:t>
            </a:r>
            <a:endParaRPr lang="zh-CN" altLang="en-US" sz="6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052513"/>
            <a:ext cx="777557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50913" y="203200"/>
            <a:ext cx="20701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5400">
                <a:solidFill>
                  <a:srgbClr val="FF0000"/>
                </a:solidFill>
              </a:rPr>
              <a:t>garden</a:t>
            </a:r>
            <a:endParaRPr lang="zh-CN" altLang="en-US" sz="5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3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550" y="3789363"/>
            <a:ext cx="191452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5" name="Picture 3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00813" y="3644900"/>
            <a:ext cx="1887537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6" name="Picture 4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08400" y="3716338"/>
            <a:ext cx="1871663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Picture 1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03350" y="404813"/>
            <a:ext cx="2447925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8" name="Picture 3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64163" y="404813"/>
            <a:ext cx="21590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14438" y="2714625"/>
            <a:ext cx="2714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3200" b="1">
                <a:solidFill>
                  <a:srgbClr val="9848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playground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148263" y="2708275"/>
            <a:ext cx="27146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0" lang="en-US" altLang="zh-CN" sz="3200" b="1">
                <a:solidFill>
                  <a:srgbClr val="9848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garden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57188" y="5786438"/>
            <a:ext cx="2714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0" lang="en-US" altLang="zh-CN" sz="3200" b="1">
                <a:solidFill>
                  <a:srgbClr val="9848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928938" y="5786438"/>
            <a:ext cx="375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0" lang="en-US" altLang="zh-CN" sz="3200" b="1">
                <a:solidFill>
                  <a:srgbClr val="9848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teacher’s office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143625" y="5786438"/>
            <a:ext cx="2714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0" lang="en-US" altLang="zh-CN" sz="3200" b="1">
                <a:solidFill>
                  <a:srgbClr val="9848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canteen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20091117181421213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88913"/>
            <a:ext cx="9391650" cy="4524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dirty="0">
                <a:solidFill>
                  <a:srgbClr val="FF0000"/>
                </a:solidFill>
              </a:rPr>
              <a:t>Read and answer</a:t>
            </a:r>
            <a:r>
              <a:rPr lang="en-US" altLang="zh-CN" sz="3600" dirty="0"/>
              <a:t>:</a:t>
            </a:r>
          </a:p>
          <a:p>
            <a:pPr>
              <a:defRPr/>
            </a:pPr>
            <a:endParaRPr lang="en-US" altLang="zh-CN" sz="3600" dirty="0"/>
          </a:p>
          <a:p>
            <a:pPr marL="457200" indent="-457200">
              <a:buFontTx/>
              <a:buAutoNum type="arabicPeriod"/>
              <a:defRPr/>
            </a:pPr>
            <a:r>
              <a:rPr lang="en-US" altLang="zh-CN" sz="3600" dirty="0"/>
              <a:t>Who wants to talk with Ben?</a:t>
            </a:r>
          </a:p>
          <a:p>
            <a:pPr marL="457200" indent="-457200">
              <a:buFontTx/>
              <a:buAutoNum type="arabicPeriod" startAt="2"/>
              <a:defRPr/>
            </a:pPr>
            <a:r>
              <a:rPr lang="en-US" altLang="zh-CN" sz="3600" dirty="0"/>
              <a:t>Does Ben go swimming on weekdays?</a:t>
            </a:r>
          </a:p>
          <a:p>
            <a:pPr marL="457200" indent="-457200">
              <a:buFontTx/>
              <a:buAutoNum type="arabicPeriod" startAt="3"/>
              <a:defRPr/>
            </a:pPr>
            <a:r>
              <a:rPr lang="en-US" altLang="zh-CN" sz="3600" dirty="0"/>
              <a:t>Where does Ben read books?</a:t>
            </a:r>
          </a:p>
          <a:p>
            <a:pPr marL="457200" indent="-457200">
              <a:buFontTx/>
              <a:buAutoNum type="arabicPeriod" startAt="4"/>
              <a:defRPr/>
            </a:pPr>
            <a:r>
              <a:rPr lang="en-US" altLang="zh-CN" sz="3600" dirty="0"/>
              <a:t>Can Mike and </a:t>
            </a:r>
            <a:r>
              <a:rPr lang="en-US" altLang="zh-CN" sz="3600" dirty="0" err="1"/>
              <a:t>Xiaoling</a:t>
            </a:r>
            <a:r>
              <a:rPr lang="en-US" altLang="zh-CN" sz="3600" dirty="0"/>
              <a:t> find Ben at the library?</a:t>
            </a:r>
          </a:p>
          <a:p>
            <a:pPr marL="742950" indent="-742950">
              <a:buFontTx/>
              <a:buAutoNum type="arabicPeriod" startAt="5"/>
              <a:defRPr/>
            </a:pPr>
            <a:r>
              <a:rPr lang="en-US" altLang="zh-CN" sz="3600" dirty="0"/>
              <a:t>Does Ben sometimes play football </a:t>
            </a:r>
          </a:p>
          <a:p>
            <a:pPr>
              <a:defRPr/>
            </a:pPr>
            <a:r>
              <a:rPr lang="en-US" altLang="zh-CN" sz="3600" dirty="0"/>
              <a:t>      with  </a:t>
            </a:r>
            <a:r>
              <a:rPr lang="en-US" altLang="zh-CN" sz="3600" dirty="0" err="1"/>
              <a:t>Xiaoling</a:t>
            </a:r>
            <a:r>
              <a:rPr lang="en-US" altLang="zh-CN" sz="3600" dirty="0"/>
              <a:t>  after school?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20096120742358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pic_1939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349500"/>
            <a:ext cx="6840538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7" name="Text Box 4"/>
          <p:cNvSpPr txBox="1">
            <a:spLocks noChangeArrowheads="1"/>
          </p:cNvSpPr>
          <p:nvPr/>
        </p:nvSpPr>
        <p:spPr bwMode="auto">
          <a:xfrm>
            <a:off x="179388" y="260350"/>
            <a:ext cx="99726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>
                <a:solidFill>
                  <a:srgbClr val="FF3300"/>
                </a:solidFill>
              </a:rPr>
              <a:t>This is a beautiful school.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4000">
                <a:solidFill>
                  <a:srgbClr val="FF3300"/>
                </a:solidFill>
              </a:rPr>
              <a:t>Let’s go and do something  in the school !</a:t>
            </a:r>
          </a:p>
        </p:txBody>
      </p:sp>
      <p:sp>
        <p:nvSpPr>
          <p:cNvPr id="103428" name="AutoShape 5"/>
          <p:cNvSpPr>
            <a:spLocks noChangeArrowheads="1"/>
          </p:cNvSpPr>
          <p:nvPr/>
        </p:nvSpPr>
        <p:spPr bwMode="auto">
          <a:xfrm>
            <a:off x="179388" y="260350"/>
            <a:ext cx="8785225" cy="1800225"/>
          </a:xfrm>
          <a:prstGeom prst="wedgeRoundRectCallout">
            <a:avLst>
              <a:gd name="adj1" fmla="val -45861"/>
              <a:gd name="adj2" fmla="val 72926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zh-CN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92126"/>
            <a:ext cx="8229600" cy="5112568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altLang="zh-CN" dirty="0" smtClean="0"/>
              <a:t>Go to the garden,</a:t>
            </a:r>
          </a:p>
          <a:p>
            <a:pPr eaLnBrk="1" hangingPunct="1">
              <a:spcBef>
                <a:spcPts val="0"/>
              </a:spcBef>
            </a:pPr>
            <a:r>
              <a:rPr lang="en-US" altLang="zh-CN" dirty="0" smtClean="0"/>
              <a:t>water the flowers.</a:t>
            </a:r>
          </a:p>
          <a:p>
            <a:pPr eaLnBrk="1" hangingPunct="1">
              <a:spcBef>
                <a:spcPts val="0"/>
              </a:spcBef>
            </a:pPr>
            <a:r>
              <a:rPr lang="en-US" altLang="zh-CN" dirty="0" smtClean="0"/>
              <a:t>Go to the library,</a:t>
            </a:r>
          </a:p>
          <a:p>
            <a:pPr eaLnBrk="1" hangingPunct="1">
              <a:spcBef>
                <a:spcPts val="0"/>
              </a:spcBef>
            </a:pPr>
            <a:r>
              <a:rPr lang="en-US" altLang="zh-CN" dirty="0" smtClean="0"/>
              <a:t>read a story-book.</a:t>
            </a:r>
          </a:p>
          <a:p>
            <a:pPr eaLnBrk="1" hangingPunct="1">
              <a:spcBef>
                <a:spcPts val="0"/>
              </a:spcBef>
            </a:pPr>
            <a:r>
              <a:rPr lang="en-US" altLang="zh-CN" dirty="0" smtClean="0"/>
              <a:t>Go to the canteen,</a:t>
            </a:r>
          </a:p>
          <a:p>
            <a:pPr eaLnBrk="1" hangingPunct="1">
              <a:spcBef>
                <a:spcPts val="0"/>
              </a:spcBef>
            </a:pPr>
            <a:r>
              <a:rPr lang="en-US" altLang="zh-CN" dirty="0" smtClean="0"/>
              <a:t>eat some fruit. </a:t>
            </a:r>
          </a:p>
          <a:p>
            <a:pPr eaLnBrk="1" hangingPunct="1">
              <a:spcBef>
                <a:spcPts val="0"/>
              </a:spcBef>
            </a:pPr>
            <a:r>
              <a:rPr lang="en-US" altLang="zh-CN" dirty="0" smtClean="0"/>
              <a:t>Go to the teacher’s office,</a:t>
            </a:r>
          </a:p>
          <a:p>
            <a:pPr eaLnBrk="1" hangingPunct="1">
              <a:spcBef>
                <a:spcPts val="0"/>
              </a:spcBef>
            </a:pPr>
            <a:r>
              <a:rPr lang="en-US" altLang="zh-CN" dirty="0" smtClean="0"/>
              <a:t>hand in the homework.</a:t>
            </a:r>
          </a:p>
          <a:p>
            <a:pPr eaLnBrk="1" hangingPunct="1">
              <a:spcBef>
                <a:spcPts val="0"/>
              </a:spcBef>
            </a:pPr>
            <a:r>
              <a:rPr lang="en-US" altLang="zh-CN" dirty="0" smtClean="0"/>
              <a:t>Go to the playground,</a:t>
            </a:r>
          </a:p>
          <a:p>
            <a:pPr eaLnBrk="1" hangingPunct="1">
              <a:spcBef>
                <a:spcPts val="0"/>
              </a:spcBef>
            </a:pPr>
            <a:r>
              <a:rPr lang="en-US" altLang="zh-CN" dirty="0" smtClean="0"/>
              <a:t>play football</a:t>
            </a:r>
            <a:r>
              <a:rPr lang="en-US" altLang="zh-CN" sz="2800" dirty="0" smtClean="0"/>
              <a:t>.</a:t>
            </a:r>
          </a:p>
        </p:txBody>
      </p:sp>
      <p:pic>
        <p:nvPicPr>
          <p:cNvPr id="10" name="矩形 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45567"/>
            <a:ext cx="5046663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31"/>
          <p:cNvPicPr>
            <a:picLocks noChangeAspect="1" noChangeArrowheads="1"/>
          </p:cNvPicPr>
          <p:nvPr/>
        </p:nvPicPr>
        <p:blipFill>
          <a:blip r:embed="rId2" cstate="email"/>
          <a:srcRect b="17487"/>
          <a:stretch>
            <a:fillRect/>
          </a:stretch>
        </p:blipFill>
        <p:spPr bwMode="auto">
          <a:xfrm>
            <a:off x="1835150" y="188913"/>
            <a:ext cx="590550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132138" y="4724400"/>
            <a:ext cx="38893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0" lang="en-US" altLang="zh-CN" sz="4800" b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kumimoji="0" lang="en-US" altLang="zh-CN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kumimoji="0" lang="en-US" altLang="zh-CN" sz="4800" b="1">
                <a:latin typeface="Arial" panose="020B0604020202020204" pitchFamily="34" charset="0"/>
                <a:cs typeface="Arial" panose="020B0604020202020204" pitchFamily="34" charset="0"/>
              </a:rPr>
              <a:t>br</a:t>
            </a:r>
            <a:r>
              <a:rPr kumimoji="0" lang="en-US" altLang="zh-CN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0" lang="en-US" altLang="zh-CN" sz="4800" b="1">
                <a:latin typeface="Arial" panose="020B0604020202020204" pitchFamily="34" charset="0"/>
                <a:cs typeface="Arial" panose="020B0604020202020204" pitchFamily="34" charset="0"/>
              </a:rPr>
              <a:t>ry</a:t>
            </a:r>
          </a:p>
        </p:txBody>
      </p:sp>
      <p:sp>
        <p:nvSpPr>
          <p:cNvPr id="123916" name="Text Box 12"/>
          <p:cNvSpPr txBox="1">
            <a:spLocks noChangeArrowheads="1"/>
          </p:cNvSpPr>
          <p:nvPr/>
        </p:nvSpPr>
        <p:spPr bwMode="auto">
          <a:xfrm>
            <a:off x="1347788" y="5876925"/>
            <a:ext cx="77962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/>
              <a:t>Go to the library, read a story-book.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3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39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4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00338" y="404813"/>
            <a:ext cx="3770312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835150" y="4652963"/>
            <a:ext cx="61198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0" lang="en-US" altLang="zh-CN" sz="4400" b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en-US" altLang="zh-CN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kumimoji="0" lang="en-US" altLang="zh-CN" sz="4400" b="1">
                <a:latin typeface="Arial" panose="020B0604020202020204" pitchFamily="34" charset="0"/>
                <a:cs typeface="Arial" panose="020B0604020202020204" pitchFamily="34" charset="0"/>
              </a:rPr>
              <a:t>cher’s  </a:t>
            </a:r>
            <a:r>
              <a:rPr kumimoji="0" lang="en-US" altLang="zh-CN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US" altLang="zh-CN" sz="4400" b="1">
                <a:latin typeface="Arial" panose="020B0604020202020204" pitchFamily="34" charset="0"/>
                <a:cs typeface="Arial" panose="020B0604020202020204" pitchFamily="34" charset="0"/>
              </a:rPr>
              <a:t>ff</a:t>
            </a:r>
            <a:r>
              <a:rPr kumimoji="0" lang="en-US" altLang="zh-CN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kumimoji="0" lang="en-US" altLang="zh-CN" sz="4400" b="1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</a:p>
        </p:txBody>
      </p:sp>
      <p:sp>
        <p:nvSpPr>
          <p:cNvPr id="122892" name="Text Box 12"/>
          <p:cNvSpPr txBox="1">
            <a:spLocks noChangeArrowheads="1"/>
          </p:cNvSpPr>
          <p:nvPr/>
        </p:nvSpPr>
        <p:spPr bwMode="auto">
          <a:xfrm>
            <a:off x="395288" y="5734050"/>
            <a:ext cx="82438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/>
              <a:t>Go to the teacher’s office,  hand in the homework.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35"/>
          <p:cNvPicPr>
            <a:picLocks noChangeAspect="1" noChangeArrowheads="1"/>
          </p:cNvPicPr>
          <p:nvPr/>
        </p:nvPicPr>
        <p:blipFill>
          <a:blip r:embed="rId2" cstate="email"/>
          <a:srcRect b="14034"/>
          <a:stretch>
            <a:fillRect/>
          </a:stretch>
        </p:blipFill>
        <p:spPr bwMode="auto">
          <a:xfrm>
            <a:off x="2055813" y="188913"/>
            <a:ext cx="4821237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203575" y="4652963"/>
            <a:ext cx="27146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0" lang="en-US" altLang="zh-CN" sz="4400" b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0" lang="en-US" altLang="zh-CN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0" lang="en-US" altLang="zh-CN" sz="4400" b="1"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  <a:r>
              <a:rPr kumimoji="0" lang="en-US" altLang="zh-CN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  <a:r>
              <a:rPr kumimoji="0" lang="en-US" altLang="zh-CN" sz="4400" b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21868" name="Text Box 12"/>
          <p:cNvSpPr txBox="1">
            <a:spLocks noChangeArrowheads="1"/>
          </p:cNvSpPr>
          <p:nvPr/>
        </p:nvSpPr>
        <p:spPr bwMode="auto">
          <a:xfrm>
            <a:off x="1187450" y="5661025"/>
            <a:ext cx="7400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/>
              <a:t>Go to the canteen, eat some fruit.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1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186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2275" y="119063"/>
            <a:ext cx="5975350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835150" y="4797425"/>
            <a:ext cx="48244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3600" b="1">
                <a:solidFill>
                  <a:srgbClr val="9848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kumimoji="0" lang="en-US" altLang="zh-CN" sz="4000" b="1">
                <a:latin typeface="Arial" panose="020B0604020202020204" pitchFamily="34" charset="0"/>
                <a:cs typeface="Arial" panose="020B0604020202020204" pitchFamily="34" charset="0"/>
              </a:rPr>
              <a:t>pl</a:t>
            </a:r>
            <a:r>
              <a:rPr kumimoji="0" lang="en-US" altLang="zh-CN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0" lang="en-US" altLang="zh-CN" sz="4000" b="1">
                <a:latin typeface="Arial" panose="020B0604020202020204" pitchFamily="34" charset="0"/>
                <a:cs typeface="Arial" panose="020B0604020202020204" pitchFamily="34" charset="0"/>
              </a:rPr>
              <a:t>ygr</a:t>
            </a:r>
            <a:r>
              <a:rPr kumimoji="0" lang="en-US" altLang="zh-CN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kumimoji="0" lang="en-US" altLang="zh-CN" sz="4000" b="1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</a:p>
        </p:txBody>
      </p:sp>
      <p:sp>
        <p:nvSpPr>
          <p:cNvPr id="165892" name="Text Box 4"/>
          <p:cNvSpPr txBox="1">
            <a:spLocks noChangeArrowheads="1"/>
          </p:cNvSpPr>
          <p:nvPr/>
        </p:nvSpPr>
        <p:spPr bwMode="auto">
          <a:xfrm>
            <a:off x="1116013" y="5734050"/>
            <a:ext cx="78120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/>
              <a:t>Go to the playground, play football.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5" descr="800fa93510fcc0b0a61e12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8788"/>
            <a:ext cx="9144000" cy="501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700338" y="4724400"/>
            <a:ext cx="381793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0" lang="en-US" altLang="zh-CN" sz="4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kumimoji="0" lang="en-US" altLang="zh-CN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kumimoji="0" lang="en-US" altLang="zh-CN" sz="4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kumimoji="0" lang="en-US" altLang="zh-CN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kumimoji="0" lang="en-US" altLang="zh-CN" sz="4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1476375" y="5661025"/>
            <a:ext cx="66246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000000"/>
                </a:solidFill>
              </a:rPr>
              <a:t>Go to the garden, water the flowers.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8888" y="692150"/>
            <a:ext cx="23050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1" name="Picture 3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72225" y="1989138"/>
            <a:ext cx="21590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2" name="Picture 3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1275" y="476250"/>
            <a:ext cx="2160588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3" name="Picture 4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7088" y="3429000"/>
            <a:ext cx="2303462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4" name="Picture 3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067175" y="4294188"/>
            <a:ext cx="203200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5" name="WordArt 13"/>
          <p:cNvSpPr>
            <a:spLocks noChangeArrowheads="1" noChangeShapeType="1" noTextEdit="1"/>
          </p:cNvSpPr>
          <p:nvPr/>
        </p:nvSpPr>
        <p:spPr bwMode="auto">
          <a:xfrm>
            <a:off x="2771775" y="2924175"/>
            <a:ext cx="3384550" cy="7762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6199"/>
              </a:avLst>
            </a:prstTxWarp>
          </a:bodyPr>
          <a:lstStyle/>
          <a:p>
            <a:pPr algn="ctr"/>
            <a:r>
              <a:rPr lang="en-US" altLang="zh-CN" sz="4000" b="1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What's missing</a:t>
            </a:r>
            <a:endParaRPr lang="zh-CN" altLang="en-US" sz="4000" b="1" kern="1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8888" y="692150"/>
            <a:ext cx="23050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5" name="Picture 3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72225" y="1989138"/>
            <a:ext cx="21590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1275" y="476250"/>
            <a:ext cx="2160588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7" name="Picture 4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7088" y="3429000"/>
            <a:ext cx="2303462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8" name="Picture 3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067175" y="4294188"/>
            <a:ext cx="203200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9" name="WordArt 7"/>
          <p:cNvSpPr>
            <a:spLocks noChangeArrowheads="1" noChangeShapeType="1" noTextEdit="1"/>
          </p:cNvSpPr>
          <p:nvPr/>
        </p:nvSpPr>
        <p:spPr bwMode="auto">
          <a:xfrm>
            <a:off x="2771775" y="2924175"/>
            <a:ext cx="3384550" cy="7762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6199"/>
              </a:avLst>
            </a:prstTxWarp>
          </a:bodyPr>
          <a:lstStyle/>
          <a:p>
            <a:pPr algn="ctr"/>
            <a:r>
              <a:rPr lang="en-US" altLang="zh-CN" sz="4000" b="1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What's missing</a:t>
            </a:r>
            <a:endParaRPr lang="zh-CN" altLang="en-US" sz="4000" b="1" kern="1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8888" y="692150"/>
            <a:ext cx="23050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19" name="Picture 3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72225" y="1989138"/>
            <a:ext cx="21590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0" name="Picture 3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1275" y="476250"/>
            <a:ext cx="2160588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7088" y="3429000"/>
            <a:ext cx="2303462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2" name="Picture 3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067175" y="4294188"/>
            <a:ext cx="203200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3" name="WordArt 7"/>
          <p:cNvSpPr>
            <a:spLocks noChangeArrowheads="1" noChangeShapeType="1" noTextEdit="1"/>
          </p:cNvSpPr>
          <p:nvPr/>
        </p:nvSpPr>
        <p:spPr bwMode="auto">
          <a:xfrm>
            <a:off x="2771775" y="2924175"/>
            <a:ext cx="3384550" cy="7762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6199"/>
              </a:avLst>
            </a:prstTxWarp>
          </a:bodyPr>
          <a:lstStyle/>
          <a:p>
            <a:pPr algn="ctr"/>
            <a:r>
              <a:rPr lang="en-US" altLang="zh-CN" sz="4000" b="1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What's missing</a:t>
            </a:r>
            <a:endParaRPr lang="zh-CN" altLang="en-US" sz="4000" b="1" kern="1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8888" y="692150"/>
            <a:ext cx="23050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3" name="Picture 3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72225" y="1989138"/>
            <a:ext cx="21590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4" name="Picture 3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1275" y="476250"/>
            <a:ext cx="2160588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5" name="Picture 4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7088" y="3429000"/>
            <a:ext cx="2303462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067175" y="4294188"/>
            <a:ext cx="203200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7" name="WordArt 7"/>
          <p:cNvSpPr>
            <a:spLocks noChangeArrowheads="1" noChangeShapeType="1" noTextEdit="1"/>
          </p:cNvSpPr>
          <p:nvPr/>
        </p:nvSpPr>
        <p:spPr bwMode="auto">
          <a:xfrm>
            <a:off x="2771775" y="2924175"/>
            <a:ext cx="3384550" cy="7762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6199"/>
              </a:avLst>
            </a:prstTxWarp>
          </a:bodyPr>
          <a:lstStyle/>
          <a:p>
            <a:pPr algn="ctr"/>
            <a:r>
              <a:rPr lang="en-US" altLang="zh-CN" sz="4000" b="1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What's missing</a:t>
            </a:r>
            <a:endParaRPr lang="zh-CN" altLang="en-US" sz="4000" b="1" kern="1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8888" y="692150"/>
            <a:ext cx="23050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72225" y="1989138"/>
            <a:ext cx="21590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8" name="Picture 3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1275" y="476250"/>
            <a:ext cx="2160588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9" name="Picture 4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7088" y="3429000"/>
            <a:ext cx="2303462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0" name="Picture 3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067175" y="4294188"/>
            <a:ext cx="203200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71" name="WordArt 7"/>
          <p:cNvSpPr>
            <a:spLocks noChangeArrowheads="1" noChangeShapeType="1" noTextEdit="1"/>
          </p:cNvSpPr>
          <p:nvPr/>
        </p:nvSpPr>
        <p:spPr bwMode="auto">
          <a:xfrm>
            <a:off x="2771775" y="2924175"/>
            <a:ext cx="3384550" cy="7762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6199"/>
              </a:avLst>
            </a:prstTxWarp>
          </a:bodyPr>
          <a:lstStyle/>
          <a:p>
            <a:pPr algn="ctr"/>
            <a:r>
              <a:rPr lang="en-US" altLang="zh-CN" sz="4000" b="1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What's missing</a:t>
            </a:r>
            <a:endParaRPr lang="zh-CN" altLang="en-US" sz="4000" b="1" kern="1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458200" cy="5973762"/>
          </a:xfrm>
        </p:spPr>
        <p:txBody>
          <a:bodyPr/>
          <a:lstStyle/>
          <a:p>
            <a:pPr algn="l" eaLnBrk="1" hangingPunct="1"/>
            <a:r>
              <a:rPr lang="zh-CN" altLang="en-US" sz="4000" dirty="0" smtClean="0"/>
              <a:t>补全单词</a:t>
            </a:r>
            <a:br>
              <a:rPr lang="zh-CN" altLang="en-US" sz="4000" dirty="0" smtClean="0"/>
            </a:br>
            <a:r>
              <a:rPr lang="en-US" altLang="zh-CN" sz="4800" dirty="0" smtClean="0">
                <a:solidFill>
                  <a:srgbClr val="008000"/>
                </a:solidFill>
              </a:rPr>
              <a:t>1. </a:t>
            </a:r>
            <a:r>
              <a:rPr lang="en-US" altLang="zh-CN" sz="4800" dirty="0" err="1" smtClean="0">
                <a:solidFill>
                  <a:srgbClr val="008000"/>
                </a:solidFill>
              </a:rPr>
              <a:t>p_a_g_ou_d</a:t>
            </a:r>
            <a:r>
              <a:rPr lang="en-US" altLang="zh-CN" sz="4800" dirty="0" smtClean="0">
                <a:solidFill>
                  <a:srgbClr val="008000"/>
                </a:solidFill>
              </a:rPr>
              <a:t>    2. g_ _ </a:t>
            </a:r>
            <a:r>
              <a:rPr lang="en-US" altLang="zh-CN" sz="4800" dirty="0" err="1" smtClean="0">
                <a:solidFill>
                  <a:srgbClr val="008000"/>
                </a:solidFill>
              </a:rPr>
              <a:t>d_n</a:t>
            </a:r>
            <a:r>
              <a:rPr lang="en-US" altLang="zh-CN" sz="4800" dirty="0" smtClean="0">
                <a:solidFill>
                  <a:srgbClr val="008000"/>
                </a:solidFill>
              </a:rPr>
              <a:t/>
            </a:r>
            <a:br>
              <a:rPr lang="en-US" altLang="zh-CN" sz="4800" dirty="0" smtClean="0">
                <a:solidFill>
                  <a:srgbClr val="008000"/>
                </a:solidFill>
              </a:rPr>
            </a:br>
            <a:r>
              <a:rPr lang="en-US" altLang="zh-CN" sz="4800" dirty="0" smtClean="0">
                <a:solidFill>
                  <a:srgbClr val="008000"/>
                </a:solidFill>
              </a:rPr>
              <a:t/>
            </a:r>
            <a:br>
              <a:rPr lang="en-US" altLang="zh-CN" sz="4800" dirty="0" smtClean="0">
                <a:solidFill>
                  <a:srgbClr val="008000"/>
                </a:solidFill>
              </a:rPr>
            </a:br>
            <a:r>
              <a:rPr lang="en-US" altLang="zh-CN" sz="4800" dirty="0" smtClean="0">
                <a:solidFill>
                  <a:srgbClr val="008000"/>
                </a:solidFill>
              </a:rPr>
              <a:t>3. l_ </a:t>
            </a:r>
            <a:r>
              <a:rPr lang="en-US" altLang="zh-CN" sz="4800" dirty="0" err="1" smtClean="0">
                <a:solidFill>
                  <a:srgbClr val="008000"/>
                </a:solidFill>
              </a:rPr>
              <a:t>br_r</a:t>
            </a:r>
            <a:r>
              <a:rPr lang="en-US" altLang="zh-CN" sz="4800" dirty="0" smtClean="0">
                <a:solidFill>
                  <a:srgbClr val="008000"/>
                </a:solidFill>
              </a:rPr>
              <a:t>_            4. </a:t>
            </a:r>
            <a:r>
              <a:rPr lang="en-US" altLang="zh-CN" sz="4800" dirty="0" err="1" smtClean="0">
                <a:solidFill>
                  <a:srgbClr val="008000"/>
                </a:solidFill>
              </a:rPr>
              <a:t>c_nt</a:t>
            </a:r>
            <a:r>
              <a:rPr lang="en-US" altLang="zh-CN" sz="4800" dirty="0" smtClean="0">
                <a:solidFill>
                  <a:srgbClr val="008000"/>
                </a:solidFill>
              </a:rPr>
              <a:t>_ _ n</a:t>
            </a:r>
            <a:br>
              <a:rPr lang="en-US" altLang="zh-CN" sz="4800" dirty="0" smtClean="0">
                <a:solidFill>
                  <a:srgbClr val="008000"/>
                </a:solidFill>
              </a:rPr>
            </a:br>
            <a:r>
              <a:rPr lang="en-US" altLang="zh-CN" sz="4800" dirty="0" smtClean="0">
                <a:solidFill>
                  <a:srgbClr val="008000"/>
                </a:solidFill>
              </a:rPr>
              <a:t> </a:t>
            </a:r>
            <a:br>
              <a:rPr lang="en-US" altLang="zh-CN" sz="4800" dirty="0" smtClean="0">
                <a:solidFill>
                  <a:srgbClr val="008000"/>
                </a:solidFill>
              </a:rPr>
            </a:br>
            <a:r>
              <a:rPr lang="en-US" altLang="zh-CN" sz="4800" dirty="0" smtClean="0">
                <a:solidFill>
                  <a:srgbClr val="008000"/>
                </a:solidFill>
              </a:rPr>
              <a:t>5. t_ _ </a:t>
            </a:r>
            <a:r>
              <a:rPr lang="en-US" altLang="zh-CN" sz="4800" dirty="0" err="1" smtClean="0">
                <a:solidFill>
                  <a:srgbClr val="008000"/>
                </a:solidFill>
              </a:rPr>
              <a:t>ch</a:t>
            </a:r>
            <a:r>
              <a:rPr lang="en-US" altLang="zh-CN" sz="4800" dirty="0" smtClean="0">
                <a:solidFill>
                  <a:srgbClr val="008000"/>
                </a:solidFill>
              </a:rPr>
              <a:t>_ _’ _    off_ c_</a:t>
            </a:r>
            <a:r>
              <a:rPr lang="en-US" altLang="zh-CN" sz="40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4" descr="pic_14938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188" y="260350"/>
            <a:ext cx="183515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1" name="Picture 5" descr="pic_14938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48038" y="188913"/>
            <a:ext cx="18764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2" name="Picture 6" descr="pic_14938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43663" y="188913"/>
            <a:ext cx="1944687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3" name="Picture 7" descr="pic_14938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63713" y="3644900"/>
            <a:ext cx="1873250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4" name="Picture 8" descr="pic_14938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724525" y="3644900"/>
            <a:ext cx="18891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5" name="Text Box 9"/>
          <p:cNvSpPr txBox="1">
            <a:spLocks noChangeArrowheads="1"/>
          </p:cNvSpPr>
          <p:nvPr/>
        </p:nvSpPr>
        <p:spPr bwMode="auto">
          <a:xfrm>
            <a:off x="468313" y="2492375"/>
            <a:ext cx="25908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Go to the </a:t>
            </a:r>
            <a:r>
              <a:rPr lang="en-US" altLang="zh-CN">
                <a:solidFill>
                  <a:srgbClr val="FF3300"/>
                </a:solidFill>
              </a:rPr>
              <a:t>garden </a:t>
            </a:r>
            <a:r>
              <a:rPr lang="en-US" altLang="zh-CN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/>
              <a:t>Water the flowers.</a:t>
            </a:r>
          </a:p>
        </p:txBody>
      </p:sp>
      <p:sp>
        <p:nvSpPr>
          <p:cNvPr id="114696" name="Text Box 10"/>
          <p:cNvSpPr txBox="1">
            <a:spLocks noChangeArrowheads="1"/>
          </p:cNvSpPr>
          <p:nvPr/>
        </p:nvSpPr>
        <p:spPr bwMode="auto">
          <a:xfrm>
            <a:off x="3203575" y="2492375"/>
            <a:ext cx="2808288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Go to the </a:t>
            </a:r>
            <a:r>
              <a:rPr lang="en-US" altLang="zh-CN">
                <a:solidFill>
                  <a:srgbClr val="FF3300"/>
                </a:solidFill>
              </a:rPr>
              <a:t>library</a:t>
            </a:r>
            <a:r>
              <a:rPr lang="en-US" altLang="zh-CN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/>
              <a:t>Read a story-book.</a:t>
            </a:r>
          </a:p>
        </p:txBody>
      </p:sp>
      <p:sp>
        <p:nvSpPr>
          <p:cNvPr id="114697" name="Text Box 11"/>
          <p:cNvSpPr txBox="1">
            <a:spLocks noChangeArrowheads="1"/>
          </p:cNvSpPr>
          <p:nvPr/>
        </p:nvSpPr>
        <p:spPr bwMode="auto">
          <a:xfrm>
            <a:off x="6156325" y="2492375"/>
            <a:ext cx="252095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Go to the </a:t>
            </a:r>
            <a:r>
              <a:rPr lang="en-US" altLang="zh-CN">
                <a:solidFill>
                  <a:srgbClr val="FF3300"/>
                </a:solidFill>
              </a:rPr>
              <a:t>canteen</a:t>
            </a:r>
            <a:r>
              <a:rPr lang="en-US" altLang="zh-CN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/>
              <a:t>Eat some noodles</a:t>
            </a:r>
          </a:p>
        </p:txBody>
      </p:sp>
      <p:sp>
        <p:nvSpPr>
          <p:cNvPr id="114698" name="Text Box 12"/>
          <p:cNvSpPr txBox="1">
            <a:spLocks noChangeArrowheads="1"/>
          </p:cNvSpPr>
          <p:nvPr/>
        </p:nvSpPr>
        <p:spPr bwMode="auto">
          <a:xfrm>
            <a:off x="539750" y="5734050"/>
            <a:ext cx="388778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dirty="0"/>
              <a:t>Go to the </a:t>
            </a:r>
            <a:r>
              <a:rPr lang="en-US" altLang="zh-CN" dirty="0">
                <a:solidFill>
                  <a:srgbClr val="FF3300"/>
                </a:solidFill>
              </a:rPr>
              <a:t>teacher’s office</a:t>
            </a:r>
            <a:r>
              <a:rPr lang="en-US" altLang="zh-CN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dirty="0"/>
              <a:t>Hand in the homework</a:t>
            </a:r>
            <a:r>
              <a:rPr lang="en-US" altLang="zh-CN" dirty="0" smtClean="0"/>
              <a:t>. </a:t>
            </a:r>
            <a:endParaRPr lang="en-US" altLang="zh-CN" dirty="0"/>
          </a:p>
        </p:txBody>
      </p:sp>
      <p:sp>
        <p:nvSpPr>
          <p:cNvPr id="114699" name="Text Box 13"/>
          <p:cNvSpPr txBox="1">
            <a:spLocks noChangeArrowheads="1"/>
          </p:cNvSpPr>
          <p:nvPr/>
        </p:nvSpPr>
        <p:spPr bwMode="auto">
          <a:xfrm>
            <a:off x="5439395" y="5744826"/>
            <a:ext cx="295275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dirty="0"/>
              <a:t>Go to the </a:t>
            </a:r>
            <a:r>
              <a:rPr lang="en-US" altLang="zh-CN" dirty="0">
                <a:solidFill>
                  <a:srgbClr val="FF3300"/>
                </a:solidFill>
              </a:rPr>
              <a:t>playground</a:t>
            </a:r>
            <a:r>
              <a:rPr lang="en-US" altLang="zh-CN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dirty="0"/>
              <a:t>Play football.</a:t>
            </a:r>
          </a:p>
        </p:txBody>
      </p:sp>
      <p:pic>
        <p:nvPicPr>
          <p:cNvPr id="21519" name="Let's do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0052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5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0" fill="hold"/>
                                        <p:tgtEl>
                                          <p:spTgt spid="215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19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20091117181421213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539750" y="692150"/>
            <a:ext cx="8101013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/>
              <a:t>Homework:</a:t>
            </a:r>
          </a:p>
          <a:p>
            <a:pPr eaLnBrk="1" hangingPunct="1"/>
            <a:endParaRPr lang="en-US" altLang="zh-CN" sz="4000" b="1" dirty="0"/>
          </a:p>
          <a:p>
            <a:pPr eaLnBrk="1" hangingPunct="1"/>
            <a:r>
              <a:rPr lang="en-US" altLang="zh-CN" sz="3200" b="1" dirty="0">
                <a:solidFill>
                  <a:srgbClr val="CC0066"/>
                </a:solidFill>
              </a:rPr>
              <a:t>1.Read the words and the phrases four times.</a:t>
            </a:r>
          </a:p>
          <a:p>
            <a:pPr eaLnBrk="1" hangingPunct="1"/>
            <a:endParaRPr lang="en-US" altLang="zh-CN" sz="3200" b="1" dirty="0">
              <a:solidFill>
                <a:srgbClr val="CC0066"/>
              </a:solidFill>
            </a:endParaRPr>
          </a:p>
          <a:p>
            <a:pPr eaLnBrk="1" hangingPunct="1"/>
            <a:r>
              <a:rPr lang="en-US" altLang="zh-CN" sz="3200" b="1" dirty="0">
                <a:solidFill>
                  <a:srgbClr val="CC0066"/>
                </a:solidFill>
              </a:rPr>
              <a:t>2.Introduce your school to your parents.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 </a:t>
            </a:r>
          </a:p>
        </p:txBody>
      </p:sp>
      <p:graphicFrame>
        <p:nvGraphicFramePr>
          <p:cNvPr id="88067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829698" y="1981200"/>
          <a:ext cx="7484604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7" name="图表" r:id="rId4" imgW="10985500" imgH="6045200" progId="MSGraph.Chart.8">
                  <p:embed followColorScheme="full"/>
                </p:oleObj>
              </mc:Choice>
              <mc:Fallback>
                <p:oleObj name="图表" r:id="rId4" imgW="10985500" imgH="6045200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698" y="1981200"/>
                        <a:ext cx="7484604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8068" name="Picture 7" descr="6199611_093607215180_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24950" cy="6843713"/>
          </a:xfrm>
          <a:prstGeom prst="rec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4356100" y="5949950"/>
            <a:ext cx="30956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19050">
                  <a:solidFill>
                    <a:srgbClr val="FF0000"/>
                  </a:solidFill>
                  <a:rou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playground</a:t>
            </a:r>
            <a:endParaRPr lang="zh-CN" altLang="en-US" sz="3600" kern="10">
              <a:ln w="19050">
                <a:solidFill>
                  <a:srgbClr val="FF0000"/>
                </a:solidFill>
                <a:round/>
              </a:ln>
              <a:solidFill>
                <a:srgbClr val="0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 animBg="1"/>
      <p:bldP spid="308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89092" name="Picture 4" descr="IMG_024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1619250" y="1052513"/>
            <a:ext cx="4392613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solidFill>
                    <a:srgbClr val="FF0000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teacher's  office</a:t>
            </a:r>
            <a:endParaRPr lang="zh-CN" altLang="en-US" sz="3600" kern="10">
              <a:ln w="9525">
                <a:solidFill>
                  <a:srgbClr val="FF0000"/>
                </a:solidFill>
                <a:rou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4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90116" name="Picture 4" descr="DSCN03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5435600" y="765175"/>
            <a:ext cx="2879725" cy="981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solidFill>
                    <a:srgbClr val="FF0000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library</a:t>
            </a:r>
            <a:endParaRPr lang="zh-CN" altLang="en-US" sz="3600" kern="10">
              <a:ln w="9525">
                <a:solidFill>
                  <a:srgbClr val="FF0000"/>
                </a:solidFill>
                <a:rou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  <p:bldP spid="717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5" descr="2010991852573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>
            <a:off x="5940425" y="692150"/>
            <a:ext cx="2376488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solidFill>
                    <a:srgbClr val="FF0000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canteen</a:t>
            </a:r>
            <a:endParaRPr lang="zh-CN" altLang="en-US" sz="3600" kern="10">
              <a:ln w="9525">
                <a:solidFill>
                  <a:srgbClr val="FF0000"/>
                </a:solidFill>
                <a:rou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nimBg="1"/>
      <p:bldP spid="819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765175"/>
            <a:ext cx="7777163" cy="457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867400" y="519113"/>
            <a:ext cx="2994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5400">
                <a:solidFill>
                  <a:srgbClr val="FF0000"/>
                </a:solidFill>
              </a:rPr>
              <a:t>classroom</a:t>
            </a:r>
            <a:endParaRPr lang="zh-CN" altLang="en-US" sz="5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pic_1672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333375"/>
            <a:ext cx="8785225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90525" y="0"/>
            <a:ext cx="41163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>
                <a:solidFill>
                  <a:srgbClr val="FF0000"/>
                </a:solidFill>
              </a:rPr>
              <a:t>computer  room</a:t>
            </a:r>
            <a:endParaRPr lang="zh-CN" altLang="en-US" sz="4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WWW.2PPT.COM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269</Words>
  <Application>Microsoft Office PowerPoint</Application>
  <PresentationFormat>全屏显示(4:3)</PresentationFormat>
  <Paragraphs>73</Paragraphs>
  <Slides>31</Slides>
  <Notes>1</Notes>
  <HiddenSlides>0</HiddenSlides>
  <MMClips>1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9" baseType="lpstr">
      <vt:lpstr>Kozuka Gothic Pro H</vt:lpstr>
      <vt:lpstr>宋体</vt:lpstr>
      <vt:lpstr>微软雅黑</vt:lpstr>
      <vt:lpstr>Arial</vt:lpstr>
      <vt:lpstr>Calibri</vt:lpstr>
      <vt:lpstr>Times New Roman</vt:lpstr>
      <vt:lpstr>WWW.2PPT.COM</vt:lpstr>
      <vt:lpstr>图表</vt:lpstr>
      <vt:lpstr>PowerPoint 演示文稿</vt:lpstr>
      <vt:lpstr>PowerPoint 演示文稿</vt:lpstr>
      <vt:lpstr>补全单词 1. p_a_g_ou_d    2. g_ _ d_n  3. l_ br_r_            4. c_nt_ _ n   5. t_ _ ch_ _’ _    off_ c_ 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2005-12-18T02:17:00Z</dcterms:created>
  <dcterms:modified xsi:type="dcterms:W3CDTF">2023-01-16T17:59:50Z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610078C0FACF4654B7545EB7F3C5A6BA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