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365" r:id="rId3"/>
    <p:sldId id="366" r:id="rId4"/>
    <p:sldId id="367" r:id="rId5"/>
    <p:sldId id="372" r:id="rId6"/>
    <p:sldId id="373" r:id="rId7"/>
    <p:sldId id="374" r:id="rId8"/>
    <p:sldId id="384" r:id="rId9"/>
    <p:sldId id="369" r:id="rId10"/>
    <p:sldId id="375" r:id="rId11"/>
    <p:sldId id="385" r:id="rId12"/>
    <p:sldId id="376" r:id="rId13"/>
    <p:sldId id="370" r:id="rId14"/>
    <p:sldId id="383" r:id="rId15"/>
    <p:sldId id="377" r:id="rId16"/>
    <p:sldId id="378" r:id="rId17"/>
    <p:sldId id="371" r:id="rId18"/>
    <p:sldId id="382" r:id="rId19"/>
    <p:sldId id="379" r:id="rId20"/>
    <p:sldId id="381" r:id="rId21"/>
    <p:sldId id="380" r:id="rId22"/>
    <p:sldId id="406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AE"/>
    <a:srgbClr val="89E6F4"/>
    <a:srgbClr val="BC3231"/>
    <a:srgbClr val="45DAFD"/>
    <a:srgbClr val="A5ECF1"/>
    <a:srgbClr val="F5170F"/>
    <a:srgbClr val="66437F"/>
    <a:srgbClr val="006EB1"/>
    <a:srgbClr val="FEF7C8"/>
    <a:srgbClr val="BF2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682"/>
  </p:normalViewPr>
  <p:slideViewPr>
    <p:cSldViewPr snapToGrid="0" snapToObjects="1">
      <p:cViewPr>
        <p:scale>
          <a:sx n="75" d="100"/>
          <a:sy n="75" d="100"/>
        </p:scale>
        <p:origin x="-2172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BDFF4-B201-4CE3-8181-135790AF876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BDFF4-B201-4CE3-8181-135790AF876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BDFF4-B201-4CE3-8181-135790AF876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4EFA-CF1E-4389-BC7B-960CF582A37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BDFF4-B201-4CE3-8181-135790AF87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21590" y="4924425"/>
            <a:ext cx="12163425" cy="1933575"/>
          </a:xfrm>
          <a:prstGeom prst="rect">
            <a:avLst/>
          </a:prstGeom>
        </p:spPr>
      </p:pic>
      <p:pic>
        <p:nvPicPr>
          <p:cNvPr id="2" name="图片 1" descr="8f9cd0e865e38f5c378ca555fb5e079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31240"/>
            <a:ext cx="12192000" cy="582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502" y="1524000"/>
            <a:ext cx="3712192" cy="3712192"/>
          </a:xfrm>
          <a:custGeom>
            <a:avLst/>
            <a:gdLst>
              <a:gd name="connsiteX0" fmla="*/ 1856096 w 3712192"/>
              <a:gd name="connsiteY0" fmla="*/ 0 h 3712192"/>
              <a:gd name="connsiteX1" fmla="*/ 3712192 w 3712192"/>
              <a:gd name="connsiteY1" fmla="*/ 1856096 h 3712192"/>
              <a:gd name="connsiteX2" fmla="*/ 1856096 w 3712192"/>
              <a:gd name="connsiteY2" fmla="*/ 3712192 h 3712192"/>
              <a:gd name="connsiteX3" fmla="*/ 0 w 3712192"/>
              <a:gd name="connsiteY3" fmla="*/ 1856096 h 3712192"/>
              <a:gd name="connsiteX4" fmla="*/ 1856096 w 3712192"/>
              <a:gd name="connsiteY4" fmla="*/ 0 h 37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192" h="3712192">
                <a:moveTo>
                  <a:pt x="1856096" y="0"/>
                </a:moveTo>
                <a:cubicBezTo>
                  <a:pt x="2881190" y="0"/>
                  <a:pt x="3712192" y="831002"/>
                  <a:pt x="3712192" y="1856096"/>
                </a:cubicBezTo>
                <a:cubicBezTo>
                  <a:pt x="3712192" y="2881190"/>
                  <a:pt x="2881190" y="3712192"/>
                  <a:pt x="1856096" y="3712192"/>
                </a:cubicBezTo>
                <a:cubicBezTo>
                  <a:pt x="831002" y="3712192"/>
                  <a:pt x="0" y="2881190"/>
                  <a:pt x="0" y="1856096"/>
                </a:cubicBezTo>
                <a:cubicBezTo>
                  <a:pt x="0" y="831002"/>
                  <a:pt x="831002" y="0"/>
                  <a:pt x="1856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6675">
            <a:noFill/>
          </a:ln>
          <a:effectLst>
            <a:outerShdw blurRad="863600" dist="1524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27698" y="860121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92253" y="860121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127698" y="3396916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192253" y="3396916"/>
            <a:ext cx="5064555" cy="2536795"/>
          </a:xfrm>
          <a:custGeom>
            <a:avLst/>
            <a:gdLst>
              <a:gd name="connsiteX0" fmla="*/ 0 w 5064555"/>
              <a:gd name="connsiteY0" fmla="*/ 0 h 2536795"/>
              <a:gd name="connsiteX1" fmla="*/ 5064555 w 5064555"/>
              <a:gd name="connsiteY1" fmla="*/ 0 h 2536795"/>
              <a:gd name="connsiteX2" fmla="*/ 5064555 w 5064555"/>
              <a:gd name="connsiteY2" fmla="*/ 2536795 h 2536795"/>
              <a:gd name="connsiteX3" fmla="*/ 0 w 5064555"/>
              <a:gd name="connsiteY3" fmla="*/ 2536795 h 253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4555" h="2536795">
                <a:moveTo>
                  <a:pt x="0" y="0"/>
                </a:moveTo>
                <a:lnTo>
                  <a:pt x="5064555" y="0"/>
                </a:lnTo>
                <a:lnTo>
                  <a:pt x="5064555" y="2536795"/>
                </a:lnTo>
                <a:lnTo>
                  <a:pt x="0" y="2536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3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5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76404" y="1"/>
            <a:ext cx="4419596" cy="6137965"/>
          </a:xfrm>
          <a:custGeom>
            <a:avLst/>
            <a:gdLst>
              <a:gd name="connsiteX0" fmla="*/ 347502 w 4419596"/>
              <a:gd name="connsiteY0" fmla="*/ 0 h 6137965"/>
              <a:gd name="connsiteX1" fmla="*/ 4419596 w 4419596"/>
              <a:gd name="connsiteY1" fmla="*/ 0 h 6137965"/>
              <a:gd name="connsiteX2" fmla="*/ 4419596 w 4419596"/>
              <a:gd name="connsiteY2" fmla="*/ 6137965 h 6137965"/>
              <a:gd name="connsiteX3" fmla="*/ 4192165 w 4419596"/>
              <a:gd name="connsiteY3" fmla="*/ 6132214 h 6137965"/>
              <a:gd name="connsiteX4" fmla="*/ 0 w 4419596"/>
              <a:gd name="connsiteY4" fmla="*/ 1718369 h 6137965"/>
              <a:gd name="connsiteX5" fmla="*/ 326641 w 4419596"/>
              <a:gd name="connsiteY5" fmla="*/ 47787 h 613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9596" h="6137965">
                <a:moveTo>
                  <a:pt x="347502" y="0"/>
                </a:moveTo>
                <a:lnTo>
                  <a:pt x="4419596" y="0"/>
                </a:lnTo>
                <a:lnTo>
                  <a:pt x="4419596" y="6137965"/>
                </a:lnTo>
                <a:lnTo>
                  <a:pt x="4192165" y="6132214"/>
                </a:lnTo>
                <a:cubicBezTo>
                  <a:pt x="1856983" y="6013844"/>
                  <a:pt x="0" y="4082967"/>
                  <a:pt x="0" y="1718369"/>
                </a:cubicBezTo>
                <a:cubicBezTo>
                  <a:pt x="0" y="1127220"/>
                  <a:pt x="116061" y="563178"/>
                  <a:pt x="326641" y="4778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7703" y="666226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-24303" y="0"/>
            <a:ext cx="12216302" cy="68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00387" y="1327309"/>
            <a:ext cx="4850336" cy="4850336"/>
          </a:xfrm>
          <a:custGeom>
            <a:avLst/>
            <a:gdLst>
              <a:gd name="connsiteX0" fmla="*/ 2425168 w 4850336"/>
              <a:gd name="connsiteY0" fmla="*/ 0 h 4850336"/>
              <a:gd name="connsiteX1" fmla="*/ 4850336 w 4850336"/>
              <a:gd name="connsiteY1" fmla="*/ 2425168 h 4850336"/>
              <a:gd name="connsiteX2" fmla="*/ 2425168 w 4850336"/>
              <a:gd name="connsiteY2" fmla="*/ 4850336 h 4850336"/>
              <a:gd name="connsiteX3" fmla="*/ 0 w 4850336"/>
              <a:gd name="connsiteY3" fmla="*/ 2425168 h 4850336"/>
              <a:gd name="connsiteX4" fmla="*/ 2425168 w 4850336"/>
              <a:gd name="connsiteY4" fmla="*/ 0 h 48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0336" h="4850336">
                <a:moveTo>
                  <a:pt x="2425168" y="0"/>
                </a:moveTo>
                <a:cubicBezTo>
                  <a:pt x="3764551" y="0"/>
                  <a:pt x="4850336" y="1085785"/>
                  <a:pt x="4850336" y="2425168"/>
                </a:cubicBezTo>
                <a:cubicBezTo>
                  <a:pt x="4850336" y="3764551"/>
                  <a:pt x="3764551" y="4850336"/>
                  <a:pt x="2425168" y="4850336"/>
                </a:cubicBezTo>
                <a:cubicBezTo>
                  <a:pt x="1085785" y="4850336"/>
                  <a:pt x="0" y="3764551"/>
                  <a:pt x="0" y="2425168"/>
                </a:cubicBezTo>
                <a:cubicBezTo>
                  <a:pt x="0" y="1085785"/>
                  <a:pt x="1085785" y="0"/>
                  <a:pt x="24251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44500" dist="228600" dir="8100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51miz-E1034932-E07084CD副本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90320" y="-707390"/>
            <a:ext cx="10058400" cy="6666865"/>
          </a:xfrm>
          <a:prstGeom prst="rect">
            <a:avLst/>
          </a:prstGeom>
        </p:spPr>
      </p:pic>
      <p:pic>
        <p:nvPicPr>
          <p:cNvPr id="10" name="图片 9" descr="8f9cd0e865e38f5c378ca555fb5e079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îṥlïḋé"/>
          <p:cNvSpPr/>
          <p:nvPr/>
        </p:nvSpPr>
        <p:spPr bwMode="auto">
          <a:xfrm>
            <a:off x="1450318" y="2278077"/>
            <a:ext cx="237193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68070" y="1884680"/>
            <a:ext cx="28448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000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sp>
        <p:nvSpPr>
          <p:cNvPr id="40" name="îṥlïḋé"/>
          <p:cNvSpPr/>
          <p:nvPr/>
        </p:nvSpPr>
        <p:spPr bwMode="auto">
          <a:xfrm>
            <a:off x="1966979" y="5361718"/>
            <a:ext cx="237193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04534" y="5000289"/>
            <a:ext cx="31343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000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sp>
        <p:nvSpPr>
          <p:cNvPr id="43" name="îṥlïḋé"/>
          <p:cNvSpPr/>
          <p:nvPr/>
        </p:nvSpPr>
        <p:spPr bwMode="auto">
          <a:xfrm>
            <a:off x="8141798" y="2283769"/>
            <a:ext cx="237193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41798" y="1922340"/>
            <a:ext cx="31343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sp>
        <p:nvSpPr>
          <p:cNvPr id="46" name="îṥlïḋé"/>
          <p:cNvSpPr/>
          <p:nvPr/>
        </p:nvSpPr>
        <p:spPr bwMode="auto">
          <a:xfrm>
            <a:off x="7853083" y="5361718"/>
            <a:ext cx="237193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853083" y="5000289"/>
            <a:ext cx="31343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2632" y="364347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305432" y="527785"/>
            <a:ext cx="531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2" name="d78507b2-fe8a-43b2-a9d2-6dc4d02adf8c" descr="thgAAB+LCAAAAAAABADdl8GOmzAQht/F7d7SCoyzS7iRtKlyaLdSou2hysEFb/AWnAhMlSrKu9cOmMWLm4VTa5RLMp6x/3884RMn8Jb/PhAQgHWGc/6B4l2OsxUnGZiAVQwCVqbpBMwpiynbfcr35aEAwfdTU9Ze+UZ58oDTkshaRjnFafUz6OSrtM+U0azM6jTnvSNC+NgKuU4VpHGcknbainGS/2pOcGXs8n3Nc3HAcp9nmIsDT875BtRLILgVtWdZHJOjKJqATSVL6anlyQYYfcoFaTOMn8qCZ4Tx56KvWLSOCFUGv9265+xGDnzZj3czQ0fgXeWh3nmd4AP5IraSeusOyJALto07Ta04WHzRfJ8nfxW8IceBFmVF25zpPq7Klxu01dcSTLq3BuXNKC726T5/fRRVWmf9/vGRRmSTkIyonA1lPGSxEB2rOZzndJdwRoqiDtz/eCIRb5UFU5lVFonY881y6Tjo42wKlD3nbJpHdWDfeXyR3+eeLiXtixJ+C8LDKBJtrpVXhi7xjk8l/9pVznH001W97YylEq3dbBW8MpH/zCocNLV2mPMH3GNfd1f/lP85H5DX5gMcMR+g1XyAY+LDrcaHZRhO3ZmRD3CMfIAaH6B1j9ABfLDP3AA+wL7ubOaD9vrgjRgPntV48MaEhzsND57vz5bm1wdvjHjwNDx41j1BB+DBPnMD8OD1dTcaPKAR4wFZjQc0Jjz4Gh6Qs3D9hREPaIx4QBoekHVP0AF4sM/cADygvu624vMHffV0AbYYAAA="/>
          <p:cNvGrpSpPr>
            <a:grpSpLocks noChangeAspect="1"/>
          </p:cNvGrpSpPr>
          <p:nvPr/>
        </p:nvGrpSpPr>
        <p:grpSpPr>
          <a:xfrm>
            <a:off x="4145074" y="2166057"/>
            <a:ext cx="3901853" cy="3233765"/>
            <a:chOff x="4145074" y="1445948"/>
            <a:chExt cx="3901853" cy="3233765"/>
          </a:xfrm>
        </p:grpSpPr>
        <p:sp>
          <p:nvSpPr>
            <p:cNvPr id="25" name="ValueBack1"/>
            <p:cNvSpPr/>
            <p:nvPr/>
          </p:nvSpPr>
          <p:spPr>
            <a:xfrm>
              <a:off x="4594408" y="1445948"/>
              <a:ext cx="1645084" cy="1692087"/>
            </a:xfrm>
            <a:custGeom>
              <a:avLst/>
              <a:gdLst>
                <a:gd name="connsiteX0" fmla="*/ 1228652 w 1310506"/>
                <a:gd name="connsiteY0" fmla="*/ 110385 h 1347949"/>
                <a:gd name="connsiteX1" fmla="*/ 1228652 w 1310506"/>
                <a:gd name="connsiteY1" fmla="*/ 780616 h 1347949"/>
                <a:gd name="connsiteX2" fmla="*/ 738148 w 1310506"/>
                <a:gd name="connsiteY2" fmla="*/ 1271120 h 1347949"/>
                <a:gd name="connsiteX3" fmla="*/ 112849 w 1310506"/>
                <a:gd name="connsiteY3" fmla="*/ 1271120 h 1347949"/>
                <a:gd name="connsiteX4" fmla="*/ 1228652 w 1310506"/>
                <a:gd name="connsiteY4" fmla="*/ 110385 h 1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506" h="1347949">
                  <a:moveTo>
                    <a:pt x="1228652" y="110385"/>
                  </a:moveTo>
                  <a:lnTo>
                    <a:pt x="1228652" y="780616"/>
                  </a:lnTo>
                  <a:lnTo>
                    <a:pt x="738148" y="1271120"/>
                  </a:lnTo>
                  <a:lnTo>
                    <a:pt x="112849" y="1271120"/>
                  </a:lnTo>
                  <a:cubicBezTo>
                    <a:pt x="112849" y="1271120"/>
                    <a:pt x="4265" y="267646"/>
                    <a:pt x="1228652" y="11038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3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ValueBack2"/>
            <p:cNvSpPr/>
            <p:nvPr/>
          </p:nvSpPr>
          <p:spPr>
            <a:xfrm>
              <a:off x="6068677" y="1445948"/>
              <a:ext cx="1645084" cy="1692087"/>
            </a:xfrm>
            <a:custGeom>
              <a:avLst/>
              <a:gdLst>
                <a:gd name="connsiteX0" fmla="*/ 110385 w 1310506"/>
                <a:gd name="connsiteY0" fmla="*/ 110385 h 1347949"/>
                <a:gd name="connsiteX1" fmla="*/ 110385 w 1310506"/>
                <a:gd name="connsiteY1" fmla="*/ 780616 h 1347949"/>
                <a:gd name="connsiteX2" fmla="*/ 600889 w 1310506"/>
                <a:gd name="connsiteY2" fmla="*/ 1271120 h 1347949"/>
                <a:gd name="connsiteX3" fmla="*/ 1229932 w 1310506"/>
                <a:gd name="connsiteY3" fmla="*/ 1271120 h 1347949"/>
                <a:gd name="connsiteX4" fmla="*/ 110385 w 1310506"/>
                <a:gd name="connsiteY4" fmla="*/ 110385 h 1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506" h="1347949">
                  <a:moveTo>
                    <a:pt x="110385" y="110385"/>
                  </a:moveTo>
                  <a:lnTo>
                    <a:pt x="110385" y="780616"/>
                  </a:lnTo>
                  <a:lnTo>
                    <a:pt x="600889" y="1271120"/>
                  </a:lnTo>
                  <a:lnTo>
                    <a:pt x="1229932" y="1271120"/>
                  </a:lnTo>
                  <a:cubicBezTo>
                    <a:pt x="1226188" y="1271120"/>
                    <a:pt x="1334773" y="267646"/>
                    <a:pt x="110385" y="11038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3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ValueBack3"/>
            <p:cNvSpPr/>
            <p:nvPr/>
          </p:nvSpPr>
          <p:spPr>
            <a:xfrm>
              <a:off x="6068677" y="2987626"/>
              <a:ext cx="1645084" cy="1692087"/>
            </a:xfrm>
            <a:custGeom>
              <a:avLst/>
              <a:gdLst>
                <a:gd name="connsiteX0" fmla="*/ 110385 w 1310506"/>
                <a:gd name="connsiteY0" fmla="*/ 1271120 h 1347949"/>
                <a:gd name="connsiteX1" fmla="*/ 110385 w 1310506"/>
                <a:gd name="connsiteY1" fmla="*/ 600889 h 1347949"/>
                <a:gd name="connsiteX2" fmla="*/ 600889 w 1310506"/>
                <a:gd name="connsiteY2" fmla="*/ 110385 h 1347949"/>
                <a:gd name="connsiteX3" fmla="*/ 1229932 w 1310506"/>
                <a:gd name="connsiteY3" fmla="*/ 110385 h 1347949"/>
                <a:gd name="connsiteX4" fmla="*/ 110385 w 1310506"/>
                <a:gd name="connsiteY4" fmla="*/ 1271120 h 1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506" h="1347949">
                  <a:moveTo>
                    <a:pt x="110385" y="1271120"/>
                  </a:moveTo>
                  <a:lnTo>
                    <a:pt x="110385" y="600889"/>
                  </a:lnTo>
                  <a:lnTo>
                    <a:pt x="600889" y="110385"/>
                  </a:lnTo>
                  <a:lnTo>
                    <a:pt x="1229932" y="110385"/>
                  </a:lnTo>
                  <a:cubicBezTo>
                    <a:pt x="1226188" y="110385"/>
                    <a:pt x="1334773" y="1113859"/>
                    <a:pt x="110385" y="127112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3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ValueBack4"/>
            <p:cNvSpPr/>
            <p:nvPr/>
          </p:nvSpPr>
          <p:spPr>
            <a:xfrm>
              <a:off x="4594408" y="2987626"/>
              <a:ext cx="1645084" cy="1692087"/>
            </a:xfrm>
            <a:custGeom>
              <a:avLst/>
              <a:gdLst>
                <a:gd name="connsiteX0" fmla="*/ 1228652 w 1310506"/>
                <a:gd name="connsiteY0" fmla="*/ 1271120 h 1347949"/>
                <a:gd name="connsiteX1" fmla="*/ 1228652 w 1310506"/>
                <a:gd name="connsiteY1" fmla="*/ 600889 h 1347949"/>
                <a:gd name="connsiteX2" fmla="*/ 738148 w 1310506"/>
                <a:gd name="connsiteY2" fmla="*/ 110385 h 1347949"/>
                <a:gd name="connsiteX3" fmla="*/ 112849 w 1310506"/>
                <a:gd name="connsiteY3" fmla="*/ 110385 h 1347949"/>
                <a:gd name="connsiteX4" fmla="*/ 1228652 w 1310506"/>
                <a:gd name="connsiteY4" fmla="*/ 1271120 h 13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506" h="1347949">
                  <a:moveTo>
                    <a:pt x="1228652" y="1271120"/>
                  </a:moveTo>
                  <a:lnTo>
                    <a:pt x="1228652" y="600889"/>
                  </a:lnTo>
                  <a:lnTo>
                    <a:pt x="738148" y="110385"/>
                  </a:lnTo>
                  <a:lnTo>
                    <a:pt x="112849" y="110385"/>
                  </a:lnTo>
                  <a:cubicBezTo>
                    <a:pt x="112849" y="110385"/>
                    <a:pt x="4265" y="1113859"/>
                    <a:pt x="1228652" y="1271120"/>
                  </a:cubicBezTo>
                  <a:close/>
                </a:path>
              </a:pathLst>
            </a:custGeom>
            <a:solidFill>
              <a:schemeClr val="accent4"/>
            </a:solidFill>
            <a:ln w="37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ValueBack11"/>
            <p:cNvSpPr/>
            <p:nvPr/>
          </p:nvSpPr>
          <p:spPr>
            <a:xfrm>
              <a:off x="4526999" y="1525852"/>
              <a:ext cx="1081055" cy="1081055"/>
            </a:xfrm>
            <a:custGeom>
              <a:avLst/>
              <a:gdLst>
                <a:gd name="connsiteX0" fmla="*/ 784360 w 861190"/>
                <a:gd name="connsiteY0" fmla="*/ 447372 h 861190"/>
                <a:gd name="connsiteX1" fmla="*/ 447372 w 861190"/>
                <a:gd name="connsiteY1" fmla="*/ 784360 h 861190"/>
                <a:gd name="connsiteX2" fmla="*/ 110385 w 861190"/>
                <a:gd name="connsiteY2" fmla="*/ 447372 h 861190"/>
                <a:gd name="connsiteX3" fmla="*/ 447372 w 861190"/>
                <a:gd name="connsiteY3" fmla="*/ 110385 h 861190"/>
                <a:gd name="connsiteX4" fmla="*/ 784360 w 861190"/>
                <a:gd name="connsiteY4" fmla="*/ 447372 h 86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90" h="861190">
                  <a:moveTo>
                    <a:pt x="784360" y="447372"/>
                  </a:moveTo>
                  <a:cubicBezTo>
                    <a:pt x="784360" y="633485"/>
                    <a:pt x="633486" y="784360"/>
                    <a:pt x="447372" y="784360"/>
                  </a:cubicBezTo>
                  <a:cubicBezTo>
                    <a:pt x="261259" y="784360"/>
                    <a:pt x="110385" y="633485"/>
                    <a:pt x="110385" y="447372"/>
                  </a:cubicBezTo>
                  <a:cubicBezTo>
                    <a:pt x="110385" y="261259"/>
                    <a:pt x="261259" y="110385"/>
                    <a:pt x="447372" y="110385"/>
                  </a:cubicBezTo>
                  <a:cubicBezTo>
                    <a:pt x="633486" y="110385"/>
                    <a:pt x="784360" y="261259"/>
                    <a:pt x="784360" y="4473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476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ValueBack22"/>
            <p:cNvSpPr/>
            <p:nvPr/>
          </p:nvSpPr>
          <p:spPr>
            <a:xfrm>
              <a:off x="6559778" y="1495872"/>
              <a:ext cx="1081055" cy="1081055"/>
            </a:xfrm>
            <a:custGeom>
              <a:avLst/>
              <a:gdLst>
                <a:gd name="connsiteX0" fmla="*/ 784360 w 861190"/>
                <a:gd name="connsiteY0" fmla="*/ 447372 h 861190"/>
                <a:gd name="connsiteX1" fmla="*/ 447372 w 861190"/>
                <a:gd name="connsiteY1" fmla="*/ 784360 h 861190"/>
                <a:gd name="connsiteX2" fmla="*/ 110385 w 861190"/>
                <a:gd name="connsiteY2" fmla="*/ 447372 h 861190"/>
                <a:gd name="connsiteX3" fmla="*/ 447372 w 861190"/>
                <a:gd name="connsiteY3" fmla="*/ 110385 h 861190"/>
                <a:gd name="connsiteX4" fmla="*/ 784360 w 861190"/>
                <a:gd name="connsiteY4" fmla="*/ 447372 h 86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90" h="861190">
                  <a:moveTo>
                    <a:pt x="784360" y="447372"/>
                  </a:moveTo>
                  <a:cubicBezTo>
                    <a:pt x="784360" y="633485"/>
                    <a:pt x="633486" y="784360"/>
                    <a:pt x="447372" y="784360"/>
                  </a:cubicBezTo>
                  <a:cubicBezTo>
                    <a:pt x="261259" y="784360"/>
                    <a:pt x="110385" y="633485"/>
                    <a:pt x="110385" y="447372"/>
                  </a:cubicBezTo>
                  <a:cubicBezTo>
                    <a:pt x="110385" y="261259"/>
                    <a:pt x="261259" y="110385"/>
                    <a:pt x="447372" y="110385"/>
                  </a:cubicBezTo>
                  <a:cubicBezTo>
                    <a:pt x="633486" y="110385"/>
                    <a:pt x="784360" y="261259"/>
                    <a:pt x="784360" y="44737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76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ValueBack33"/>
            <p:cNvSpPr/>
            <p:nvPr/>
          </p:nvSpPr>
          <p:spPr>
            <a:xfrm>
              <a:off x="6559778" y="3598658"/>
              <a:ext cx="1081055" cy="1081055"/>
            </a:xfrm>
            <a:custGeom>
              <a:avLst/>
              <a:gdLst>
                <a:gd name="connsiteX0" fmla="*/ 784360 w 861190"/>
                <a:gd name="connsiteY0" fmla="*/ 447372 h 861190"/>
                <a:gd name="connsiteX1" fmla="*/ 447372 w 861190"/>
                <a:gd name="connsiteY1" fmla="*/ 784360 h 861190"/>
                <a:gd name="connsiteX2" fmla="*/ 110385 w 861190"/>
                <a:gd name="connsiteY2" fmla="*/ 447372 h 861190"/>
                <a:gd name="connsiteX3" fmla="*/ 447372 w 861190"/>
                <a:gd name="connsiteY3" fmla="*/ 110385 h 861190"/>
                <a:gd name="connsiteX4" fmla="*/ 784360 w 861190"/>
                <a:gd name="connsiteY4" fmla="*/ 447372 h 86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90" h="861190">
                  <a:moveTo>
                    <a:pt x="784360" y="447372"/>
                  </a:moveTo>
                  <a:cubicBezTo>
                    <a:pt x="784360" y="633485"/>
                    <a:pt x="633486" y="784360"/>
                    <a:pt x="447372" y="784360"/>
                  </a:cubicBezTo>
                  <a:cubicBezTo>
                    <a:pt x="261259" y="784360"/>
                    <a:pt x="110385" y="633485"/>
                    <a:pt x="110385" y="447372"/>
                  </a:cubicBezTo>
                  <a:cubicBezTo>
                    <a:pt x="110385" y="261259"/>
                    <a:pt x="261259" y="110385"/>
                    <a:pt x="447372" y="110385"/>
                  </a:cubicBezTo>
                  <a:cubicBezTo>
                    <a:pt x="633486" y="110385"/>
                    <a:pt x="784360" y="261259"/>
                    <a:pt x="784360" y="4473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476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ValueBack44"/>
            <p:cNvSpPr/>
            <p:nvPr/>
          </p:nvSpPr>
          <p:spPr>
            <a:xfrm>
              <a:off x="4526999" y="3598658"/>
              <a:ext cx="1081055" cy="1081055"/>
            </a:xfrm>
            <a:custGeom>
              <a:avLst/>
              <a:gdLst>
                <a:gd name="connsiteX0" fmla="*/ 784360 w 861190"/>
                <a:gd name="connsiteY0" fmla="*/ 447372 h 861190"/>
                <a:gd name="connsiteX1" fmla="*/ 447372 w 861190"/>
                <a:gd name="connsiteY1" fmla="*/ 784360 h 861190"/>
                <a:gd name="connsiteX2" fmla="*/ 110385 w 861190"/>
                <a:gd name="connsiteY2" fmla="*/ 447372 h 861190"/>
                <a:gd name="connsiteX3" fmla="*/ 447372 w 861190"/>
                <a:gd name="connsiteY3" fmla="*/ 110385 h 861190"/>
                <a:gd name="connsiteX4" fmla="*/ 784360 w 861190"/>
                <a:gd name="connsiteY4" fmla="*/ 447372 h 86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90" h="861190">
                  <a:moveTo>
                    <a:pt x="784360" y="447372"/>
                  </a:moveTo>
                  <a:cubicBezTo>
                    <a:pt x="784360" y="633485"/>
                    <a:pt x="633486" y="784360"/>
                    <a:pt x="447372" y="784360"/>
                  </a:cubicBezTo>
                  <a:cubicBezTo>
                    <a:pt x="261259" y="784360"/>
                    <a:pt x="110385" y="633485"/>
                    <a:pt x="110385" y="447372"/>
                  </a:cubicBezTo>
                  <a:cubicBezTo>
                    <a:pt x="110385" y="261259"/>
                    <a:pt x="261259" y="110385"/>
                    <a:pt x="447372" y="110385"/>
                  </a:cubicBezTo>
                  <a:cubicBezTo>
                    <a:pt x="633486" y="110385"/>
                    <a:pt x="784360" y="261259"/>
                    <a:pt x="784360" y="44737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ValueShape1"/>
            <p:cNvSpPr/>
            <p:nvPr/>
          </p:nvSpPr>
          <p:spPr>
            <a:xfrm flipH="1">
              <a:off x="4671526" y="1684471"/>
              <a:ext cx="792000" cy="792000"/>
            </a:xfrm>
            <a:prstGeom prst="pie">
              <a:avLst>
                <a:gd name="adj1" fmla="val 16200000"/>
                <a:gd name="adj2" fmla="val 7560000"/>
              </a:avLst>
            </a:prstGeom>
            <a:solidFill>
              <a:schemeClr val="accent1">
                <a:lumMod val="100000"/>
              </a:schemeClr>
            </a:solidFill>
            <a:ln w="47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ValueShape2"/>
            <p:cNvSpPr/>
            <p:nvPr/>
          </p:nvSpPr>
          <p:spPr>
            <a:xfrm flipH="1">
              <a:off x="6700115" y="1660980"/>
              <a:ext cx="792000" cy="792000"/>
            </a:xfrm>
            <a:prstGeom prst="pie">
              <a:avLst>
                <a:gd name="adj1" fmla="val 16200000"/>
                <a:gd name="adj2" fmla="val 3888000"/>
              </a:avLst>
            </a:prstGeom>
            <a:solidFill>
              <a:schemeClr val="accent2">
                <a:lumMod val="100000"/>
              </a:schemeClr>
            </a:solidFill>
            <a:ln w="47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ValueShape3"/>
            <p:cNvSpPr/>
            <p:nvPr/>
          </p:nvSpPr>
          <p:spPr>
            <a:xfrm flipH="1">
              <a:off x="6704305" y="3743185"/>
              <a:ext cx="792000" cy="792000"/>
            </a:xfrm>
            <a:prstGeom prst="pie">
              <a:avLst>
                <a:gd name="adj1" fmla="val 16200000"/>
                <a:gd name="adj2" fmla="val 5184000"/>
              </a:avLst>
            </a:prstGeom>
            <a:solidFill>
              <a:schemeClr val="accent3">
                <a:lumMod val="100000"/>
              </a:schemeClr>
            </a:solidFill>
            <a:ln w="47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ValueShape4"/>
            <p:cNvSpPr/>
            <p:nvPr/>
          </p:nvSpPr>
          <p:spPr>
            <a:xfrm flipH="1">
              <a:off x="4687658" y="3764212"/>
              <a:ext cx="792000" cy="792000"/>
            </a:xfrm>
            <a:prstGeom prst="pie">
              <a:avLst>
                <a:gd name="adj1" fmla="val 16200000"/>
                <a:gd name="adj2" fmla="val 8640000"/>
              </a:avLst>
            </a:prstGeom>
            <a:solidFill>
              <a:schemeClr val="accent4"/>
            </a:solidFill>
            <a:ln w="47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ValueText1"/>
            <p:cNvSpPr txBox="1"/>
            <p:nvPr/>
          </p:nvSpPr>
          <p:spPr>
            <a:xfrm>
              <a:off x="4145074" y="1746629"/>
              <a:ext cx="406094" cy="179715"/>
            </a:xfrm>
            <a:prstGeom prst="rect">
              <a:avLst/>
            </a:prstGeom>
            <a:noFill/>
          </p:spPr>
          <p:txBody>
            <a:bodyPr wrap="square" tIns="90000" rIns="0" bIns="90000" anchor="ctr" anchorCtr="0">
              <a:prstTxWarp prst="textPlain">
                <a:avLst/>
              </a:prstTxWarp>
              <a:noAutofit/>
            </a:bodyPr>
            <a:lstStyle/>
            <a:p>
              <a:pPr algn="r"/>
              <a:r>
                <a:rPr lang="en-US" altLang="zh-CN" sz="7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60%</a:t>
              </a:r>
              <a:endParaRPr lang="en-US" altLang="zh-CN" sz="700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ValueText2"/>
            <p:cNvSpPr txBox="1"/>
            <p:nvPr/>
          </p:nvSpPr>
          <p:spPr>
            <a:xfrm>
              <a:off x="7640833" y="1746629"/>
              <a:ext cx="406094" cy="179715"/>
            </a:xfrm>
            <a:prstGeom prst="rect">
              <a:avLst/>
            </a:prstGeom>
            <a:noFill/>
          </p:spPr>
          <p:txBody>
            <a:bodyPr wrap="square" tIns="90000" rIns="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43%</a:t>
              </a:r>
              <a:endParaRPr lang="en-US" altLang="zh-CN" sz="7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ValueText3"/>
            <p:cNvSpPr txBox="1"/>
            <p:nvPr/>
          </p:nvSpPr>
          <p:spPr>
            <a:xfrm>
              <a:off x="7640833" y="3923192"/>
              <a:ext cx="406094" cy="179715"/>
            </a:xfrm>
            <a:prstGeom prst="rect">
              <a:avLst/>
            </a:prstGeom>
            <a:noFill/>
          </p:spPr>
          <p:txBody>
            <a:bodyPr wrap="square" tIns="90000" rIns="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49%</a:t>
              </a:r>
              <a:endParaRPr lang="en-US" altLang="zh-CN" sz="7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ValueText4"/>
            <p:cNvSpPr txBox="1"/>
            <p:nvPr/>
          </p:nvSpPr>
          <p:spPr>
            <a:xfrm>
              <a:off x="4145074" y="3923192"/>
              <a:ext cx="406094" cy="179715"/>
            </a:xfrm>
            <a:prstGeom prst="rect">
              <a:avLst/>
            </a:prstGeom>
            <a:noFill/>
          </p:spPr>
          <p:txBody>
            <a:bodyPr wrap="square" tIns="90000" rIns="0" bIns="90000" anchor="ctr" anchorCtr="0">
              <a:prstTxWarp prst="textPlain">
                <a:avLst/>
              </a:prstTxWarp>
              <a:noAutofit/>
            </a:bodyPr>
            <a:lstStyle/>
            <a:p>
              <a:pPr algn="r"/>
              <a:r>
                <a:rPr lang="en-US" altLang="zh-CN" sz="700">
                  <a:solidFill>
                    <a:schemeClr val="accent4"/>
                  </a:solidFill>
                  <a:cs typeface="+mn-ea"/>
                  <a:sym typeface="+mn-lt"/>
                </a:rPr>
                <a:t>65%</a:t>
              </a:r>
              <a:endParaRPr lang="en-US" altLang="zh-CN" sz="7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3" grpId="0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1026508-C425267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4080000">
            <a:off x="8100060" y="997585"/>
            <a:ext cx="4542155" cy="4542155"/>
          </a:xfrm>
          <a:prstGeom prst="ellipse">
            <a:avLst/>
          </a:prstGeom>
          <a:effectLst>
            <a:softEdge rad="596900"/>
          </a:effectLst>
        </p:spPr>
      </p:pic>
      <p:sp>
        <p:nvSpPr>
          <p:cNvPr id="9" name="TextBox 8"/>
          <p:cNvSpPr txBox="1"/>
          <p:nvPr/>
        </p:nvSpPr>
        <p:spPr>
          <a:xfrm>
            <a:off x="1205548" y="3518378"/>
            <a:ext cx="331091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cs typeface="+mn-ea"/>
                <a:sym typeface="+mn-lt"/>
              </a:rPr>
              <a:t>EDIT 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3003" y="4460889"/>
            <a:ext cx="482349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205548" y="1042738"/>
            <a:ext cx="3890221" cy="2062786"/>
          </a:xfrm>
          <a:prstGeom prst="roundRect">
            <a:avLst>
              <a:gd name="adj" fmla="val 3915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5202" y="1876328"/>
            <a:ext cx="331091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5202" y="1547228"/>
            <a:ext cx="1738439" cy="36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Service One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202059" y="1042738"/>
            <a:ext cx="4823496" cy="2062786"/>
          </a:xfrm>
          <a:prstGeom prst="roundRect">
            <a:avLst>
              <a:gd name="adj" fmla="val 3915"/>
            </a:avLst>
          </a:prstGeom>
          <a:gradFill>
            <a:gsLst>
              <a:gs pos="16000">
                <a:srgbClr val="A5ECF1"/>
              </a:gs>
              <a:gs pos="85000">
                <a:srgbClr val="A5ECF1"/>
              </a:gs>
              <a:gs pos="58000">
                <a:srgbClr val="45DAFD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8935" y="1876425"/>
            <a:ext cx="42214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95424" y="1547228"/>
            <a:ext cx="1738439" cy="36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Service Two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25136" y="3690951"/>
            <a:ext cx="5828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13" grpId="0"/>
      <p:bldP spid="13" grpId="1"/>
      <p:bldP spid="15" grpId="0"/>
      <p:bldP spid="15" grpId="1"/>
      <p:bldP spid="5" grpId="0" animBg="1"/>
      <p:bldP spid="5" grpId="1" animBg="1"/>
      <p:bldP spid="14" grpId="0"/>
      <p:bldP spid="14" grpId="1"/>
      <p:bldP spid="16" grpId="0"/>
      <p:bldP spid="16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58323" y="816448"/>
            <a:ext cx="1527037" cy="1527037"/>
            <a:chOff x="8004653" y="1606688"/>
            <a:chExt cx="1527037" cy="1527037"/>
          </a:xfrm>
        </p:grpSpPr>
        <p:sp>
          <p:nvSpPr>
            <p:cNvPr id="3" name="泪滴形 2"/>
            <p:cNvSpPr/>
            <p:nvPr/>
          </p:nvSpPr>
          <p:spPr>
            <a:xfrm>
              <a:off x="8004653" y="1606688"/>
              <a:ext cx="1527037" cy="1527037"/>
            </a:xfrm>
            <a:prstGeom prst="teardrop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357856" y="1800226"/>
              <a:ext cx="104199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cs typeface="+mn-ea"/>
                  <a:sym typeface="+mn-lt"/>
                </a:rPr>
                <a:t>3.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24785" y="2590165"/>
            <a:ext cx="7828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146304" y="3512314"/>
            <a:ext cx="2751074" cy="1277728"/>
            <a:chOff x="1550785" y="2224666"/>
            <a:chExt cx="2751074" cy="1277728"/>
          </a:xfrm>
        </p:grpSpPr>
        <p:sp>
          <p:nvSpPr>
            <p:cNvPr id="7" name="îṥlïḋé"/>
            <p:cNvSpPr/>
            <p:nvPr/>
          </p:nvSpPr>
          <p:spPr bwMode="auto">
            <a:xfrm>
              <a:off x="1815772" y="2586095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50785" y="2224666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pic>
        <p:nvPicPr>
          <p:cNvPr id="11" name="图片 10" descr="51miz-E270435-5F85990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20000">
            <a:off x="-628650" y="-908050"/>
            <a:ext cx="3578860" cy="357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392632" y="364347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305432" y="527785"/>
            <a:ext cx="531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870960" y="1989455"/>
            <a:ext cx="7847965" cy="2879090"/>
            <a:chOff x="5278" y="2972"/>
            <a:chExt cx="8644" cy="3171"/>
          </a:xfrm>
        </p:grpSpPr>
        <p:sp>
          <p:nvSpPr>
            <p:cNvPr id="56" name="ValueShape2"/>
            <p:cNvSpPr/>
            <p:nvPr/>
          </p:nvSpPr>
          <p:spPr>
            <a:xfrm rot="10800000" flipH="1" flipV="1">
              <a:off x="8832" y="3843"/>
              <a:ext cx="509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lt1">
                    <a:lumMod val="85000"/>
                  </a:schemeClr>
                </a:gs>
                <a:gs pos="66000">
                  <a:schemeClr val="accent3">
                    <a:lumMod val="100000"/>
                  </a:schemeClr>
                </a:gs>
                <a:gs pos="66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ValueShape3"/>
            <p:cNvSpPr/>
            <p:nvPr/>
          </p:nvSpPr>
          <p:spPr>
            <a:xfrm rot="10800000" flipH="1" flipV="1">
              <a:off x="8832" y="4725"/>
              <a:ext cx="509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100000"/>
                  </a:schemeClr>
                </a:gs>
                <a:gs pos="100000">
                  <a:schemeClr val="lt1">
                    <a:lumMod val="85000"/>
                  </a:schemeClr>
                </a:gs>
                <a:gs pos="91000">
                  <a:schemeClr val="accent4">
                    <a:lumMod val="100000"/>
                  </a:schemeClr>
                </a:gs>
                <a:gs pos="91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ValueShape4"/>
            <p:cNvSpPr/>
            <p:nvPr/>
          </p:nvSpPr>
          <p:spPr>
            <a:xfrm rot="10800000" flipH="1" flipV="1">
              <a:off x="8832" y="5508"/>
              <a:ext cx="509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100000"/>
                  </a:schemeClr>
                </a:gs>
                <a:gs pos="100000">
                  <a:schemeClr val="lt1">
                    <a:lumMod val="85000"/>
                  </a:schemeClr>
                </a:gs>
                <a:gs pos="35000">
                  <a:schemeClr val="accent6">
                    <a:lumMod val="100000"/>
                  </a:schemeClr>
                </a:gs>
                <a:gs pos="35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ValueShape1"/>
            <p:cNvSpPr/>
            <p:nvPr/>
          </p:nvSpPr>
          <p:spPr>
            <a:xfrm rot="10800000" flipH="1" flipV="1">
              <a:off x="8832" y="3060"/>
              <a:ext cx="5090" cy="5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lt1">
                    <a:lumMod val="85000"/>
                  </a:schemeClr>
                </a:gs>
                <a:gs pos="76000">
                  <a:schemeClr val="accent1">
                    <a:lumMod val="100000"/>
                  </a:schemeClr>
                </a:gs>
                <a:gs pos="76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ExtraShape1"/>
            <p:cNvSpPr/>
            <p:nvPr/>
          </p:nvSpPr>
          <p:spPr bwMode="auto">
            <a:xfrm rot="5400000">
              <a:off x="7841" y="4124"/>
              <a:ext cx="32" cy="1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ExtraShape2"/>
            <p:cNvSpPr/>
            <p:nvPr/>
          </p:nvSpPr>
          <p:spPr bwMode="auto">
            <a:xfrm rot="5400000">
              <a:off x="7841" y="4919"/>
              <a:ext cx="32" cy="1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ExtraShape7"/>
            <p:cNvSpPr/>
            <p:nvPr/>
          </p:nvSpPr>
          <p:spPr bwMode="auto">
            <a:xfrm rot="5400000">
              <a:off x="8665" y="4880"/>
              <a:ext cx="221" cy="2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ExtraShape8"/>
            <p:cNvSpPr/>
            <p:nvPr/>
          </p:nvSpPr>
          <p:spPr bwMode="auto">
            <a:xfrm rot="5400000">
              <a:off x="6782" y="4822"/>
              <a:ext cx="342" cy="3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ExtraShape9"/>
            <p:cNvSpPr/>
            <p:nvPr/>
          </p:nvSpPr>
          <p:spPr bwMode="auto">
            <a:xfrm rot="5400000">
              <a:off x="8664" y="5676"/>
              <a:ext cx="223" cy="2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ExtraShape10"/>
            <p:cNvSpPr/>
            <p:nvPr/>
          </p:nvSpPr>
          <p:spPr bwMode="auto">
            <a:xfrm rot="5400000">
              <a:off x="6784" y="5618"/>
              <a:ext cx="339" cy="3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ValueText4"/>
            <p:cNvSpPr txBox="1"/>
            <p:nvPr/>
          </p:nvSpPr>
          <p:spPr>
            <a:xfrm>
              <a:off x="5278" y="5481"/>
              <a:ext cx="1230" cy="662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67" name="ExtraShape11"/>
            <p:cNvSpPr/>
            <p:nvPr/>
          </p:nvSpPr>
          <p:spPr bwMode="auto">
            <a:xfrm rot="5400000">
              <a:off x="7841" y="2459"/>
              <a:ext cx="32" cy="1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ExtraShape12"/>
            <p:cNvSpPr/>
            <p:nvPr/>
          </p:nvSpPr>
          <p:spPr bwMode="auto">
            <a:xfrm rot="5400000">
              <a:off x="7841" y="3253"/>
              <a:ext cx="32" cy="1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ExtraShape17"/>
            <p:cNvSpPr/>
            <p:nvPr/>
          </p:nvSpPr>
          <p:spPr bwMode="auto">
            <a:xfrm rot="5400000">
              <a:off x="8665" y="3215"/>
              <a:ext cx="221" cy="2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ExtraShape18"/>
            <p:cNvSpPr/>
            <p:nvPr/>
          </p:nvSpPr>
          <p:spPr bwMode="auto">
            <a:xfrm rot="5400000">
              <a:off x="6782" y="3157"/>
              <a:ext cx="342" cy="3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ExtraShape19"/>
            <p:cNvSpPr/>
            <p:nvPr/>
          </p:nvSpPr>
          <p:spPr bwMode="auto">
            <a:xfrm rot="5400000">
              <a:off x="8664" y="4011"/>
              <a:ext cx="223" cy="2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ExtraShape20"/>
            <p:cNvSpPr/>
            <p:nvPr/>
          </p:nvSpPr>
          <p:spPr bwMode="auto">
            <a:xfrm rot="5400000">
              <a:off x="6784" y="3953"/>
              <a:ext cx="339" cy="3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666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ValueText1"/>
            <p:cNvSpPr txBox="1"/>
            <p:nvPr/>
          </p:nvSpPr>
          <p:spPr>
            <a:xfrm>
              <a:off x="5278" y="2972"/>
              <a:ext cx="1230" cy="662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74" name="ValueText2"/>
            <p:cNvSpPr txBox="1"/>
            <p:nvPr/>
          </p:nvSpPr>
          <p:spPr>
            <a:xfrm>
              <a:off x="5278" y="3816"/>
              <a:ext cx="1230" cy="662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66%</a:t>
              </a:r>
            </a:p>
          </p:txBody>
        </p:sp>
        <p:sp>
          <p:nvSpPr>
            <p:cNvPr id="75" name="ValueText3"/>
            <p:cNvSpPr txBox="1"/>
            <p:nvPr/>
          </p:nvSpPr>
          <p:spPr>
            <a:xfrm>
              <a:off x="5278" y="4637"/>
              <a:ext cx="1230" cy="662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91%</a:t>
              </a:r>
            </a:p>
          </p:txBody>
        </p:sp>
        <p:sp>
          <p:nvSpPr>
            <p:cNvPr id="76" name="ValueBack3"/>
            <p:cNvSpPr/>
            <p:nvPr/>
          </p:nvSpPr>
          <p:spPr bwMode="auto">
            <a:xfrm rot="5400000">
              <a:off x="8013" y="4725"/>
              <a:ext cx="543" cy="543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ValueBack4"/>
            <p:cNvSpPr/>
            <p:nvPr/>
          </p:nvSpPr>
          <p:spPr bwMode="auto">
            <a:xfrm rot="5400000">
              <a:off x="8013" y="5525"/>
              <a:ext cx="543" cy="543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ValueBack1"/>
            <p:cNvSpPr/>
            <p:nvPr/>
          </p:nvSpPr>
          <p:spPr bwMode="auto">
            <a:xfrm rot="5400000">
              <a:off x="8013" y="3060"/>
              <a:ext cx="543" cy="543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ValueBack2"/>
            <p:cNvSpPr/>
            <p:nvPr/>
          </p:nvSpPr>
          <p:spPr bwMode="auto">
            <a:xfrm rot="5400000">
              <a:off x="8013" y="3860"/>
              <a:ext cx="543" cy="543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80" name="图片 79" descr="51miz-E1026508-C425267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380000">
            <a:off x="-260985" y="1071245"/>
            <a:ext cx="4542155" cy="4542155"/>
          </a:xfrm>
          <a:prstGeom prst="ellipse">
            <a:avLst/>
          </a:prstGeom>
          <a:effectLst>
            <a:softEdge rad="596900"/>
          </a:effectLst>
        </p:spPr>
      </p:pic>
      <p:sp>
        <p:nvSpPr>
          <p:cNvPr id="31" name="TextBox 30"/>
          <p:cNvSpPr txBox="1"/>
          <p:nvPr/>
        </p:nvSpPr>
        <p:spPr>
          <a:xfrm>
            <a:off x="10278766" y="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FFFF0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68396" y="1783826"/>
            <a:ext cx="331091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EDIT TITLE HERE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4567879" y="2922857"/>
            <a:ext cx="6523628" cy="1828799"/>
          </a:xfrm>
          <a:prstGeom prst="roundRect">
            <a:avLst>
              <a:gd name="adj" fmla="val 6614"/>
            </a:avLst>
          </a:prstGeom>
          <a:gradFill>
            <a:gsLst>
              <a:gs pos="16000">
                <a:srgbClr val="45DAFD"/>
              </a:gs>
              <a:gs pos="85000">
                <a:srgbClr val="45DAFD"/>
              </a:gs>
              <a:gs pos="50000">
                <a:srgbClr val="A5ECF1"/>
              </a:gs>
            </a:gsLst>
            <a:lin ang="13800000" scaled="0"/>
          </a:gradFill>
          <a:ln>
            <a:noFill/>
          </a:ln>
          <a:effectLst>
            <a:outerShdw blurRad="520700" dist="304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25499" y="3133950"/>
            <a:ext cx="5747064" cy="1445422"/>
            <a:chOff x="3637550" y="3969913"/>
            <a:chExt cx="5747064" cy="1445422"/>
          </a:xfrm>
        </p:grpSpPr>
        <p:sp>
          <p:nvSpPr>
            <p:cNvPr id="13" name="Rectangle 12"/>
            <p:cNvSpPr/>
            <p:nvPr/>
          </p:nvSpPr>
          <p:spPr>
            <a:xfrm>
              <a:off x="3637550" y="4400605"/>
              <a:ext cx="2504047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14" name="AutoShape 139"/>
            <p:cNvSpPr/>
            <p:nvPr/>
          </p:nvSpPr>
          <p:spPr bwMode="auto">
            <a:xfrm>
              <a:off x="6935159" y="4037323"/>
              <a:ext cx="288935" cy="280045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05790" y="4083576"/>
              <a:ext cx="266604" cy="233792"/>
              <a:chOff x="1640798" y="2149003"/>
              <a:chExt cx="464344" cy="407194"/>
            </a:xfrm>
            <a:solidFill>
              <a:schemeClr val="bg1"/>
            </a:solidFill>
          </p:grpSpPr>
          <p:sp>
            <p:nvSpPr>
              <p:cNvPr id="16" name="AutoShape 147"/>
              <p:cNvSpPr/>
              <p:nvPr/>
            </p:nvSpPr>
            <p:spPr bwMode="auto">
              <a:xfrm>
                <a:off x="1640798" y="2149003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AutoShape 148"/>
              <p:cNvSpPr/>
              <p:nvPr/>
            </p:nvSpPr>
            <p:spPr bwMode="auto">
              <a:xfrm>
                <a:off x="1713029" y="2222028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880567" y="4400605"/>
              <a:ext cx="2504047" cy="1014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395735" y="3969913"/>
              <a:ext cx="0" cy="14066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524175" y="2035698"/>
            <a:ext cx="5828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400" dirty="0">
              <a:cs typeface="+mn-ea"/>
              <a:sym typeface="+mn-lt"/>
            </a:endParaRPr>
          </a:p>
        </p:txBody>
      </p:sp>
      <p:pic>
        <p:nvPicPr>
          <p:cNvPr id="3" name="图片 2" descr="51miz-E1052660-B22CCCC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20000">
            <a:off x="187325" y="80010"/>
            <a:ext cx="4155440" cy="415544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51miz-E887315-38A23B6B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25890" y="-1678305"/>
            <a:ext cx="4470400" cy="4601210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 animBg="1"/>
      <p:bldP spid="10" grpId="1" animBg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7154" y="375660"/>
            <a:ext cx="331091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EDIT TITLE HERE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17359" y="3883666"/>
            <a:ext cx="174156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17359" y="3491068"/>
            <a:ext cx="1741566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260303"/>
                </a:solidFill>
                <a:cs typeface="+mn-ea"/>
                <a:sym typeface="+mn-lt"/>
              </a:rPr>
              <a:t>100k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429934" y="3546829"/>
            <a:ext cx="174156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429934" y="3154231"/>
            <a:ext cx="1741566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b="1" dirty="0">
                <a:solidFill>
                  <a:srgbClr val="260303"/>
                </a:solidFill>
                <a:cs typeface="+mn-ea"/>
                <a:sym typeface="+mn-lt"/>
              </a:rPr>
              <a:t>80k</a:t>
            </a:r>
          </a:p>
        </p:txBody>
      </p:sp>
      <p:graphicFrame>
        <p:nvGraphicFramePr>
          <p:cNvPr id="30" name="Chart 29"/>
          <p:cNvGraphicFramePr/>
          <p:nvPr/>
        </p:nvGraphicFramePr>
        <p:xfrm>
          <a:off x="7546403" y="3351176"/>
          <a:ext cx="1622639" cy="198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/>
          <p:cNvSpPr/>
          <p:nvPr/>
        </p:nvSpPr>
        <p:spPr>
          <a:xfrm>
            <a:off x="8054798" y="1274753"/>
            <a:ext cx="174156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54798" y="882155"/>
            <a:ext cx="1741566" cy="400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b="1" dirty="0">
                <a:solidFill>
                  <a:srgbClr val="260303"/>
                </a:solidFill>
                <a:cs typeface="+mn-ea"/>
                <a:sym typeface="+mn-lt"/>
              </a:rPr>
              <a:t>98k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65338" y="682757"/>
            <a:ext cx="479157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</a:t>
            </a:r>
          </a:p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详细文本描述</a:t>
            </a:r>
            <a:endParaRPr lang="zh-CN" altLang="en-US" sz="44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9075" y="372110"/>
            <a:ext cx="5835650" cy="5711190"/>
            <a:chOff x="4345" y="586"/>
            <a:chExt cx="9190" cy="8994"/>
          </a:xfrm>
        </p:grpSpPr>
        <p:sp>
          <p:nvSpPr>
            <p:cNvPr id="27" name="云形 26"/>
            <p:cNvSpPr/>
            <p:nvPr/>
          </p:nvSpPr>
          <p:spPr>
            <a:xfrm>
              <a:off x="4345" y="1167"/>
              <a:ext cx="8908" cy="8220"/>
            </a:xfrm>
            <a:prstGeom prst="cloud">
              <a:avLst/>
            </a:prstGeom>
            <a:gradFill>
              <a:gsLst>
                <a:gs pos="0">
                  <a:srgbClr val="A5ECF1">
                    <a:alpha val="63000"/>
                  </a:srgbClr>
                </a:gs>
                <a:gs pos="48000">
                  <a:srgbClr val="45DAFD">
                    <a:alpha val="87000"/>
                  </a:srgbClr>
                </a:gs>
                <a:gs pos="100000">
                  <a:srgbClr val="A5ECF1">
                    <a:alpha val="55000"/>
                  </a:srgbClr>
                </a:gs>
              </a:gsLst>
              <a:lin ang="600000" scaled="0"/>
            </a:gradFill>
            <a:ln>
              <a:noFill/>
            </a:ln>
            <a:effectLst>
              <a:softEdge rad="609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 descr="51miz-E1013665-4CF718ED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420000">
              <a:off x="4541" y="586"/>
              <a:ext cx="8994" cy="899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5" grpId="0"/>
      <p:bldP spid="35" grpId="1"/>
      <p:bldP spid="36" grpId="0"/>
      <p:bldP spid="36" grpId="1"/>
      <p:bldP spid="39" grpId="0"/>
      <p:bldP spid="39" grpId="1"/>
      <p:bldP spid="40" grpId="0"/>
      <p:bldP spid="40" grpId="1"/>
      <p:bldP spid="37" grpId="0"/>
      <p:bldP spid="37" grpId="1"/>
      <p:bldP spid="38" grpId="0"/>
      <p:bldP spid="38" grpId="1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58323" y="816448"/>
            <a:ext cx="1527037" cy="1527037"/>
            <a:chOff x="8004653" y="1606688"/>
            <a:chExt cx="1527037" cy="1527037"/>
          </a:xfrm>
        </p:grpSpPr>
        <p:sp>
          <p:nvSpPr>
            <p:cNvPr id="3" name="泪滴形 2"/>
            <p:cNvSpPr/>
            <p:nvPr/>
          </p:nvSpPr>
          <p:spPr>
            <a:xfrm>
              <a:off x="8004653" y="1606688"/>
              <a:ext cx="1527037" cy="1527037"/>
            </a:xfrm>
            <a:prstGeom prst="teardrop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357856" y="1800226"/>
              <a:ext cx="104199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cs typeface="+mn-ea"/>
                  <a:sym typeface="+mn-lt"/>
                </a:rPr>
                <a:t>4.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696845" y="2399665"/>
            <a:ext cx="7553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146304" y="3512314"/>
            <a:ext cx="2751074" cy="1277728"/>
            <a:chOff x="1550785" y="2224666"/>
            <a:chExt cx="2751074" cy="1277728"/>
          </a:xfrm>
        </p:grpSpPr>
        <p:sp>
          <p:nvSpPr>
            <p:cNvPr id="7" name="îṥlïḋé"/>
            <p:cNvSpPr/>
            <p:nvPr/>
          </p:nvSpPr>
          <p:spPr bwMode="auto">
            <a:xfrm>
              <a:off x="1815772" y="2586095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50785" y="2224666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pic>
        <p:nvPicPr>
          <p:cNvPr id="11" name="图片 10" descr="51miz-E270435-5F85990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20000">
            <a:off x="-628650" y="-908050"/>
            <a:ext cx="3578860" cy="357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1"/>
          <p:cNvSpPr/>
          <p:nvPr/>
        </p:nvSpPr>
        <p:spPr>
          <a:xfrm>
            <a:off x="1083659" y="2376069"/>
            <a:ext cx="656024" cy="656397"/>
          </a:xfrm>
          <a:prstGeom prst="ellipse">
            <a:avLst/>
          </a:prstGeom>
          <a:gradFill>
            <a:gsLst>
              <a:gs pos="16000">
                <a:srgbClr val="A5ECF1"/>
              </a:gs>
              <a:gs pos="85000">
                <a:srgbClr val="45DAFD"/>
              </a:gs>
              <a:gs pos="50000">
                <a:srgbClr val="A5ECF1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56" tIns="60928" rIns="121856" bIns="60928" rtlCol="0" anchor="ctr"/>
          <a:lstStyle/>
          <a:p>
            <a:pPr algn="ctr"/>
            <a:endParaRPr lang="en-US" sz="935" dirty="0">
              <a:cs typeface="+mn-ea"/>
              <a:sym typeface="+mn-lt"/>
            </a:endParaRPr>
          </a:p>
        </p:txBody>
      </p:sp>
      <p:sp>
        <p:nvSpPr>
          <p:cNvPr id="13" name="Oval 31"/>
          <p:cNvSpPr/>
          <p:nvPr/>
        </p:nvSpPr>
        <p:spPr>
          <a:xfrm>
            <a:off x="8184975" y="2370647"/>
            <a:ext cx="656024" cy="6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394" tIns="45697" rIns="91394" bIns="45697" rtlCol="0" anchor="ctr"/>
          <a:lstStyle/>
          <a:p>
            <a:pPr algn="ctr"/>
            <a:r>
              <a:rPr lang="en-US" sz="935"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Oval 23"/>
          <p:cNvSpPr/>
          <p:nvPr/>
        </p:nvSpPr>
        <p:spPr>
          <a:xfrm>
            <a:off x="1094796" y="4169589"/>
            <a:ext cx="656024" cy="6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56" tIns="60928" rIns="121856" bIns="60928" rtlCol="0" anchor="ctr"/>
          <a:lstStyle/>
          <a:p>
            <a:pPr algn="ctr"/>
            <a:endParaRPr lang="en-US" sz="935" dirty="0">
              <a:cs typeface="+mn-ea"/>
              <a:sym typeface="+mn-lt"/>
            </a:endParaRPr>
          </a:p>
        </p:txBody>
      </p:sp>
      <p:sp>
        <p:nvSpPr>
          <p:cNvPr id="15" name="Oval 26"/>
          <p:cNvSpPr/>
          <p:nvPr/>
        </p:nvSpPr>
        <p:spPr>
          <a:xfrm>
            <a:off x="8184974" y="4152586"/>
            <a:ext cx="656024" cy="656397"/>
          </a:xfrm>
          <a:prstGeom prst="ellipse">
            <a:avLst/>
          </a:prstGeom>
          <a:gradFill>
            <a:gsLst>
              <a:gs pos="16000">
                <a:srgbClr val="A5ECF1"/>
              </a:gs>
              <a:gs pos="85000">
                <a:srgbClr val="45DAFD"/>
              </a:gs>
              <a:gs pos="50000">
                <a:srgbClr val="A5ECF1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856" tIns="60928" rIns="121856" bIns="60928" rtlCol="0" anchor="ctr"/>
          <a:lstStyle/>
          <a:p>
            <a:pPr algn="ctr"/>
            <a:endParaRPr lang="en-US" sz="935" dirty="0">
              <a:cs typeface="+mn-ea"/>
              <a:sym typeface="+mn-lt"/>
            </a:endParaRPr>
          </a:p>
        </p:txBody>
      </p:sp>
      <p:sp>
        <p:nvSpPr>
          <p:cNvPr id="26" name="TextBox 54"/>
          <p:cNvSpPr txBox="1"/>
          <p:nvPr/>
        </p:nvSpPr>
        <p:spPr>
          <a:xfrm>
            <a:off x="1159749" y="2442667"/>
            <a:ext cx="503844" cy="520700"/>
          </a:xfrm>
          <a:prstGeom prst="rect">
            <a:avLst/>
          </a:prstGeom>
          <a:noFill/>
        </p:spPr>
        <p:txBody>
          <a:bodyPr wrap="square" lIns="91394" tIns="45697" rIns="91394" bIns="45697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A</a:t>
            </a:r>
          </a:p>
        </p:txBody>
      </p:sp>
      <p:sp>
        <p:nvSpPr>
          <p:cNvPr id="27" name="TextBox 55"/>
          <p:cNvSpPr txBox="1"/>
          <p:nvPr/>
        </p:nvSpPr>
        <p:spPr>
          <a:xfrm>
            <a:off x="8261064" y="2470295"/>
            <a:ext cx="503844" cy="520700"/>
          </a:xfrm>
          <a:prstGeom prst="rect">
            <a:avLst/>
          </a:prstGeom>
          <a:noFill/>
        </p:spPr>
        <p:txBody>
          <a:bodyPr wrap="square" lIns="91394" tIns="45697" rIns="91394" bIns="45697" rtlCol="0">
            <a:spAutoFit/>
          </a:bodyPr>
          <a:lstStyle/>
          <a:p>
            <a:pPr algn="ctr"/>
            <a:r>
              <a:rPr lang="en-US" sz="2800" b="1" dirty="0">
                <a:gradFill>
                  <a:gsLst>
                    <a:gs pos="16000">
                      <a:srgbClr val="A5ECF1"/>
                    </a:gs>
                    <a:gs pos="85000">
                      <a:srgbClr val="45DAFD"/>
                    </a:gs>
                    <a:gs pos="50000">
                      <a:srgbClr val="A5ECF1"/>
                    </a:gs>
                  </a:gsLst>
                  <a:lin ang="138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B</a:t>
            </a:r>
          </a:p>
        </p:txBody>
      </p:sp>
      <p:sp>
        <p:nvSpPr>
          <p:cNvPr id="28" name="TextBox 56"/>
          <p:cNvSpPr txBox="1"/>
          <p:nvPr/>
        </p:nvSpPr>
        <p:spPr>
          <a:xfrm>
            <a:off x="1170886" y="4269237"/>
            <a:ext cx="503844" cy="520700"/>
          </a:xfrm>
          <a:prstGeom prst="rect">
            <a:avLst/>
          </a:prstGeom>
          <a:noFill/>
        </p:spPr>
        <p:txBody>
          <a:bodyPr wrap="square" lIns="91394" tIns="45697" rIns="91394" bIns="45697" rtlCol="0">
            <a:spAutoFit/>
          </a:bodyPr>
          <a:lstStyle/>
          <a:p>
            <a:pPr algn="ctr"/>
            <a:r>
              <a:rPr lang="en-US" sz="2800" b="1" dirty="0">
                <a:gradFill>
                  <a:gsLst>
                    <a:gs pos="16000">
                      <a:srgbClr val="A5ECF1"/>
                    </a:gs>
                    <a:gs pos="85000">
                      <a:srgbClr val="45DAFD"/>
                    </a:gs>
                    <a:gs pos="50000">
                      <a:srgbClr val="A5ECF1"/>
                    </a:gs>
                  </a:gsLst>
                  <a:lin ang="138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C</a:t>
            </a:r>
          </a:p>
        </p:txBody>
      </p:sp>
      <p:sp>
        <p:nvSpPr>
          <p:cNvPr id="29" name="TextBox 57"/>
          <p:cNvSpPr txBox="1"/>
          <p:nvPr/>
        </p:nvSpPr>
        <p:spPr>
          <a:xfrm>
            <a:off x="8261064" y="4219182"/>
            <a:ext cx="503844" cy="520700"/>
          </a:xfrm>
          <a:prstGeom prst="rect">
            <a:avLst/>
          </a:prstGeom>
          <a:noFill/>
        </p:spPr>
        <p:txBody>
          <a:bodyPr wrap="square" lIns="91394" tIns="45697" rIns="91394" bIns="45697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D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50277" y="2224666"/>
            <a:ext cx="2751074" cy="1277728"/>
            <a:chOff x="1550785" y="2224666"/>
            <a:chExt cx="2751074" cy="1277728"/>
          </a:xfrm>
        </p:grpSpPr>
        <p:sp>
          <p:nvSpPr>
            <p:cNvPr id="34" name="îṥlïḋé"/>
            <p:cNvSpPr/>
            <p:nvPr/>
          </p:nvSpPr>
          <p:spPr bwMode="auto">
            <a:xfrm>
              <a:off x="1815772" y="2586095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50785" y="2224666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50277" y="3960827"/>
            <a:ext cx="2751074" cy="1277728"/>
            <a:chOff x="1549770" y="3960827"/>
            <a:chExt cx="2751074" cy="1277728"/>
          </a:xfrm>
        </p:grpSpPr>
        <p:sp>
          <p:nvSpPr>
            <p:cNvPr id="36" name="îṥlïḋé"/>
            <p:cNvSpPr/>
            <p:nvPr/>
          </p:nvSpPr>
          <p:spPr bwMode="auto">
            <a:xfrm>
              <a:off x="1814757" y="4322256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9770" y="3960827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52624" y="2235284"/>
            <a:ext cx="2751074" cy="1277728"/>
            <a:chOff x="1550785" y="2224666"/>
            <a:chExt cx="2751074" cy="1277728"/>
          </a:xfrm>
        </p:grpSpPr>
        <p:sp>
          <p:nvSpPr>
            <p:cNvPr id="39" name="îṥlïḋé"/>
            <p:cNvSpPr/>
            <p:nvPr/>
          </p:nvSpPr>
          <p:spPr bwMode="auto">
            <a:xfrm>
              <a:off x="1815772" y="2586095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50785" y="2224666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852624" y="3971445"/>
            <a:ext cx="2751074" cy="1277728"/>
            <a:chOff x="1549770" y="3960827"/>
            <a:chExt cx="2751074" cy="1277728"/>
          </a:xfrm>
        </p:grpSpPr>
        <p:sp>
          <p:nvSpPr>
            <p:cNvPr id="42" name="îṥlïḋé"/>
            <p:cNvSpPr/>
            <p:nvPr/>
          </p:nvSpPr>
          <p:spPr bwMode="auto">
            <a:xfrm>
              <a:off x="1814757" y="4322256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9770" y="3960827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92632" y="364347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22814" y="539314"/>
            <a:ext cx="6343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800" dirty="0">
              <a:cs typeface="+mn-ea"/>
              <a:sym typeface="+mn-lt"/>
            </a:endParaRPr>
          </a:p>
        </p:txBody>
      </p:sp>
      <p:grpSp>
        <p:nvGrpSpPr>
          <p:cNvPr id="16" name="2b5b05a5-3fd7-48dd-8051-153a0bf39115" descr="LhoAAB+LCAAAAAAABADdl82OmzAUhd/FbXd0xH8gO6aEKovpjJRouqiyoOAJbsFEYKqMorx7bQIJLtCBTWtQNsRcX5/je+1PnMB78nqAYAk2iZ8RF/n7zE/WBCZAAusQLHERxxK4RzhEeP85S4tDDpbfTtdpzTdfEYk+pXGaPftxAVkCjAjy48vfZWsSF/uUIargtRzri6VhrVyPLy8ogNsIJrCO2SJMHBxuIj+kEfKdTA1kaB8RDPO8Gnj8/gMGpDFtuWBRRR7RnO88T7Ms2zNYsnIZ+XyWwAYGKQ7/lUjrbZGutVp4Li+yb7PrfX5AGCVFUoWV6z74x8aQIl8GURjGsBm2xgRmv67lVNhY+bwhGV3AS7PEJ3TBk3z+cNsEQ70rda1xCI90Vi0WcNWvRLLG6+wv9uLaXmWz3SY9+bRlIdXW4bo97xYtAQfvY+bEKP3Vm3hNTGtzgF9oNJNUWWVDCtjxLmpBNDfEpO3vLPUK28IjGWeFzWia6Nr9v3pgCZoWKgmc+Dd11208tgZN5fRU5JA4QUDXrfr7cjbLcf406MPqc+8HP1vl6ayMSOauzaeOKtw0zBm1XqXPXIxw+0z1+Np1OJsBfEzuXvccx1Ds/wkfc4BI1/UcT3D4mBx8VAHho+rj4KNOHz7qjOHTKo/w9/MI+EzP3DD4DPU1dfh8LDekfbHb3MVu2zK9hoX79OFFUvyYrik4fQyOPpqA9NGUcfTRpk8fbcb0aZVH+At6BH2mZ24YfYb6mgF91E788N8VK9lyZV04/Pzx8bNaee5CcPzoHH50AfGjG6Poo0+fPvqM6dMqj/AX9Aj6TM/cMPoM9bWjv993n8JlLhoAAA=="/>
          <p:cNvGrpSpPr>
            <a:grpSpLocks noChangeAspect="1"/>
          </p:cNvGrpSpPr>
          <p:nvPr/>
        </p:nvGrpSpPr>
        <p:grpSpPr>
          <a:xfrm>
            <a:off x="4328300" y="1875682"/>
            <a:ext cx="3404201" cy="3351451"/>
            <a:chOff x="4393900" y="1753275"/>
            <a:chExt cx="3404201" cy="3351451"/>
          </a:xfrm>
        </p:grpSpPr>
        <p:sp>
          <p:nvSpPr>
            <p:cNvPr id="17" name="ExtraShape"/>
            <p:cNvSpPr/>
            <p:nvPr/>
          </p:nvSpPr>
          <p:spPr>
            <a:xfrm>
              <a:off x="5516367" y="2845073"/>
              <a:ext cx="1165402" cy="1165402"/>
            </a:xfrm>
            <a:custGeom>
              <a:avLst/>
              <a:gdLst>
                <a:gd name="connsiteX0" fmla="*/ 452914 w 904875"/>
                <a:gd name="connsiteY0" fmla="*/ 7144 h 904875"/>
                <a:gd name="connsiteX1" fmla="*/ 7144 w 904875"/>
                <a:gd name="connsiteY1" fmla="*/ 452914 h 904875"/>
                <a:gd name="connsiteX2" fmla="*/ 452914 w 904875"/>
                <a:gd name="connsiteY2" fmla="*/ 898684 h 904875"/>
                <a:gd name="connsiteX3" fmla="*/ 898684 w 904875"/>
                <a:gd name="connsiteY3" fmla="*/ 452914 h 904875"/>
                <a:gd name="connsiteX4" fmla="*/ 452914 w 904875"/>
                <a:gd name="connsiteY4" fmla="*/ 7144 h 904875"/>
                <a:gd name="connsiteX5" fmla="*/ 565309 w 904875"/>
                <a:gd name="connsiteY5" fmla="*/ 566261 h 904875"/>
                <a:gd name="connsiteX6" fmla="*/ 338614 w 904875"/>
                <a:gd name="connsiteY6" fmla="*/ 566261 h 904875"/>
                <a:gd name="connsiteX7" fmla="*/ 338614 w 904875"/>
                <a:gd name="connsiteY7" fmla="*/ 340519 h 904875"/>
                <a:gd name="connsiteX8" fmla="*/ 565309 w 904875"/>
                <a:gd name="connsiteY8" fmla="*/ 340519 h 904875"/>
                <a:gd name="connsiteX9" fmla="*/ 565309 w 904875"/>
                <a:gd name="connsiteY9" fmla="*/ 566261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5" h="904875">
                  <a:moveTo>
                    <a:pt x="452914" y="7144"/>
                  </a:moveTo>
                  <a:cubicBezTo>
                    <a:pt x="206216" y="7144"/>
                    <a:pt x="7144" y="207169"/>
                    <a:pt x="7144" y="452914"/>
                  </a:cubicBezTo>
                  <a:cubicBezTo>
                    <a:pt x="7144" y="699611"/>
                    <a:pt x="207169" y="898684"/>
                    <a:pt x="452914" y="898684"/>
                  </a:cubicBezTo>
                  <a:cubicBezTo>
                    <a:pt x="698659" y="898684"/>
                    <a:pt x="898684" y="698659"/>
                    <a:pt x="898684" y="452914"/>
                  </a:cubicBezTo>
                  <a:cubicBezTo>
                    <a:pt x="898684" y="207169"/>
                    <a:pt x="698659" y="7144"/>
                    <a:pt x="452914" y="7144"/>
                  </a:cubicBezTo>
                  <a:close/>
                  <a:moveTo>
                    <a:pt x="565309" y="566261"/>
                  </a:moveTo>
                  <a:lnTo>
                    <a:pt x="338614" y="566261"/>
                  </a:lnTo>
                  <a:lnTo>
                    <a:pt x="338614" y="340519"/>
                  </a:lnTo>
                  <a:lnTo>
                    <a:pt x="565309" y="340519"/>
                  </a:lnTo>
                  <a:lnTo>
                    <a:pt x="565309" y="566261"/>
                  </a:lnTo>
                  <a:close/>
                </a:path>
              </a:pathLst>
            </a:custGeom>
            <a:solidFill>
              <a:srgbClr val="C1974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ValueShape1"/>
            <p:cNvSpPr/>
            <p:nvPr/>
          </p:nvSpPr>
          <p:spPr>
            <a:xfrm>
              <a:off x="4396353" y="1753275"/>
              <a:ext cx="2060921" cy="1680632"/>
            </a:xfrm>
            <a:custGeom>
              <a:avLst/>
              <a:gdLst>
                <a:gd name="connsiteX0" fmla="*/ 874871 w 1600200"/>
                <a:gd name="connsiteY0" fmla="*/ 7144 h 1304925"/>
                <a:gd name="connsiteX1" fmla="*/ 1560671 w 1600200"/>
                <a:gd name="connsiteY1" fmla="*/ 345281 h 1304925"/>
                <a:gd name="connsiteX2" fmla="*/ 1602581 w 1600200"/>
                <a:gd name="connsiteY2" fmla="*/ 411956 h 1304925"/>
                <a:gd name="connsiteX3" fmla="*/ 1322546 w 1600200"/>
                <a:gd name="connsiteY3" fmla="*/ 637699 h 1304925"/>
                <a:gd name="connsiteX4" fmla="*/ 852011 w 1600200"/>
                <a:gd name="connsiteY4" fmla="*/ 358616 h 1304925"/>
                <a:gd name="connsiteX5" fmla="*/ 810101 w 1600200"/>
                <a:gd name="connsiteY5" fmla="*/ 360521 h 1304925"/>
                <a:gd name="connsiteX6" fmla="*/ 1043464 w 1600200"/>
                <a:gd name="connsiteY6" fmla="*/ 676751 h 1304925"/>
                <a:gd name="connsiteX7" fmla="*/ 712946 w 1600200"/>
                <a:gd name="connsiteY7" fmla="*/ 1007269 h 1304925"/>
                <a:gd name="connsiteX8" fmla="*/ 386239 w 1600200"/>
                <a:gd name="connsiteY8" fmla="*/ 732949 h 1304925"/>
                <a:gd name="connsiteX9" fmla="*/ 376714 w 1600200"/>
                <a:gd name="connsiteY9" fmla="*/ 834866 h 1304925"/>
                <a:gd name="connsiteX10" fmla="*/ 411004 w 1600200"/>
                <a:gd name="connsiteY10" fmla="*/ 992029 h 1304925"/>
                <a:gd name="connsiteX11" fmla="*/ 411004 w 1600200"/>
                <a:gd name="connsiteY11" fmla="*/ 992029 h 1304925"/>
                <a:gd name="connsiteX12" fmla="*/ 341471 w 1600200"/>
                <a:gd name="connsiteY12" fmla="*/ 1041559 h 1304925"/>
                <a:gd name="connsiteX13" fmla="*/ 116681 w 1600200"/>
                <a:gd name="connsiteY13" fmla="*/ 1298734 h 1304925"/>
                <a:gd name="connsiteX14" fmla="*/ 7144 w 1600200"/>
                <a:gd name="connsiteY14" fmla="*/ 874871 h 1304925"/>
                <a:gd name="connsiteX15" fmla="*/ 874871 w 1600200"/>
                <a:gd name="connsiteY15" fmla="*/ 7144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0200" h="1304925">
                  <a:moveTo>
                    <a:pt x="874871" y="7144"/>
                  </a:moveTo>
                  <a:cubicBezTo>
                    <a:pt x="1153001" y="7144"/>
                    <a:pt x="1400651" y="139541"/>
                    <a:pt x="1560671" y="345281"/>
                  </a:cubicBezTo>
                  <a:cubicBezTo>
                    <a:pt x="1568291" y="354806"/>
                    <a:pt x="1594961" y="401479"/>
                    <a:pt x="1602581" y="411956"/>
                  </a:cubicBezTo>
                  <a:cubicBezTo>
                    <a:pt x="1489234" y="479584"/>
                    <a:pt x="1410176" y="543401"/>
                    <a:pt x="1322546" y="637699"/>
                  </a:cubicBezTo>
                  <a:cubicBezTo>
                    <a:pt x="1193959" y="481489"/>
                    <a:pt x="1005364" y="358616"/>
                    <a:pt x="852011" y="358616"/>
                  </a:cubicBezTo>
                  <a:cubicBezTo>
                    <a:pt x="838676" y="358616"/>
                    <a:pt x="823436" y="358616"/>
                    <a:pt x="810101" y="360521"/>
                  </a:cubicBezTo>
                  <a:cubicBezTo>
                    <a:pt x="944404" y="402431"/>
                    <a:pt x="1043464" y="527209"/>
                    <a:pt x="1043464" y="676751"/>
                  </a:cubicBezTo>
                  <a:cubicBezTo>
                    <a:pt x="1043464" y="856774"/>
                    <a:pt x="895826" y="1007269"/>
                    <a:pt x="712946" y="1007269"/>
                  </a:cubicBezTo>
                  <a:cubicBezTo>
                    <a:pt x="550069" y="1007269"/>
                    <a:pt x="413861" y="888206"/>
                    <a:pt x="386239" y="732949"/>
                  </a:cubicBezTo>
                  <a:cubicBezTo>
                    <a:pt x="380524" y="765334"/>
                    <a:pt x="376714" y="799624"/>
                    <a:pt x="376714" y="834866"/>
                  </a:cubicBezTo>
                  <a:cubicBezTo>
                    <a:pt x="376714" y="884396"/>
                    <a:pt x="391001" y="954881"/>
                    <a:pt x="411004" y="992029"/>
                  </a:cubicBezTo>
                  <a:cubicBezTo>
                    <a:pt x="408146" y="993934"/>
                    <a:pt x="411956" y="990124"/>
                    <a:pt x="411004" y="992029"/>
                  </a:cubicBezTo>
                  <a:cubicBezTo>
                    <a:pt x="399574" y="999649"/>
                    <a:pt x="351949" y="1033939"/>
                    <a:pt x="341471" y="1041559"/>
                  </a:cubicBezTo>
                  <a:cubicBezTo>
                    <a:pt x="250984" y="1111091"/>
                    <a:pt x="174784" y="1198721"/>
                    <a:pt x="116681" y="1298734"/>
                  </a:cubicBezTo>
                  <a:cubicBezTo>
                    <a:pt x="47149" y="1173956"/>
                    <a:pt x="7144" y="1028224"/>
                    <a:pt x="7144" y="874871"/>
                  </a:cubicBezTo>
                  <a:cubicBezTo>
                    <a:pt x="7144" y="396716"/>
                    <a:pt x="396716" y="7144"/>
                    <a:pt x="874871" y="7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10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  <a:gs pos="52000">
                  <a:schemeClr val="accent3">
                    <a:lumMod val="100000"/>
                  </a:schemeClr>
                </a:gs>
                <a:gs pos="52100">
                  <a:schemeClr val="accent3">
                    <a:lumMod val="20000"/>
                    <a:lumOff val="80000"/>
                  </a:schemeClr>
                </a:gs>
              </a:gsLst>
              <a:lin ang="90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ValueShape2"/>
            <p:cNvSpPr/>
            <p:nvPr/>
          </p:nvSpPr>
          <p:spPr>
            <a:xfrm>
              <a:off x="6092934" y="1753275"/>
              <a:ext cx="1705167" cy="2085456"/>
            </a:xfrm>
            <a:custGeom>
              <a:avLst/>
              <a:gdLst>
                <a:gd name="connsiteX0" fmla="*/ 455771 w 1323975"/>
                <a:gd name="connsiteY0" fmla="*/ 7144 h 1619250"/>
                <a:gd name="connsiteX1" fmla="*/ 50959 w 1323975"/>
                <a:gd name="connsiteY1" fmla="*/ 107156 h 1619250"/>
                <a:gd name="connsiteX2" fmla="*/ 7144 w 1323975"/>
                <a:gd name="connsiteY2" fmla="*/ 133826 h 1619250"/>
                <a:gd name="connsiteX3" fmla="*/ 283369 w 1323975"/>
                <a:gd name="connsiteY3" fmla="*/ 408146 h 1619250"/>
                <a:gd name="connsiteX4" fmla="*/ 285274 w 1323975"/>
                <a:gd name="connsiteY4" fmla="*/ 411004 h 1619250"/>
                <a:gd name="connsiteX5" fmla="*/ 329089 w 1323975"/>
                <a:gd name="connsiteY5" fmla="*/ 391001 h 1619250"/>
                <a:gd name="connsiteX6" fmla="*/ 478631 w 1323975"/>
                <a:gd name="connsiteY6" fmla="*/ 358616 h 1619250"/>
                <a:gd name="connsiteX7" fmla="*/ 520541 w 1323975"/>
                <a:gd name="connsiteY7" fmla="*/ 360521 h 1619250"/>
                <a:gd name="connsiteX8" fmla="*/ 286226 w 1323975"/>
                <a:gd name="connsiteY8" fmla="*/ 677704 h 1619250"/>
                <a:gd name="connsiteX9" fmla="*/ 616744 w 1323975"/>
                <a:gd name="connsiteY9" fmla="*/ 1008221 h 1619250"/>
                <a:gd name="connsiteX10" fmla="*/ 941546 w 1323975"/>
                <a:gd name="connsiteY10" fmla="*/ 733901 h 1619250"/>
                <a:gd name="connsiteX11" fmla="*/ 951071 w 1323975"/>
                <a:gd name="connsiteY11" fmla="*/ 835819 h 1619250"/>
                <a:gd name="connsiteX12" fmla="*/ 672941 w 1323975"/>
                <a:gd name="connsiteY12" fmla="*/ 1302544 h 1619250"/>
                <a:gd name="connsiteX13" fmla="*/ 916781 w 1323975"/>
                <a:gd name="connsiteY13" fmla="*/ 1612106 h 1619250"/>
                <a:gd name="connsiteX14" fmla="*/ 984409 w 1323975"/>
                <a:gd name="connsiteY14" fmla="*/ 1562576 h 1619250"/>
                <a:gd name="connsiteX15" fmla="*/ 1322546 w 1323975"/>
                <a:gd name="connsiteY15" fmla="*/ 876776 h 1619250"/>
                <a:gd name="connsiteX16" fmla="*/ 455771 w 1323975"/>
                <a:gd name="connsiteY16" fmla="*/ 7144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3975" h="1619250">
                  <a:moveTo>
                    <a:pt x="455771" y="7144"/>
                  </a:moveTo>
                  <a:cubicBezTo>
                    <a:pt x="310039" y="7144"/>
                    <a:pt x="171926" y="43339"/>
                    <a:pt x="50959" y="107156"/>
                  </a:cubicBezTo>
                  <a:cubicBezTo>
                    <a:pt x="35719" y="116681"/>
                    <a:pt x="20479" y="124301"/>
                    <a:pt x="7144" y="133826"/>
                  </a:cubicBezTo>
                  <a:cubicBezTo>
                    <a:pt x="128111" y="207169"/>
                    <a:pt x="205264" y="296704"/>
                    <a:pt x="283369" y="408146"/>
                  </a:cubicBezTo>
                  <a:cubicBezTo>
                    <a:pt x="283369" y="408146"/>
                    <a:pt x="283369" y="409099"/>
                    <a:pt x="285274" y="411004"/>
                  </a:cubicBezTo>
                  <a:cubicBezTo>
                    <a:pt x="301466" y="402431"/>
                    <a:pt x="314801" y="396716"/>
                    <a:pt x="329089" y="391001"/>
                  </a:cubicBezTo>
                  <a:cubicBezTo>
                    <a:pt x="380524" y="370046"/>
                    <a:pt x="431006" y="358616"/>
                    <a:pt x="478631" y="358616"/>
                  </a:cubicBezTo>
                  <a:cubicBezTo>
                    <a:pt x="491966" y="358616"/>
                    <a:pt x="507206" y="358616"/>
                    <a:pt x="520541" y="360521"/>
                  </a:cubicBezTo>
                  <a:cubicBezTo>
                    <a:pt x="384334" y="402431"/>
                    <a:pt x="286226" y="527209"/>
                    <a:pt x="286226" y="677704"/>
                  </a:cubicBezTo>
                  <a:cubicBezTo>
                    <a:pt x="286226" y="857726"/>
                    <a:pt x="433864" y="1008221"/>
                    <a:pt x="616744" y="1008221"/>
                  </a:cubicBezTo>
                  <a:cubicBezTo>
                    <a:pt x="777716" y="1008221"/>
                    <a:pt x="913924" y="889159"/>
                    <a:pt x="941546" y="733901"/>
                  </a:cubicBezTo>
                  <a:cubicBezTo>
                    <a:pt x="947261" y="766286"/>
                    <a:pt x="951071" y="800576"/>
                    <a:pt x="951071" y="835819"/>
                  </a:cubicBezTo>
                  <a:cubicBezTo>
                    <a:pt x="951071" y="991076"/>
                    <a:pt x="826294" y="1175861"/>
                    <a:pt x="672941" y="1302544"/>
                  </a:cubicBezTo>
                  <a:cubicBezTo>
                    <a:pt x="776764" y="1393031"/>
                    <a:pt x="863441" y="1493044"/>
                    <a:pt x="916781" y="1612106"/>
                  </a:cubicBezTo>
                  <a:cubicBezTo>
                    <a:pt x="926306" y="1606391"/>
                    <a:pt x="973931" y="1570196"/>
                    <a:pt x="984409" y="1562576"/>
                  </a:cubicBezTo>
                  <a:cubicBezTo>
                    <a:pt x="1190149" y="1405414"/>
                    <a:pt x="1322546" y="1155859"/>
                    <a:pt x="1322546" y="876776"/>
                  </a:cubicBezTo>
                  <a:cubicBezTo>
                    <a:pt x="1321594" y="396716"/>
                    <a:pt x="932021" y="7144"/>
                    <a:pt x="455771" y="7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  <a:gs pos="56000">
                  <a:schemeClr val="accent2">
                    <a:lumMod val="100000"/>
                  </a:schemeClr>
                </a:gs>
                <a:gs pos="56100">
                  <a:schemeClr val="accent2">
                    <a:lumMod val="40000"/>
                    <a:lumOff val="60000"/>
                  </a:schemeClr>
                </a:gs>
              </a:gsLst>
              <a:lin ang="144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ValueShape3"/>
            <p:cNvSpPr/>
            <p:nvPr/>
          </p:nvSpPr>
          <p:spPr>
            <a:xfrm>
              <a:off x="5735952" y="3415507"/>
              <a:ext cx="2060921" cy="1680632"/>
            </a:xfrm>
            <a:custGeom>
              <a:avLst/>
              <a:gdLst>
                <a:gd name="connsiteX0" fmla="*/ 732949 w 1600200"/>
                <a:gd name="connsiteY0" fmla="*/ 1300639 h 1304925"/>
                <a:gd name="connsiteX1" fmla="*/ 47149 w 1600200"/>
                <a:gd name="connsiteY1" fmla="*/ 962501 h 1304925"/>
                <a:gd name="connsiteX2" fmla="*/ 7144 w 1600200"/>
                <a:gd name="connsiteY2" fmla="*/ 898684 h 1304925"/>
                <a:gd name="connsiteX3" fmla="*/ 285274 w 1600200"/>
                <a:gd name="connsiteY3" fmla="*/ 670084 h 1304925"/>
                <a:gd name="connsiteX4" fmla="*/ 755809 w 1600200"/>
                <a:gd name="connsiteY4" fmla="*/ 948214 h 1304925"/>
                <a:gd name="connsiteX5" fmla="*/ 797719 w 1600200"/>
                <a:gd name="connsiteY5" fmla="*/ 946309 h 1304925"/>
                <a:gd name="connsiteX6" fmla="*/ 563404 w 1600200"/>
                <a:gd name="connsiteY6" fmla="*/ 629126 h 1304925"/>
                <a:gd name="connsiteX7" fmla="*/ 893921 w 1600200"/>
                <a:gd name="connsiteY7" fmla="*/ 298609 h 1304925"/>
                <a:gd name="connsiteX8" fmla="*/ 1218724 w 1600200"/>
                <a:gd name="connsiteY8" fmla="*/ 572929 h 1304925"/>
                <a:gd name="connsiteX9" fmla="*/ 1228249 w 1600200"/>
                <a:gd name="connsiteY9" fmla="*/ 471011 h 1304925"/>
                <a:gd name="connsiteX10" fmla="*/ 1193959 w 1600200"/>
                <a:gd name="connsiteY10" fmla="*/ 317659 h 1304925"/>
                <a:gd name="connsiteX11" fmla="*/ 1261586 w 1600200"/>
                <a:gd name="connsiteY11" fmla="*/ 268129 h 1304925"/>
                <a:gd name="connsiteX12" fmla="*/ 1488281 w 1600200"/>
                <a:gd name="connsiteY12" fmla="*/ 7144 h 1304925"/>
                <a:gd name="connsiteX13" fmla="*/ 1599724 w 1600200"/>
                <a:gd name="connsiteY13" fmla="*/ 432911 h 1304925"/>
                <a:gd name="connsiteX14" fmla="*/ 732949 w 1600200"/>
                <a:gd name="connsiteY14" fmla="*/ 1300639 h 1304925"/>
                <a:gd name="connsiteX15" fmla="*/ 732949 w 1600200"/>
                <a:gd name="connsiteY15" fmla="*/ 130063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0200" h="1304925">
                  <a:moveTo>
                    <a:pt x="732949" y="1300639"/>
                  </a:moveTo>
                  <a:cubicBezTo>
                    <a:pt x="454819" y="1300639"/>
                    <a:pt x="205264" y="1168241"/>
                    <a:pt x="47149" y="962501"/>
                  </a:cubicBezTo>
                  <a:cubicBezTo>
                    <a:pt x="39529" y="952976"/>
                    <a:pt x="14764" y="911066"/>
                    <a:pt x="7144" y="898684"/>
                  </a:cubicBezTo>
                  <a:cubicBezTo>
                    <a:pt x="120491" y="832961"/>
                    <a:pt x="197644" y="764381"/>
                    <a:pt x="285274" y="670084"/>
                  </a:cubicBezTo>
                  <a:cubicBezTo>
                    <a:pt x="413861" y="825341"/>
                    <a:pt x="602456" y="948214"/>
                    <a:pt x="755809" y="948214"/>
                  </a:cubicBezTo>
                  <a:cubicBezTo>
                    <a:pt x="769144" y="948214"/>
                    <a:pt x="784384" y="948214"/>
                    <a:pt x="797719" y="946309"/>
                  </a:cubicBezTo>
                  <a:cubicBezTo>
                    <a:pt x="661511" y="906304"/>
                    <a:pt x="563404" y="779621"/>
                    <a:pt x="563404" y="629126"/>
                  </a:cubicBezTo>
                  <a:cubicBezTo>
                    <a:pt x="563404" y="449104"/>
                    <a:pt x="711041" y="298609"/>
                    <a:pt x="893921" y="298609"/>
                  </a:cubicBezTo>
                  <a:cubicBezTo>
                    <a:pt x="1054894" y="298609"/>
                    <a:pt x="1191101" y="417671"/>
                    <a:pt x="1218724" y="572929"/>
                  </a:cubicBezTo>
                  <a:cubicBezTo>
                    <a:pt x="1224439" y="540544"/>
                    <a:pt x="1228249" y="507206"/>
                    <a:pt x="1228249" y="471011"/>
                  </a:cubicBezTo>
                  <a:cubicBezTo>
                    <a:pt x="1228249" y="423386"/>
                    <a:pt x="1216819" y="369094"/>
                    <a:pt x="1193959" y="317659"/>
                  </a:cubicBezTo>
                  <a:cubicBezTo>
                    <a:pt x="1207294" y="308134"/>
                    <a:pt x="1251109" y="275749"/>
                    <a:pt x="1261586" y="268129"/>
                  </a:cubicBezTo>
                  <a:cubicBezTo>
                    <a:pt x="1353979" y="196691"/>
                    <a:pt x="1430179" y="109061"/>
                    <a:pt x="1488281" y="7144"/>
                  </a:cubicBezTo>
                  <a:cubicBezTo>
                    <a:pt x="1559719" y="133826"/>
                    <a:pt x="1599724" y="277654"/>
                    <a:pt x="1599724" y="432911"/>
                  </a:cubicBezTo>
                  <a:cubicBezTo>
                    <a:pt x="1598771" y="911066"/>
                    <a:pt x="1209199" y="1300639"/>
                    <a:pt x="732949" y="1300639"/>
                  </a:cubicBezTo>
                  <a:lnTo>
                    <a:pt x="732949" y="13006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  <a:gs pos="55000">
                  <a:schemeClr val="accent5">
                    <a:lumMod val="50000"/>
                  </a:schemeClr>
                </a:gs>
                <a:gs pos="55100">
                  <a:schemeClr val="accent5">
                    <a:lumMod val="20000"/>
                    <a:lumOff val="80000"/>
                  </a:schemeClr>
                </a:gs>
              </a:gsLst>
              <a:lin ang="186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ValueShape4"/>
            <p:cNvSpPr/>
            <p:nvPr/>
          </p:nvSpPr>
          <p:spPr>
            <a:xfrm>
              <a:off x="4393900" y="3019270"/>
              <a:ext cx="1717434" cy="2085456"/>
            </a:xfrm>
            <a:custGeom>
              <a:avLst/>
              <a:gdLst>
                <a:gd name="connsiteX0" fmla="*/ 874871 w 1333500"/>
                <a:gd name="connsiteY0" fmla="*/ 1612106 h 1619250"/>
                <a:gd name="connsiteX1" fmla="*/ 1328261 w 1333500"/>
                <a:gd name="connsiteY1" fmla="*/ 1483519 h 1619250"/>
                <a:gd name="connsiteX2" fmla="*/ 1090136 w 1333500"/>
                <a:gd name="connsiteY2" fmla="*/ 1270159 h 1619250"/>
                <a:gd name="connsiteX3" fmla="*/ 1050131 w 1333500"/>
                <a:gd name="connsiteY3" fmla="*/ 1206341 h 1619250"/>
                <a:gd name="connsiteX4" fmla="*/ 1067276 w 1333500"/>
                <a:gd name="connsiteY4" fmla="*/ 1196816 h 1619250"/>
                <a:gd name="connsiteX5" fmla="*/ 852011 w 1333500"/>
                <a:gd name="connsiteY5" fmla="*/ 1260634 h 1619250"/>
                <a:gd name="connsiteX6" fmla="*/ 810101 w 1333500"/>
                <a:gd name="connsiteY6" fmla="*/ 1258729 h 1619250"/>
                <a:gd name="connsiteX7" fmla="*/ 1044416 w 1333500"/>
                <a:gd name="connsiteY7" fmla="*/ 941546 h 1619250"/>
                <a:gd name="connsiteX8" fmla="*/ 713899 w 1333500"/>
                <a:gd name="connsiteY8" fmla="*/ 611029 h 1619250"/>
                <a:gd name="connsiteX9" fmla="*/ 387191 w 1333500"/>
                <a:gd name="connsiteY9" fmla="*/ 885349 h 1619250"/>
                <a:gd name="connsiteX10" fmla="*/ 377666 w 1333500"/>
                <a:gd name="connsiteY10" fmla="*/ 783431 h 1619250"/>
                <a:gd name="connsiteX11" fmla="*/ 657701 w 1333500"/>
                <a:gd name="connsiteY11" fmla="*/ 316706 h 1619250"/>
                <a:gd name="connsiteX12" fmla="*/ 413861 w 1333500"/>
                <a:gd name="connsiteY12" fmla="*/ 7144 h 1619250"/>
                <a:gd name="connsiteX13" fmla="*/ 344329 w 1333500"/>
                <a:gd name="connsiteY13" fmla="*/ 56674 h 1619250"/>
                <a:gd name="connsiteX14" fmla="*/ 7144 w 1333500"/>
                <a:gd name="connsiteY14" fmla="*/ 746284 h 1619250"/>
                <a:gd name="connsiteX15" fmla="*/ 874871 w 1333500"/>
                <a:gd name="connsiteY15" fmla="*/ 1612106 h 1619250"/>
                <a:gd name="connsiteX16" fmla="*/ 874871 w 1333500"/>
                <a:gd name="connsiteY16" fmla="*/ 1612106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3500" h="1619250">
                  <a:moveTo>
                    <a:pt x="874871" y="1612106"/>
                  </a:moveTo>
                  <a:cubicBezTo>
                    <a:pt x="1039654" y="1612106"/>
                    <a:pt x="1195864" y="1566386"/>
                    <a:pt x="1328261" y="1483519"/>
                  </a:cubicBezTo>
                  <a:cubicBezTo>
                    <a:pt x="1235869" y="1428274"/>
                    <a:pt x="1155859" y="1354931"/>
                    <a:pt x="1090136" y="1270159"/>
                  </a:cubicBezTo>
                  <a:cubicBezTo>
                    <a:pt x="1082516" y="1260634"/>
                    <a:pt x="1057751" y="1218724"/>
                    <a:pt x="1050131" y="1206341"/>
                  </a:cubicBezTo>
                  <a:cubicBezTo>
                    <a:pt x="1055846" y="1202531"/>
                    <a:pt x="1061561" y="1200626"/>
                    <a:pt x="1067276" y="1196816"/>
                  </a:cubicBezTo>
                  <a:cubicBezTo>
                    <a:pt x="993934" y="1236821"/>
                    <a:pt x="919639" y="1260634"/>
                    <a:pt x="852011" y="1260634"/>
                  </a:cubicBezTo>
                  <a:cubicBezTo>
                    <a:pt x="838676" y="1260634"/>
                    <a:pt x="823436" y="1260634"/>
                    <a:pt x="810101" y="1258729"/>
                  </a:cubicBezTo>
                  <a:cubicBezTo>
                    <a:pt x="944404" y="1218724"/>
                    <a:pt x="1044416" y="1092041"/>
                    <a:pt x="1044416" y="941546"/>
                  </a:cubicBezTo>
                  <a:cubicBezTo>
                    <a:pt x="1044416" y="761524"/>
                    <a:pt x="896779" y="611029"/>
                    <a:pt x="713899" y="611029"/>
                  </a:cubicBezTo>
                  <a:cubicBezTo>
                    <a:pt x="551021" y="611029"/>
                    <a:pt x="414814" y="730091"/>
                    <a:pt x="387191" y="885349"/>
                  </a:cubicBezTo>
                  <a:cubicBezTo>
                    <a:pt x="381476" y="852964"/>
                    <a:pt x="377666" y="819626"/>
                    <a:pt x="377666" y="783431"/>
                  </a:cubicBezTo>
                  <a:cubicBezTo>
                    <a:pt x="377666" y="630079"/>
                    <a:pt x="502444" y="443389"/>
                    <a:pt x="657701" y="316706"/>
                  </a:cubicBezTo>
                  <a:cubicBezTo>
                    <a:pt x="551974" y="226219"/>
                    <a:pt x="465296" y="126206"/>
                    <a:pt x="413861" y="7144"/>
                  </a:cubicBezTo>
                  <a:cubicBezTo>
                    <a:pt x="402431" y="14764"/>
                    <a:pt x="354806" y="49054"/>
                    <a:pt x="344329" y="56674"/>
                  </a:cubicBezTo>
                  <a:cubicBezTo>
                    <a:pt x="139541" y="218599"/>
                    <a:pt x="7144" y="466249"/>
                    <a:pt x="7144" y="746284"/>
                  </a:cubicBezTo>
                  <a:cubicBezTo>
                    <a:pt x="7144" y="1222534"/>
                    <a:pt x="396716" y="1612106"/>
                    <a:pt x="874871" y="1612106"/>
                  </a:cubicBezTo>
                  <a:lnTo>
                    <a:pt x="874871" y="1612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4000">
                  <a:schemeClr val="accent2">
                    <a:lumMod val="75000"/>
                  </a:schemeClr>
                </a:gs>
                <a:gs pos="541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random/>
      </p:transition>
    </mc:Choice>
    <mc:Fallback xmlns="">
      <p:transition spd="med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68035" y="-10160"/>
            <a:ext cx="3998595" cy="6940550"/>
          </a:xfrm>
          <a:prstGeom prst="rect">
            <a:avLst/>
          </a:prstGeom>
          <a:solidFill>
            <a:srgbClr val="89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20736" y="5125219"/>
            <a:ext cx="307218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4759" y="2212319"/>
            <a:ext cx="331091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cs typeface="+mn-ea"/>
                <a:sym typeface="+mn-lt"/>
              </a:rPr>
              <a:t>EDIT TITLE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94548" y="4035515"/>
            <a:ext cx="4298368" cy="8135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8417" y="4293102"/>
            <a:ext cx="3058246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 wonderful serenity has taken possession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47764" y="4159059"/>
            <a:ext cx="1352318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gradFill>
                  <a:gsLst>
                    <a:gs pos="16000">
                      <a:srgbClr val="45DAFD"/>
                    </a:gs>
                    <a:gs pos="85000">
                      <a:srgbClr val="45DAFD"/>
                    </a:gs>
                    <a:gs pos="50000">
                      <a:srgbClr val="A5ECF1"/>
                    </a:gs>
                  </a:gsLst>
                  <a:lin ang="13800000" scaled="0"/>
                </a:gradFill>
                <a:cs typeface="+mn-ea"/>
                <a:sym typeface="+mn-lt"/>
              </a:rPr>
              <a:t>20%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20736" y="2508364"/>
            <a:ext cx="479157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</a:t>
            </a:r>
          </a:p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详细文本描述</a:t>
            </a:r>
            <a:endParaRPr lang="zh-CN" altLang="en-US" sz="4400" dirty="0">
              <a:cs typeface="+mn-ea"/>
              <a:sym typeface="+mn-lt"/>
            </a:endParaRPr>
          </a:p>
        </p:txBody>
      </p:sp>
      <p:pic>
        <p:nvPicPr>
          <p:cNvPr id="3" name="图片 2" descr="51miz-E1012460-59966DB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20000">
            <a:off x="1054735" y="-659130"/>
            <a:ext cx="4328795" cy="6495415"/>
          </a:xfrm>
          <a:prstGeom prst="rect">
            <a:avLst/>
          </a:prstGeom>
        </p:spPr>
      </p:pic>
      <p:pic>
        <p:nvPicPr>
          <p:cNvPr id="5" name="图片 4" descr="8f9cd0e865e38f5c378ca555fb5e079b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3706495"/>
            <a:ext cx="12192000" cy="3208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1" grpId="0" animBg="1"/>
      <p:bldP spid="31" grpId="1" animBg="1"/>
      <p:bldP spid="37" grpId="0"/>
      <p:bldP spid="37" grpId="1"/>
      <p:bldP spid="38" grpId="0"/>
      <p:bldP spid="38" grpId="1"/>
      <p:bldP spid="16" grpId="0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823024" y="2343584"/>
            <a:ext cx="3308905" cy="1277728"/>
            <a:chOff x="830166" y="5077750"/>
            <a:chExt cx="3308905" cy="1277728"/>
          </a:xfrm>
        </p:grpSpPr>
        <p:sp>
          <p:nvSpPr>
            <p:cNvPr id="101" name="îṥlïḋé"/>
            <p:cNvSpPr/>
            <p:nvPr/>
          </p:nvSpPr>
          <p:spPr bwMode="auto">
            <a:xfrm>
              <a:off x="830167" y="5439179"/>
              <a:ext cx="330890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830166" y="5077750"/>
              <a:ext cx="249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BC3231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3" name="îṥlïḋé"/>
          <p:cNvSpPr/>
          <p:nvPr/>
        </p:nvSpPr>
        <p:spPr bwMode="auto">
          <a:xfrm>
            <a:off x="787692" y="4331828"/>
            <a:ext cx="3308904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392632" y="364347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1522814" y="539314"/>
            <a:ext cx="6343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800" dirty="0">
              <a:cs typeface="+mn-ea"/>
              <a:sym typeface="+mn-lt"/>
            </a:endParaRPr>
          </a:p>
        </p:txBody>
      </p:sp>
      <p:grpSp>
        <p:nvGrpSpPr>
          <p:cNvPr id="107" name="d3c52335-e590-4c53-b92e-23c0c828c766" descr="pB0AAB+LCAAAAAAABADtl2+vmjAUxr9Lt71zBgp6lXeiczPLNjPN/mTxBYMqXaAYqDfea/zut1WKraDiErOJxjfSntOe5+mhv7ACr+nTHAELjEInpj3szGInHFAUghoYeMAiiyCoARsTD5PZ+zhazBNg/VplafLMd0z9b06wQDyXYIqdYPto5eJF2CdMcLgI0zCtrrEhZykN6dp2EHtegOSwAaEofsx20PnY5v+IxmyDfhSHDmUbrrT1G5BOAavZrmtrnuyhJUuqgfG2LFFPWh43oFAnn+Ayh1FCcUR2GUOH+YZYSQVi95J2oawsFFPsOkEnwDMSIsIrtiNKI+7/hyjGzxGh6jTTh6jrs/mPCM1TA0f4mW04dYIECRt8Z44+s42Eus2AztK+osCh+FGJUMZ0sM50ZUHcjv2wmrLyJHNz5w7TyqpWTF7XDho0Rkt6nqU8Q/az6PAPidmUwxeQS09LOK9uYctfdcVesqzmy3SaIPpjiGKXVWM/Kfbz96CRj9mdCLDeShE/D6+i5WOUVfQ6zPZR49On4obbWlvcb3LfHD0ftdP2TytvfNHBTQqOLruwulEQxacvLBGWm2dOYBeNfRQiETPGhHaIx0r3hL92jGc+JShJhIG//yCXSmlWg0ctEp+t+arf7xuthtEDQqm2Lrq1xIZlb629+DLduUnJ92TH5X2SVi51RE6nKL/EGU9yupTD3A4eeQv/mTp41g1zTNzRTv3P0drQZbTCm0MrLINWWA6tUEErvF60wjtaL4XWQ/0m983paxfKaIUVRWtLQWvjwe722oVohZVEK6wyWsuKu2a0NpsyWo2bQ6tRBq1GObQaClqN60WrcUfrpdB6qN/kvjl97RoyWo2KovVB/WrtdyFsFqLVqCRajSqjtay4a0ZrS/lqNW8OrWYZtJrl0GoqaDWvF63mHa2XQuuhfpP75vS1a8poNSuK1raC1ta7VrNjF6LVrCRazSqjtay4Cfu9ADgLKDGkHQAA"/>
          <p:cNvGrpSpPr>
            <a:grpSpLocks noChangeAspect="1"/>
          </p:cNvGrpSpPr>
          <p:nvPr/>
        </p:nvGrpSpPr>
        <p:grpSpPr>
          <a:xfrm>
            <a:off x="5512435" y="1036955"/>
            <a:ext cx="5295900" cy="4876800"/>
            <a:chOff x="3411322" y="546891"/>
            <a:chExt cx="5295900" cy="4876800"/>
          </a:xfrm>
        </p:grpSpPr>
        <p:sp>
          <p:nvSpPr>
            <p:cNvPr id="108" name="AreaShape"/>
            <p:cNvSpPr/>
            <p:nvPr/>
          </p:nvSpPr>
          <p:spPr>
            <a:xfrm>
              <a:off x="3411322" y="546891"/>
              <a:ext cx="5295900" cy="487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ExtraShape1"/>
            <p:cNvSpPr/>
            <p:nvPr/>
          </p:nvSpPr>
          <p:spPr bwMode="auto">
            <a:xfrm>
              <a:off x="4580035" y="4230550"/>
              <a:ext cx="641350" cy="71438"/>
            </a:xfrm>
            <a:custGeom>
              <a:avLst/>
              <a:gdLst>
                <a:gd name="T0" fmla="*/ 0 w 404"/>
                <a:gd name="T1" fmla="*/ 45 h 45"/>
                <a:gd name="T2" fmla="*/ 404 w 404"/>
                <a:gd name="T3" fmla="*/ 45 h 45"/>
                <a:gd name="T4" fmla="*/ 404 w 404"/>
                <a:gd name="T5" fmla="*/ 0 h 45"/>
                <a:gd name="T6" fmla="*/ 0 w 404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45">
                  <a:moveTo>
                    <a:pt x="0" y="45"/>
                  </a:moveTo>
                  <a:lnTo>
                    <a:pt x="404" y="45"/>
                  </a:lnTo>
                  <a:lnTo>
                    <a:pt x="40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ExtraShape2"/>
            <p:cNvSpPr/>
            <p:nvPr/>
          </p:nvSpPr>
          <p:spPr bwMode="auto">
            <a:xfrm>
              <a:off x="3948015" y="4727405"/>
              <a:ext cx="2725045" cy="54801"/>
            </a:xfrm>
            <a:custGeom>
              <a:avLst/>
              <a:gdLst>
                <a:gd name="T0" fmla="*/ 0 w 99"/>
                <a:gd name="T1" fmla="*/ 1 h 2"/>
                <a:gd name="T2" fmla="*/ 49 w 99"/>
                <a:gd name="T3" fmla="*/ 0 h 2"/>
                <a:gd name="T4" fmla="*/ 74 w 99"/>
                <a:gd name="T5" fmla="*/ 0 h 2"/>
                <a:gd name="T6" fmla="*/ 99 w 99"/>
                <a:gd name="T7" fmla="*/ 1 h 2"/>
                <a:gd name="T8" fmla="*/ 74 w 99"/>
                <a:gd name="T9" fmla="*/ 1 h 2"/>
                <a:gd name="T10" fmla="*/ 49 w 99"/>
                <a:gd name="T11" fmla="*/ 2 h 2"/>
                <a:gd name="T12" fmla="*/ 0 w 9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">
                  <a:moveTo>
                    <a:pt x="0" y="1"/>
                  </a:moveTo>
                  <a:cubicBezTo>
                    <a:pt x="17" y="0"/>
                    <a:pt x="33" y="0"/>
                    <a:pt x="4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2" y="0"/>
                    <a:pt x="90" y="0"/>
                    <a:pt x="99" y="1"/>
                  </a:cubicBezTo>
                  <a:cubicBezTo>
                    <a:pt x="90" y="1"/>
                    <a:pt x="82" y="1"/>
                    <a:pt x="74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33" y="2"/>
                    <a:pt x="17" y="2"/>
                    <a:pt x="0" y="1"/>
                  </a:cubicBezTo>
                  <a:close/>
                </a:path>
              </a:pathLst>
            </a:custGeom>
            <a:solidFill>
              <a:srgbClr val="213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RelativeShape1"/>
            <p:cNvSpPr/>
            <p:nvPr/>
          </p:nvSpPr>
          <p:spPr bwMode="auto">
            <a:xfrm>
              <a:off x="4032704" y="1257295"/>
              <a:ext cx="438398" cy="33605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ValueShape1"/>
            <p:cNvSpPr/>
            <p:nvPr/>
          </p:nvSpPr>
          <p:spPr bwMode="auto">
            <a:xfrm>
              <a:off x="4032704" y="2299053"/>
              <a:ext cx="438398" cy="23187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RelativeShape2"/>
            <p:cNvSpPr/>
            <p:nvPr/>
          </p:nvSpPr>
          <p:spPr bwMode="auto">
            <a:xfrm>
              <a:off x="4799901" y="1257300"/>
              <a:ext cx="443382" cy="33605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ValueShape2"/>
            <p:cNvSpPr/>
            <p:nvPr/>
          </p:nvSpPr>
          <p:spPr bwMode="auto">
            <a:xfrm>
              <a:off x="4799901" y="2903949"/>
              <a:ext cx="443382" cy="1713860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RelativeShape3"/>
            <p:cNvSpPr/>
            <p:nvPr/>
          </p:nvSpPr>
          <p:spPr bwMode="auto">
            <a:xfrm>
              <a:off x="5572081" y="1257300"/>
              <a:ext cx="438398" cy="33605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ValueShape3"/>
            <p:cNvSpPr/>
            <p:nvPr/>
          </p:nvSpPr>
          <p:spPr bwMode="auto">
            <a:xfrm>
              <a:off x="5572081" y="2399873"/>
              <a:ext cx="438398" cy="2217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RelativeShape4"/>
            <p:cNvSpPr/>
            <p:nvPr/>
          </p:nvSpPr>
          <p:spPr bwMode="auto">
            <a:xfrm>
              <a:off x="6289460" y="1257300"/>
              <a:ext cx="438398" cy="336050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ValueShape4"/>
            <p:cNvSpPr/>
            <p:nvPr/>
          </p:nvSpPr>
          <p:spPr bwMode="auto">
            <a:xfrm>
              <a:off x="6289460" y="1895796"/>
              <a:ext cx="438398" cy="27220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ValueText1"/>
            <p:cNvSpPr txBox="1"/>
            <p:nvPr/>
          </p:nvSpPr>
          <p:spPr>
            <a:xfrm>
              <a:off x="3982932" y="1813027"/>
              <a:ext cx="537941" cy="405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500" dirty="0">
                  <a:solidFill>
                    <a:schemeClr val="accent1"/>
                  </a:solidFill>
                  <a:cs typeface="+mn-ea"/>
                  <a:sym typeface="+mn-lt"/>
                </a:rPr>
                <a:t>69%</a:t>
              </a:r>
            </a:p>
          </p:txBody>
        </p:sp>
        <p:sp>
          <p:nvSpPr>
            <p:cNvPr id="120" name="ValueText2"/>
            <p:cNvSpPr txBox="1"/>
            <p:nvPr/>
          </p:nvSpPr>
          <p:spPr>
            <a:xfrm>
              <a:off x="4752621" y="2417923"/>
              <a:ext cx="537941" cy="405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5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51%</a:t>
              </a:r>
            </a:p>
          </p:txBody>
        </p:sp>
        <p:sp>
          <p:nvSpPr>
            <p:cNvPr id="121" name="ValueText3"/>
            <p:cNvSpPr txBox="1"/>
            <p:nvPr/>
          </p:nvSpPr>
          <p:spPr>
            <a:xfrm>
              <a:off x="5522309" y="1913847"/>
              <a:ext cx="537941" cy="405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500" dirty="0">
                  <a:solidFill>
                    <a:schemeClr val="accent3"/>
                  </a:solidFill>
                  <a:cs typeface="+mn-ea"/>
                  <a:sym typeface="+mn-lt"/>
                </a:rPr>
                <a:t>66%</a:t>
              </a:r>
            </a:p>
          </p:txBody>
        </p:sp>
        <p:sp>
          <p:nvSpPr>
            <p:cNvPr id="122" name="ValueText4"/>
            <p:cNvSpPr txBox="1"/>
            <p:nvPr/>
          </p:nvSpPr>
          <p:spPr>
            <a:xfrm>
              <a:off x="6239689" y="1409770"/>
              <a:ext cx="537941" cy="405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500" dirty="0">
                  <a:solidFill>
                    <a:schemeClr val="accent5"/>
                  </a:solidFill>
                  <a:cs typeface="+mn-ea"/>
                  <a:sym typeface="+mn-lt"/>
                </a:rPr>
                <a:t>81%</a:t>
              </a:r>
            </a:p>
          </p:txBody>
        </p:sp>
        <p:sp>
          <p:nvSpPr>
            <p:cNvPr id="123" name="ExtraShape7"/>
            <p:cNvSpPr/>
            <p:nvPr/>
          </p:nvSpPr>
          <p:spPr bwMode="auto">
            <a:xfrm>
              <a:off x="7253385" y="3767000"/>
              <a:ext cx="395288" cy="1000125"/>
            </a:xfrm>
            <a:custGeom>
              <a:avLst/>
              <a:gdLst>
                <a:gd name="T0" fmla="*/ 45 w 45"/>
                <a:gd name="T1" fmla="*/ 1 h 114"/>
                <a:gd name="T2" fmla="*/ 27 w 45"/>
                <a:gd name="T3" fmla="*/ 101 h 114"/>
                <a:gd name="T4" fmla="*/ 26 w 45"/>
                <a:gd name="T5" fmla="*/ 106 h 114"/>
                <a:gd name="T6" fmla="*/ 0 w 45"/>
                <a:gd name="T7" fmla="*/ 114 h 114"/>
                <a:gd name="T8" fmla="*/ 11 w 45"/>
                <a:gd name="T9" fmla="*/ 104 h 114"/>
                <a:gd name="T10" fmla="*/ 21 w 45"/>
                <a:gd name="T11" fmla="*/ 97 h 114"/>
                <a:gd name="T12" fmla="*/ 32 w 45"/>
                <a:gd name="T13" fmla="*/ 0 h 114"/>
                <a:gd name="T14" fmla="*/ 45 w 45"/>
                <a:gd name="T15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4">
                  <a:moveTo>
                    <a:pt x="45" y="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18" y="112"/>
                    <a:pt x="0" y="114"/>
                    <a:pt x="0" y="114"/>
                  </a:cubicBezTo>
                  <a:cubicBezTo>
                    <a:pt x="1" y="112"/>
                    <a:pt x="7" y="108"/>
                    <a:pt x="11" y="104"/>
                  </a:cubicBezTo>
                  <a:cubicBezTo>
                    <a:pt x="16" y="100"/>
                    <a:pt x="21" y="97"/>
                    <a:pt x="21" y="97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4C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ExtraShape8"/>
            <p:cNvSpPr/>
            <p:nvPr/>
          </p:nvSpPr>
          <p:spPr bwMode="auto">
            <a:xfrm>
              <a:off x="7253385" y="4652825"/>
              <a:ext cx="236538" cy="114300"/>
            </a:xfrm>
            <a:custGeom>
              <a:avLst/>
              <a:gdLst>
                <a:gd name="T0" fmla="*/ 27 w 27"/>
                <a:gd name="T1" fmla="*/ 0 h 13"/>
                <a:gd name="T2" fmla="*/ 26 w 27"/>
                <a:gd name="T3" fmla="*/ 5 h 13"/>
                <a:gd name="T4" fmla="*/ 0 w 27"/>
                <a:gd name="T5" fmla="*/ 13 h 13"/>
                <a:gd name="T6" fmla="*/ 11 w 27"/>
                <a:gd name="T7" fmla="*/ 3 h 13"/>
                <a:gd name="T8" fmla="*/ 27 w 2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">
                  <a:moveTo>
                    <a:pt x="27" y="0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18" y="11"/>
                    <a:pt x="0" y="13"/>
                    <a:pt x="0" y="13"/>
                  </a:cubicBezTo>
                  <a:cubicBezTo>
                    <a:pt x="1" y="11"/>
                    <a:pt x="7" y="7"/>
                    <a:pt x="11" y="3"/>
                  </a:cubicBezTo>
                  <a:cubicBezTo>
                    <a:pt x="11" y="6"/>
                    <a:pt x="15" y="7"/>
                    <a:pt x="27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ExtraShape1"/>
            <p:cNvSpPr/>
            <p:nvPr/>
          </p:nvSpPr>
          <p:spPr bwMode="auto">
            <a:xfrm>
              <a:off x="7832823" y="3767000"/>
              <a:ext cx="279400" cy="1000125"/>
            </a:xfrm>
            <a:custGeom>
              <a:avLst/>
              <a:gdLst>
                <a:gd name="T0" fmla="*/ 32 w 32"/>
                <a:gd name="T1" fmla="*/ 114 h 114"/>
                <a:gd name="T2" fmla="*/ 3 w 32"/>
                <a:gd name="T3" fmla="*/ 111 h 114"/>
                <a:gd name="T4" fmla="*/ 2 w 32"/>
                <a:gd name="T5" fmla="*/ 105 h 114"/>
                <a:gd name="T6" fmla="*/ 0 w 32"/>
                <a:gd name="T7" fmla="*/ 0 h 114"/>
                <a:gd name="T8" fmla="*/ 11 w 32"/>
                <a:gd name="T9" fmla="*/ 0 h 114"/>
                <a:gd name="T10" fmla="*/ 10 w 32"/>
                <a:gd name="T11" fmla="*/ 102 h 114"/>
                <a:gd name="T12" fmla="*/ 27 w 32"/>
                <a:gd name="T13" fmla="*/ 108 h 114"/>
                <a:gd name="T14" fmla="*/ 32 w 32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14">
                  <a:moveTo>
                    <a:pt x="32" y="114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8" y="102"/>
                    <a:pt x="23" y="105"/>
                    <a:pt x="27" y="108"/>
                  </a:cubicBezTo>
                  <a:cubicBezTo>
                    <a:pt x="30" y="112"/>
                    <a:pt x="32" y="114"/>
                    <a:pt x="32" y="114"/>
                  </a:cubicBezTo>
                  <a:close/>
                </a:path>
              </a:pathLst>
            </a:custGeom>
            <a:solidFill>
              <a:srgbClr val="F4C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ExtraShape2"/>
            <p:cNvSpPr/>
            <p:nvPr/>
          </p:nvSpPr>
          <p:spPr bwMode="auto">
            <a:xfrm>
              <a:off x="7850285" y="4687750"/>
              <a:ext cx="261938" cy="79375"/>
            </a:xfrm>
            <a:custGeom>
              <a:avLst/>
              <a:gdLst>
                <a:gd name="T0" fmla="*/ 30 w 30"/>
                <a:gd name="T1" fmla="*/ 9 h 9"/>
                <a:gd name="T2" fmla="*/ 1 w 30"/>
                <a:gd name="T3" fmla="*/ 6 h 9"/>
                <a:gd name="T4" fmla="*/ 0 w 30"/>
                <a:gd name="T5" fmla="*/ 0 h 9"/>
                <a:gd name="T6" fmla="*/ 25 w 30"/>
                <a:gd name="T7" fmla="*/ 3 h 9"/>
                <a:gd name="T8" fmla="*/ 30 w 3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">
                  <a:moveTo>
                    <a:pt x="30" y="9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19" y="5"/>
                    <a:pt x="25" y="3"/>
                  </a:cubicBezTo>
                  <a:cubicBezTo>
                    <a:pt x="28" y="7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ExtraShape3"/>
            <p:cNvSpPr/>
            <p:nvPr/>
          </p:nvSpPr>
          <p:spPr bwMode="auto">
            <a:xfrm>
              <a:off x="7596285" y="2431913"/>
              <a:ext cx="130175" cy="220663"/>
            </a:xfrm>
            <a:custGeom>
              <a:avLst/>
              <a:gdLst>
                <a:gd name="T0" fmla="*/ 0 w 82"/>
                <a:gd name="T1" fmla="*/ 128 h 139"/>
                <a:gd name="T2" fmla="*/ 16 w 82"/>
                <a:gd name="T3" fmla="*/ 0 h 139"/>
                <a:gd name="T4" fmla="*/ 82 w 82"/>
                <a:gd name="T5" fmla="*/ 0 h 139"/>
                <a:gd name="T6" fmla="*/ 82 w 82"/>
                <a:gd name="T7" fmla="*/ 139 h 139"/>
                <a:gd name="T8" fmla="*/ 0 w 82"/>
                <a:gd name="T9" fmla="*/ 1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39">
                  <a:moveTo>
                    <a:pt x="0" y="128"/>
                  </a:moveTo>
                  <a:lnTo>
                    <a:pt x="16" y="0"/>
                  </a:lnTo>
                  <a:lnTo>
                    <a:pt x="82" y="0"/>
                  </a:lnTo>
                  <a:lnTo>
                    <a:pt x="82" y="13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ExtraShape4"/>
            <p:cNvSpPr/>
            <p:nvPr/>
          </p:nvSpPr>
          <p:spPr bwMode="auto">
            <a:xfrm>
              <a:off x="6700935" y="2573200"/>
              <a:ext cx="823913" cy="517525"/>
            </a:xfrm>
            <a:custGeom>
              <a:avLst/>
              <a:gdLst>
                <a:gd name="T0" fmla="*/ 91 w 94"/>
                <a:gd name="T1" fmla="*/ 9 h 59"/>
                <a:gd name="T2" fmla="*/ 67 w 94"/>
                <a:gd name="T3" fmla="*/ 46 h 59"/>
                <a:gd name="T4" fmla="*/ 41 w 94"/>
                <a:gd name="T5" fmla="*/ 23 h 59"/>
                <a:gd name="T6" fmla="*/ 27 w 94"/>
                <a:gd name="T7" fmla="*/ 5 h 59"/>
                <a:gd name="T8" fmla="*/ 30 w 94"/>
                <a:gd name="T9" fmla="*/ 14 h 59"/>
                <a:gd name="T10" fmla="*/ 6 w 94"/>
                <a:gd name="T11" fmla="*/ 14 h 59"/>
                <a:gd name="T12" fmla="*/ 34 w 94"/>
                <a:gd name="T13" fmla="*/ 27 h 59"/>
                <a:gd name="T14" fmla="*/ 68 w 94"/>
                <a:gd name="T15" fmla="*/ 59 h 59"/>
                <a:gd name="T16" fmla="*/ 91 w 94"/>
                <a:gd name="T17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9">
                  <a:moveTo>
                    <a:pt x="91" y="9"/>
                  </a:moveTo>
                  <a:cubicBezTo>
                    <a:pt x="91" y="9"/>
                    <a:pt x="84" y="0"/>
                    <a:pt x="67" y="46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2" y="11"/>
                    <a:pt x="27" y="5"/>
                  </a:cubicBezTo>
                  <a:cubicBezTo>
                    <a:pt x="13" y="0"/>
                    <a:pt x="30" y="14"/>
                    <a:pt x="30" y="14"/>
                  </a:cubicBezTo>
                  <a:cubicBezTo>
                    <a:pt x="30" y="14"/>
                    <a:pt x="11" y="9"/>
                    <a:pt x="6" y="14"/>
                  </a:cubicBezTo>
                  <a:cubicBezTo>
                    <a:pt x="0" y="18"/>
                    <a:pt x="22" y="26"/>
                    <a:pt x="34" y="27"/>
                  </a:cubicBezTo>
                  <a:cubicBezTo>
                    <a:pt x="34" y="27"/>
                    <a:pt x="60" y="58"/>
                    <a:pt x="68" y="59"/>
                  </a:cubicBezTo>
                  <a:cubicBezTo>
                    <a:pt x="68" y="59"/>
                    <a:pt x="94" y="32"/>
                    <a:pt x="91" y="9"/>
                  </a:cubicBezTo>
                  <a:close/>
                </a:path>
              </a:pathLst>
            </a:custGeom>
            <a:solidFill>
              <a:srgbClr val="F4C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ExtraShape5"/>
            <p:cNvSpPr/>
            <p:nvPr/>
          </p:nvSpPr>
          <p:spPr bwMode="auto">
            <a:xfrm>
              <a:off x="7691535" y="2528750"/>
              <a:ext cx="552450" cy="1316038"/>
            </a:xfrm>
            <a:custGeom>
              <a:avLst/>
              <a:gdLst>
                <a:gd name="T0" fmla="*/ 20 w 63"/>
                <a:gd name="T1" fmla="*/ 38 h 150"/>
                <a:gd name="T2" fmla="*/ 47 w 63"/>
                <a:gd name="T3" fmla="*/ 117 h 150"/>
                <a:gd name="T4" fmla="*/ 44 w 63"/>
                <a:gd name="T5" fmla="*/ 133 h 150"/>
                <a:gd name="T6" fmla="*/ 50 w 63"/>
                <a:gd name="T7" fmla="*/ 125 h 150"/>
                <a:gd name="T8" fmla="*/ 54 w 63"/>
                <a:gd name="T9" fmla="*/ 146 h 150"/>
                <a:gd name="T10" fmla="*/ 54 w 63"/>
                <a:gd name="T11" fmla="*/ 117 h 150"/>
                <a:gd name="T12" fmla="*/ 32 w 63"/>
                <a:gd name="T13" fmla="*/ 34 h 150"/>
                <a:gd name="T14" fmla="*/ 12 w 63"/>
                <a:gd name="T15" fmla="*/ 12 h 150"/>
                <a:gd name="T16" fmla="*/ 20 w 63"/>
                <a:gd name="T17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50">
                  <a:moveTo>
                    <a:pt x="20" y="38"/>
                  </a:move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2" y="125"/>
                    <a:pt x="44" y="133"/>
                  </a:cubicBezTo>
                  <a:cubicBezTo>
                    <a:pt x="46" y="141"/>
                    <a:pt x="48" y="121"/>
                    <a:pt x="50" y="125"/>
                  </a:cubicBezTo>
                  <a:cubicBezTo>
                    <a:pt x="53" y="129"/>
                    <a:pt x="49" y="143"/>
                    <a:pt x="54" y="146"/>
                  </a:cubicBezTo>
                  <a:cubicBezTo>
                    <a:pt x="58" y="150"/>
                    <a:pt x="63" y="129"/>
                    <a:pt x="54" y="11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25" y="0"/>
                    <a:pt x="12" y="12"/>
                  </a:cubicBezTo>
                  <a:cubicBezTo>
                    <a:pt x="0" y="24"/>
                    <a:pt x="20" y="38"/>
                    <a:pt x="20" y="38"/>
                  </a:cubicBezTo>
                  <a:close/>
                </a:path>
              </a:pathLst>
            </a:custGeom>
            <a:solidFill>
              <a:srgbClr val="F4C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ExtraShape6"/>
            <p:cNvSpPr/>
            <p:nvPr/>
          </p:nvSpPr>
          <p:spPr bwMode="auto">
            <a:xfrm>
              <a:off x="7454998" y="2511288"/>
              <a:ext cx="579438" cy="1439863"/>
            </a:xfrm>
            <a:custGeom>
              <a:avLst/>
              <a:gdLst>
                <a:gd name="T0" fmla="*/ 0 w 66"/>
                <a:gd name="T1" fmla="*/ 17 h 164"/>
                <a:gd name="T2" fmla="*/ 47 w 66"/>
                <a:gd name="T3" fmla="*/ 12 h 164"/>
                <a:gd name="T4" fmla="*/ 56 w 66"/>
                <a:gd name="T5" fmla="*/ 39 h 164"/>
                <a:gd name="T6" fmla="*/ 51 w 66"/>
                <a:gd name="T7" fmla="*/ 50 h 164"/>
                <a:gd name="T8" fmla="*/ 50 w 66"/>
                <a:gd name="T9" fmla="*/ 72 h 164"/>
                <a:gd name="T10" fmla="*/ 62 w 66"/>
                <a:gd name="T11" fmla="*/ 155 h 164"/>
                <a:gd name="T12" fmla="*/ 0 w 66"/>
                <a:gd name="T13" fmla="*/ 152 h 164"/>
                <a:gd name="T14" fmla="*/ 20 w 66"/>
                <a:gd name="T15" fmla="*/ 73 h 164"/>
                <a:gd name="T16" fmla="*/ 0 w 66"/>
                <a:gd name="T17" fmla="*/ 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4">
                  <a:moveTo>
                    <a:pt x="0" y="17"/>
                  </a:moveTo>
                  <a:cubicBezTo>
                    <a:pt x="0" y="17"/>
                    <a:pt x="25" y="0"/>
                    <a:pt x="47" y="12"/>
                  </a:cubicBezTo>
                  <a:cubicBezTo>
                    <a:pt x="47" y="12"/>
                    <a:pt x="56" y="32"/>
                    <a:pt x="56" y="39"/>
                  </a:cubicBezTo>
                  <a:cubicBezTo>
                    <a:pt x="57" y="47"/>
                    <a:pt x="51" y="50"/>
                    <a:pt x="51" y="50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66" y="102"/>
                    <a:pt x="62" y="155"/>
                  </a:cubicBezTo>
                  <a:cubicBezTo>
                    <a:pt x="62" y="155"/>
                    <a:pt x="30" y="164"/>
                    <a:pt x="0" y="152"/>
                  </a:cubicBezTo>
                  <a:cubicBezTo>
                    <a:pt x="0" y="152"/>
                    <a:pt x="12" y="89"/>
                    <a:pt x="20" y="7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B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ExtraShape7"/>
            <p:cNvSpPr/>
            <p:nvPr/>
          </p:nvSpPr>
          <p:spPr bwMode="auto">
            <a:xfrm>
              <a:off x="7402610" y="2160450"/>
              <a:ext cx="560388" cy="342900"/>
            </a:xfrm>
            <a:custGeom>
              <a:avLst/>
              <a:gdLst>
                <a:gd name="T0" fmla="*/ 64 w 64"/>
                <a:gd name="T1" fmla="*/ 13 h 39"/>
                <a:gd name="T2" fmla="*/ 37 w 64"/>
                <a:gd name="T3" fmla="*/ 39 h 39"/>
                <a:gd name="T4" fmla="*/ 15 w 64"/>
                <a:gd name="T5" fmla="*/ 27 h 39"/>
                <a:gd name="T6" fmla="*/ 1 w 64"/>
                <a:gd name="T7" fmla="*/ 15 h 39"/>
                <a:gd name="T8" fmla="*/ 11 w 64"/>
                <a:gd name="T9" fmla="*/ 9 h 39"/>
                <a:gd name="T10" fmla="*/ 17 w 64"/>
                <a:gd name="T11" fmla="*/ 11 h 39"/>
                <a:gd name="T12" fmla="*/ 39 w 64"/>
                <a:gd name="T13" fmla="*/ 0 h 39"/>
                <a:gd name="T14" fmla="*/ 63 w 64"/>
                <a:gd name="T15" fmla="*/ 6 h 39"/>
                <a:gd name="T16" fmla="*/ 63 w 64"/>
                <a:gd name="T17" fmla="*/ 8 h 39"/>
                <a:gd name="T18" fmla="*/ 64 w 64"/>
                <a:gd name="T1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39">
                  <a:moveTo>
                    <a:pt x="64" y="13"/>
                  </a:moveTo>
                  <a:cubicBezTo>
                    <a:pt x="64" y="27"/>
                    <a:pt x="52" y="39"/>
                    <a:pt x="37" y="39"/>
                  </a:cubicBezTo>
                  <a:cubicBezTo>
                    <a:pt x="28" y="39"/>
                    <a:pt x="20" y="34"/>
                    <a:pt x="15" y="27"/>
                  </a:cubicBezTo>
                  <a:cubicBezTo>
                    <a:pt x="9" y="30"/>
                    <a:pt x="2" y="23"/>
                    <a:pt x="1" y="15"/>
                  </a:cubicBezTo>
                  <a:cubicBezTo>
                    <a:pt x="0" y="8"/>
                    <a:pt x="6" y="8"/>
                    <a:pt x="11" y="9"/>
                  </a:cubicBezTo>
                  <a:cubicBezTo>
                    <a:pt x="14" y="10"/>
                    <a:pt x="17" y="11"/>
                    <a:pt x="17" y="11"/>
                  </a:cubicBezTo>
                  <a:cubicBezTo>
                    <a:pt x="28" y="10"/>
                    <a:pt x="39" y="0"/>
                    <a:pt x="39" y="0"/>
                  </a:cubicBezTo>
                  <a:cubicBezTo>
                    <a:pt x="48" y="3"/>
                    <a:pt x="57" y="5"/>
                    <a:pt x="63" y="6"/>
                  </a:cubicBezTo>
                  <a:cubicBezTo>
                    <a:pt x="63" y="7"/>
                    <a:pt x="63" y="7"/>
                    <a:pt x="63" y="8"/>
                  </a:cubicBezTo>
                  <a:cubicBezTo>
                    <a:pt x="64" y="10"/>
                    <a:pt x="64" y="11"/>
                    <a:pt x="64" y="13"/>
                  </a:cubicBezTo>
                  <a:close/>
                </a:path>
              </a:pathLst>
            </a:custGeom>
            <a:solidFill>
              <a:srgbClr val="F4C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ExtraShape8"/>
            <p:cNvSpPr/>
            <p:nvPr/>
          </p:nvSpPr>
          <p:spPr bwMode="auto">
            <a:xfrm>
              <a:off x="7412135" y="1906450"/>
              <a:ext cx="279400" cy="288925"/>
            </a:xfrm>
            <a:prstGeom prst="ellipse">
              <a:avLst/>
            </a:prstGeom>
            <a:solidFill>
              <a:srgbClr val="3F2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ExtraShape9"/>
            <p:cNvSpPr/>
            <p:nvPr/>
          </p:nvSpPr>
          <p:spPr bwMode="auto">
            <a:xfrm>
              <a:off x="7499448" y="2038213"/>
              <a:ext cx="455613" cy="219075"/>
            </a:xfrm>
            <a:custGeom>
              <a:avLst/>
              <a:gdLst>
                <a:gd name="T0" fmla="*/ 52 w 52"/>
                <a:gd name="T1" fmla="*/ 20 h 25"/>
                <a:gd name="T2" fmla="*/ 28 w 52"/>
                <a:gd name="T3" fmla="*/ 14 h 25"/>
                <a:gd name="T4" fmla="*/ 6 w 52"/>
                <a:gd name="T5" fmla="*/ 25 h 25"/>
                <a:gd name="T6" fmla="*/ 0 w 52"/>
                <a:gd name="T7" fmla="*/ 23 h 25"/>
                <a:gd name="T8" fmla="*/ 26 w 52"/>
                <a:gd name="T9" fmla="*/ 0 h 25"/>
                <a:gd name="T10" fmla="*/ 52 w 52"/>
                <a:gd name="T1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">
                  <a:moveTo>
                    <a:pt x="52" y="20"/>
                  </a:moveTo>
                  <a:cubicBezTo>
                    <a:pt x="46" y="19"/>
                    <a:pt x="37" y="17"/>
                    <a:pt x="28" y="14"/>
                  </a:cubicBezTo>
                  <a:cubicBezTo>
                    <a:pt x="28" y="14"/>
                    <a:pt x="17" y="24"/>
                    <a:pt x="6" y="25"/>
                  </a:cubicBezTo>
                  <a:cubicBezTo>
                    <a:pt x="6" y="25"/>
                    <a:pt x="3" y="24"/>
                    <a:pt x="0" y="23"/>
                  </a:cubicBezTo>
                  <a:cubicBezTo>
                    <a:pt x="2" y="10"/>
                    <a:pt x="13" y="0"/>
                    <a:pt x="26" y="0"/>
                  </a:cubicBezTo>
                  <a:cubicBezTo>
                    <a:pt x="39" y="0"/>
                    <a:pt x="49" y="9"/>
                    <a:pt x="52" y="20"/>
                  </a:cubicBezTo>
                  <a:close/>
                </a:path>
              </a:pathLst>
            </a:custGeom>
            <a:solidFill>
              <a:srgbClr val="5F3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4" grpId="0"/>
      <p:bldP spid="104" grpId="1"/>
      <p:bldP spid="105" grpId="0"/>
      <p:bldP spid="10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43200" y="1819465"/>
            <a:ext cx="676435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WELCOME </a:t>
            </a:r>
            <a:r>
              <a:rPr lang="en-US" altLang="zh-CN" sz="1200" dirty="0">
                <a:solidFill>
                  <a:srgbClr val="F5170F"/>
                </a:solidFill>
                <a:cs typeface="+mn-ea"/>
                <a:sym typeface="+mn-lt"/>
              </a:rPr>
              <a:t>TO</a:t>
            </a:r>
            <a:r>
              <a:rPr lang="en-US" altLang="zh-CN" sz="1200" dirty="0">
                <a:cs typeface="+mn-ea"/>
                <a:sym typeface="+mn-lt"/>
              </a:rPr>
              <a:t> OUR </a:t>
            </a:r>
            <a:r>
              <a:rPr lang="en-US" altLang="zh-CN" sz="1200" dirty="0">
                <a:solidFill>
                  <a:srgbClr val="F5170F"/>
                </a:solidFill>
                <a:cs typeface="+mn-ea"/>
                <a:sym typeface="+mn-lt"/>
              </a:rPr>
              <a:t>CREATIVE</a:t>
            </a:r>
            <a:endParaRPr lang="zh-CN" altLang="en-US" sz="1200" dirty="0">
              <a:solidFill>
                <a:srgbClr val="F5170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35080" y="2699279"/>
            <a:ext cx="1902034" cy="2080774"/>
            <a:chOff x="1835080" y="3253466"/>
            <a:chExt cx="1902034" cy="2080774"/>
          </a:xfrm>
        </p:grpSpPr>
        <p:sp>
          <p:nvSpPr>
            <p:cNvPr id="18" name="文本框 17"/>
            <p:cNvSpPr txBox="1"/>
            <p:nvPr/>
          </p:nvSpPr>
          <p:spPr>
            <a:xfrm>
              <a:off x="2126654" y="3253466"/>
              <a:ext cx="1148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PART.01</a:t>
              </a:r>
            </a:p>
          </p:txBody>
        </p:sp>
        <p:sp>
          <p:nvSpPr>
            <p:cNvPr id="19" name="îṥlïḋé"/>
            <p:cNvSpPr/>
            <p:nvPr/>
          </p:nvSpPr>
          <p:spPr bwMode="auto">
            <a:xfrm>
              <a:off x="1835080" y="4417941"/>
              <a:ext cx="190203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87419" y="3834498"/>
              <a:ext cx="179735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F5170F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46455" y="2699279"/>
            <a:ext cx="1902400" cy="2080774"/>
            <a:chOff x="1782375" y="3253466"/>
            <a:chExt cx="1902400" cy="2080774"/>
          </a:xfrm>
        </p:grpSpPr>
        <p:sp>
          <p:nvSpPr>
            <p:cNvPr id="22" name="文本框 21"/>
            <p:cNvSpPr txBox="1"/>
            <p:nvPr/>
          </p:nvSpPr>
          <p:spPr>
            <a:xfrm>
              <a:off x="2126654" y="3253466"/>
              <a:ext cx="1148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PART.02</a:t>
              </a:r>
            </a:p>
          </p:txBody>
        </p:sp>
        <p:sp>
          <p:nvSpPr>
            <p:cNvPr id="23" name="îṥlïḋé"/>
            <p:cNvSpPr/>
            <p:nvPr/>
          </p:nvSpPr>
          <p:spPr bwMode="auto">
            <a:xfrm>
              <a:off x="1782375" y="4417941"/>
              <a:ext cx="190203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87419" y="3834498"/>
              <a:ext cx="179735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F5170F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10535" y="2699279"/>
            <a:ext cx="1902400" cy="2080774"/>
            <a:chOff x="1782375" y="3253466"/>
            <a:chExt cx="1902400" cy="2080774"/>
          </a:xfrm>
        </p:grpSpPr>
        <p:sp>
          <p:nvSpPr>
            <p:cNvPr id="26" name="文本框 25"/>
            <p:cNvSpPr txBox="1"/>
            <p:nvPr/>
          </p:nvSpPr>
          <p:spPr>
            <a:xfrm>
              <a:off x="2126654" y="3253466"/>
              <a:ext cx="1148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PART.03</a:t>
              </a:r>
            </a:p>
          </p:txBody>
        </p:sp>
        <p:sp>
          <p:nvSpPr>
            <p:cNvPr id="27" name="îṥlïḋé"/>
            <p:cNvSpPr/>
            <p:nvPr/>
          </p:nvSpPr>
          <p:spPr bwMode="auto">
            <a:xfrm>
              <a:off x="1782375" y="4417941"/>
              <a:ext cx="190203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87419" y="3834498"/>
              <a:ext cx="179735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F5170F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27321" y="2699279"/>
            <a:ext cx="1902034" cy="2080774"/>
            <a:chOff x="1835080" y="3253466"/>
            <a:chExt cx="1902034" cy="2080774"/>
          </a:xfrm>
        </p:grpSpPr>
        <p:sp>
          <p:nvSpPr>
            <p:cNvPr id="30" name="文本框 29"/>
            <p:cNvSpPr txBox="1"/>
            <p:nvPr/>
          </p:nvSpPr>
          <p:spPr>
            <a:xfrm>
              <a:off x="2126654" y="3253466"/>
              <a:ext cx="1148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PART.04</a:t>
              </a:r>
            </a:p>
          </p:txBody>
        </p:sp>
        <p:sp>
          <p:nvSpPr>
            <p:cNvPr id="31" name="îṥlïḋé"/>
            <p:cNvSpPr/>
            <p:nvPr/>
          </p:nvSpPr>
          <p:spPr bwMode="auto">
            <a:xfrm>
              <a:off x="1835080" y="4417941"/>
              <a:ext cx="190203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87419" y="3834498"/>
              <a:ext cx="1797356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>
                  <a:solidFill>
                    <a:srgbClr val="F5170F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sz="1600" dirty="0">
                <a:cs typeface="+mn-ea"/>
                <a:sym typeface="+mn-lt"/>
              </a:endParaRPr>
            </a:p>
          </p:txBody>
        </p:sp>
      </p:grpSp>
      <p:pic>
        <p:nvPicPr>
          <p:cNvPr id="2" name="图片 1" descr="8f9cd0e865e38f5c378ca555fb5e079b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046855"/>
            <a:ext cx="12192000" cy="2868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52140" y="858520"/>
            <a:ext cx="58883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>
                <a:cs typeface="+mn-ea"/>
                <a:sym typeface="+mn-lt"/>
              </a:rPr>
              <a:t>目   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$ḻîḍê"/>
          <p:cNvSpPr/>
          <p:nvPr/>
        </p:nvSpPr>
        <p:spPr>
          <a:xfrm>
            <a:off x="1039894" y="2136333"/>
            <a:ext cx="792000" cy="792000"/>
          </a:xfrm>
          <a:prstGeom prst="roundRect">
            <a:avLst/>
          </a:prstGeom>
          <a:gradFill>
            <a:gsLst>
              <a:gs pos="16000">
                <a:srgbClr val="A5ECF1"/>
              </a:gs>
              <a:gs pos="85000">
                <a:srgbClr val="45DAFD"/>
              </a:gs>
              <a:gs pos="50000">
                <a:srgbClr val="A5ECF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îṧḷíďè"/>
          <p:cNvSpPr/>
          <p:nvPr/>
        </p:nvSpPr>
        <p:spPr>
          <a:xfrm>
            <a:off x="1245690" y="2338935"/>
            <a:ext cx="380408" cy="386796"/>
          </a:xfrm>
          <a:custGeom>
            <a:avLst/>
            <a:gdLst>
              <a:gd name="T0" fmla="*/ 472 w 487"/>
              <a:gd name="T1" fmla="*/ 427 h 496"/>
              <a:gd name="T2" fmla="*/ 381 w 487"/>
              <a:gd name="T3" fmla="*/ 336 h 496"/>
              <a:gd name="T4" fmla="*/ 356 w 487"/>
              <a:gd name="T5" fmla="*/ 325 h 496"/>
              <a:gd name="T6" fmla="*/ 400 w 487"/>
              <a:gd name="T7" fmla="*/ 200 h 496"/>
              <a:gd name="T8" fmla="*/ 200 w 487"/>
              <a:gd name="T9" fmla="*/ 0 h 496"/>
              <a:gd name="T10" fmla="*/ 0 w 487"/>
              <a:gd name="T11" fmla="*/ 200 h 496"/>
              <a:gd name="T12" fmla="*/ 200 w 487"/>
              <a:gd name="T13" fmla="*/ 400 h 496"/>
              <a:gd name="T14" fmla="*/ 312 w 487"/>
              <a:gd name="T15" fmla="*/ 365 h 496"/>
              <a:gd name="T16" fmla="*/ 324 w 487"/>
              <a:gd name="T17" fmla="*/ 393 h 496"/>
              <a:gd name="T18" fmla="*/ 415 w 487"/>
              <a:gd name="T19" fmla="*/ 484 h 496"/>
              <a:gd name="T20" fmla="*/ 443 w 487"/>
              <a:gd name="T21" fmla="*/ 496 h 496"/>
              <a:gd name="T22" fmla="*/ 472 w 487"/>
              <a:gd name="T23" fmla="*/ 484 h 496"/>
              <a:gd name="T24" fmla="*/ 472 w 487"/>
              <a:gd name="T25" fmla="*/ 427 h 496"/>
              <a:gd name="T26" fmla="*/ 200 w 487"/>
              <a:gd name="T27" fmla="*/ 333 h 496"/>
              <a:gd name="T28" fmla="*/ 67 w 487"/>
              <a:gd name="T29" fmla="*/ 200 h 496"/>
              <a:gd name="T30" fmla="*/ 200 w 487"/>
              <a:gd name="T31" fmla="*/ 67 h 496"/>
              <a:gd name="T32" fmla="*/ 333 w 487"/>
              <a:gd name="T33" fmla="*/ 200 h 496"/>
              <a:gd name="T34" fmla="*/ 200 w 487"/>
              <a:gd name="T35" fmla="*/ 333 h 496"/>
              <a:gd name="T36" fmla="*/ 292 w 487"/>
              <a:gd name="T37" fmla="*/ 200 h 496"/>
              <a:gd name="T38" fmla="*/ 265 w 487"/>
              <a:gd name="T39" fmla="*/ 227 h 496"/>
              <a:gd name="T40" fmla="*/ 228 w 487"/>
              <a:gd name="T41" fmla="*/ 227 h 496"/>
              <a:gd name="T42" fmla="*/ 228 w 487"/>
              <a:gd name="T43" fmla="*/ 263 h 496"/>
              <a:gd name="T44" fmla="*/ 202 w 487"/>
              <a:gd name="T45" fmla="*/ 290 h 496"/>
              <a:gd name="T46" fmla="*/ 175 w 487"/>
              <a:gd name="T47" fmla="*/ 263 h 496"/>
              <a:gd name="T48" fmla="*/ 175 w 487"/>
              <a:gd name="T49" fmla="*/ 227 h 496"/>
              <a:gd name="T50" fmla="*/ 138 w 487"/>
              <a:gd name="T51" fmla="*/ 227 h 496"/>
              <a:gd name="T52" fmla="*/ 112 w 487"/>
              <a:gd name="T53" fmla="*/ 200 h 496"/>
              <a:gd name="T54" fmla="*/ 138 w 487"/>
              <a:gd name="T55" fmla="*/ 173 h 496"/>
              <a:gd name="T56" fmla="*/ 175 w 487"/>
              <a:gd name="T57" fmla="*/ 173 h 496"/>
              <a:gd name="T58" fmla="*/ 175 w 487"/>
              <a:gd name="T59" fmla="*/ 137 h 496"/>
              <a:gd name="T60" fmla="*/ 202 w 487"/>
              <a:gd name="T61" fmla="*/ 110 h 496"/>
              <a:gd name="T62" fmla="*/ 228 w 487"/>
              <a:gd name="T63" fmla="*/ 137 h 496"/>
              <a:gd name="T64" fmla="*/ 228 w 487"/>
              <a:gd name="T65" fmla="*/ 173 h 496"/>
              <a:gd name="T66" fmla="*/ 265 w 487"/>
              <a:gd name="T67" fmla="*/ 173 h 496"/>
              <a:gd name="T68" fmla="*/ 292 w 487"/>
              <a:gd name="T69" fmla="*/ 20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7" h="496">
                <a:moveTo>
                  <a:pt x="472" y="427"/>
                </a:moveTo>
                <a:lnTo>
                  <a:pt x="381" y="336"/>
                </a:lnTo>
                <a:cubicBezTo>
                  <a:pt x="374" y="329"/>
                  <a:pt x="365" y="326"/>
                  <a:pt x="356" y="325"/>
                </a:cubicBezTo>
                <a:cubicBezTo>
                  <a:pt x="384" y="291"/>
                  <a:pt x="400" y="247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242" y="400"/>
                  <a:pt x="280" y="387"/>
                  <a:pt x="312" y="365"/>
                </a:cubicBezTo>
                <a:cubicBezTo>
                  <a:pt x="313" y="375"/>
                  <a:pt x="316" y="385"/>
                  <a:pt x="324" y="393"/>
                </a:cubicBezTo>
                <a:lnTo>
                  <a:pt x="415" y="484"/>
                </a:lnTo>
                <a:cubicBezTo>
                  <a:pt x="423" y="492"/>
                  <a:pt x="433" y="496"/>
                  <a:pt x="443" y="496"/>
                </a:cubicBezTo>
                <a:cubicBezTo>
                  <a:pt x="454" y="496"/>
                  <a:pt x="464" y="492"/>
                  <a:pt x="472" y="484"/>
                </a:cubicBezTo>
                <a:cubicBezTo>
                  <a:pt x="487" y="468"/>
                  <a:pt x="487" y="443"/>
                  <a:pt x="472" y="427"/>
                </a:cubicBezTo>
                <a:close/>
                <a:moveTo>
                  <a:pt x="200" y="333"/>
                </a:moveTo>
                <a:cubicBezTo>
                  <a:pt x="127" y="333"/>
                  <a:pt x="67" y="274"/>
                  <a:pt x="67" y="200"/>
                </a:cubicBezTo>
                <a:cubicBezTo>
                  <a:pt x="67" y="126"/>
                  <a:pt x="127" y="67"/>
                  <a:pt x="200" y="67"/>
                </a:cubicBezTo>
                <a:cubicBezTo>
                  <a:pt x="274" y="67"/>
                  <a:pt x="333" y="126"/>
                  <a:pt x="333" y="200"/>
                </a:cubicBezTo>
                <a:cubicBezTo>
                  <a:pt x="333" y="274"/>
                  <a:pt x="274" y="333"/>
                  <a:pt x="200" y="333"/>
                </a:cubicBezTo>
                <a:close/>
                <a:moveTo>
                  <a:pt x="292" y="200"/>
                </a:moveTo>
                <a:cubicBezTo>
                  <a:pt x="292" y="215"/>
                  <a:pt x="280" y="227"/>
                  <a:pt x="265" y="227"/>
                </a:cubicBezTo>
                <a:lnTo>
                  <a:pt x="228" y="227"/>
                </a:lnTo>
                <a:lnTo>
                  <a:pt x="228" y="263"/>
                </a:lnTo>
                <a:cubicBezTo>
                  <a:pt x="228" y="278"/>
                  <a:pt x="217" y="290"/>
                  <a:pt x="202" y="290"/>
                </a:cubicBezTo>
                <a:cubicBezTo>
                  <a:pt x="187" y="290"/>
                  <a:pt x="175" y="278"/>
                  <a:pt x="175" y="263"/>
                </a:cubicBezTo>
                <a:lnTo>
                  <a:pt x="175" y="227"/>
                </a:lnTo>
                <a:lnTo>
                  <a:pt x="138" y="227"/>
                </a:lnTo>
                <a:cubicBezTo>
                  <a:pt x="124" y="227"/>
                  <a:pt x="112" y="215"/>
                  <a:pt x="112" y="200"/>
                </a:cubicBezTo>
                <a:cubicBezTo>
                  <a:pt x="112" y="185"/>
                  <a:pt x="124" y="173"/>
                  <a:pt x="138" y="173"/>
                </a:cubicBezTo>
                <a:lnTo>
                  <a:pt x="175" y="173"/>
                </a:lnTo>
                <a:lnTo>
                  <a:pt x="175" y="137"/>
                </a:lnTo>
                <a:cubicBezTo>
                  <a:pt x="175" y="122"/>
                  <a:pt x="187" y="110"/>
                  <a:pt x="202" y="110"/>
                </a:cubicBezTo>
                <a:cubicBezTo>
                  <a:pt x="217" y="110"/>
                  <a:pt x="228" y="122"/>
                  <a:pt x="228" y="137"/>
                </a:cubicBezTo>
                <a:lnTo>
                  <a:pt x="228" y="173"/>
                </a:lnTo>
                <a:lnTo>
                  <a:pt x="265" y="173"/>
                </a:lnTo>
                <a:cubicBezTo>
                  <a:pt x="280" y="173"/>
                  <a:pt x="292" y="185"/>
                  <a:pt x="292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îṡḷïḓé"/>
          <p:cNvSpPr/>
          <p:nvPr/>
        </p:nvSpPr>
        <p:spPr>
          <a:xfrm>
            <a:off x="2969129" y="2136333"/>
            <a:ext cx="792000" cy="792000"/>
          </a:xfrm>
          <a:prstGeom prst="roundRect">
            <a:avLst/>
          </a:prstGeom>
          <a:gradFill>
            <a:gsLst>
              <a:gs pos="16000">
                <a:srgbClr val="A5ECF1"/>
              </a:gs>
              <a:gs pos="85000">
                <a:srgbClr val="45DAFD"/>
              </a:gs>
              <a:gs pos="50000">
                <a:srgbClr val="A5ECF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iŝļïďe"/>
          <p:cNvSpPr/>
          <p:nvPr/>
        </p:nvSpPr>
        <p:spPr>
          <a:xfrm>
            <a:off x="3171731" y="2340035"/>
            <a:ext cx="386796" cy="384597"/>
          </a:xfrm>
          <a:custGeom>
            <a:avLst/>
            <a:gdLst>
              <a:gd name="T0" fmla="*/ 3682 w 4808"/>
              <a:gd name="T1" fmla="*/ 2763 h 4789"/>
              <a:gd name="T2" fmla="*/ 3420 w 4808"/>
              <a:gd name="T3" fmla="*/ 2703 h 4789"/>
              <a:gd name="T4" fmla="*/ 3026 w 4808"/>
              <a:gd name="T5" fmla="*/ 2392 h 4789"/>
              <a:gd name="T6" fmla="*/ 2818 w 4808"/>
              <a:gd name="T7" fmla="*/ 2517 h 4789"/>
              <a:gd name="T8" fmla="*/ 3219 w 4808"/>
              <a:gd name="T9" fmla="*/ 1876 h 4789"/>
              <a:gd name="T10" fmla="*/ 3609 w 4808"/>
              <a:gd name="T11" fmla="*/ 1953 h 4789"/>
              <a:gd name="T12" fmla="*/ 4553 w 4808"/>
              <a:gd name="T13" fmla="*/ 720 h 4789"/>
              <a:gd name="T14" fmla="*/ 4388 w 4808"/>
              <a:gd name="T15" fmla="*/ 680 h 4789"/>
              <a:gd name="T16" fmla="*/ 3872 w 4808"/>
              <a:gd name="T17" fmla="*/ 1161 h 4789"/>
              <a:gd name="T18" fmla="*/ 3859 w 4808"/>
              <a:gd name="T19" fmla="*/ 1160 h 4789"/>
              <a:gd name="T20" fmla="*/ 3491 w 4808"/>
              <a:gd name="T21" fmla="*/ 1099 h 4789"/>
              <a:gd name="T22" fmla="*/ 3432 w 4808"/>
              <a:gd name="T23" fmla="*/ 731 h 4789"/>
              <a:gd name="T24" fmla="*/ 3454 w 4808"/>
              <a:gd name="T25" fmla="*/ 658 h 4789"/>
              <a:gd name="T26" fmla="*/ 3938 w 4808"/>
              <a:gd name="T27" fmla="*/ 104 h 4789"/>
              <a:gd name="T28" fmla="*/ 3609 w 4808"/>
              <a:gd name="T29" fmla="*/ 0 h 4789"/>
              <a:gd name="T30" fmla="*/ 2710 w 4808"/>
              <a:gd name="T31" fmla="*/ 1369 h 4789"/>
              <a:gd name="T32" fmla="*/ 1300 w 4808"/>
              <a:gd name="T33" fmla="*/ 999 h 4789"/>
              <a:gd name="T34" fmla="*/ 1309 w 4808"/>
              <a:gd name="T35" fmla="*/ 892 h 4789"/>
              <a:gd name="T36" fmla="*/ 865 w 4808"/>
              <a:gd name="T37" fmla="*/ 294 h 4789"/>
              <a:gd name="T38" fmla="*/ 665 w 4808"/>
              <a:gd name="T39" fmla="*/ 298 h 4789"/>
              <a:gd name="T40" fmla="*/ 278 w 4808"/>
              <a:gd name="T41" fmla="*/ 787 h 4789"/>
              <a:gd name="T42" fmla="*/ 630 w 4808"/>
              <a:gd name="T43" fmla="*/ 1163 h 4789"/>
              <a:gd name="T44" fmla="*/ 926 w 4808"/>
              <a:gd name="T45" fmla="*/ 1291 h 4789"/>
              <a:gd name="T46" fmla="*/ 1018 w 4808"/>
              <a:gd name="T47" fmla="*/ 1282 h 4789"/>
              <a:gd name="T48" fmla="*/ 1485 w 4808"/>
              <a:gd name="T49" fmla="*/ 2594 h 4789"/>
              <a:gd name="T50" fmla="*/ 1037 w 4808"/>
              <a:gd name="T51" fmla="*/ 2572 h 4789"/>
              <a:gd name="T52" fmla="*/ 92 w 4808"/>
              <a:gd name="T53" fmla="*/ 3809 h 4789"/>
              <a:gd name="T54" fmla="*/ 186 w 4808"/>
              <a:gd name="T55" fmla="*/ 3882 h 4789"/>
              <a:gd name="T56" fmla="*/ 727 w 4808"/>
              <a:gd name="T57" fmla="*/ 3384 h 4789"/>
              <a:gd name="T58" fmla="*/ 789 w 4808"/>
              <a:gd name="T59" fmla="*/ 3371 h 4789"/>
              <a:gd name="T60" fmla="*/ 796 w 4808"/>
              <a:gd name="T61" fmla="*/ 3372 h 4789"/>
              <a:gd name="T62" fmla="*/ 1218 w 4808"/>
              <a:gd name="T63" fmla="*/ 3798 h 4789"/>
              <a:gd name="T64" fmla="*/ 1192 w 4808"/>
              <a:gd name="T65" fmla="*/ 3873 h 4789"/>
              <a:gd name="T66" fmla="*/ 707 w 4808"/>
              <a:gd name="T67" fmla="*/ 4427 h 4789"/>
              <a:gd name="T68" fmla="*/ 1037 w 4808"/>
              <a:gd name="T69" fmla="*/ 4531 h 4789"/>
              <a:gd name="T70" fmla="*/ 2016 w 4808"/>
              <a:gd name="T71" fmla="*/ 3551 h 4789"/>
              <a:gd name="T72" fmla="*/ 1994 w 4808"/>
              <a:gd name="T73" fmla="*/ 3103 h 4789"/>
              <a:gd name="T74" fmla="*/ 2535 w 4808"/>
              <a:gd name="T75" fmla="*/ 2799 h 4789"/>
              <a:gd name="T76" fmla="*/ 2410 w 4808"/>
              <a:gd name="T77" fmla="*/ 3007 h 4789"/>
              <a:gd name="T78" fmla="*/ 2721 w 4808"/>
              <a:gd name="T79" fmla="*/ 3401 h 4789"/>
              <a:gd name="T80" fmla="*/ 2781 w 4808"/>
              <a:gd name="T81" fmla="*/ 3663 h 4789"/>
              <a:gd name="T82" fmla="*/ 4013 w 4808"/>
              <a:gd name="T83" fmla="*/ 4789 h 4789"/>
              <a:gd name="T84" fmla="*/ 4734 w 4808"/>
              <a:gd name="T85" fmla="*/ 4173 h 4789"/>
              <a:gd name="T86" fmla="*/ 4734 w 4808"/>
              <a:gd name="T87" fmla="*/ 3815 h 4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08" h="4789">
                <a:moveTo>
                  <a:pt x="4734" y="3815"/>
                </a:moveTo>
                <a:lnTo>
                  <a:pt x="3682" y="2763"/>
                </a:lnTo>
                <a:cubicBezTo>
                  <a:pt x="3634" y="2715"/>
                  <a:pt x="3570" y="2689"/>
                  <a:pt x="3502" y="2689"/>
                </a:cubicBezTo>
                <a:cubicBezTo>
                  <a:pt x="3474" y="2689"/>
                  <a:pt x="3446" y="2694"/>
                  <a:pt x="3420" y="2703"/>
                </a:cubicBezTo>
                <a:lnTo>
                  <a:pt x="3167" y="2450"/>
                </a:lnTo>
                <a:cubicBezTo>
                  <a:pt x="3130" y="2413"/>
                  <a:pt x="3079" y="2392"/>
                  <a:pt x="3026" y="2392"/>
                </a:cubicBezTo>
                <a:cubicBezTo>
                  <a:pt x="2972" y="2392"/>
                  <a:pt x="2922" y="2413"/>
                  <a:pt x="2884" y="2450"/>
                </a:cubicBezTo>
                <a:lnTo>
                  <a:pt x="2818" y="2517"/>
                </a:lnTo>
                <a:lnTo>
                  <a:pt x="2699" y="2398"/>
                </a:lnTo>
                <a:lnTo>
                  <a:pt x="3219" y="1876"/>
                </a:lnTo>
                <a:cubicBezTo>
                  <a:pt x="3340" y="1928"/>
                  <a:pt x="3472" y="1953"/>
                  <a:pt x="3609" y="1953"/>
                </a:cubicBezTo>
                <a:lnTo>
                  <a:pt x="3609" y="1953"/>
                </a:lnTo>
                <a:cubicBezTo>
                  <a:pt x="3870" y="1953"/>
                  <a:pt x="4116" y="1854"/>
                  <a:pt x="4301" y="1669"/>
                </a:cubicBezTo>
                <a:cubicBezTo>
                  <a:pt x="4549" y="1421"/>
                  <a:pt x="4646" y="1059"/>
                  <a:pt x="4553" y="720"/>
                </a:cubicBezTo>
                <a:cubicBezTo>
                  <a:pt x="4542" y="678"/>
                  <a:pt x="4502" y="648"/>
                  <a:pt x="4459" y="648"/>
                </a:cubicBezTo>
                <a:cubicBezTo>
                  <a:pt x="4441" y="648"/>
                  <a:pt x="4413" y="654"/>
                  <a:pt x="4388" y="680"/>
                </a:cubicBezTo>
                <a:cubicBezTo>
                  <a:pt x="4384" y="683"/>
                  <a:pt x="4034" y="1030"/>
                  <a:pt x="3918" y="1146"/>
                </a:cubicBezTo>
                <a:cubicBezTo>
                  <a:pt x="3906" y="1159"/>
                  <a:pt x="3885" y="1161"/>
                  <a:pt x="3872" y="1161"/>
                </a:cubicBezTo>
                <a:cubicBezTo>
                  <a:pt x="3864" y="1161"/>
                  <a:pt x="3859" y="1160"/>
                  <a:pt x="3859" y="1160"/>
                </a:cubicBezTo>
                <a:lnTo>
                  <a:pt x="3859" y="1160"/>
                </a:lnTo>
                <a:lnTo>
                  <a:pt x="3851" y="1159"/>
                </a:lnTo>
                <a:cubicBezTo>
                  <a:pt x="3707" y="1146"/>
                  <a:pt x="3535" y="1119"/>
                  <a:pt x="3491" y="1099"/>
                </a:cubicBezTo>
                <a:cubicBezTo>
                  <a:pt x="3470" y="1055"/>
                  <a:pt x="3445" y="879"/>
                  <a:pt x="3432" y="733"/>
                </a:cubicBezTo>
                <a:lnTo>
                  <a:pt x="3432" y="731"/>
                </a:lnTo>
                <a:lnTo>
                  <a:pt x="3429" y="727"/>
                </a:lnTo>
                <a:cubicBezTo>
                  <a:pt x="3428" y="720"/>
                  <a:pt x="3425" y="687"/>
                  <a:pt x="3454" y="658"/>
                </a:cubicBezTo>
                <a:cubicBezTo>
                  <a:pt x="3574" y="538"/>
                  <a:pt x="3905" y="204"/>
                  <a:pt x="3908" y="201"/>
                </a:cubicBezTo>
                <a:cubicBezTo>
                  <a:pt x="3936" y="173"/>
                  <a:pt x="3947" y="138"/>
                  <a:pt x="3938" y="104"/>
                </a:cubicBezTo>
                <a:cubicBezTo>
                  <a:pt x="3927" y="64"/>
                  <a:pt x="3893" y="42"/>
                  <a:pt x="3865" y="34"/>
                </a:cubicBezTo>
                <a:cubicBezTo>
                  <a:pt x="3782" y="11"/>
                  <a:pt x="3695" y="0"/>
                  <a:pt x="3609" y="0"/>
                </a:cubicBezTo>
                <a:cubicBezTo>
                  <a:pt x="3347" y="0"/>
                  <a:pt x="3101" y="102"/>
                  <a:pt x="2916" y="287"/>
                </a:cubicBezTo>
                <a:cubicBezTo>
                  <a:pt x="2624" y="579"/>
                  <a:pt x="2555" y="1011"/>
                  <a:pt x="2710" y="1369"/>
                </a:cubicBezTo>
                <a:lnTo>
                  <a:pt x="2190" y="1889"/>
                </a:lnTo>
                <a:lnTo>
                  <a:pt x="1300" y="999"/>
                </a:lnTo>
                <a:cubicBezTo>
                  <a:pt x="1300" y="998"/>
                  <a:pt x="1299" y="998"/>
                  <a:pt x="1299" y="997"/>
                </a:cubicBezTo>
                <a:cubicBezTo>
                  <a:pt x="1307" y="963"/>
                  <a:pt x="1311" y="928"/>
                  <a:pt x="1309" y="892"/>
                </a:cubicBezTo>
                <a:cubicBezTo>
                  <a:pt x="1305" y="788"/>
                  <a:pt x="1260" y="689"/>
                  <a:pt x="1182" y="611"/>
                </a:cubicBezTo>
                <a:lnTo>
                  <a:pt x="865" y="294"/>
                </a:lnTo>
                <a:cubicBezTo>
                  <a:pt x="858" y="288"/>
                  <a:pt x="821" y="253"/>
                  <a:pt x="766" y="253"/>
                </a:cubicBezTo>
                <a:cubicBezTo>
                  <a:pt x="740" y="253"/>
                  <a:pt x="702" y="261"/>
                  <a:pt x="665" y="298"/>
                </a:cubicBezTo>
                <a:lnTo>
                  <a:pt x="318" y="645"/>
                </a:lnTo>
                <a:cubicBezTo>
                  <a:pt x="277" y="685"/>
                  <a:pt x="263" y="737"/>
                  <a:pt x="278" y="787"/>
                </a:cubicBezTo>
                <a:cubicBezTo>
                  <a:pt x="288" y="820"/>
                  <a:pt x="308" y="842"/>
                  <a:pt x="314" y="848"/>
                </a:cubicBezTo>
                <a:lnTo>
                  <a:pt x="630" y="1163"/>
                </a:lnTo>
                <a:cubicBezTo>
                  <a:pt x="712" y="1246"/>
                  <a:pt x="817" y="1291"/>
                  <a:pt x="926" y="1291"/>
                </a:cubicBezTo>
                <a:lnTo>
                  <a:pt x="926" y="1291"/>
                </a:lnTo>
                <a:cubicBezTo>
                  <a:pt x="957" y="1291"/>
                  <a:pt x="987" y="1287"/>
                  <a:pt x="1016" y="1280"/>
                </a:cubicBezTo>
                <a:cubicBezTo>
                  <a:pt x="1017" y="1281"/>
                  <a:pt x="1017" y="1281"/>
                  <a:pt x="1018" y="1282"/>
                </a:cubicBezTo>
                <a:lnTo>
                  <a:pt x="1907" y="2171"/>
                </a:lnTo>
                <a:lnTo>
                  <a:pt x="1485" y="2594"/>
                </a:lnTo>
                <a:cubicBezTo>
                  <a:pt x="1466" y="2613"/>
                  <a:pt x="1449" y="2634"/>
                  <a:pt x="1435" y="2656"/>
                </a:cubicBezTo>
                <a:cubicBezTo>
                  <a:pt x="1311" y="2601"/>
                  <a:pt x="1176" y="2572"/>
                  <a:pt x="1037" y="2572"/>
                </a:cubicBezTo>
                <a:cubicBezTo>
                  <a:pt x="775" y="2572"/>
                  <a:pt x="529" y="2674"/>
                  <a:pt x="344" y="2859"/>
                </a:cubicBezTo>
                <a:cubicBezTo>
                  <a:pt x="96" y="3106"/>
                  <a:pt x="0" y="3471"/>
                  <a:pt x="92" y="3809"/>
                </a:cubicBezTo>
                <a:cubicBezTo>
                  <a:pt x="103" y="3852"/>
                  <a:pt x="143" y="3882"/>
                  <a:pt x="186" y="3882"/>
                </a:cubicBezTo>
                <a:lnTo>
                  <a:pt x="186" y="3882"/>
                </a:lnTo>
                <a:cubicBezTo>
                  <a:pt x="204" y="3882"/>
                  <a:pt x="232" y="3877"/>
                  <a:pt x="258" y="3851"/>
                </a:cubicBezTo>
                <a:cubicBezTo>
                  <a:pt x="261" y="3847"/>
                  <a:pt x="611" y="3500"/>
                  <a:pt x="727" y="3384"/>
                </a:cubicBezTo>
                <a:cubicBezTo>
                  <a:pt x="740" y="3372"/>
                  <a:pt x="762" y="3370"/>
                  <a:pt x="774" y="3370"/>
                </a:cubicBezTo>
                <a:cubicBezTo>
                  <a:pt x="783" y="3370"/>
                  <a:pt x="789" y="3371"/>
                  <a:pt x="789" y="3371"/>
                </a:cubicBezTo>
                <a:lnTo>
                  <a:pt x="789" y="3371"/>
                </a:lnTo>
                <a:lnTo>
                  <a:pt x="796" y="3372"/>
                </a:lnTo>
                <a:cubicBezTo>
                  <a:pt x="940" y="3385"/>
                  <a:pt x="1113" y="3411"/>
                  <a:pt x="1157" y="3431"/>
                </a:cubicBezTo>
                <a:cubicBezTo>
                  <a:pt x="1178" y="3475"/>
                  <a:pt x="1205" y="3652"/>
                  <a:pt x="1218" y="3798"/>
                </a:cubicBezTo>
                <a:lnTo>
                  <a:pt x="1219" y="3805"/>
                </a:lnTo>
                <a:cubicBezTo>
                  <a:pt x="1219" y="3805"/>
                  <a:pt x="1223" y="3842"/>
                  <a:pt x="1192" y="3873"/>
                </a:cubicBezTo>
                <a:cubicBezTo>
                  <a:pt x="1072" y="3993"/>
                  <a:pt x="741" y="4327"/>
                  <a:pt x="738" y="4330"/>
                </a:cubicBezTo>
                <a:cubicBezTo>
                  <a:pt x="710" y="4358"/>
                  <a:pt x="699" y="4393"/>
                  <a:pt x="707" y="4427"/>
                </a:cubicBezTo>
                <a:cubicBezTo>
                  <a:pt x="718" y="4467"/>
                  <a:pt x="752" y="4489"/>
                  <a:pt x="780" y="4497"/>
                </a:cubicBezTo>
                <a:cubicBezTo>
                  <a:pt x="864" y="4519"/>
                  <a:pt x="950" y="4531"/>
                  <a:pt x="1037" y="4531"/>
                </a:cubicBezTo>
                <a:cubicBezTo>
                  <a:pt x="1298" y="4531"/>
                  <a:pt x="1544" y="4429"/>
                  <a:pt x="1729" y="4244"/>
                </a:cubicBezTo>
                <a:cubicBezTo>
                  <a:pt x="1914" y="4059"/>
                  <a:pt x="2016" y="3813"/>
                  <a:pt x="2016" y="3551"/>
                </a:cubicBezTo>
                <a:cubicBezTo>
                  <a:pt x="2016" y="3412"/>
                  <a:pt x="1987" y="3277"/>
                  <a:pt x="1932" y="3153"/>
                </a:cubicBezTo>
                <a:cubicBezTo>
                  <a:pt x="1954" y="3139"/>
                  <a:pt x="1975" y="3122"/>
                  <a:pt x="1994" y="3103"/>
                </a:cubicBezTo>
                <a:lnTo>
                  <a:pt x="2417" y="2681"/>
                </a:lnTo>
                <a:lnTo>
                  <a:pt x="2535" y="2799"/>
                </a:lnTo>
                <a:lnTo>
                  <a:pt x="2469" y="2866"/>
                </a:lnTo>
                <a:cubicBezTo>
                  <a:pt x="2431" y="2904"/>
                  <a:pt x="2410" y="2954"/>
                  <a:pt x="2410" y="3007"/>
                </a:cubicBezTo>
                <a:cubicBezTo>
                  <a:pt x="2410" y="3061"/>
                  <a:pt x="2431" y="3111"/>
                  <a:pt x="2469" y="3149"/>
                </a:cubicBezTo>
                <a:lnTo>
                  <a:pt x="2721" y="3401"/>
                </a:lnTo>
                <a:cubicBezTo>
                  <a:pt x="2712" y="3427"/>
                  <a:pt x="2707" y="3455"/>
                  <a:pt x="2707" y="3484"/>
                </a:cubicBezTo>
                <a:cubicBezTo>
                  <a:pt x="2707" y="3552"/>
                  <a:pt x="2734" y="3615"/>
                  <a:pt x="2781" y="3663"/>
                </a:cubicBezTo>
                <a:lnTo>
                  <a:pt x="3834" y="4715"/>
                </a:lnTo>
                <a:cubicBezTo>
                  <a:pt x="3881" y="4763"/>
                  <a:pt x="3945" y="4789"/>
                  <a:pt x="4013" y="4789"/>
                </a:cubicBezTo>
                <a:cubicBezTo>
                  <a:pt x="4081" y="4789"/>
                  <a:pt x="4144" y="4763"/>
                  <a:pt x="4192" y="4715"/>
                </a:cubicBezTo>
                <a:lnTo>
                  <a:pt x="4734" y="4173"/>
                </a:lnTo>
                <a:cubicBezTo>
                  <a:pt x="4782" y="4126"/>
                  <a:pt x="4808" y="4062"/>
                  <a:pt x="4808" y="3994"/>
                </a:cubicBezTo>
                <a:cubicBezTo>
                  <a:pt x="4808" y="3926"/>
                  <a:pt x="4782" y="3863"/>
                  <a:pt x="4734" y="38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î$liďé"/>
          <p:cNvSpPr/>
          <p:nvPr/>
        </p:nvSpPr>
        <p:spPr>
          <a:xfrm>
            <a:off x="4850697" y="2136333"/>
            <a:ext cx="792000" cy="792000"/>
          </a:xfrm>
          <a:prstGeom prst="roundRect">
            <a:avLst/>
          </a:prstGeom>
          <a:gradFill>
            <a:gsLst>
              <a:gs pos="16000">
                <a:srgbClr val="A5ECF1"/>
              </a:gs>
              <a:gs pos="85000">
                <a:srgbClr val="45DAFD"/>
              </a:gs>
              <a:gs pos="50000">
                <a:srgbClr val="A5ECF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íSliďê"/>
          <p:cNvSpPr/>
          <p:nvPr/>
        </p:nvSpPr>
        <p:spPr>
          <a:xfrm>
            <a:off x="5053299" y="2342794"/>
            <a:ext cx="386796" cy="379078"/>
          </a:xfrm>
          <a:custGeom>
            <a:avLst/>
            <a:gdLst>
              <a:gd name="T0" fmla="*/ 3409 w 3637"/>
              <a:gd name="T1" fmla="*/ 1307 h 3570"/>
              <a:gd name="T2" fmla="*/ 314 w 3637"/>
              <a:gd name="T3" fmla="*/ 79 h 3570"/>
              <a:gd name="T4" fmla="*/ 53 w 3637"/>
              <a:gd name="T5" fmla="*/ 309 h 3570"/>
              <a:gd name="T6" fmla="*/ 823 w 3637"/>
              <a:gd name="T7" fmla="*/ 3295 h 3570"/>
              <a:gd name="T8" fmla="*/ 1236 w 3637"/>
              <a:gd name="T9" fmla="*/ 3450 h 3570"/>
              <a:gd name="T10" fmla="*/ 2038 w 3637"/>
              <a:gd name="T11" fmla="*/ 2901 h 3570"/>
              <a:gd name="T12" fmla="*/ 2648 w 3637"/>
              <a:gd name="T13" fmla="*/ 3419 h 3570"/>
              <a:gd name="T14" fmla="*/ 2941 w 3637"/>
              <a:gd name="T15" fmla="*/ 3283 h 3570"/>
              <a:gd name="T16" fmla="*/ 2941 w 3637"/>
              <a:gd name="T17" fmla="*/ 2175 h 3570"/>
              <a:gd name="T18" fmla="*/ 3477 w 3637"/>
              <a:gd name="T19" fmla="*/ 1702 h 3570"/>
              <a:gd name="T20" fmla="*/ 3409 w 3637"/>
              <a:gd name="T21" fmla="*/ 1307 h 3570"/>
              <a:gd name="T22" fmla="*/ 2149 w 3637"/>
              <a:gd name="T23" fmla="*/ 2534 h 3570"/>
              <a:gd name="T24" fmla="*/ 468 w 3637"/>
              <a:gd name="T25" fmla="*/ 553 h 3570"/>
              <a:gd name="T26" fmla="*/ 2582 w 3637"/>
              <a:gd name="T27" fmla="*/ 2138 h 3570"/>
              <a:gd name="T28" fmla="*/ 2149 w 3637"/>
              <a:gd name="T29" fmla="*/ 2534 h 3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37" h="3570">
                <a:moveTo>
                  <a:pt x="3409" y="1307"/>
                </a:moveTo>
                <a:lnTo>
                  <a:pt x="314" y="79"/>
                </a:lnTo>
                <a:cubicBezTo>
                  <a:pt x="117" y="0"/>
                  <a:pt x="0" y="103"/>
                  <a:pt x="53" y="309"/>
                </a:cubicBezTo>
                <a:lnTo>
                  <a:pt x="823" y="3295"/>
                </a:lnTo>
                <a:cubicBezTo>
                  <a:pt x="876" y="3501"/>
                  <a:pt x="1061" y="3570"/>
                  <a:pt x="1236" y="3450"/>
                </a:cubicBezTo>
                <a:lnTo>
                  <a:pt x="2038" y="2901"/>
                </a:lnTo>
                <a:lnTo>
                  <a:pt x="2648" y="3419"/>
                </a:lnTo>
                <a:cubicBezTo>
                  <a:pt x="2810" y="3556"/>
                  <a:pt x="2941" y="3495"/>
                  <a:pt x="2941" y="3283"/>
                </a:cubicBezTo>
                <a:lnTo>
                  <a:pt x="2941" y="2175"/>
                </a:lnTo>
                <a:lnTo>
                  <a:pt x="3477" y="1702"/>
                </a:lnTo>
                <a:cubicBezTo>
                  <a:pt x="3637" y="1562"/>
                  <a:pt x="3606" y="1385"/>
                  <a:pt x="3409" y="1307"/>
                </a:cubicBezTo>
                <a:close/>
                <a:moveTo>
                  <a:pt x="2149" y="2534"/>
                </a:moveTo>
                <a:lnTo>
                  <a:pt x="468" y="553"/>
                </a:lnTo>
                <a:lnTo>
                  <a:pt x="2582" y="2138"/>
                </a:lnTo>
                <a:lnTo>
                  <a:pt x="2149" y="25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7818" y="3262582"/>
            <a:ext cx="21961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文本</a:t>
            </a:r>
            <a:endParaRPr kumimoji="1" lang="en-US" altLang="zh-CN" sz="2000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66374" y="3262582"/>
            <a:ext cx="21961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文本</a:t>
            </a:r>
            <a:endParaRPr kumimoji="1" lang="en-US" altLang="zh-CN" sz="20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48621" y="3262582"/>
            <a:ext cx="21961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文本</a:t>
            </a:r>
            <a:endParaRPr kumimoji="1" lang="en-US" altLang="zh-CN" sz="2000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79516" y="4566720"/>
            <a:ext cx="3308905" cy="1277728"/>
            <a:chOff x="830166" y="5077750"/>
            <a:chExt cx="3308905" cy="1277728"/>
          </a:xfrm>
        </p:grpSpPr>
        <p:sp>
          <p:nvSpPr>
            <p:cNvPr id="28" name="îṥlïḋé"/>
            <p:cNvSpPr/>
            <p:nvPr/>
          </p:nvSpPr>
          <p:spPr bwMode="auto">
            <a:xfrm>
              <a:off x="830167" y="5439179"/>
              <a:ext cx="330890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0166" y="5077750"/>
              <a:ext cx="249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BC3231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76559" y="4566720"/>
            <a:ext cx="3308905" cy="1277728"/>
            <a:chOff x="830166" y="5077750"/>
            <a:chExt cx="3308905" cy="1277728"/>
          </a:xfrm>
        </p:grpSpPr>
        <p:sp>
          <p:nvSpPr>
            <p:cNvPr id="31" name="îṥlïḋé"/>
            <p:cNvSpPr/>
            <p:nvPr/>
          </p:nvSpPr>
          <p:spPr bwMode="auto">
            <a:xfrm>
              <a:off x="830167" y="5439179"/>
              <a:ext cx="3308904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0166" y="5077750"/>
              <a:ext cx="249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BC3231"/>
                  </a:solidFill>
                  <a:cs typeface="+mn-ea"/>
                  <a:sym typeface="+mn-lt"/>
                </a:rPr>
                <a:t>此处添加详细文本描述</a:t>
              </a:r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3" name="TextBox 15"/>
          <p:cNvSpPr txBox="1"/>
          <p:nvPr/>
        </p:nvSpPr>
        <p:spPr>
          <a:xfrm>
            <a:off x="937154" y="375660"/>
            <a:ext cx="331091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EDIT TITLE HERE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9475" y="682625"/>
            <a:ext cx="5945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400" dirty="0">
              <a:cs typeface="+mn-ea"/>
              <a:sym typeface="+mn-lt"/>
            </a:endParaRPr>
          </a:p>
        </p:txBody>
      </p:sp>
      <p:pic>
        <p:nvPicPr>
          <p:cNvPr id="2" name="图片 1" descr="51miz-E1037333-6813658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35015" y="477520"/>
            <a:ext cx="6112510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23" grpId="0"/>
      <p:bldP spid="24" grpId="0"/>
      <p:bldP spid="25" grpId="0"/>
      <p:bldP spid="33" grpId="0"/>
      <p:bldP spid="33" grpId="1"/>
      <p:bldP spid="35" grpId="0"/>
      <p:bldP spid="3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51miz-E1034932-E07084CD副本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90320" y="-707390"/>
            <a:ext cx="10058400" cy="6666865"/>
          </a:xfrm>
          <a:prstGeom prst="rect">
            <a:avLst/>
          </a:prstGeom>
        </p:spPr>
      </p:pic>
      <p:pic>
        <p:nvPicPr>
          <p:cNvPr id="10" name="图片 9" descr="8f9cd0e865e38f5c378ca555fb5e079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58323" y="816448"/>
            <a:ext cx="1527037" cy="1527037"/>
            <a:chOff x="8004653" y="1606688"/>
            <a:chExt cx="1527037" cy="1527037"/>
          </a:xfrm>
        </p:grpSpPr>
        <p:sp>
          <p:nvSpPr>
            <p:cNvPr id="3" name="泪滴形 2"/>
            <p:cNvSpPr/>
            <p:nvPr/>
          </p:nvSpPr>
          <p:spPr>
            <a:xfrm>
              <a:off x="8004653" y="1606688"/>
              <a:ext cx="1527037" cy="1527037"/>
            </a:xfrm>
            <a:prstGeom prst="teardrop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357856" y="1800226"/>
              <a:ext cx="104199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06370" y="2343785"/>
            <a:ext cx="7567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146304" y="3512314"/>
            <a:ext cx="2751074" cy="1277728"/>
            <a:chOff x="1550785" y="2224666"/>
            <a:chExt cx="2751074" cy="1277728"/>
          </a:xfrm>
        </p:grpSpPr>
        <p:sp>
          <p:nvSpPr>
            <p:cNvPr id="7" name="îṥlïḋé"/>
            <p:cNvSpPr/>
            <p:nvPr/>
          </p:nvSpPr>
          <p:spPr bwMode="auto">
            <a:xfrm>
              <a:off x="1815772" y="2586095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50785" y="2224666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pic>
        <p:nvPicPr>
          <p:cNvPr id="11" name="图片 10" descr="51miz-E270435-5F85990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20000">
            <a:off x="-628650" y="-908050"/>
            <a:ext cx="3578860" cy="357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17500" y="-1050366"/>
            <a:ext cx="6018422" cy="6677315"/>
            <a:chOff x="-500" y="-1654"/>
            <a:chExt cx="9478" cy="10515"/>
          </a:xfrm>
        </p:grpSpPr>
        <p:sp>
          <p:nvSpPr>
            <p:cNvPr id="27" name="云形 26"/>
            <p:cNvSpPr/>
            <p:nvPr/>
          </p:nvSpPr>
          <p:spPr>
            <a:xfrm>
              <a:off x="-430" y="-1654"/>
              <a:ext cx="9408" cy="10515"/>
            </a:xfrm>
            <a:prstGeom prst="cloud">
              <a:avLst/>
            </a:prstGeom>
            <a:gradFill>
              <a:gsLst>
                <a:gs pos="0">
                  <a:srgbClr val="A5ECF1">
                    <a:alpha val="63000"/>
                  </a:srgbClr>
                </a:gs>
                <a:gs pos="48000">
                  <a:srgbClr val="45DAFD">
                    <a:alpha val="87000"/>
                  </a:srgbClr>
                </a:gs>
                <a:gs pos="100000">
                  <a:srgbClr val="A5ECF1">
                    <a:alpha val="55000"/>
                  </a:srgbClr>
                </a:gs>
              </a:gsLst>
              <a:lin ang="600000" scaled="0"/>
            </a:gradFill>
            <a:ln>
              <a:noFill/>
            </a:ln>
            <a:effectLst>
              <a:softEdge rad="609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 descr="51miz-E1052663-4AC90A4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0520000">
              <a:off x="-500" y="-968"/>
              <a:ext cx="8388" cy="8388"/>
            </a:xfrm>
            <a:prstGeom prst="rect">
              <a:avLst/>
            </a:prstGeom>
          </p:spPr>
        </p:pic>
      </p:grpSp>
      <p:sp>
        <p:nvSpPr>
          <p:cNvPr id="3" name="îṥlïḋé"/>
          <p:cNvSpPr/>
          <p:nvPr/>
        </p:nvSpPr>
        <p:spPr bwMode="auto">
          <a:xfrm>
            <a:off x="6963431" y="3527124"/>
            <a:ext cx="3883355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05125" y="862888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56175" y="1138555"/>
            <a:ext cx="609219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</a:t>
            </a:r>
          </a:p>
          <a:p>
            <a:pPr algn="l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细文本描述</a:t>
            </a:r>
            <a:endParaRPr lang="zh-CN" altLang="en-US" sz="6600" dirty="0">
              <a:cs typeface="+mn-ea"/>
              <a:sym typeface="+mn-lt"/>
            </a:endParaRPr>
          </a:p>
        </p:txBody>
      </p:sp>
      <p:pic>
        <p:nvPicPr>
          <p:cNvPr id="10" name="图片 9" descr="51miz-E887315-38A23B6B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440000">
            <a:off x="10194290" y="-1456055"/>
            <a:ext cx="3277870" cy="337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897619-0949EEE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66395" y="-120015"/>
            <a:ext cx="6075680" cy="60756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link-interface-symbol-rotated-to-right_44493"/>
          <p:cNvSpPr>
            <a:spLocks noChangeAspect="1"/>
          </p:cNvSpPr>
          <p:nvPr/>
        </p:nvSpPr>
        <p:spPr bwMode="auto">
          <a:xfrm>
            <a:off x="3925454" y="4213423"/>
            <a:ext cx="483569" cy="482567"/>
          </a:xfrm>
          <a:custGeom>
            <a:avLst/>
            <a:gdLst>
              <a:gd name="connsiteX0" fmla="*/ 294871 w 608829"/>
              <a:gd name="connsiteY0" fmla="*/ 177400 h 607568"/>
              <a:gd name="connsiteX1" fmla="*/ 335683 w 608829"/>
              <a:gd name="connsiteY1" fmla="*/ 187426 h 607568"/>
              <a:gd name="connsiteX2" fmla="*/ 387100 w 608829"/>
              <a:gd name="connsiteY2" fmla="*/ 221138 h 607568"/>
              <a:gd name="connsiteX3" fmla="*/ 321745 w 608829"/>
              <a:gd name="connsiteY3" fmla="*/ 286295 h 607568"/>
              <a:gd name="connsiteX4" fmla="*/ 236256 w 608829"/>
              <a:gd name="connsiteY4" fmla="*/ 286295 h 607568"/>
              <a:gd name="connsiteX5" fmla="*/ 109882 w 608829"/>
              <a:gd name="connsiteY5" fmla="*/ 412484 h 607568"/>
              <a:gd name="connsiteX6" fmla="*/ 109882 w 608829"/>
              <a:gd name="connsiteY6" fmla="*/ 497848 h 607568"/>
              <a:gd name="connsiteX7" fmla="*/ 195370 w 608829"/>
              <a:gd name="connsiteY7" fmla="*/ 497848 h 607568"/>
              <a:gd name="connsiteX8" fmla="*/ 253498 w 608829"/>
              <a:gd name="connsiteY8" fmla="*/ 439805 h 607568"/>
              <a:gd name="connsiteX9" fmla="*/ 374814 w 608829"/>
              <a:gd name="connsiteY9" fmla="*/ 447846 h 607568"/>
              <a:gd name="connsiteX10" fmla="*/ 260726 w 608829"/>
              <a:gd name="connsiteY10" fmla="*/ 563108 h 607568"/>
              <a:gd name="connsiteX11" fmla="*/ 44526 w 608829"/>
              <a:gd name="connsiteY11" fmla="*/ 563108 h 607568"/>
              <a:gd name="connsiteX12" fmla="*/ 44526 w 608829"/>
              <a:gd name="connsiteY12" fmla="*/ 347328 h 607568"/>
              <a:gd name="connsiteX13" fmla="*/ 170901 w 608829"/>
              <a:gd name="connsiteY13" fmla="*/ 221138 h 607568"/>
              <a:gd name="connsiteX14" fmla="*/ 176889 w 608829"/>
              <a:gd name="connsiteY14" fmla="*/ 215674 h 607568"/>
              <a:gd name="connsiteX15" fmla="*/ 294871 w 608829"/>
              <a:gd name="connsiteY15" fmla="*/ 177400 h 607568"/>
              <a:gd name="connsiteX16" fmla="*/ 455930 w 608829"/>
              <a:gd name="connsiteY16" fmla="*/ 0 h 607568"/>
              <a:gd name="connsiteX17" fmla="*/ 563990 w 608829"/>
              <a:gd name="connsiteY17" fmla="*/ 44453 h 607568"/>
              <a:gd name="connsiteX18" fmla="*/ 563990 w 608829"/>
              <a:gd name="connsiteY18" fmla="*/ 260200 h 607568"/>
              <a:gd name="connsiteX19" fmla="*/ 516388 w 608829"/>
              <a:gd name="connsiteY19" fmla="*/ 307719 h 607568"/>
              <a:gd name="connsiteX20" fmla="*/ 437602 w 608829"/>
              <a:gd name="connsiteY20" fmla="*/ 386370 h 607568"/>
              <a:gd name="connsiteX21" fmla="*/ 425004 w 608829"/>
              <a:gd name="connsiteY21" fmla="*/ 397708 h 607568"/>
              <a:gd name="connsiteX22" fmla="*/ 272905 w 608829"/>
              <a:gd name="connsiteY22" fmla="*/ 419974 h 607568"/>
              <a:gd name="connsiteX23" fmla="*/ 221483 w 608829"/>
              <a:gd name="connsiteY23" fmla="*/ 386370 h 607568"/>
              <a:gd name="connsiteX24" fmla="*/ 286742 w 608829"/>
              <a:gd name="connsiteY24" fmla="*/ 321223 h 607568"/>
              <a:gd name="connsiteX25" fmla="*/ 372343 w 608829"/>
              <a:gd name="connsiteY25" fmla="*/ 321223 h 607568"/>
              <a:gd name="connsiteX26" fmla="*/ 422423 w 608829"/>
              <a:gd name="connsiteY26" fmla="*/ 271126 h 607568"/>
              <a:gd name="connsiteX27" fmla="*/ 498731 w 608829"/>
              <a:gd name="connsiteY27" fmla="*/ 195053 h 607568"/>
              <a:gd name="connsiteX28" fmla="*/ 498731 w 608829"/>
              <a:gd name="connsiteY28" fmla="*/ 109600 h 607568"/>
              <a:gd name="connsiteX29" fmla="*/ 413130 w 608829"/>
              <a:gd name="connsiteY29" fmla="*/ 109600 h 607568"/>
              <a:gd name="connsiteX30" fmla="*/ 352517 w 608829"/>
              <a:gd name="connsiteY30" fmla="*/ 170211 h 607568"/>
              <a:gd name="connsiteX31" fmla="*/ 231189 w 608829"/>
              <a:gd name="connsiteY31" fmla="*/ 160933 h 607568"/>
              <a:gd name="connsiteX32" fmla="*/ 347871 w 608829"/>
              <a:gd name="connsiteY32" fmla="*/ 44453 h 607568"/>
              <a:gd name="connsiteX33" fmla="*/ 455930 w 608829"/>
              <a:gd name="connsiteY3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829" h="607568">
                <a:moveTo>
                  <a:pt x="294871" y="177400"/>
                </a:moveTo>
                <a:cubicBezTo>
                  <a:pt x="308774" y="178830"/>
                  <a:pt x="322519" y="182168"/>
                  <a:pt x="335683" y="187426"/>
                </a:cubicBezTo>
                <a:cubicBezTo>
                  <a:pt x="354164" y="194642"/>
                  <a:pt x="371923" y="205983"/>
                  <a:pt x="387100" y="221138"/>
                </a:cubicBezTo>
                <a:lnTo>
                  <a:pt x="321745" y="286295"/>
                </a:lnTo>
                <a:cubicBezTo>
                  <a:pt x="298204" y="262789"/>
                  <a:pt x="259796" y="262789"/>
                  <a:pt x="236256" y="286295"/>
                </a:cubicBezTo>
                <a:lnTo>
                  <a:pt x="109882" y="412484"/>
                </a:lnTo>
                <a:cubicBezTo>
                  <a:pt x="86238" y="435990"/>
                  <a:pt x="86238" y="474342"/>
                  <a:pt x="109882" y="497848"/>
                </a:cubicBezTo>
                <a:cubicBezTo>
                  <a:pt x="133422" y="521457"/>
                  <a:pt x="171830" y="521457"/>
                  <a:pt x="195370" y="497848"/>
                </a:cubicBezTo>
                <a:lnTo>
                  <a:pt x="253498" y="439805"/>
                </a:lnTo>
                <a:cubicBezTo>
                  <a:pt x="303263" y="459599"/>
                  <a:pt x="316685" y="461249"/>
                  <a:pt x="374814" y="447846"/>
                </a:cubicBezTo>
                <a:lnTo>
                  <a:pt x="260726" y="563108"/>
                </a:lnTo>
                <a:cubicBezTo>
                  <a:pt x="201255" y="622388"/>
                  <a:pt x="103996" y="622388"/>
                  <a:pt x="44526" y="563108"/>
                </a:cubicBezTo>
                <a:cubicBezTo>
                  <a:pt x="-14841" y="503724"/>
                  <a:pt x="-14841" y="406608"/>
                  <a:pt x="44526" y="347328"/>
                </a:cubicBezTo>
                <a:lnTo>
                  <a:pt x="170901" y="221138"/>
                </a:lnTo>
                <a:cubicBezTo>
                  <a:pt x="172656" y="219385"/>
                  <a:pt x="174721" y="217323"/>
                  <a:pt x="176889" y="215674"/>
                </a:cubicBezTo>
                <a:cubicBezTo>
                  <a:pt x="210031" y="185982"/>
                  <a:pt x="253163" y="173108"/>
                  <a:pt x="294871" y="177400"/>
                </a:cubicBezTo>
                <a:close/>
                <a:moveTo>
                  <a:pt x="455930" y="0"/>
                </a:moveTo>
                <a:cubicBezTo>
                  <a:pt x="495117" y="0"/>
                  <a:pt x="534303" y="14818"/>
                  <a:pt x="563990" y="44453"/>
                </a:cubicBezTo>
                <a:cubicBezTo>
                  <a:pt x="623776" y="104136"/>
                  <a:pt x="623776" y="200929"/>
                  <a:pt x="563990" y="260200"/>
                </a:cubicBezTo>
                <a:lnTo>
                  <a:pt x="516388" y="307719"/>
                </a:lnTo>
                <a:lnTo>
                  <a:pt x="437602" y="386370"/>
                </a:lnTo>
                <a:cubicBezTo>
                  <a:pt x="433781" y="390596"/>
                  <a:pt x="429135" y="394410"/>
                  <a:pt x="425004" y="397708"/>
                </a:cubicBezTo>
                <a:cubicBezTo>
                  <a:pt x="381120" y="432240"/>
                  <a:pt x="322986" y="439765"/>
                  <a:pt x="272905" y="419974"/>
                </a:cubicBezTo>
                <a:cubicBezTo>
                  <a:pt x="254319" y="412861"/>
                  <a:pt x="236662" y="401522"/>
                  <a:pt x="221483" y="386370"/>
                </a:cubicBezTo>
                <a:lnTo>
                  <a:pt x="286742" y="321223"/>
                </a:lnTo>
                <a:cubicBezTo>
                  <a:pt x="310388" y="344725"/>
                  <a:pt x="348697" y="344725"/>
                  <a:pt x="372343" y="321223"/>
                </a:cubicBezTo>
                <a:lnTo>
                  <a:pt x="422423" y="271126"/>
                </a:lnTo>
                <a:lnTo>
                  <a:pt x="498731" y="195053"/>
                </a:lnTo>
                <a:cubicBezTo>
                  <a:pt x="522273" y="171448"/>
                  <a:pt x="522273" y="133205"/>
                  <a:pt x="498731" y="109600"/>
                </a:cubicBezTo>
                <a:cubicBezTo>
                  <a:pt x="475085" y="86097"/>
                  <a:pt x="436776" y="86097"/>
                  <a:pt x="413130" y="109600"/>
                </a:cubicBezTo>
                <a:lnTo>
                  <a:pt x="352517" y="170211"/>
                </a:lnTo>
                <a:cubicBezTo>
                  <a:pt x="314622" y="152584"/>
                  <a:pt x="271150" y="149595"/>
                  <a:pt x="231189" y="160933"/>
                </a:cubicBezTo>
                <a:lnTo>
                  <a:pt x="347871" y="44453"/>
                </a:lnTo>
                <a:cubicBezTo>
                  <a:pt x="377557" y="14818"/>
                  <a:pt x="416744" y="0"/>
                  <a:pt x="455930" y="0"/>
                </a:cubicBezTo>
                <a:close/>
              </a:path>
            </a:pathLst>
          </a:custGeom>
          <a:solidFill>
            <a:srgbClr val="BC323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lephone-auricular-with-cable_15886"/>
          <p:cNvSpPr>
            <a:spLocks noChangeAspect="1"/>
          </p:cNvSpPr>
          <p:nvPr/>
        </p:nvSpPr>
        <p:spPr bwMode="auto">
          <a:xfrm>
            <a:off x="7960868" y="4213133"/>
            <a:ext cx="483568" cy="482857"/>
          </a:xfrm>
          <a:custGeom>
            <a:avLst/>
            <a:gdLst>
              <a:gd name="T0" fmla="*/ 218 w 436"/>
              <a:gd name="T1" fmla="*/ 0 h 436"/>
              <a:gd name="T2" fmla="*/ 0 w 436"/>
              <a:gd name="T3" fmla="*/ 218 h 436"/>
              <a:gd name="T4" fmla="*/ 218 w 436"/>
              <a:gd name="T5" fmla="*/ 436 h 436"/>
              <a:gd name="T6" fmla="*/ 231 w 436"/>
              <a:gd name="T7" fmla="*/ 422 h 436"/>
              <a:gd name="T8" fmla="*/ 218 w 436"/>
              <a:gd name="T9" fmla="*/ 409 h 436"/>
              <a:gd name="T10" fmla="*/ 27 w 436"/>
              <a:gd name="T11" fmla="*/ 218 h 436"/>
              <a:gd name="T12" fmla="*/ 218 w 436"/>
              <a:gd name="T13" fmla="*/ 27 h 436"/>
              <a:gd name="T14" fmla="*/ 409 w 436"/>
              <a:gd name="T15" fmla="*/ 218 h 436"/>
              <a:gd name="T16" fmla="*/ 352 w 436"/>
              <a:gd name="T17" fmla="*/ 324 h 436"/>
              <a:gd name="T18" fmla="*/ 312 w 436"/>
              <a:gd name="T19" fmla="*/ 334 h 436"/>
              <a:gd name="T20" fmla="*/ 334 w 436"/>
              <a:gd name="T21" fmla="*/ 314 h 436"/>
              <a:gd name="T22" fmla="*/ 337 w 436"/>
              <a:gd name="T23" fmla="*/ 309 h 436"/>
              <a:gd name="T24" fmla="*/ 344 w 436"/>
              <a:gd name="T25" fmla="*/ 275 h 436"/>
              <a:gd name="T26" fmla="*/ 276 w 436"/>
              <a:gd name="T27" fmla="*/ 251 h 436"/>
              <a:gd name="T28" fmla="*/ 267 w 436"/>
              <a:gd name="T29" fmla="*/ 284 h 436"/>
              <a:gd name="T30" fmla="*/ 249 w 436"/>
              <a:gd name="T31" fmla="*/ 282 h 436"/>
              <a:gd name="T32" fmla="*/ 203 w 436"/>
              <a:gd name="T33" fmla="*/ 236 h 436"/>
              <a:gd name="T34" fmla="*/ 203 w 436"/>
              <a:gd name="T35" fmla="*/ 235 h 436"/>
              <a:gd name="T36" fmla="*/ 201 w 436"/>
              <a:gd name="T37" fmla="*/ 234 h 436"/>
              <a:gd name="T38" fmla="*/ 200 w 436"/>
              <a:gd name="T39" fmla="*/ 233 h 436"/>
              <a:gd name="T40" fmla="*/ 200 w 436"/>
              <a:gd name="T41" fmla="*/ 233 h 436"/>
              <a:gd name="T42" fmla="*/ 154 w 436"/>
              <a:gd name="T43" fmla="*/ 187 h 436"/>
              <a:gd name="T44" fmla="*/ 152 w 436"/>
              <a:gd name="T45" fmla="*/ 169 h 436"/>
              <a:gd name="T46" fmla="*/ 185 w 436"/>
              <a:gd name="T47" fmla="*/ 159 h 436"/>
              <a:gd name="T48" fmla="*/ 160 w 436"/>
              <a:gd name="T49" fmla="*/ 92 h 436"/>
              <a:gd name="T50" fmla="*/ 127 w 436"/>
              <a:gd name="T51" fmla="*/ 99 h 436"/>
              <a:gd name="T52" fmla="*/ 122 w 436"/>
              <a:gd name="T53" fmla="*/ 102 h 436"/>
              <a:gd name="T54" fmla="*/ 116 w 436"/>
              <a:gd name="T55" fmla="*/ 226 h 436"/>
              <a:gd name="T56" fmla="*/ 160 w 436"/>
              <a:gd name="T57" fmla="*/ 274 h 436"/>
              <a:gd name="T58" fmla="*/ 159 w 436"/>
              <a:gd name="T59" fmla="*/ 274 h 436"/>
              <a:gd name="T60" fmla="*/ 161 w 436"/>
              <a:gd name="T61" fmla="*/ 275 h 436"/>
              <a:gd name="T62" fmla="*/ 162 w 436"/>
              <a:gd name="T63" fmla="*/ 276 h 436"/>
              <a:gd name="T64" fmla="*/ 162 w 436"/>
              <a:gd name="T65" fmla="*/ 276 h 436"/>
              <a:gd name="T66" fmla="*/ 226 w 436"/>
              <a:gd name="T67" fmla="*/ 333 h 436"/>
              <a:gd name="T68" fmla="*/ 365 w 436"/>
              <a:gd name="T69" fmla="*/ 347 h 436"/>
              <a:gd name="T70" fmla="*/ 436 w 436"/>
              <a:gd name="T71" fmla="*/ 218 h 436"/>
              <a:gd name="T72" fmla="*/ 218 w 436"/>
              <a:gd name="T73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6" h="436">
                <a:moveTo>
                  <a:pt x="218" y="0"/>
                </a:moveTo>
                <a:cubicBezTo>
                  <a:pt x="98" y="0"/>
                  <a:pt x="0" y="98"/>
                  <a:pt x="0" y="218"/>
                </a:cubicBezTo>
                <a:cubicBezTo>
                  <a:pt x="0" y="338"/>
                  <a:pt x="98" y="436"/>
                  <a:pt x="218" y="436"/>
                </a:cubicBezTo>
                <a:cubicBezTo>
                  <a:pt x="225" y="436"/>
                  <a:pt x="231" y="430"/>
                  <a:pt x="231" y="422"/>
                </a:cubicBezTo>
                <a:cubicBezTo>
                  <a:pt x="231" y="415"/>
                  <a:pt x="225" y="409"/>
                  <a:pt x="218" y="409"/>
                </a:cubicBezTo>
                <a:cubicBezTo>
                  <a:pt x="112" y="409"/>
                  <a:pt x="27" y="323"/>
                  <a:pt x="27" y="218"/>
                </a:cubicBezTo>
                <a:cubicBezTo>
                  <a:pt x="27" y="113"/>
                  <a:pt x="112" y="27"/>
                  <a:pt x="218" y="27"/>
                </a:cubicBezTo>
                <a:cubicBezTo>
                  <a:pt x="323" y="27"/>
                  <a:pt x="409" y="113"/>
                  <a:pt x="409" y="218"/>
                </a:cubicBezTo>
                <a:cubicBezTo>
                  <a:pt x="409" y="262"/>
                  <a:pt x="385" y="305"/>
                  <a:pt x="352" y="324"/>
                </a:cubicBezTo>
                <a:cubicBezTo>
                  <a:pt x="340" y="331"/>
                  <a:pt x="326" y="334"/>
                  <a:pt x="312" y="334"/>
                </a:cubicBezTo>
                <a:cubicBezTo>
                  <a:pt x="321" y="329"/>
                  <a:pt x="328" y="322"/>
                  <a:pt x="334" y="314"/>
                </a:cubicBezTo>
                <a:cubicBezTo>
                  <a:pt x="335" y="312"/>
                  <a:pt x="336" y="311"/>
                  <a:pt x="337" y="309"/>
                </a:cubicBezTo>
                <a:cubicBezTo>
                  <a:pt x="341" y="298"/>
                  <a:pt x="341" y="286"/>
                  <a:pt x="344" y="275"/>
                </a:cubicBezTo>
                <a:cubicBezTo>
                  <a:pt x="347" y="261"/>
                  <a:pt x="282" y="233"/>
                  <a:pt x="276" y="251"/>
                </a:cubicBezTo>
                <a:cubicBezTo>
                  <a:pt x="274" y="258"/>
                  <a:pt x="271" y="278"/>
                  <a:pt x="267" y="284"/>
                </a:cubicBezTo>
                <a:cubicBezTo>
                  <a:pt x="263" y="289"/>
                  <a:pt x="254" y="286"/>
                  <a:pt x="249" y="282"/>
                </a:cubicBezTo>
                <a:cubicBezTo>
                  <a:pt x="234" y="269"/>
                  <a:pt x="217" y="250"/>
                  <a:pt x="203" y="236"/>
                </a:cubicBezTo>
                <a:lnTo>
                  <a:pt x="203" y="235"/>
                </a:lnTo>
                <a:cubicBezTo>
                  <a:pt x="202" y="235"/>
                  <a:pt x="202" y="235"/>
                  <a:pt x="201" y="234"/>
                </a:cubicBezTo>
                <a:cubicBezTo>
                  <a:pt x="201" y="234"/>
                  <a:pt x="200" y="233"/>
                  <a:pt x="200" y="233"/>
                </a:cubicBezTo>
                <a:lnTo>
                  <a:pt x="200" y="233"/>
                </a:lnTo>
                <a:cubicBezTo>
                  <a:pt x="185" y="218"/>
                  <a:pt x="167" y="202"/>
                  <a:pt x="154" y="187"/>
                </a:cubicBezTo>
                <a:cubicBezTo>
                  <a:pt x="149" y="181"/>
                  <a:pt x="147" y="172"/>
                  <a:pt x="152" y="169"/>
                </a:cubicBezTo>
                <a:cubicBezTo>
                  <a:pt x="157" y="164"/>
                  <a:pt x="178" y="161"/>
                  <a:pt x="185" y="159"/>
                </a:cubicBezTo>
                <a:cubicBezTo>
                  <a:pt x="202" y="154"/>
                  <a:pt x="175" y="88"/>
                  <a:pt x="160" y="92"/>
                </a:cubicBezTo>
                <a:cubicBezTo>
                  <a:pt x="149" y="94"/>
                  <a:pt x="137" y="95"/>
                  <a:pt x="127" y="99"/>
                </a:cubicBezTo>
                <a:cubicBezTo>
                  <a:pt x="125" y="100"/>
                  <a:pt x="124" y="101"/>
                  <a:pt x="122" y="102"/>
                </a:cubicBezTo>
                <a:cubicBezTo>
                  <a:pt x="85" y="126"/>
                  <a:pt x="80" y="183"/>
                  <a:pt x="116" y="226"/>
                </a:cubicBezTo>
                <a:cubicBezTo>
                  <a:pt x="130" y="242"/>
                  <a:pt x="145" y="258"/>
                  <a:pt x="160" y="274"/>
                </a:cubicBezTo>
                <a:lnTo>
                  <a:pt x="159" y="274"/>
                </a:lnTo>
                <a:cubicBezTo>
                  <a:pt x="160" y="274"/>
                  <a:pt x="160" y="274"/>
                  <a:pt x="161" y="275"/>
                </a:cubicBezTo>
                <a:cubicBezTo>
                  <a:pt x="161" y="275"/>
                  <a:pt x="161" y="276"/>
                  <a:pt x="162" y="276"/>
                </a:cubicBezTo>
                <a:lnTo>
                  <a:pt x="162" y="276"/>
                </a:lnTo>
                <a:cubicBezTo>
                  <a:pt x="177" y="291"/>
                  <a:pt x="196" y="313"/>
                  <a:pt x="226" y="333"/>
                </a:cubicBezTo>
                <a:cubicBezTo>
                  <a:pt x="288" y="375"/>
                  <a:pt x="336" y="363"/>
                  <a:pt x="365" y="347"/>
                </a:cubicBezTo>
                <a:cubicBezTo>
                  <a:pt x="414" y="321"/>
                  <a:pt x="436" y="263"/>
                  <a:pt x="436" y="218"/>
                </a:cubicBezTo>
                <a:cubicBezTo>
                  <a:pt x="436" y="98"/>
                  <a:pt x="338" y="0"/>
                  <a:pt x="218" y="0"/>
                </a:cubicBezTo>
                <a:close/>
              </a:path>
            </a:pathLst>
          </a:custGeom>
          <a:solidFill>
            <a:srgbClr val="BC323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25454" y="4951344"/>
            <a:ext cx="3793627" cy="1508497"/>
            <a:chOff x="3959320" y="2635955"/>
            <a:chExt cx="3793627" cy="1508497"/>
          </a:xfrm>
        </p:grpSpPr>
        <p:grpSp>
          <p:nvGrpSpPr>
            <p:cNvPr id="19" name="组合 18"/>
            <p:cNvGrpSpPr/>
            <p:nvPr/>
          </p:nvGrpSpPr>
          <p:grpSpPr>
            <a:xfrm>
              <a:off x="3961662" y="2635955"/>
              <a:ext cx="3791285" cy="1508497"/>
              <a:chOff x="7900078" y="4876809"/>
              <a:chExt cx="3791285" cy="150849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911096" y="4876809"/>
                <a:ext cx="1142594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BC3231"/>
                    </a:solidFill>
                    <a:cs typeface="+mn-ea"/>
                    <a:sym typeface="+mn-lt"/>
                  </a:rPr>
                  <a:t>RSLIDES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900078" y="5118689"/>
                <a:ext cx="2756633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cs typeface="+mn-ea"/>
                    <a:sym typeface="+mn-lt"/>
                  </a:rPr>
                  <a:t>YOU CAN WRITE HERE</a:t>
                </a:r>
              </a:p>
            </p:txBody>
          </p:sp>
          <p:sp>
            <p:nvSpPr>
              <p:cNvPr id="23" name="îṥlïḋé"/>
              <p:cNvSpPr/>
              <p:nvPr/>
            </p:nvSpPr>
            <p:spPr bwMode="auto">
              <a:xfrm>
                <a:off x="7911095" y="5469007"/>
                <a:ext cx="3780268" cy="916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</a:t>
                </a: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3959320" y="2724091"/>
              <a:ext cx="0" cy="317500"/>
            </a:xfrm>
            <a:prstGeom prst="line">
              <a:avLst/>
            </a:prstGeom>
            <a:ln w="28575">
              <a:solidFill>
                <a:srgbClr val="BC32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925570" y="1868805"/>
            <a:ext cx="7828915" cy="2168525"/>
            <a:chOff x="6182" y="2943"/>
            <a:chExt cx="12329" cy="3415"/>
          </a:xfrm>
        </p:grpSpPr>
        <p:sp>
          <p:nvSpPr>
            <p:cNvPr id="7" name="bar-stat_81909"/>
            <p:cNvSpPr>
              <a:spLocks noChangeAspect="1"/>
            </p:cNvSpPr>
            <p:nvPr/>
          </p:nvSpPr>
          <p:spPr bwMode="auto">
            <a:xfrm>
              <a:off x="12537" y="2943"/>
              <a:ext cx="762" cy="760"/>
            </a:xfrm>
            <a:custGeom>
              <a:avLst/>
              <a:gdLst>
                <a:gd name="T0" fmla="*/ 4545 w 5325"/>
                <a:gd name="T1" fmla="*/ 780 h 5325"/>
                <a:gd name="T2" fmla="*/ 2663 w 5325"/>
                <a:gd name="T3" fmla="*/ 0 h 5325"/>
                <a:gd name="T4" fmla="*/ 780 w 5325"/>
                <a:gd name="T5" fmla="*/ 780 h 5325"/>
                <a:gd name="T6" fmla="*/ 0 w 5325"/>
                <a:gd name="T7" fmla="*/ 2663 h 5325"/>
                <a:gd name="T8" fmla="*/ 780 w 5325"/>
                <a:gd name="T9" fmla="*/ 4545 h 5325"/>
                <a:gd name="T10" fmla="*/ 2663 w 5325"/>
                <a:gd name="T11" fmla="*/ 5325 h 5325"/>
                <a:gd name="T12" fmla="*/ 4545 w 5325"/>
                <a:gd name="T13" fmla="*/ 4545 h 5325"/>
                <a:gd name="T14" fmla="*/ 5325 w 5325"/>
                <a:gd name="T15" fmla="*/ 2663 h 5325"/>
                <a:gd name="T16" fmla="*/ 4545 w 5325"/>
                <a:gd name="T17" fmla="*/ 780 h 5325"/>
                <a:gd name="T18" fmla="*/ 4374 w 5325"/>
                <a:gd name="T19" fmla="*/ 951 h 5325"/>
                <a:gd name="T20" fmla="*/ 5083 w 5325"/>
                <a:gd name="T21" fmla="*/ 2663 h 5325"/>
                <a:gd name="T22" fmla="*/ 4534 w 5325"/>
                <a:gd name="T23" fmla="*/ 2663 h 5325"/>
                <a:gd name="T24" fmla="*/ 2663 w 5325"/>
                <a:gd name="T25" fmla="*/ 791 h 5325"/>
                <a:gd name="T26" fmla="*/ 2481 w 5325"/>
                <a:gd name="T27" fmla="*/ 800 h 5325"/>
                <a:gd name="T28" fmla="*/ 2481 w 5325"/>
                <a:gd name="T29" fmla="*/ 249 h 5325"/>
                <a:gd name="T30" fmla="*/ 2663 w 5325"/>
                <a:gd name="T31" fmla="*/ 242 h 5325"/>
                <a:gd name="T32" fmla="*/ 4374 w 5325"/>
                <a:gd name="T33" fmla="*/ 951 h 5325"/>
                <a:gd name="T34" fmla="*/ 2663 w 5325"/>
                <a:gd name="T35" fmla="*/ 4292 h 5325"/>
                <a:gd name="T36" fmla="*/ 1033 w 5325"/>
                <a:gd name="T37" fmla="*/ 2663 h 5325"/>
                <a:gd name="T38" fmla="*/ 2663 w 5325"/>
                <a:gd name="T39" fmla="*/ 1033 h 5325"/>
                <a:gd name="T40" fmla="*/ 4292 w 5325"/>
                <a:gd name="T41" fmla="*/ 2663 h 5325"/>
                <a:gd name="T42" fmla="*/ 2663 w 5325"/>
                <a:gd name="T43" fmla="*/ 4292 h 5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25" h="5325">
                  <a:moveTo>
                    <a:pt x="4545" y="780"/>
                  </a:moveTo>
                  <a:cubicBezTo>
                    <a:pt x="4042" y="277"/>
                    <a:pt x="3374" y="0"/>
                    <a:pt x="2663" y="0"/>
                  </a:cubicBezTo>
                  <a:cubicBezTo>
                    <a:pt x="1951" y="0"/>
                    <a:pt x="1283" y="277"/>
                    <a:pt x="780" y="780"/>
                  </a:cubicBezTo>
                  <a:cubicBezTo>
                    <a:pt x="277" y="1283"/>
                    <a:pt x="0" y="1951"/>
                    <a:pt x="0" y="2663"/>
                  </a:cubicBezTo>
                  <a:cubicBezTo>
                    <a:pt x="0" y="3374"/>
                    <a:pt x="277" y="4042"/>
                    <a:pt x="780" y="4545"/>
                  </a:cubicBezTo>
                  <a:cubicBezTo>
                    <a:pt x="1283" y="5048"/>
                    <a:pt x="1951" y="5325"/>
                    <a:pt x="2663" y="5325"/>
                  </a:cubicBezTo>
                  <a:cubicBezTo>
                    <a:pt x="3374" y="5325"/>
                    <a:pt x="4042" y="5048"/>
                    <a:pt x="4545" y="4545"/>
                  </a:cubicBezTo>
                  <a:cubicBezTo>
                    <a:pt x="5048" y="4042"/>
                    <a:pt x="5325" y="3374"/>
                    <a:pt x="5325" y="2663"/>
                  </a:cubicBezTo>
                  <a:cubicBezTo>
                    <a:pt x="5325" y="1951"/>
                    <a:pt x="5048" y="1283"/>
                    <a:pt x="4545" y="780"/>
                  </a:cubicBezTo>
                  <a:close/>
                  <a:moveTo>
                    <a:pt x="4374" y="951"/>
                  </a:moveTo>
                  <a:cubicBezTo>
                    <a:pt x="4831" y="1408"/>
                    <a:pt x="5083" y="2016"/>
                    <a:pt x="5083" y="2663"/>
                  </a:cubicBezTo>
                  <a:lnTo>
                    <a:pt x="4534" y="2663"/>
                  </a:lnTo>
                  <a:cubicBezTo>
                    <a:pt x="4534" y="1630"/>
                    <a:pt x="3695" y="791"/>
                    <a:pt x="2663" y="791"/>
                  </a:cubicBezTo>
                  <a:cubicBezTo>
                    <a:pt x="2601" y="791"/>
                    <a:pt x="2541" y="794"/>
                    <a:pt x="2481" y="800"/>
                  </a:cubicBezTo>
                  <a:lnTo>
                    <a:pt x="2481" y="249"/>
                  </a:lnTo>
                  <a:cubicBezTo>
                    <a:pt x="2541" y="244"/>
                    <a:pt x="2602" y="242"/>
                    <a:pt x="2663" y="242"/>
                  </a:cubicBezTo>
                  <a:cubicBezTo>
                    <a:pt x="3309" y="242"/>
                    <a:pt x="3917" y="494"/>
                    <a:pt x="4374" y="951"/>
                  </a:cubicBezTo>
                  <a:close/>
                  <a:moveTo>
                    <a:pt x="2663" y="4292"/>
                  </a:moveTo>
                  <a:cubicBezTo>
                    <a:pt x="1764" y="4292"/>
                    <a:pt x="1033" y="3561"/>
                    <a:pt x="1033" y="2663"/>
                  </a:cubicBezTo>
                  <a:cubicBezTo>
                    <a:pt x="1033" y="1764"/>
                    <a:pt x="1764" y="1033"/>
                    <a:pt x="2663" y="1033"/>
                  </a:cubicBezTo>
                  <a:cubicBezTo>
                    <a:pt x="3561" y="1033"/>
                    <a:pt x="4292" y="1764"/>
                    <a:pt x="4292" y="2663"/>
                  </a:cubicBezTo>
                  <a:cubicBezTo>
                    <a:pt x="4292" y="3561"/>
                    <a:pt x="3561" y="4292"/>
                    <a:pt x="2663" y="4292"/>
                  </a:cubicBezTo>
                  <a:close/>
                </a:path>
              </a:pathLst>
            </a:custGeom>
            <a:solidFill>
              <a:srgbClr val="BC32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bar-stat_81909"/>
            <p:cNvSpPr>
              <a:spLocks noChangeAspect="1"/>
            </p:cNvSpPr>
            <p:nvPr/>
          </p:nvSpPr>
          <p:spPr bwMode="auto">
            <a:xfrm>
              <a:off x="6182" y="2943"/>
              <a:ext cx="762" cy="760"/>
            </a:xfrm>
            <a:custGeom>
              <a:avLst/>
              <a:gdLst>
                <a:gd name="connsiteX0" fmla="*/ 493115 w 607780"/>
                <a:gd name="connsiteY0" fmla="*/ 279369 h 606863"/>
                <a:gd name="connsiteX1" fmla="*/ 554147 w 607780"/>
                <a:gd name="connsiteY1" fmla="*/ 279369 h 606863"/>
                <a:gd name="connsiteX2" fmla="*/ 573415 w 607780"/>
                <a:gd name="connsiteY2" fmla="*/ 298701 h 606863"/>
                <a:gd name="connsiteX3" fmla="*/ 573415 w 607780"/>
                <a:gd name="connsiteY3" fmla="*/ 445302 h 606863"/>
                <a:gd name="connsiteX4" fmla="*/ 554147 w 607780"/>
                <a:gd name="connsiteY4" fmla="*/ 464533 h 606863"/>
                <a:gd name="connsiteX5" fmla="*/ 493115 w 607780"/>
                <a:gd name="connsiteY5" fmla="*/ 464533 h 606863"/>
                <a:gd name="connsiteX6" fmla="*/ 473847 w 607780"/>
                <a:gd name="connsiteY6" fmla="*/ 445302 h 606863"/>
                <a:gd name="connsiteX7" fmla="*/ 473847 w 607780"/>
                <a:gd name="connsiteY7" fmla="*/ 298701 h 606863"/>
                <a:gd name="connsiteX8" fmla="*/ 493115 w 607780"/>
                <a:gd name="connsiteY8" fmla="*/ 279369 h 606863"/>
                <a:gd name="connsiteX9" fmla="*/ 163560 w 607780"/>
                <a:gd name="connsiteY9" fmla="*/ 183400 h 606863"/>
                <a:gd name="connsiteX10" fmla="*/ 224448 w 607780"/>
                <a:gd name="connsiteY10" fmla="*/ 183400 h 606863"/>
                <a:gd name="connsiteX11" fmla="*/ 243803 w 607780"/>
                <a:gd name="connsiteY11" fmla="*/ 202632 h 606863"/>
                <a:gd name="connsiteX12" fmla="*/ 243803 w 607780"/>
                <a:gd name="connsiteY12" fmla="*/ 445301 h 606863"/>
                <a:gd name="connsiteX13" fmla="*/ 224448 w 607780"/>
                <a:gd name="connsiteY13" fmla="*/ 464533 h 606863"/>
                <a:gd name="connsiteX14" fmla="*/ 163560 w 607780"/>
                <a:gd name="connsiteY14" fmla="*/ 464533 h 606863"/>
                <a:gd name="connsiteX15" fmla="*/ 144306 w 607780"/>
                <a:gd name="connsiteY15" fmla="*/ 445301 h 606863"/>
                <a:gd name="connsiteX16" fmla="*/ 144306 w 607780"/>
                <a:gd name="connsiteY16" fmla="*/ 202632 h 606863"/>
                <a:gd name="connsiteX17" fmla="*/ 163560 w 607780"/>
                <a:gd name="connsiteY17" fmla="*/ 183400 h 606863"/>
                <a:gd name="connsiteX18" fmla="*/ 328369 w 607780"/>
                <a:gd name="connsiteY18" fmla="*/ 34365 h 606863"/>
                <a:gd name="connsiteX19" fmla="*/ 389281 w 607780"/>
                <a:gd name="connsiteY19" fmla="*/ 34365 h 606863"/>
                <a:gd name="connsiteX20" fmla="*/ 408644 w 607780"/>
                <a:gd name="connsiteY20" fmla="*/ 53593 h 606863"/>
                <a:gd name="connsiteX21" fmla="*/ 408644 w 607780"/>
                <a:gd name="connsiteY21" fmla="*/ 445304 h 606863"/>
                <a:gd name="connsiteX22" fmla="*/ 389281 w 607780"/>
                <a:gd name="connsiteY22" fmla="*/ 464532 h 606863"/>
                <a:gd name="connsiteX23" fmla="*/ 328369 w 607780"/>
                <a:gd name="connsiteY23" fmla="*/ 464532 h 606863"/>
                <a:gd name="connsiteX24" fmla="*/ 309006 w 607780"/>
                <a:gd name="connsiteY24" fmla="*/ 445304 h 606863"/>
                <a:gd name="connsiteX25" fmla="*/ 309006 w 607780"/>
                <a:gd name="connsiteY25" fmla="*/ 53593 h 606863"/>
                <a:gd name="connsiteX26" fmla="*/ 328369 w 607780"/>
                <a:gd name="connsiteY26" fmla="*/ 34365 h 606863"/>
                <a:gd name="connsiteX27" fmla="*/ 41238 w 607780"/>
                <a:gd name="connsiteY27" fmla="*/ 0 h 606863"/>
                <a:gd name="connsiteX28" fmla="*/ 82375 w 607780"/>
                <a:gd name="connsiteY28" fmla="*/ 41176 h 606863"/>
                <a:gd name="connsiteX29" fmla="*/ 82375 w 607780"/>
                <a:gd name="connsiteY29" fmla="*/ 491088 h 606863"/>
                <a:gd name="connsiteX30" fmla="*/ 115849 w 607780"/>
                <a:gd name="connsiteY30" fmla="*/ 524512 h 606863"/>
                <a:gd name="connsiteX31" fmla="*/ 566542 w 607780"/>
                <a:gd name="connsiteY31" fmla="*/ 524512 h 606863"/>
                <a:gd name="connsiteX32" fmla="*/ 607780 w 607780"/>
                <a:gd name="connsiteY32" fmla="*/ 565687 h 606863"/>
                <a:gd name="connsiteX33" fmla="*/ 566542 w 607780"/>
                <a:gd name="connsiteY33" fmla="*/ 606863 h 606863"/>
                <a:gd name="connsiteX34" fmla="*/ 115849 w 607780"/>
                <a:gd name="connsiteY34" fmla="*/ 606863 h 606863"/>
                <a:gd name="connsiteX35" fmla="*/ 0 w 607780"/>
                <a:gd name="connsiteY35" fmla="*/ 491088 h 606863"/>
                <a:gd name="connsiteX36" fmla="*/ 0 w 607780"/>
                <a:gd name="connsiteY36" fmla="*/ 41176 h 606863"/>
                <a:gd name="connsiteX37" fmla="*/ 41238 w 607780"/>
                <a:gd name="connsiteY37" fmla="*/ 0 h 60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780" h="606863">
                  <a:moveTo>
                    <a:pt x="493115" y="279369"/>
                  </a:moveTo>
                  <a:lnTo>
                    <a:pt x="554147" y="279369"/>
                  </a:lnTo>
                  <a:cubicBezTo>
                    <a:pt x="564740" y="279369"/>
                    <a:pt x="573415" y="288028"/>
                    <a:pt x="573415" y="298701"/>
                  </a:cubicBezTo>
                  <a:lnTo>
                    <a:pt x="573415" y="445302"/>
                  </a:lnTo>
                  <a:cubicBezTo>
                    <a:pt x="573415" y="455975"/>
                    <a:pt x="564740" y="464533"/>
                    <a:pt x="554147" y="464533"/>
                  </a:cubicBezTo>
                  <a:lnTo>
                    <a:pt x="493115" y="464533"/>
                  </a:lnTo>
                  <a:cubicBezTo>
                    <a:pt x="482523" y="464533"/>
                    <a:pt x="473847" y="455975"/>
                    <a:pt x="473847" y="445302"/>
                  </a:cubicBezTo>
                  <a:lnTo>
                    <a:pt x="473847" y="298701"/>
                  </a:lnTo>
                  <a:cubicBezTo>
                    <a:pt x="473847" y="288028"/>
                    <a:pt x="482523" y="279369"/>
                    <a:pt x="493115" y="279369"/>
                  </a:cubicBezTo>
                  <a:close/>
                  <a:moveTo>
                    <a:pt x="163560" y="183400"/>
                  </a:moveTo>
                  <a:lnTo>
                    <a:pt x="224448" y="183400"/>
                  </a:lnTo>
                  <a:cubicBezTo>
                    <a:pt x="235133" y="183400"/>
                    <a:pt x="243803" y="192059"/>
                    <a:pt x="243803" y="202632"/>
                  </a:cubicBezTo>
                  <a:lnTo>
                    <a:pt x="243803" y="445301"/>
                  </a:lnTo>
                  <a:cubicBezTo>
                    <a:pt x="243803" y="455974"/>
                    <a:pt x="235133" y="464533"/>
                    <a:pt x="224448" y="464533"/>
                  </a:cubicBezTo>
                  <a:lnTo>
                    <a:pt x="163560" y="464533"/>
                  </a:lnTo>
                  <a:cubicBezTo>
                    <a:pt x="152874" y="464533"/>
                    <a:pt x="144306" y="455974"/>
                    <a:pt x="144306" y="445301"/>
                  </a:cubicBezTo>
                  <a:lnTo>
                    <a:pt x="144306" y="202632"/>
                  </a:lnTo>
                  <a:cubicBezTo>
                    <a:pt x="144306" y="192059"/>
                    <a:pt x="152874" y="183400"/>
                    <a:pt x="163560" y="183400"/>
                  </a:cubicBezTo>
                  <a:close/>
                  <a:moveTo>
                    <a:pt x="328369" y="34365"/>
                  </a:moveTo>
                  <a:lnTo>
                    <a:pt x="389281" y="34365"/>
                  </a:lnTo>
                  <a:cubicBezTo>
                    <a:pt x="399971" y="34365"/>
                    <a:pt x="408644" y="42922"/>
                    <a:pt x="408644" y="53593"/>
                  </a:cubicBezTo>
                  <a:lnTo>
                    <a:pt x="408644" y="445304"/>
                  </a:lnTo>
                  <a:cubicBezTo>
                    <a:pt x="408644" y="455975"/>
                    <a:pt x="399971" y="464532"/>
                    <a:pt x="389281" y="464532"/>
                  </a:cubicBezTo>
                  <a:lnTo>
                    <a:pt x="328369" y="464532"/>
                  </a:lnTo>
                  <a:cubicBezTo>
                    <a:pt x="317679" y="464532"/>
                    <a:pt x="309006" y="455975"/>
                    <a:pt x="309006" y="445304"/>
                  </a:cubicBezTo>
                  <a:lnTo>
                    <a:pt x="309006" y="53593"/>
                  </a:lnTo>
                  <a:cubicBezTo>
                    <a:pt x="309006" y="42922"/>
                    <a:pt x="317679" y="34365"/>
                    <a:pt x="328369" y="34365"/>
                  </a:cubicBezTo>
                  <a:close/>
                  <a:moveTo>
                    <a:pt x="41238" y="0"/>
                  </a:moveTo>
                  <a:cubicBezTo>
                    <a:pt x="63924" y="0"/>
                    <a:pt x="82375" y="18423"/>
                    <a:pt x="82375" y="41176"/>
                  </a:cubicBezTo>
                  <a:lnTo>
                    <a:pt x="82375" y="491088"/>
                  </a:lnTo>
                  <a:cubicBezTo>
                    <a:pt x="82375" y="509511"/>
                    <a:pt x="97398" y="524512"/>
                    <a:pt x="115849" y="524512"/>
                  </a:cubicBezTo>
                  <a:lnTo>
                    <a:pt x="566542" y="524512"/>
                  </a:lnTo>
                  <a:cubicBezTo>
                    <a:pt x="589329" y="524512"/>
                    <a:pt x="607780" y="542935"/>
                    <a:pt x="607780" y="565687"/>
                  </a:cubicBezTo>
                  <a:cubicBezTo>
                    <a:pt x="607780" y="588440"/>
                    <a:pt x="589329" y="606863"/>
                    <a:pt x="566542" y="606863"/>
                  </a:cubicBezTo>
                  <a:lnTo>
                    <a:pt x="115849" y="606863"/>
                  </a:lnTo>
                  <a:cubicBezTo>
                    <a:pt x="52026" y="606863"/>
                    <a:pt x="0" y="554915"/>
                    <a:pt x="0" y="491088"/>
                  </a:cubicBezTo>
                  <a:lnTo>
                    <a:pt x="0" y="41176"/>
                  </a:lnTo>
                  <a:cubicBezTo>
                    <a:pt x="0" y="18423"/>
                    <a:pt x="18451" y="0"/>
                    <a:pt x="41238" y="0"/>
                  </a:cubicBezTo>
                  <a:close/>
                </a:path>
              </a:pathLst>
            </a:custGeom>
            <a:solidFill>
              <a:srgbClr val="BC32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82" y="3948"/>
              <a:ext cx="5974" cy="2376"/>
              <a:chOff x="3959320" y="2635955"/>
              <a:chExt cx="3793627" cy="1508497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3961662" y="2635955"/>
                <a:ext cx="3791285" cy="1508497"/>
                <a:chOff x="7900078" y="4876809"/>
                <a:chExt cx="3791285" cy="1508497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7911096" y="4876809"/>
                  <a:ext cx="1142594" cy="306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400" dirty="0">
                      <a:solidFill>
                        <a:srgbClr val="BC3231"/>
                      </a:solidFill>
                      <a:cs typeface="+mn-ea"/>
                      <a:sym typeface="+mn-lt"/>
                    </a:rPr>
                    <a:t>RSLIDES</a:t>
                  </a: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7900078" y="5118689"/>
                  <a:ext cx="2756633" cy="337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cs typeface="+mn-ea"/>
                      <a:sym typeface="+mn-lt"/>
                    </a:rPr>
                    <a:t>YOU CAN WRITE HERE</a:t>
                  </a:r>
                </a:p>
              </p:txBody>
            </p:sp>
            <p:sp>
              <p:nvSpPr>
                <p:cNvPr id="14" name="îṥlïḋé"/>
                <p:cNvSpPr/>
                <p:nvPr/>
              </p:nvSpPr>
              <p:spPr bwMode="auto">
                <a:xfrm>
                  <a:off x="7911095" y="5469007"/>
                  <a:ext cx="3780268" cy="916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此处添加详细文本描述，建议与标题相关并符合整体语言风格</a:t>
                  </a:r>
                </a:p>
              </p:txBody>
            </p:sp>
          </p:grpSp>
          <p:cxnSp>
            <p:nvCxnSpPr>
              <p:cNvPr id="15" name="直接连接符 14"/>
              <p:cNvCxnSpPr/>
              <p:nvPr/>
            </p:nvCxnSpPr>
            <p:spPr>
              <a:xfrm>
                <a:off x="3959320" y="2724091"/>
                <a:ext cx="0" cy="317500"/>
              </a:xfrm>
              <a:prstGeom prst="line">
                <a:avLst/>
              </a:prstGeom>
              <a:ln w="28575">
                <a:solidFill>
                  <a:srgbClr val="BC32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2537" y="3982"/>
              <a:ext cx="5974" cy="2376"/>
              <a:chOff x="3959320" y="2635955"/>
              <a:chExt cx="3793627" cy="150849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961662" y="2635955"/>
                <a:ext cx="3791285" cy="1508497"/>
                <a:chOff x="7900078" y="4876809"/>
                <a:chExt cx="3791285" cy="1508497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7911096" y="4876809"/>
                  <a:ext cx="1142594" cy="306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400" dirty="0">
                      <a:solidFill>
                        <a:srgbClr val="BC3231"/>
                      </a:solidFill>
                      <a:cs typeface="+mn-ea"/>
                      <a:sym typeface="+mn-lt"/>
                    </a:rPr>
                    <a:t>RSLIDES</a:t>
                  </a: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7900078" y="5118689"/>
                  <a:ext cx="2756633" cy="337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cs typeface="+mn-ea"/>
                      <a:sym typeface="+mn-lt"/>
                    </a:rPr>
                    <a:t>YOU CAN WRITE HERE</a:t>
                  </a:r>
                </a:p>
              </p:txBody>
            </p:sp>
            <p:sp>
              <p:nvSpPr>
                <p:cNvPr id="29" name="îṥlïḋé"/>
                <p:cNvSpPr/>
                <p:nvPr/>
              </p:nvSpPr>
              <p:spPr bwMode="auto">
                <a:xfrm>
                  <a:off x="7911095" y="5469007"/>
                  <a:ext cx="3780268" cy="916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此处添加详细文本描述，建议与标题相关并符合整体语言风格</a:t>
                  </a:r>
                </a:p>
              </p:txBody>
            </p:sp>
          </p:grpSp>
          <p:cxnSp>
            <p:nvCxnSpPr>
              <p:cNvPr id="26" name="直接连接符 25"/>
              <p:cNvCxnSpPr/>
              <p:nvPr/>
            </p:nvCxnSpPr>
            <p:spPr>
              <a:xfrm>
                <a:off x="3959320" y="2724091"/>
                <a:ext cx="0" cy="317500"/>
              </a:xfrm>
              <a:prstGeom prst="line">
                <a:avLst/>
              </a:prstGeom>
              <a:ln w="28575">
                <a:solidFill>
                  <a:srgbClr val="BC32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7960868" y="4972909"/>
            <a:ext cx="3793627" cy="1508497"/>
            <a:chOff x="3959320" y="2635955"/>
            <a:chExt cx="3793627" cy="1508497"/>
          </a:xfrm>
        </p:grpSpPr>
        <p:grpSp>
          <p:nvGrpSpPr>
            <p:cNvPr id="31" name="组合 30"/>
            <p:cNvGrpSpPr/>
            <p:nvPr/>
          </p:nvGrpSpPr>
          <p:grpSpPr>
            <a:xfrm>
              <a:off x="3961662" y="2635955"/>
              <a:ext cx="3791285" cy="1508497"/>
              <a:chOff x="7900078" y="4876809"/>
              <a:chExt cx="3791285" cy="150849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7911096" y="4876809"/>
                <a:ext cx="1142594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BC3231"/>
                    </a:solidFill>
                    <a:cs typeface="+mn-ea"/>
                    <a:sym typeface="+mn-lt"/>
                  </a:rPr>
                  <a:t>RSLIDES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900078" y="5118689"/>
                <a:ext cx="2756633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cs typeface="+mn-ea"/>
                    <a:sym typeface="+mn-lt"/>
                  </a:rPr>
                  <a:t>YOU CAN WRITE HERE</a:t>
                </a:r>
              </a:p>
            </p:txBody>
          </p:sp>
          <p:sp>
            <p:nvSpPr>
              <p:cNvPr id="35" name="îṥlïḋé"/>
              <p:cNvSpPr/>
              <p:nvPr/>
            </p:nvSpPr>
            <p:spPr bwMode="auto">
              <a:xfrm>
                <a:off x="7911095" y="5469007"/>
                <a:ext cx="3780268" cy="916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此处添加详细文本描述，建议与标题相关并符合整体语言风格</a:t>
                </a: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3959320" y="2724091"/>
              <a:ext cx="0" cy="317500"/>
            </a:xfrm>
            <a:prstGeom prst="line">
              <a:avLst/>
            </a:prstGeom>
            <a:ln w="28575">
              <a:solidFill>
                <a:srgbClr val="BC32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9313003" y="466322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992041" y="604822"/>
            <a:ext cx="5828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1073705-575149EA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760000">
            <a:off x="4349750" y="1160145"/>
            <a:ext cx="4538980" cy="45389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矩形 3"/>
          <p:cNvSpPr/>
          <p:nvPr/>
        </p:nvSpPr>
        <p:spPr>
          <a:xfrm>
            <a:off x="160" y="635"/>
            <a:ext cx="121920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86933" y="3211079"/>
            <a:ext cx="1749151" cy="1749151"/>
          </a:xfrm>
          <a:prstGeom prst="ellipse">
            <a:avLst/>
          </a:prstGeom>
          <a:solidFill>
            <a:srgbClr val="BC323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910660" y="3211079"/>
            <a:ext cx="1749151" cy="1749151"/>
          </a:xfrm>
          <a:prstGeom prst="ellipse">
            <a:avLst/>
          </a:prstGeom>
          <a:solidFill>
            <a:srgbClr val="3B383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67808" y="3211079"/>
            <a:ext cx="1749151" cy="1749151"/>
          </a:xfrm>
          <a:prstGeom prst="ellipse">
            <a:avLst/>
          </a:prstGeom>
          <a:solidFill>
            <a:srgbClr val="BC323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191535" y="3211079"/>
            <a:ext cx="1749151" cy="1749151"/>
          </a:xfrm>
          <a:prstGeom prst="ellipse">
            <a:avLst/>
          </a:prstGeom>
          <a:solidFill>
            <a:srgbClr val="3B383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label-tag-with-white-details-and-string_29667"/>
          <p:cNvSpPr>
            <a:spLocks noChangeAspect="1"/>
          </p:cNvSpPr>
          <p:nvPr/>
        </p:nvSpPr>
        <p:spPr bwMode="auto">
          <a:xfrm>
            <a:off x="1900379" y="3780812"/>
            <a:ext cx="522258" cy="609685"/>
          </a:xfrm>
          <a:custGeom>
            <a:avLst/>
            <a:gdLst>
              <a:gd name="T0" fmla="*/ 195 w 3774"/>
              <a:gd name="T1" fmla="*/ 1101 h 4412"/>
              <a:gd name="T2" fmla="*/ 696 w 3774"/>
              <a:gd name="T3" fmla="*/ 1506 h 4412"/>
              <a:gd name="T4" fmla="*/ 783 w 3774"/>
              <a:gd name="T5" fmla="*/ 1568 h 4412"/>
              <a:gd name="T6" fmla="*/ 427 w 3774"/>
              <a:gd name="T7" fmla="*/ 1924 h 4412"/>
              <a:gd name="T8" fmla="*/ 615 w 3774"/>
              <a:gd name="T9" fmla="*/ 2626 h 4412"/>
              <a:gd name="T10" fmla="*/ 2401 w 3774"/>
              <a:gd name="T11" fmla="*/ 4412 h 4412"/>
              <a:gd name="T12" fmla="*/ 3774 w 3774"/>
              <a:gd name="T13" fmla="*/ 3039 h 4412"/>
              <a:gd name="T14" fmla="*/ 1988 w 3774"/>
              <a:gd name="T15" fmla="*/ 1253 h 4412"/>
              <a:gd name="T16" fmla="*/ 1285 w 3774"/>
              <a:gd name="T17" fmla="*/ 1066 h 4412"/>
              <a:gd name="T18" fmla="*/ 909 w 3774"/>
              <a:gd name="T19" fmla="*/ 1442 h 4412"/>
              <a:gd name="T20" fmla="*/ 502 w 3774"/>
              <a:gd name="T21" fmla="*/ 778 h 4412"/>
              <a:gd name="T22" fmla="*/ 1475 w 3774"/>
              <a:gd name="T23" fmla="*/ 537 h 4412"/>
              <a:gd name="T24" fmla="*/ 3457 w 3774"/>
              <a:gd name="T25" fmla="*/ 316 h 4412"/>
              <a:gd name="T26" fmla="*/ 3418 w 3774"/>
              <a:gd name="T27" fmla="*/ 173 h 4412"/>
              <a:gd name="T28" fmla="*/ 2310 w 3774"/>
              <a:gd name="T29" fmla="*/ 310 h 4412"/>
              <a:gd name="T30" fmla="*/ 2464 w 3774"/>
              <a:gd name="T31" fmla="*/ 235 h 4412"/>
              <a:gd name="T32" fmla="*/ 2389 w 3774"/>
              <a:gd name="T33" fmla="*/ 107 h 4412"/>
              <a:gd name="T34" fmla="*/ 222 w 3774"/>
              <a:gd name="T35" fmla="*/ 451 h 4412"/>
              <a:gd name="T36" fmla="*/ 195 w 3774"/>
              <a:gd name="T37" fmla="*/ 1101 h 4412"/>
              <a:gd name="T38" fmla="*/ 2750 w 3774"/>
              <a:gd name="T39" fmla="*/ 2486 h 4412"/>
              <a:gd name="T40" fmla="*/ 2750 w 3774"/>
              <a:gd name="T41" fmla="*/ 2588 h 4412"/>
              <a:gd name="T42" fmla="*/ 1976 w 3774"/>
              <a:gd name="T43" fmla="*/ 3361 h 4412"/>
              <a:gd name="T44" fmla="*/ 1925 w 3774"/>
              <a:gd name="T45" fmla="*/ 3383 h 4412"/>
              <a:gd name="T46" fmla="*/ 1875 w 3774"/>
              <a:gd name="T47" fmla="*/ 3361 h 4412"/>
              <a:gd name="T48" fmla="*/ 1875 w 3774"/>
              <a:gd name="T49" fmla="*/ 3260 h 4412"/>
              <a:gd name="T50" fmla="*/ 2648 w 3774"/>
              <a:gd name="T51" fmla="*/ 2486 h 4412"/>
              <a:gd name="T52" fmla="*/ 2750 w 3774"/>
              <a:gd name="T53" fmla="*/ 2486 h 4412"/>
              <a:gd name="T54" fmla="*/ 2216 w 3774"/>
              <a:gd name="T55" fmla="*/ 2054 h 4412"/>
              <a:gd name="T56" fmla="*/ 2318 w 3774"/>
              <a:gd name="T57" fmla="*/ 2054 h 4412"/>
              <a:gd name="T58" fmla="*/ 2318 w 3774"/>
              <a:gd name="T59" fmla="*/ 2156 h 4412"/>
              <a:gd name="T60" fmla="*/ 1544 w 3774"/>
              <a:gd name="T61" fmla="*/ 2929 h 4412"/>
              <a:gd name="T62" fmla="*/ 1493 w 3774"/>
              <a:gd name="T63" fmla="*/ 2951 h 4412"/>
              <a:gd name="T64" fmla="*/ 1443 w 3774"/>
              <a:gd name="T65" fmla="*/ 2929 h 4412"/>
              <a:gd name="T66" fmla="*/ 1443 w 3774"/>
              <a:gd name="T67" fmla="*/ 2828 h 4412"/>
              <a:gd name="T68" fmla="*/ 2216 w 3774"/>
              <a:gd name="T69" fmla="*/ 2054 h 4412"/>
              <a:gd name="T70" fmla="*/ 1029 w 3774"/>
              <a:gd name="T71" fmla="*/ 1695 h 4412"/>
              <a:gd name="T72" fmla="*/ 1038 w 3774"/>
              <a:gd name="T73" fmla="*/ 1707 h 4412"/>
              <a:gd name="T74" fmla="*/ 1082 w 3774"/>
              <a:gd name="T75" fmla="*/ 1748 h 4412"/>
              <a:gd name="T76" fmla="*/ 1062 w 3774"/>
              <a:gd name="T77" fmla="*/ 1845 h 4412"/>
              <a:gd name="T78" fmla="*/ 1304 w 3774"/>
              <a:gd name="T79" fmla="*/ 2087 h 4412"/>
              <a:gd name="T80" fmla="*/ 1546 w 3774"/>
              <a:gd name="T81" fmla="*/ 1845 h 4412"/>
              <a:gd name="T82" fmla="*/ 1304 w 3774"/>
              <a:gd name="T83" fmla="*/ 1602 h 4412"/>
              <a:gd name="T84" fmla="*/ 1180 w 3774"/>
              <a:gd name="T85" fmla="*/ 1638 h 4412"/>
              <a:gd name="T86" fmla="*/ 1143 w 3774"/>
              <a:gd name="T87" fmla="*/ 1602 h 4412"/>
              <a:gd name="T88" fmla="*/ 1124 w 3774"/>
              <a:gd name="T89" fmla="*/ 1588 h 4412"/>
              <a:gd name="T90" fmla="*/ 1304 w 3774"/>
              <a:gd name="T91" fmla="*/ 1530 h 4412"/>
              <a:gd name="T92" fmla="*/ 1618 w 3774"/>
              <a:gd name="T93" fmla="*/ 1845 h 4412"/>
              <a:gd name="T94" fmla="*/ 1304 w 3774"/>
              <a:gd name="T95" fmla="*/ 2159 h 4412"/>
              <a:gd name="T96" fmla="*/ 990 w 3774"/>
              <a:gd name="T97" fmla="*/ 1845 h 4412"/>
              <a:gd name="T98" fmla="*/ 1029 w 3774"/>
              <a:gd name="T99" fmla="*/ 1695 h 4412"/>
              <a:gd name="T100" fmla="*/ 1148 w 3774"/>
              <a:gd name="T101" fmla="*/ 1845 h 4412"/>
              <a:gd name="T102" fmla="*/ 1157 w 3774"/>
              <a:gd name="T103" fmla="*/ 1797 h 4412"/>
              <a:gd name="T104" fmla="*/ 1397 w 3774"/>
              <a:gd name="T105" fmla="*/ 1784 h 4412"/>
              <a:gd name="T106" fmla="*/ 1426 w 3774"/>
              <a:gd name="T107" fmla="*/ 1750 h 4412"/>
              <a:gd name="T108" fmla="*/ 1459 w 3774"/>
              <a:gd name="T109" fmla="*/ 1845 h 4412"/>
              <a:gd name="T110" fmla="*/ 1304 w 3774"/>
              <a:gd name="T111" fmla="*/ 2000 h 4412"/>
              <a:gd name="T112" fmla="*/ 1148 w 3774"/>
              <a:gd name="T113" fmla="*/ 1845 h 4412"/>
              <a:gd name="T114" fmla="*/ 699 w 3774"/>
              <a:gd name="T115" fmla="*/ 435 h 4412"/>
              <a:gd name="T116" fmla="*/ 1303 w 3774"/>
              <a:gd name="T117" fmla="*/ 411 h 4412"/>
              <a:gd name="T118" fmla="*/ 865 w 3774"/>
              <a:gd name="T119" fmla="*/ 490 h 4412"/>
              <a:gd name="T120" fmla="*/ 247 w 3774"/>
              <a:gd name="T121" fmla="*/ 869 h 4412"/>
              <a:gd name="T122" fmla="*/ 243 w 3774"/>
              <a:gd name="T123" fmla="*/ 892 h 4412"/>
              <a:gd name="T124" fmla="*/ 699 w 3774"/>
              <a:gd name="T125" fmla="*/ 435 h 4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4" h="4412">
                <a:moveTo>
                  <a:pt x="195" y="1101"/>
                </a:moveTo>
                <a:cubicBezTo>
                  <a:pt x="320" y="1271"/>
                  <a:pt x="522" y="1393"/>
                  <a:pt x="696" y="1506"/>
                </a:cubicBezTo>
                <a:cubicBezTo>
                  <a:pt x="725" y="1526"/>
                  <a:pt x="754" y="1547"/>
                  <a:pt x="783" y="1568"/>
                </a:cubicBezTo>
                <a:lnTo>
                  <a:pt x="427" y="1924"/>
                </a:lnTo>
                <a:lnTo>
                  <a:pt x="615" y="2626"/>
                </a:lnTo>
                <a:lnTo>
                  <a:pt x="2401" y="4412"/>
                </a:lnTo>
                <a:lnTo>
                  <a:pt x="3774" y="3039"/>
                </a:lnTo>
                <a:lnTo>
                  <a:pt x="1988" y="1253"/>
                </a:lnTo>
                <a:lnTo>
                  <a:pt x="1285" y="1066"/>
                </a:lnTo>
                <a:lnTo>
                  <a:pt x="909" y="1442"/>
                </a:lnTo>
                <a:cubicBezTo>
                  <a:pt x="722" y="1326"/>
                  <a:pt x="170" y="998"/>
                  <a:pt x="502" y="778"/>
                </a:cubicBezTo>
                <a:cubicBezTo>
                  <a:pt x="769" y="601"/>
                  <a:pt x="1168" y="575"/>
                  <a:pt x="1475" y="537"/>
                </a:cubicBezTo>
                <a:cubicBezTo>
                  <a:pt x="2120" y="456"/>
                  <a:pt x="2832" y="506"/>
                  <a:pt x="3457" y="316"/>
                </a:cubicBezTo>
                <a:cubicBezTo>
                  <a:pt x="3549" y="289"/>
                  <a:pt x="3510" y="145"/>
                  <a:pt x="3418" y="173"/>
                </a:cubicBezTo>
                <a:cubicBezTo>
                  <a:pt x="3067" y="279"/>
                  <a:pt x="2676" y="283"/>
                  <a:pt x="2310" y="310"/>
                </a:cubicBezTo>
                <a:cubicBezTo>
                  <a:pt x="2363" y="289"/>
                  <a:pt x="2415" y="265"/>
                  <a:pt x="2464" y="235"/>
                </a:cubicBezTo>
                <a:cubicBezTo>
                  <a:pt x="2545" y="185"/>
                  <a:pt x="2471" y="56"/>
                  <a:pt x="2389" y="107"/>
                </a:cubicBezTo>
                <a:cubicBezTo>
                  <a:pt x="1761" y="494"/>
                  <a:pt x="836" y="0"/>
                  <a:pt x="222" y="451"/>
                </a:cubicBezTo>
                <a:cubicBezTo>
                  <a:pt x="0" y="613"/>
                  <a:pt x="52" y="906"/>
                  <a:pt x="195" y="1101"/>
                </a:cubicBezTo>
                <a:close/>
                <a:moveTo>
                  <a:pt x="2750" y="2486"/>
                </a:moveTo>
                <a:cubicBezTo>
                  <a:pt x="2778" y="2514"/>
                  <a:pt x="2778" y="2560"/>
                  <a:pt x="2750" y="2588"/>
                </a:cubicBezTo>
                <a:lnTo>
                  <a:pt x="1976" y="3361"/>
                </a:lnTo>
                <a:cubicBezTo>
                  <a:pt x="1962" y="3375"/>
                  <a:pt x="1944" y="3383"/>
                  <a:pt x="1925" y="3383"/>
                </a:cubicBezTo>
                <a:cubicBezTo>
                  <a:pt x="1907" y="3383"/>
                  <a:pt x="1889" y="3375"/>
                  <a:pt x="1875" y="3361"/>
                </a:cubicBezTo>
                <a:cubicBezTo>
                  <a:pt x="1846" y="3333"/>
                  <a:pt x="1846" y="3288"/>
                  <a:pt x="1875" y="3260"/>
                </a:cubicBezTo>
                <a:lnTo>
                  <a:pt x="2648" y="2486"/>
                </a:lnTo>
                <a:cubicBezTo>
                  <a:pt x="2676" y="2458"/>
                  <a:pt x="2722" y="2458"/>
                  <a:pt x="2750" y="2486"/>
                </a:cubicBezTo>
                <a:close/>
                <a:moveTo>
                  <a:pt x="2216" y="2054"/>
                </a:moveTo>
                <a:cubicBezTo>
                  <a:pt x="2244" y="2026"/>
                  <a:pt x="2290" y="2026"/>
                  <a:pt x="2318" y="2054"/>
                </a:cubicBezTo>
                <a:cubicBezTo>
                  <a:pt x="2346" y="2082"/>
                  <a:pt x="2346" y="2128"/>
                  <a:pt x="2318" y="2156"/>
                </a:cubicBezTo>
                <a:lnTo>
                  <a:pt x="1544" y="2929"/>
                </a:lnTo>
                <a:cubicBezTo>
                  <a:pt x="1530" y="2943"/>
                  <a:pt x="1512" y="2951"/>
                  <a:pt x="1493" y="2951"/>
                </a:cubicBezTo>
                <a:cubicBezTo>
                  <a:pt x="1475" y="2951"/>
                  <a:pt x="1457" y="2943"/>
                  <a:pt x="1443" y="2929"/>
                </a:cubicBezTo>
                <a:cubicBezTo>
                  <a:pt x="1414" y="2901"/>
                  <a:pt x="1414" y="2856"/>
                  <a:pt x="1443" y="2828"/>
                </a:cubicBezTo>
                <a:lnTo>
                  <a:pt x="2216" y="2054"/>
                </a:lnTo>
                <a:close/>
                <a:moveTo>
                  <a:pt x="1029" y="1695"/>
                </a:moveTo>
                <a:cubicBezTo>
                  <a:pt x="1032" y="1700"/>
                  <a:pt x="1034" y="1703"/>
                  <a:pt x="1038" y="1707"/>
                </a:cubicBezTo>
                <a:cubicBezTo>
                  <a:pt x="1052" y="1722"/>
                  <a:pt x="1067" y="1736"/>
                  <a:pt x="1082" y="1748"/>
                </a:cubicBezTo>
                <a:cubicBezTo>
                  <a:pt x="1069" y="1778"/>
                  <a:pt x="1062" y="1810"/>
                  <a:pt x="1062" y="1845"/>
                </a:cubicBezTo>
                <a:cubicBezTo>
                  <a:pt x="1062" y="1978"/>
                  <a:pt x="1170" y="2087"/>
                  <a:pt x="1304" y="2087"/>
                </a:cubicBezTo>
                <a:cubicBezTo>
                  <a:pt x="1437" y="2087"/>
                  <a:pt x="1546" y="1978"/>
                  <a:pt x="1546" y="1845"/>
                </a:cubicBezTo>
                <a:cubicBezTo>
                  <a:pt x="1546" y="1711"/>
                  <a:pt x="1437" y="1602"/>
                  <a:pt x="1304" y="1602"/>
                </a:cubicBezTo>
                <a:cubicBezTo>
                  <a:pt x="1258" y="1602"/>
                  <a:pt x="1216" y="1616"/>
                  <a:pt x="1180" y="1638"/>
                </a:cubicBezTo>
                <a:cubicBezTo>
                  <a:pt x="1167" y="1627"/>
                  <a:pt x="1155" y="1615"/>
                  <a:pt x="1143" y="1602"/>
                </a:cubicBezTo>
                <a:cubicBezTo>
                  <a:pt x="1137" y="1596"/>
                  <a:pt x="1130" y="1591"/>
                  <a:pt x="1124" y="1588"/>
                </a:cubicBezTo>
                <a:cubicBezTo>
                  <a:pt x="1175" y="1552"/>
                  <a:pt x="1237" y="1530"/>
                  <a:pt x="1304" y="1530"/>
                </a:cubicBezTo>
                <a:cubicBezTo>
                  <a:pt x="1477" y="1530"/>
                  <a:pt x="1618" y="1671"/>
                  <a:pt x="1618" y="1845"/>
                </a:cubicBezTo>
                <a:cubicBezTo>
                  <a:pt x="1618" y="2018"/>
                  <a:pt x="1477" y="2159"/>
                  <a:pt x="1304" y="2159"/>
                </a:cubicBezTo>
                <a:cubicBezTo>
                  <a:pt x="1131" y="2159"/>
                  <a:pt x="990" y="2018"/>
                  <a:pt x="990" y="1845"/>
                </a:cubicBezTo>
                <a:cubicBezTo>
                  <a:pt x="990" y="1790"/>
                  <a:pt x="1005" y="1740"/>
                  <a:pt x="1029" y="1695"/>
                </a:cubicBezTo>
                <a:close/>
                <a:moveTo>
                  <a:pt x="1148" y="1845"/>
                </a:moveTo>
                <a:cubicBezTo>
                  <a:pt x="1148" y="1828"/>
                  <a:pt x="1152" y="1812"/>
                  <a:pt x="1157" y="1797"/>
                </a:cubicBezTo>
                <a:cubicBezTo>
                  <a:pt x="1231" y="1833"/>
                  <a:pt x="1315" y="1836"/>
                  <a:pt x="1397" y="1784"/>
                </a:cubicBezTo>
                <a:cubicBezTo>
                  <a:pt x="1411" y="1775"/>
                  <a:pt x="1421" y="1763"/>
                  <a:pt x="1426" y="1750"/>
                </a:cubicBezTo>
                <a:cubicBezTo>
                  <a:pt x="1446" y="1776"/>
                  <a:pt x="1459" y="1809"/>
                  <a:pt x="1459" y="1845"/>
                </a:cubicBezTo>
                <a:cubicBezTo>
                  <a:pt x="1459" y="1931"/>
                  <a:pt x="1390" y="2000"/>
                  <a:pt x="1304" y="2000"/>
                </a:cubicBezTo>
                <a:cubicBezTo>
                  <a:pt x="1218" y="2000"/>
                  <a:pt x="1148" y="1930"/>
                  <a:pt x="1148" y="1845"/>
                </a:cubicBezTo>
                <a:close/>
                <a:moveTo>
                  <a:pt x="699" y="435"/>
                </a:moveTo>
                <a:cubicBezTo>
                  <a:pt x="885" y="404"/>
                  <a:pt x="1092" y="406"/>
                  <a:pt x="1303" y="411"/>
                </a:cubicBezTo>
                <a:cubicBezTo>
                  <a:pt x="1156" y="432"/>
                  <a:pt x="1010" y="457"/>
                  <a:pt x="865" y="490"/>
                </a:cubicBezTo>
                <a:cubicBezTo>
                  <a:pt x="647" y="539"/>
                  <a:pt x="317" y="622"/>
                  <a:pt x="247" y="869"/>
                </a:cubicBezTo>
                <a:cubicBezTo>
                  <a:pt x="245" y="877"/>
                  <a:pt x="244" y="885"/>
                  <a:pt x="243" y="892"/>
                </a:cubicBezTo>
                <a:cubicBezTo>
                  <a:pt x="160" y="660"/>
                  <a:pt x="398" y="486"/>
                  <a:pt x="699" y="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exclamation-mark_63927"/>
          <p:cNvSpPr>
            <a:spLocks noChangeAspect="1"/>
          </p:cNvSpPr>
          <p:nvPr/>
        </p:nvSpPr>
        <p:spPr bwMode="auto">
          <a:xfrm>
            <a:off x="4480392" y="3781217"/>
            <a:ext cx="609685" cy="608875"/>
          </a:xfrm>
          <a:custGeom>
            <a:avLst/>
            <a:gdLst>
              <a:gd name="T0" fmla="*/ 302 w 604"/>
              <a:gd name="T1" fmla="*/ 0 h 604"/>
              <a:gd name="T2" fmla="*/ 302 w 604"/>
              <a:gd name="T3" fmla="*/ 0 h 604"/>
              <a:gd name="T4" fmla="*/ 302 w 604"/>
              <a:gd name="T5" fmla="*/ 0 h 604"/>
              <a:gd name="T6" fmla="*/ 0 w 604"/>
              <a:gd name="T7" fmla="*/ 302 h 604"/>
              <a:gd name="T8" fmla="*/ 302 w 604"/>
              <a:gd name="T9" fmla="*/ 604 h 604"/>
              <a:gd name="T10" fmla="*/ 302 w 604"/>
              <a:gd name="T11" fmla="*/ 604 h 604"/>
              <a:gd name="T12" fmla="*/ 302 w 604"/>
              <a:gd name="T13" fmla="*/ 604 h 604"/>
              <a:gd name="T14" fmla="*/ 604 w 604"/>
              <a:gd name="T15" fmla="*/ 302 h 604"/>
              <a:gd name="T16" fmla="*/ 302 w 604"/>
              <a:gd name="T17" fmla="*/ 0 h 604"/>
              <a:gd name="T18" fmla="*/ 302 w 604"/>
              <a:gd name="T19" fmla="*/ 517 h 604"/>
              <a:gd name="T20" fmla="*/ 302 w 604"/>
              <a:gd name="T21" fmla="*/ 517 h 604"/>
              <a:gd name="T22" fmla="*/ 302 w 604"/>
              <a:gd name="T23" fmla="*/ 517 h 604"/>
              <a:gd name="T24" fmla="*/ 252 w 604"/>
              <a:gd name="T25" fmla="*/ 468 h 604"/>
              <a:gd name="T26" fmla="*/ 302 w 604"/>
              <a:gd name="T27" fmla="*/ 419 h 604"/>
              <a:gd name="T28" fmla="*/ 302 w 604"/>
              <a:gd name="T29" fmla="*/ 419 h 604"/>
              <a:gd name="T30" fmla="*/ 302 w 604"/>
              <a:gd name="T31" fmla="*/ 419 h 604"/>
              <a:gd name="T32" fmla="*/ 352 w 604"/>
              <a:gd name="T33" fmla="*/ 468 h 604"/>
              <a:gd name="T34" fmla="*/ 302 w 604"/>
              <a:gd name="T35" fmla="*/ 517 h 604"/>
              <a:gd name="T36" fmla="*/ 373 w 604"/>
              <a:gd name="T37" fmla="*/ 141 h 604"/>
              <a:gd name="T38" fmla="*/ 347 w 604"/>
              <a:gd name="T39" fmla="*/ 337 h 604"/>
              <a:gd name="T40" fmla="*/ 302 w 604"/>
              <a:gd name="T41" fmla="*/ 382 h 604"/>
              <a:gd name="T42" fmla="*/ 302 w 604"/>
              <a:gd name="T43" fmla="*/ 382 h 604"/>
              <a:gd name="T44" fmla="*/ 302 w 604"/>
              <a:gd name="T45" fmla="*/ 382 h 604"/>
              <a:gd name="T46" fmla="*/ 257 w 604"/>
              <a:gd name="T47" fmla="*/ 337 h 604"/>
              <a:gd name="T48" fmla="*/ 231 w 604"/>
              <a:gd name="T49" fmla="*/ 141 h 604"/>
              <a:gd name="T50" fmla="*/ 302 w 604"/>
              <a:gd name="T51" fmla="*/ 71 h 604"/>
              <a:gd name="T52" fmla="*/ 302 w 604"/>
              <a:gd name="T53" fmla="*/ 71 h 604"/>
              <a:gd name="T54" fmla="*/ 302 w 604"/>
              <a:gd name="T55" fmla="*/ 71 h 604"/>
              <a:gd name="T56" fmla="*/ 373 w 604"/>
              <a:gd name="T57" fmla="*/ 14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4" h="604">
                <a:moveTo>
                  <a:pt x="302" y="0"/>
                </a:moveTo>
                <a:cubicBezTo>
                  <a:pt x="302" y="0"/>
                  <a:pt x="302" y="0"/>
                  <a:pt x="302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135" y="0"/>
                  <a:pt x="0" y="135"/>
                  <a:pt x="0" y="302"/>
                </a:cubicBezTo>
                <a:cubicBezTo>
                  <a:pt x="0" y="469"/>
                  <a:pt x="135" y="604"/>
                  <a:pt x="302" y="604"/>
                </a:cubicBezTo>
                <a:lnTo>
                  <a:pt x="302" y="604"/>
                </a:lnTo>
                <a:lnTo>
                  <a:pt x="302" y="604"/>
                </a:lnTo>
                <a:cubicBezTo>
                  <a:pt x="469" y="604"/>
                  <a:pt x="604" y="469"/>
                  <a:pt x="604" y="302"/>
                </a:cubicBezTo>
                <a:cubicBezTo>
                  <a:pt x="604" y="135"/>
                  <a:pt x="469" y="0"/>
                  <a:pt x="302" y="0"/>
                </a:cubicBezTo>
                <a:close/>
                <a:moveTo>
                  <a:pt x="302" y="517"/>
                </a:moveTo>
                <a:cubicBezTo>
                  <a:pt x="302" y="517"/>
                  <a:pt x="302" y="517"/>
                  <a:pt x="302" y="517"/>
                </a:cubicBezTo>
                <a:cubicBezTo>
                  <a:pt x="302" y="517"/>
                  <a:pt x="302" y="517"/>
                  <a:pt x="302" y="517"/>
                </a:cubicBezTo>
                <a:cubicBezTo>
                  <a:pt x="275" y="517"/>
                  <a:pt x="252" y="495"/>
                  <a:pt x="252" y="468"/>
                </a:cubicBezTo>
                <a:cubicBezTo>
                  <a:pt x="252" y="441"/>
                  <a:pt x="275" y="419"/>
                  <a:pt x="302" y="419"/>
                </a:cubicBezTo>
                <a:lnTo>
                  <a:pt x="302" y="419"/>
                </a:lnTo>
                <a:lnTo>
                  <a:pt x="302" y="419"/>
                </a:lnTo>
                <a:cubicBezTo>
                  <a:pt x="330" y="419"/>
                  <a:pt x="352" y="441"/>
                  <a:pt x="352" y="468"/>
                </a:cubicBezTo>
                <a:cubicBezTo>
                  <a:pt x="352" y="495"/>
                  <a:pt x="330" y="517"/>
                  <a:pt x="302" y="517"/>
                </a:cubicBezTo>
                <a:close/>
                <a:moveTo>
                  <a:pt x="373" y="141"/>
                </a:moveTo>
                <a:cubicBezTo>
                  <a:pt x="370" y="190"/>
                  <a:pt x="347" y="337"/>
                  <a:pt x="347" y="337"/>
                </a:cubicBezTo>
                <a:cubicBezTo>
                  <a:pt x="347" y="362"/>
                  <a:pt x="327" y="382"/>
                  <a:pt x="302" y="382"/>
                </a:cubicBezTo>
                <a:lnTo>
                  <a:pt x="302" y="382"/>
                </a:lnTo>
                <a:lnTo>
                  <a:pt x="302" y="382"/>
                </a:lnTo>
                <a:cubicBezTo>
                  <a:pt x="277" y="382"/>
                  <a:pt x="257" y="362"/>
                  <a:pt x="257" y="337"/>
                </a:cubicBezTo>
                <a:cubicBezTo>
                  <a:pt x="257" y="337"/>
                  <a:pt x="234" y="190"/>
                  <a:pt x="231" y="141"/>
                </a:cubicBezTo>
                <a:cubicBezTo>
                  <a:pt x="229" y="116"/>
                  <a:pt x="248" y="71"/>
                  <a:pt x="302" y="71"/>
                </a:cubicBezTo>
                <a:cubicBezTo>
                  <a:pt x="302" y="71"/>
                  <a:pt x="302" y="71"/>
                  <a:pt x="302" y="71"/>
                </a:cubicBezTo>
                <a:cubicBezTo>
                  <a:pt x="302" y="71"/>
                  <a:pt x="302" y="71"/>
                  <a:pt x="302" y="71"/>
                </a:cubicBezTo>
                <a:cubicBezTo>
                  <a:pt x="356" y="71"/>
                  <a:pt x="375" y="116"/>
                  <a:pt x="373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navigation-history-interface-symbol-of-a-clock-with-an-arrow_32284"/>
          <p:cNvSpPr>
            <a:spLocks noChangeAspect="1"/>
          </p:cNvSpPr>
          <p:nvPr/>
        </p:nvSpPr>
        <p:spPr bwMode="auto">
          <a:xfrm>
            <a:off x="9827905" y="3780812"/>
            <a:ext cx="476410" cy="609685"/>
          </a:xfrm>
          <a:custGeom>
            <a:avLst/>
            <a:gdLst>
              <a:gd name="T0" fmla="*/ 2279 w 4803"/>
              <a:gd name="T1" fmla="*/ 0 h 6157"/>
              <a:gd name="T2" fmla="*/ 4376 w 4803"/>
              <a:gd name="T3" fmla="*/ 1856 h 6157"/>
              <a:gd name="T4" fmla="*/ 4309 w 4803"/>
              <a:gd name="T5" fmla="*/ 2280 h 6157"/>
              <a:gd name="T6" fmla="*/ 2279 w 4803"/>
              <a:gd name="T7" fmla="*/ 483 h 6157"/>
              <a:gd name="T8" fmla="*/ 1402 w 4803"/>
              <a:gd name="T9" fmla="*/ 3846 h 6157"/>
              <a:gd name="T10" fmla="*/ 0 w 4803"/>
              <a:gd name="T11" fmla="*/ 2280 h 6157"/>
              <a:gd name="T12" fmla="*/ 2038 w 4803"/>
              <a:gd name="T13" fmla="*/ 1089 h 6157"/>
              <a:gd name="T14" fmla="*/ 2279 w 4803"/>
              <a:gd name="T15" fmla="*/ 2521 h 6157"/>
              <a:gd name="T16" fmla="*/ 3888 w 4803"/>
              <a:gd name="T17" fmla="*/ 2280 h 6157"/>
              <a:gd name="T18" fmla="*/ 2521 w 4803"/>
              <a:gd name="T19" fmla="*/ 2038 h 6157"/>
              <a:gd name="T20" fmla="*/ 2279 w 4803"/>
              <a:gd name="T21" fmla="*/ 848 h 6157"/>
              <a:gd name="T22" fmla="*/ 4681 w 4803"/>
              <a:gd name="T23" fmla="*/ 1795 h 6157"/>
              <a:gd name="T24" fmla="*/ 4529 w 4803"/>
              <a:gd name="T25" fmla="*/ 2107 h 6157"/>
              <a:gd name="T26" fmla="*/ 4410 w 4803"/>
              <a:gd name="T27" fmla="*/ 2611 h 6157"/>
              <a:gd name="T28" fmla="*/ 4279 w 4803"/>
              <a:gd name="T29" fmla="*/ 2938 h 6157"/>
              <a:gd name="T30" fmla="*/ 4100 w 4803"/>
              <a:gd name="T31" fmla="*/ 3265 h 6157"/>
              <a:gd name="T32" fmla="*/ 3852 w 4803"/>
              <a:gd name="T33" fmla="*/ 3588 h 6157"/>
              <a:gd name="T34" fmla="*/ 3566 w 4803"/>
              <a:gd name="T35" fmla="*/ 3874 h 6157"/>
              <a:gd name="T36" fmla="*/ 3232 w 4803"/>
              <a:gd name="T37" fmla="*/ 4115 h 6157"/>
              <a:gd name="T38" fmla="*/ 2896 w 4803"/>
              <a:gd name="T39" fmla="*/ 4296 h 6157"/>
              <a:gd name="T40" fmla="*/ 2559 w 4803"/>
              <a:gd name="T41" fmla="*/ 4416 h 6157"/>
              <a:gd name="T42" fmla="*/ 2243 w 4803"/>
              <a:gd name="T43" fmla="*/ 4487 h 6157"/>
              <a:gd name="T44" fmla="*/ 1896 w 4803"/>
              <a:gd name="T45" fmla="*/ 4522 h 6157"/>
              <a:gd name="T46" fmla="*/ 1878 w 4803"/>
              <a:gd name="T47" fmla="*/ 3957 h 6157"/>
              <a:gd name="T48" fmla="*/ 1672 w 4803"/>
              <a:gd name="T49" fmla="*/ 3872 h 6157"/>
              <a:gd name="T50" fmla="*/ 597 w 4803"/>
              <a:gd name="T51" fmla="*/ 4997 h 6157"/>
              <a:gd name="T52" fmla="*/ 1672 w 4803"/>
              <a:gd name="T53" fmla="*/ 6122 h 6157"/>
              <a:gd name="T54" fmla="*/ 1804 w 4803"/>
              <a:gd name="T55" fmla="*/ 6148 h 6157"/>
              <a:gd name="T56" fmla="*/ 1878 w 4803"/>
              <a:gd name="T57" fmla="*/ 5447 h 6157"/>
              <a:gd name="T58" fmla="*/ 2454 w 4803"/>
              <a:gd name="T59" fmla="*/ 5313 h 6157"/>
              <a:gd name="T60" fmla="*/ 2835 w 4803"/>
              <a:gd name="T61" fmla="*/ 5165 h 6157"/>
              <a:gd name="T62" fmla="*/ 3240 w 4803"/>
              <a:gd name="T63" fmla="*/ 4948 h 6157"/>
              <a:gd name="T64" fmla="*/ 3348 w 4803"/>
              <a:gd name="T65" fmla="*/ 4873 h 6157"/>
              <a:gd name="T66" fmla="*/ 3923 w 4803"/>
              <a:gd name="T67" fmla="*/ 4375 h 6157"/>
              <a:gd name="T68" fmla="*/ 3996 w 4803"/>
              <a:gd name="T69" fmla="*/ 4297 h 6157"/>
              <a:gd name="T70" fmla="*/ 4282 w 4803"/>
              <a:gd name="T71" fmla="*/ 3908 h 6157"/>
              <a:gd name="T72" fmla="*/ 4510 w 4803"/>
              <a:gd name="T73" fmla="*/ 3497 h 6157"/>
              <a:gd name="T74" fmla="*/ 4567 w 4803"/>
              <a:gd name="T75" fmla="*/ 3356 h 6157"/>
              <a:gd name="T76" fmla="*/ 4721 w 4803"/>
              <a:gd name="T77" fmla="*/ 2878 h 6157"/>
              <a:gd name="T78" fmla="*/ 4792 w 4803"/>
              <a:gd name="T79" fmla="*/ 2391 h 6157"/>
              <a:gd name="T80" fmla="*/ 4796 w 4803"/>
              <a:gd name="T81" fmla="*/ 1913 h 6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03" h="6157">
                <a:moveTo>
                  <a:pt x="0" y="2280"/>
                </a:moveTo>
                <a:cubicBezTo>
                  <a:pt x="0" y="1023"/>
                  <a:pt x="1022" y="0"/>
                  <a:pt x="2279" y="0"/>
                </a:cubicBezTo>
                <a:cubicBezTo>
                  <a:pt x="3320" y="0"/>
                  <a:pt x="4198" y="702"/>
                  <a:pt x="4470" y="1656"/>
                </a:cubicBezTo>
                <a:cubicBezTo>
                  <a:pt x="4420" y="1710"/>
                  <a:pt x="4386" y="1778"/>
                  <a:pt x="4376" y="1856"/>
                </a:cubicBezTo>
                <a:lnTo>
                  <a:pt x="4351" y="2055"/>
                </a:lnTo>
                <a:lnTo>
                  <a:pt x="4309" y="2280"/>
                </a:lnTo>
                <a:lnTo>
                  <a:pt x="4076" y="2280"/>
                </a:lnTo>
                <a:cubicBezTo>
                  <a:pt x="4076" y="1289"/>
                  <a:pt x="3270" y="483"/>
                  <a:pt x="2279" y="483"/>
                </a:cubicBezTo>
                <a:cubicBezTo>
                  <a:pt x="1289" y="483"/>
                  <a:pt x="483" y="1289"/>
                  <a:pt x="483" y="2280"/>
                </a:cubicBezTo>
                <a:cubicBezTo>
                  <a:pt x="483" y="2952"/>
                  <a:pt x="854" y="3537"/>
                  <a:pt x="1402" y="3846"/>
                </a:cubicBezTo>
                <a:lnTo>
                  <a:pt x="1051" y="4197"/>
                </a:lnTo>
                <a:cubicBezTo>
                  <a:pt x="420" y="3791"/>
                  <a:pt x="0" y="3084"/>
                  <a:pt x="0" y="2280"/>
                </a:cubicBezTo>
                <a:close/>
                <a:moveTo>
                  <a:pt x="2279" y="848"/>
                </a:moveTo>
                <a:cubicBezTo>
                  <a:pt x="2146" y="848"/>
                  <a:pt x="2038" y="956"/>
                  <a:pt x="2038" y="1089"/>
                </a:cubicBezTo>
                <a:lnTo>
                  <a:pt x="2038" y="2280"/>
                </a:lnTo>
                <a:cubicBezTo>
                  <a:pt x="2038" y="2413"/>
                  <a:pt x="2146" y="2521"/>
                  <a:pt x="2279" y="2521"/>
                </a:cubicBezTo>
                <a:lnTo>
                  <a:pt x="3646" y="2521"/>
                </a:lnTo>
                <a:cubicBezTo>
                  <a:pt x="3780" y="2521"/>
                  <a:pt x="3888" y="2413"/>
                  <a:pt x="3888" y="2280"/>
                </a:cubicBezTo>
                <a:cubicBezTo>
                  <a:pt x="3888" y="2146"/>
                  <a:pt x="3780" y="2038"/>
                  <a:pt x="3646" y="2038"/>
                </a:cubicBezTo>
                <a:lnTo>
                  <a:pt x="2521" y="2038"/>
                </a:lnTo>
                <a:lnTo>
                  <a:pt x="2521" y="1089"/>
                </a:lnTo>
                <a:cubicBezTo>
                  <a:pt x="2521" y="956"/>
                  <a:pt x="2413" y="848"/>
                  <a:pt x="2279" y="848"/>
                </a:cubicBezTo>
                <a:close/>
                <a:moveTo>
                  <a:pt x="4796" y="1913"/>
                </a:moveTo>
                <a:cubicBezTo>
                  <a:pt x="4794" y="1850"/>
                  <a:pt x="4744" y="1799"/>
                  <a:pt x="4681" y="1795"/>
                </a:cubicBezTo>
                <a:cubicBezTo>
                  <a:pt x="4621" y="1792"/>
                  <a:pt x="4563" y="1838"/>
                  <a:pt x="4555" y="1901"/>
                </a:cubicBezTo>
                <a:lnTo>
                  <a:pt x="4529" y="2107"/>
                </a:lnTo>
                <a:lnTo>
                  <a:pt x="4484" y="2348"/>
                </a:lnTo>
                <a:cubicBezTo>
                  <a:pt x="4465" y="2431"/>
                  <a:pt x="4446" y="2517"/>
                  <a:pt x="4410" y="2611"/>
                </a:cubicBezTo>
                <a:lnTo>
                  <a:pt x="4356" y="2770"/>
                </a:lnTo>
                <a:lnTo>
                  <a:pt x="4279" y="2938"/>
                </a:lnTo>
                <a:cubicBezTo>
                  <a:pt x="4252" y="3008"/>
                  <a:pt x="4210" y="3077"/>
                  <a:pt x="4166" y="3151"/>
                </a:cubicBezTo>
                <a:cubicBezTo>
                  <a:pt x="4144" y="3189"/>
                  <a:pt x="4121" y="3226"/>
                  <a:pt x="4100" y="3265"/>
                </a:cubicBezTo>
                <a:cubicBezTo>
                  <a:pt x="4078" y="3295"/>
                  <a:pt x="4056" y="3325"/>
                  <a:pt x="4034" y="3356"/>
                </a:cubicBezTo>
                <a:cubicBezTo>
                  <a:pt x="3978" y="3436"/>
                  <a:pt x="3924" y="3512"/>
                  <a:pt x="3852" y="3588"/>
                </a:cubicBezTo>
                <a:cubicBezTo>
                  <a:pt x="3790" y="3666"/>
                  <a:pt x="3715" y="3735"/>
                  <a:pt x="3635" y="3809"/>
                </a:cubicBezTo>
                <a:cubicBezTo>
                  <a:pt x="3612" y="3831"/>
                  <a:pt x="3589" y="3852"/>
                  <a:pt x="3566" y="3874"/>
                </a:cubicBezTo>
                <a:cubicBezTo>
                  <a:pt x="3540" y="3894"/>
                  <a:pt x="3515" y="3914"/>
                  <a:pt x="3490" y="3933"/>
                </a:cubicBezTo>
                <a:cubicBezTo>
                  <a:pt x="3406" y="3999"/>
                  <a:pt x="3326" y="4061"/>
                  <a:pt x="3232" y="4115"/>
                </a:cubicBezTo>
                <a:cubicBezTo>
                  <a:pt x="3159" y="4166"/>
                  <a:pt x="3076" y="4207"/>
                  <a:pt x="2996" y="4246"/>
                </a:cubicBezTo>
                <a:cubicBezTo>
                  <a:pt x="2962" y="4263"/>
                  <a:pt x="2929" y="4279"/>
                  <a:pt x="2896" y="4296"/>
                </a:cubicBezTo>
                <a:cubicBezTo>
                  <a:pt x="2855" y="4311"/>
                  <a:pt x="2815" y="4327"/>
                  <a:pt x="2776" y="4342"/>
                </a:cubicBezTo>
                <a:cubicBezTo>
                  <a:pt x="2703" y="4372"/>
                  <a:pt x="2633" y="4399"/>
                  <a:pt x="2559" y="4416"/>
                </a:cubicBezTo>
                <a:lnTo>
                  <a:pt x="2400" y="4460"/>
                </a:lnTo>
                <a:lnTo>
                  <a:pt x="2243" y="4487"/>
                </a:lnTo>
                <a:cubicBezTo>
                  <a:pt x="2163" y="4504"/>
                  <a:pt x="2092" y="4508"/>
                  <a:pt x="2024" y="4512"/>
                </a:cubicBezTo>
                <a:lnTo>
                  <a:pt x="1896" y="4522"/>
                </a:lnTo>
                <a:lnTo>
                  <a:pt x="1878" y="4521"/>
                </a:lnTo>
                <a:lnTo>
                  <a:pt x="1878" y="3957"/>
                </a:lnTo>
                <a:cubicBezTo>
                  <a:pt x="1878" y="3909"/>
                  <a:pt x="1849" y="3865"/>
                  <a:pt x="1804" y="3846"/>
                </a:cubicBezTo>
                <a:cubicBezTo>
                  <a:pt x="1758" y="3827"/>
                  <a:pt x="1707" y="3837"/>
                  <a:pt x="1672" y="3872"/>
                </a:cubicBezTo>
                <a:lnTo>
                  <a:pt x="632" y="4911"/>
                </a:lnTo>
                <a:cubicBezTo>
                  <a:pt x="610" y="4934"/>
                  <a:pt x="597" y="4965"/>
                  <a:pt x="597" y="4997"/>
                </a:cubicBezTo>
                <a:cubicBezTo>
                  <a:pt x="597" y="5029"/>
                  <a:pt x="610" y="5060"/>
                  <a:pt x="632" y="5082"/>
                </a:cubicBezTo>
                <a:lnTo>
                  <a:pt x="1672" y="6122"/>
                </a:lnTo>
                <a:cubicBezTo>
                  <a:pt x="1695" y="6145"/>
                  <a:pt x="1726" y="6157"/>
                  <a:pt x="1757" y="6157"/>
                </a:cubicBezTo>
                <a:cubicBezTo>
                  <a:pt x="1773" y="6157"/>
                  <a:pt x="1789" y="6154"/>
                  <a:pt x="1804" y="6148"/>
                </a:cubicBezTo>
                <a:cubicBezTo>
                  <a:pt x="1849" y="6129"/>
                  <a:pt x="1878" y="6085"/>
                  <a:pt x="1878" y="6036"/>
                </a:cubicBezTo>
                <a:lnTo>
                  <a:pt x="1878" y="5447"/>
                </a:lnTo>
                <a:lnTo>
                  <a:pt x="2101" y="5406"/>
                </a:lnTo>
                <a:cubicBezTo>
                  <a:pt x="2204" y="5385"/>
                  <a:pt x="2332" y="5358"/>
                  <a:pt x="2454" y="5313"/>
                </a:cubicBezTo>
                <a:lnTo>
                  <a:pt x="2597" y="5265"/>
                </a:lnTo>
                <a:lnTo>
                  <a:pt x="2835" y="5165"/>
                </a:lnTo>
                <a:cubicBezTo>
                  <a:pt x="2934" y="5125"/>
                  <a:pt x="3029" y="5070"/>
                  <a:pt x="3121" y="5016"/>
                </a:cubicBezTo>
                <a:cubicBezTo>
                  <a:pt x="3160" y="4994"/>
                  <a:pt x="3199" y="4970"/>
                  <a:pt x="3240" y="4948"/>
                </a:cubicBezTo>
                <a:cubicBezTo>
                  <a:pt x="3244" y="4946"/>
                  <a:pt x="3248" y="4943"/>
                  <a:pt x="3252" y="4940"/>
                </a:cubicBezTo>
                <a:cubicBezTo>
                  <a:pt x="3284" y="4918"/>
                  <a:pt x="3316" y="4895"/>
                  <a:pt x="3348" y="4873"/>
                </a:cubicBezTo>
                <a:cubicBezTo>
                  <a:pt x="3446" y="4805"/>
                  <a:pt x="3547" y="4735"/>
                  <a:pt x="3633" y="4654"/>
                </a:cubicBezTo>
                <a:cubicBezTo>
                  <a:pt x="3739" y="4569"/>
                  <a:pt x="3833" y="4470"/>
                  <a:pt x="3923" y="4375"/>
                </a:cubicBezTo>
                <a:lnTo>
                  <a:pt x="3988" y="4306"/>
                </a:lnTo>
                <a:cubicBezTo>
                  <a:pt x="3991" y="4303"/>
                  <a:pt x="3993" y="4300"/>
                  <a:pt x="3996" y="4297"/>
                </a:cubicBezTo>
                <a:lnTo>
                  <a:pt x="4055" y="4222"/>
                </a:lnTo>
                <a:cubicBezTo>
                  <a:pt x="4136" y="4121"/>
                  <a:pt x="4219" y="4016"/>
                  <a:pt x="4282" y="3908"/>
                </a:cubicBezTo>
                <a:cubicBezTo>
                  <a:pt x="4353" y="3808"/>
                  <a:pt x="4406" y="3702"/>
                  <a:pt x="4457" y="3601"/>
                </a:cubicBezTo>
                <a:cubicBezTo>
                  <a:pt x="4475" y="3565"/>
                  <a:pt x="4492" y="3531"/>
                  <a:pt x="4510" y="3497"/>
                </a:cubicBezTo>
                <a:cubicBezTo>
                  <a:pt x="4513" y="3492"/>
                  <a:pt x="4515" y="3487"/>
                  <a:pt x="4517" y="3482"/>
                </a:cubicBezTo>
                <a:cubicBezTo>
                  <a:pt x="4533" y="3439"/>
                  <a:pt x="4550" y="3397"/>
                  <a:pt x="4567" y="3356"/>
                </a:cubicBezTo>
                <a:cubicBezTo>
                  <a:pt x="4605" y="3264"/>
                  <a:pt x="4643" y="3169"/>
                  <a:pt x="4665" y="3076"/>
                </a:cubicBezTo>
                <a:lnTo>
                  <a:pt x="4721" y="2878"/>
                </a:lnTo>
                <a:lnTo>
                  <a:pt x="4753" y="2704"/>
                </a:lnTo>
                <a:cubicBezTo>
                  <a:pt x="4778" y="2589"/>
                  <a:pt x="4785" y="2483"/>
                  <a:pt x="4792" y="2391"/>
                </a:cubicBezTo>
                <a:lnTo>
                  <a:pt x="4803" y="2233"/>
                </a:lnTo>
                <a:lnTo>
                  <a:pt x="4796" y="19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chat_165652"/>
          <p:cNvSpPr>
            <a:spLocks noChangeAspect="1"/>
          </p:cNvSpPr>
          <p:nvPr/>
        </p:nvSpPr>
        <p:spPr bwMode="auto">
          <a:xfrm>
            <a:off x="7135602" y="3807110"/>
            <a:ext cx="609685" cy="557088"/>
          </a:xfrm>
          <a:custGeom>
            <a:avLst/>
            <a:gdLst>
              <a:gd name="connsiteX0" fmla="*/ 391644 w 608415"/>
              <a:gd name="connsiteY0" fmla="*/ 355333 h 555928"/>
              <a:gd name="connsiteX1" fmla="*/ 374745 w 608415"/>
              <a:gd name="connsiteY1" fmla="*/ 372209 h 555928"/>
              <a:gd name="connsiteX2" fmla="*/ 391644 w 608415"/>
              <a:gd name="connsiteY2" fmla="*/ 388932 h 555928"/>
              <a:gd name="connsiteX3" fmla="*/ 547424 w 608415"/>
              <a:gd name="connsiteY3" fmla="*/ 388932 h 555928"/>
              <a:gd name="connsiteX4" fmla="*/ 564170 w 608415"/>
              <a:gd name="connsiteY4" fmla="*/ 372209 h 555928"/>
              <a:gd name="connsiteX5" fmla="*/ 547424 w 608415"/>
              <a:gd name="connsiteY5" fmla="*/ 355333 h 555928"/>
              <a:gd name="connsiteX6" fmla="*/ 294863 w 608415"/>
              <a:gd name="connsiteY6" fmla="*/ 199746 h 555928"/>
              <a:gd name="connsiteX7" fmla="*/ 277961 w 608415"/>
              <a:gd name="connsiteY7" fmla="*/ 216622 h 555928"/>
              <a:gd name="connsiteX8" fmla="*/ 294863 w 608415"/>
              <a:gd name="connsiteY8" fmla="*/ 233344 h 555928"/>
              <a:gd name="connsiteX9" fmla="*/ 372765 w 608415"/>
              <a:gd name="connsiteY9" fmla="*/ 233344 h 555928"/>
              <a:gd name="connsiteX10" fmla="*/ 389514 w 608415"/>
              <a:gd name="connsiteY10" fmla="*/ 216622 h 555928"/>
              <a:gd name="connsiteX11" fmla="*/ 372765 w 608415"/>
              <a:gd name="connsiteY11" fmla="*/ 199746 h 555928"/>
              <a:gd name="connsiteX12" fmla="*/ 61001 w 608415"/>
              <a:gd name="connsiteY12" fmla="*/ 199746 h 555928"/>
              <a:gd name="connsiteX13" fmla="*/ 44252 w 608415"/>
              <a:gd name="connsiteY13" fmla="*/ 216622 h 555928"/>
              <a:gd name="connsiteX14" fmla="*/ 61001 w 608415"/>
              <a:gd name="connsiteY14" fmla="*/ 233344 h 555928"/>
              <a:gd name="connsiteX15" fmla="*/ 216806 w 608415"/>
              <a:gd name="connsiteY15" fmla="*/ 233344 h 555928"/>
              <a:gd name="connsiteX16" fmla="*/ 233708 w 608415"/>
              <a:gd name="connsiteY16" fmla="*/ 216622 h 555928"/>
              <a:gd name="connsiteX17" fmla="*/ 216806 w 608415"/>
              <a:gd name="connsiteY17" fmla="*/ 199746 h 555928"/>
              <a:gd name="connsiteX18" fmla="*/ 467384 w 608415"/>
              <a:gd name="connsiteY18" fmla="*/ 194549 h 555928"/>
              <a:gd name="connsiteX19" fmla="*/ 575692 w 608415"/>
              <a:gd name="connsiteY19" fmla="*/ 194549 h 555928"/>
              <a:gd name="connsiteX20" fmla="*/ 608415 w 608415"/>
              <a:gd name="connsiteY20" fmla="*/ 227228 h 555928"/>
              <a:gd name="connsiteX21" fmla="*/ 608415 w 608415"/>
              <a:gd name="connsiteY21" fmla="*/ 439407 h 555928"/>
              <a:gd name="connsiteX22" fmla="*/ 575692 w 608415"/>
              <a:gd name="connsiteY22" fmla="*/ 472086 h 555928"/>
              <a:gd name="connsiteX23" fmla="*/ 391491 w 608415"/>
              <a:gd name="connsiteY23" fmla="*/ 472086 h 555928"/>
              <a:gd name="connsiteX24" fmla="*/ 374745 w 608415"/>
              <a:gd name="connsiteY24" fmla="*/ 488808 h 555928"/>
              <a:gd name="connsiteX25" fmla="*/ 374745 w 608415"/>
              <a:gd name="connsiteY25" fmla="*/ 549563 h 555928"/>
              <a:gd name="connsiteX26" fmla="*/ 370751 w 608415"/>
              <a:gd name="connsiteY26" fmla="*/ 555393 h 555928"/>
              <a:gd name="connsiteX27" fmla="*/ 363838 w 608415"/>
              <a:gd name="connsiteY27" fmla="*/ 554012 h 555928"/>
              <a:gd name="connsiteX28" fmla="*/ 286562 w 608415"/>
              <a:gd name="connsiteY28" fmla="*/ 476995 h 555928"/>
              <a:gd name="connsiteX29" fmla="*/ 274733 w 608415"/>
              <a:gd name="connsiteY29" fmla="*/ 472086 h 555928"/>
              <a:gd name="connsiteX30" fmla="*/ 207443 w 608415"/>
              <a:gd name="connsiteY30" fmla="*/ 472086 h 555928"/>
              <a:gd name="connsiteX31" fmla="*/ 174720 w 608415"/>
              <a:gd name="connsiteY31" fmla="*/ 439407 h 555928"/>
              <a:gd name="connsiteX32" fmla="*/ 174720 w 608415"/>
              <a:gd name="connsiteY32" fmla="*/ 311148 h 555928"/>
              <a:gd name="connsiteX33" fmla="*/ 218965 w 608415"/>
              <a:gd name="connsiteY33" fmla="*/ 311148 h 555928"/>
              <a:gd name="connsiteX34" fmla="*/ 218965 w 608415"/>
              <a:gd name="connsiteY34" fmla="*/ 355026 h 555928"/>
              <a:gd name="connsiteX35" fmla="*/ 243700 w 608415"/>
              <a:gd name="connsiteY35" fmla="*/ 392001 h 555928"/>
              <a:gd name="connsiteX36" fmla="*/ 259063 w 608415"/>
              <a:gd name="connsiteY36" fmla="*/ 395069 h 555928"/>
              <a:gd name="connsiteX37" fmla="*/ 287330 w 608415"/>
              <a:gd name="connsiteY37" fmla="*/ 383409 h 555928"/>
              <a:gd name="connsiteX38" fmla="*/ 359536 w 608415"/>
              <a:gd name="connsiteY38" fmla="*/ 311148 h 555928"/>
              <a:gd name="connsiteX39" fmla="*/ 401016 w 608415"/>
              <a:gd name="connsiteY39" fmla="*/ 311148 h 555928"/>
              <a:gd name="connsiteX40" fmla="*/ 467384 w 608415"/>
              <a:gd name="connsiteY40" fmla="*/ 244871 h 555928"/>
              <a:gd name="connsiteX41" fmla="*/ 61001 w 608415"/>
              <a:gd name="connsiteY41" fmla="*/ 121965 h 555928"/>
              <a:gd name="connsiteX42" fmla="*/ 44252 w 608415"/>
              <a:gd name="connsiteY42" fmla="*/ 138840 h 555928"/>
              <a:gd name="connsiteX43" fmla="*/ 61001 w 608415"/>
              <a:gd name="connsiteY43" fmla="*/ 155562 h 555928"/>
              <a:gd name="connsiteX44" fmla="*/ 372765 w 608415"/>
              <a:gd name="connsiteY44" fmla="*/ 155562 h 555928"/>
              <a:gd name="connsiteX45" fmla="*/ 389514 w 608415"/>
              <a:gd name="connsiteY45" fmla="*/ 138840 h 555928"/>
              <a:gd name="connsiteX46" fmla="*/ 372765 w 608415"/>
              <a:gd name="connsiteY46" fmla="*/ 121965 h 555928"/>
              <a:gd name="connsiteX47" fmla="*/ 61001 w 608415"/>
              <a:gd name="connsiteY47" fmla="*/ 44183 h 555928"/>
              <a:gd name="connsiteX48" fmla="*/ 44252 w 608415"/>
              <a:gd name="connsiteY48" fmla="*/ 61059 h 555928"/>
              <a:gd name="connsiteX49" fmla="*/ 61001 w 608415"/>
              <a:gd name="connsiteY49" fmla="*/ 77781 h 555928"/>
              <a:gd name="connsiteX50" fmla="*/ 372765 w 608415"/>
              <a:gd name="connsiteY50" fmla="*/ 77781 h 555928"/>
              <a:gd name="connsiteX51" fmla="*/ 389514 w 608415"/>
              <a:gd name="connsiteY51" fmla="*/ 61059 h 555928"/>
              <a:gd name="connsiteX52" fmla="*/ 372765 w 608415"/>
              <a:gd name="connsiteY52" fmla="*/ 44183 h 555928"/>
              <a:gd name="connsiteX53" fmla="*/ 32728 w 608415"/>
              <a:gd name="connsiteY53" fmla="*/ 0 h 555928"/>
              <a:gd name="connsiteX54" fmla="*/ 401038 w 608415"/>
              <a:gd name="connsiteY54" fmla="*/ 0 h 555928"/>
              <a:gd name="connsiteX55" fmla="*/ 433766 w 608415"/>
              <a:gd name="connsiteY55" fmla="*/ 32677 h 555928"/>
              <a:gd name="connsiteX56" fmla="*/ 433766 w 608415"/>
              <a:gd name="connsiteY56" fmla="*/ 244850 h 555928"/>
              <a:gd name="connsiteX57" fmla="*/ 401038 w 608415"/>
              <a:gd name="connsiteY57" fmla="*/ 277527 h 555928"/>
              <a:gd name="connsiteX58" fmla="*/ 352637 w 608415"/>
              <a:gd name="connsiteY58" fmla="*/ 277527 h 555928"/>
              <a:gd name="connsiteX59" fmla="*/ 340652 w 608415"/>
              <a:gd name="connsiteY59" fmla="*/ 282436 h 555928"/>
              <a:gd name="connsiteX60" fmla="*/ 263517 w 608415"/>
              <a:gd name="connsiteY60" fmla="*/ 359604 h 555928"/>
              <a:gd name="connsiteX61" fmla="*/ 256603 w 608415"/>
              <a:gd name="connsiteY61" fmla="*/ 360985 h 555928"/>
              <a:gd name="connsiteX62" fmla="*/ 252608 w 608415"/>
              <a:gd name="connsiteY62" fmla="*/ 355002 h 555928"/>
              <a:gd name="connsiteX63" fmla="*/ 252608 w 608415"/>
              <a:gd name="connsiteY63" fmla="*/ 294403 h 555928"/>
              <a:gd name="connsiteX64" fmla="*/ 235706 w 608415"/>
              <a:gd name="connsiteY64" fmla="*/ 277527 h 555928"/>
              <a:gd name="connsiteX65" fmla="*/ 32728 w 608415"/>
              <a:gd name="connsiteY65" fmla="*/ 277527 h 555928"/>
              <a:gd name="connsiteX66" fmla="*/ 0 w 608415"/>
              <a:gd name="connsiteY66" fmla="*/ 244850 h 555928"/>
              <a:gd name="connsiteX67" fmla="*/ 0 w 608415"/>
              <a:gd name="connsiteY67" fmla="*/ 32677 h 555928"/>
              <a:gd name="connsiteX68" fmla="*/ 32728 w 608415"/>
              <a:gd name="connsiteY68" fmla="*/ 0 h 55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8415" h="555928">
                <a:moveTo>
                  <a:pt x="391644" y="355333"/>
                </a:moveTo>
                <a:cubicBezTo>
                  <a:pt x="382273" y="355333"/>
                  <a:pt x="374745" y="362851"/>
                  <a:pt x="374745" y="372209"/>
                </a:cubicBezTo>
                <a:cubicBezTo>
                  <a:pt x="374745" y="381415"/>
                  <a:pt x="382273" y="388932"/>
                  <a:pt x="391644" y="388932"/>
                </a:cubicBezTo>
                <a:lnTo>
                  <a:pt x="547424" y="388932"/>
                </a:lnTo>
                <a:cubicBezTo>
                  <a:pt x="556642" y="388932"/>
                  <a:pt x="564170" y="381415"/>
                  <a:pt x="564170" y="372209"/>
                </a:cubicBezTo>
                <a:cubicBezTo>
                  <a:pt x="564170" y="362851"/>
                  <a:pt x="556642" y="355333"/>
                  <a:pt x="547424" y="355333"/>
                </a:cubicBezTo>
                <a:close/>
                <a:moveTo>
                  <a:pt x="294863" y="199746"/>
                </a:moveTo>
                <a:cubicBezTo>
                  <a:pt x="285490" y="199746"/>
                  <a:pt x="277961" y="207263"/>
                  <a:pt x="277961" y="216622"/>
                </a:cubicBezTo>
                <a:cubicBezTo>
                  <a:pt x="277961" y="225826"/>
                  <a:pt x="285490" y="233344"/>
                  <a:pt x="294863" y="233344"/>
                </a:cubicBezTo>
                <a:lnTo>
                  <a:pt x="372765" y="233344"/>
                </a:lnTo>
                <a:cubicBezTo>
                  <a:pt x="381985" y="233344"/>
                  <a:pt x="389514" y="225826"/>
                  <a:pt x="389514" y="216622"/>
                </a:cubicBezTo>
                <a:cubicBezTo>
                  <a:pt x="389514" y="207263"/>
                  <a:pt x="381985" y="199746"/>
                  <a:pt x="372765" y="199746"/>
                </a:cubicBezTo>
                <a:close/>
                <a:moveTo>
                  <a:pt x="61001" y="199746"/>
                </a:moveTo>
                <a:cubicBezTo>
                  <a:pt x="51781" y="199746"/>
                  <a:pt x="44252" y="207263"/>
                  <a:pt x="44252" y="216622"/>
                </a:cubicBezTo>
                <a:cubicBezTo>
                  <a:pt x="44252" y="225826"/>
                  <a:pt x="51781" y="233344"/>
                  <a:pt x="61001" y="233344"/>
                </a:cubicBezTo>
                <a:lnTo>
                  <a:pt x="216806" y="233344"/>
                </a:lnTo>
                <a:cubicBezTo>
                  <a:pt x="226179" y="233344"/>
                  <a:pt x="233708" y="225826"/>
                  <a:pt x="233708" y="216622"/>
                </a:cubicBezTo>
                <a:cubicBezTo>
                  <a:pt x="233708" y="207263"/>
                  <a:pt x="226179" y="199746"/>
                  <a:pt x="216806" y="199746"/>
                </a:cubicBezTo>
                <a:close/>
                <a:moveTo>
                  <a:pt x="467384" y="194549"/>
                </a:moveTo>
                <a:lnTo>
                  <a:pt x="575692" y="194549"/>
                </a:lnTo>
                <a:cubicBezTo>
                  <a:pt x="593667" y="194549"/>
                  <a:pt x="608415" y="209124"/>
                  <a:pt x="608415" y="227228"/>
                </a:cubicBezTo>
                <a:lnTo>
                  <a:pt x="608415" y="439407"/>
                </a:lnTo>
                <a:cubicBezTo>
                  <a:pt x="608415" y="457357"/>
                  <a:pt x="593667" y="472086"/>
                  <a:pt x="575692" y="472086"/>
                </a:cubicBezTo>
                <a:lnTo>
                  <a:pt x="391491" y="472086"/>
                </a:lnTo>
                <a:cubicBezTo>
                  <a:pt x="382273" y="472086"/>
                  <a:pt x="374745" y="479603"/>
                  <a:pt x="374745" y="488808"/>
                </a:cubicBezTo>
                <a:lnTo>
                  <a:pt x="374745" y="549563"/>
                </a:lnTo>
                <a:cubicBezTo>
                  <a:pt x="374745" y="553245"/>
                  <a:pt x="372287" y="554779"/>
                  <a:pt x="370751" y="555393"/>
                </a:cubicBezTo>
                <a:cubicBezTo>
                  <a:pt x="369368" y="556006"/>
                  <a:pt x="366449" y="556620"/>
                  <a:pt x="363838" y="554012"/>
                </a:cubicBezTo>
                <a:lnTo>
                  <a:pt x="286562" y="476995"/>
                </a:lnTo>
                <a:cubicBezTo>
                  <a:pt x="283490" y="473773"/>
                  <a:pt x="279188" y="472086"/>
                  <a:pt x="274733" y="472086"/>
                </a:cubicBezTo>
                <a:lnTo>
                  <a:pt x="207443" y="472086"/>
                </a:lnTo>
                <a:cubicBezTo>
                  <a:pt x="189469" y="472086"/>
                  <a:pt x="174720" y="457357"/>
                  <a:pt x="174720" y="439407"/>
                </a:cubicBezTo>
                <a:lnTo>
                  <a:pt x="174720" y="311148"/>
                </a:lnTo>
                <a:lnTo>
                  <a:pt x="218965" y="311148"/>
                </a:lnTo>
                <a:lnTo>
                  <a:pt x="218965" y="355026"/>
                </a:lnTo>
                <a:cubicBezTo>
                  <a:pt x="218965" y="371289"/>
                  <a:pt x="228644" y="385864"/>
                  <a:pt x="243700" y="392001"/>
                </a:cubicBezTo>
                <a:cubicBezTo>
                  <a:pt x="248616" y="394148"/>
                  <a:pt x="253839" y="395069"/>
                  <a:pt x="259063" y="395069"/>
                </a:cubicBezTo>
                <a:cubicBezTo>
                  <a:pt x="269356" y="395069"/>
                  <a:pt x="279649" y="391080"/>
                  <a:pt x="287330" y="383409"/>
                </a:cubicBezTo>
                <a:lnTo>
                  <a:pt x="359536" y="311148"/>
                </a:lnTo>
                <a:lnTo>
                  <a:pt x="401016" y="311148"/>
                </a:lnTo>
                <a:cubicBezTo>
                  <a:pt x="437580" y="311148"/>
                  <a:pt x="467384" y="281385"/>
                  <a:pt x="467384" y="244871"/>
                </a:cubicBezTo>
                <a:close/>
                <a:moveTo>
                  <a:pt x="61001" y="121965"/>
                </a:moveTo>
                <a:cubicBezTo>
                  <a:pt x="51781" y="121965"/>
                  <a:pt x="44252" y="129482"/>
                  <a:pt x="44252" y="138840"/>
                </a:cubicBezTo>
                <a:cubicBezTo>
                  <a:pt x="44252" y="148045"/>
                  <a:pt x="51781" y="155562"/>
                  <a:pt x="61001" y="155562"/>
                </a:cubicBezTo>
                <a:lnTo>
                  <a:pt x="372765" y="155562"/>
                </a:lnTo>
                <a:cubicBezTo>
                  <a:pt x="381985" y="155562"/>
                  <a:pt x="389514" y="148045"/>
                  <a:pt x="389514" y="138840"/>
                </a:cubicBezTo>
                <a:cubicBezTo>
                  <a:pt x="389514" y="129482"/>
                  <a:pt x="381985" y="121965"/>
                  <a:pt x="372765" y="121965"/>
                </a:cubicBezTo>
                <a:close/>
                <a:moveTo>
                  <a:pt x="61001" y="44183"/>
                </a:moveTo>
                <a:cubicBezTo>
                  <a:pt x="51781" y="44183"/>
                  <a:pt x="44252" y="51701"/>
                  <a:pt x="44252" y="61059"/>
                </a:cubicBezTo>
                <a:cubicBezTo>
                  <a:pt x="44252" y="70264"/>
                  <a:pt x="51781" y="77781"/>
                  <a:pt x="61001" y="77781"/>
                </a:cubicBezTo>
                <a:lnTo>
                  <a:pt x="372765" y="77781"/>
                </a:lnTo>
                <a:cubicBezTo>
                  <a:pt x="381985" y="77781"/>
                  <a:pt x="389514" y="70264"/>
                  <a:pt x="389514" y="61059"/>
                </a:cubicBezTo>
                <a:cubicBezTo>
                  <a:pt x="389514" y="51701"/>
                  <a:pt x="381985" y="44183"/>
                  <a:pt x="372765" y="44183"/>
                </a:cubicBezTo>
                <a:close/>
                <a:moveTo>
                  <a:pt x="32728" y="0"/>
                </a:moveTo>
                <a:lnTo>
                  <a:pt x="401038" y="0"/>
                </a:lnTo>
                <a:cubicBezTo>
                  <a:pt x="419015" y="0"/>
                  <a:pt x="433766" y="14728"/>
                  <a:pt x="433766" y="32677"/>
                </a:cubicBezTo>
                <a:lnTo>
                  <a:pt x="433766" y="244850"/>
                </a:lnTo>
                <a:cubicBezTo>
                  <a:pt x="433766" y="262799"/>
                  <a:pt x="419015" y="277527"/>
                  <a:pt x="401038" y="277527"/>
                </a:cubicBezTo>
                <a:lnTo>
                  <a:pt x="352637" y="277527"/>
                </a:lnTo>
                <a:cubicBezTo>
                  <a:pt x="348181" y="277527"/>
                  <a:pt x="343878" y="279368"/>
                  <a:pt x="340652" y="282436"/>
                </a:cubicBezTo>
                <a:lnTo>
                  <a:pt x="263517" y="359604"/>
                </a:lnTo>
                <a:cubicBezTo>
                  <a:pt x="260905" y="362212"/>
                  <a:pt x="257986" y="361598"/>
                  <a:pt x="256603" y="360985"/>
                </a:cubicBezTo>
                <a:cubicBezTo>
                  <a:pt x="255066" y="360371"/>
                  <a:pt x="252608" y="358837"/>
                  <a:pt x="252608" y="355002"/>
                </a:cubicBezTo>
                <a:lnTo>
                  <a:pt x="252608" y="294403"/>
                </a:lnTo>
                <a:cubicBezTo>
                  <a:pt x="252608" y="285045"/>
                  <a:pt x="245079" y="277527"/>
                  <a:pt x="235706" y="277527"/>
                </a:cubicBezTo>
                <a:lnTo>
                  <a:pt x="32728" y="277527"/>
                </a:lnTo>
                <a:cubicBezTo>
                  <a:pt x="14751" y="277527"/>
                  <a:pt x="0" y="262799"/>
                  <a:pt x="0" y="244850"/>
                </a:cubicBezTo>
                <a:lnTo>
                  <a:pt x="0" y="32677"/>
                </a:lnTo>
                <a:cubicBezTo>
                  <a:pt x="0" y="14728"/>
                  <a:pt x="14751" y="0"/>
                  <a:pt x="327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60070" y="1812378"/>
            <a:ext cx="11425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BC3231"/>
                </a:solidFill>
                <a:cs typeface="+mn-ea"/>
                <a:sym typeface="+mn-lt"/>
              </a:rPr>
              <a:t>RSLIDES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49052" y="2054258"/>
            <a:ext cx="275663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20" name="îṥlïḋé"/>
          <p:cNvSpPr/>
          <p:nvPr/>
        </p:nvSpPr>
        <p:spPr bwMode="auto">
          <a:xfrm>
            <a:off x="3360069" y="2301494"/>
            <a:ext cx="378026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346710" y="1900514"/>
            <a:ext cx="0" cy="317500"/>
          </a:xfrm>
          <a:prstGeom prst="line">
            <a:avLst/>
          </a:prstGeom>
          <a:ln w="28575">
            <a:solidFill>
              <a:srgbClr val="BC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363215" y="1782486"/>
            <a:ext cx="11425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BC3231"/>
                </a:solidFill>
                <a:cs typeface="+mn-ea"/>
                <a:sym typeface="+mn-lt"/>
              </a:rPr>
              <a:t>RSLIDES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52197" y="2024366"/>
            <a:ext cx="275663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26" name="îṥlïḋé"/>
          <p:cNvSpPr/>
          <p:nvPr/>
        </p:nvSpPr>
        <p:spPr bwMode="auto">
          <a:xfrm>
            <a:off x="8363214" y="2312511"/>
            <a:ext cx="378026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349855" y="1870622"/>
            <a:ext cx="0" cy="317500"/>
          </a:xfrm>
          <a:prstGeom prst="line">
            <a:avLst/>
          </a:prstGeom>
          <a:ln w="28575">
            <a:solidFill>
              <a:srgbClr val="BC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04967" y="5142733"/>
            <a:ext cx="11425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BC3231"/>
                </a:solidFill>
                <a:cs typeface="+mn-ea"/>
                <a:sym typeface="+mn-lt"/>
              </a:rPr>
              <a:t>RSLIDES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93949" y="5384613"/>
            <a:ext cx="275663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32" name="îṥlïḋé"/>
          <p:cNvSpPr/>
          <p:nvPr/>
        </p:nvSpPr>
        <p:spPr bwMode="auto">
          <a:xfrm>
            <a:off x="1004966" y="5613744"/>
            <a:ext cx="378026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991607" y="5230869"/>
            <a:ext cx="0" cy="317500"/>
          </a:xfrm>
          <a:prstGeom prst="line">
            <a:avLst/>
          </a:prstGeom>
          <a:ln w="28575">
            <a:solidFill>
              <a:srgbClr val="BC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245893" y="5142733"/>
            <a:ext cx="114259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BC3231"/>
                </a:solidFill>
                <a:cs typeface="+mn-ea"/>
                <a:sym typeface="+mn-lt"/>
              </a:rPr>
              <a:t>RSLIDES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234875" y="5384613"/>
            <a:ext cx="275663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38" name="îṥlïḋé"/>
          <p:cNvSpPr/>
          <p:nvPr/>
        </p:nvSpPr>
        <p:spPr bwMode="auto">
          <a:xfrm>
            <a:off x="6245892" y="5613744"/>
            <a:ext cx="3780268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232533" y="5230869"/>
            <a:ext cx="0" cy="317500"/>
          </a:xfrm>
          <a:prstGeom prst="line">
            <a:avLst/>
          </a:prstGeom>
          <a:ln w="28575">
            <a:solidFill>
              <a:srgbClr val="BC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30625" y="253365"/>
            <a:ext cx="5828665" cy="1120775"/>
            <a:chOff x="5875" y="399"/>
            <a:chExt cx="9179" cy="1765"/>
          </a:xfrm>
        </p:grpSpPr>
        <p:sp>
          <p:nvSpPr>
            <p:cNvPr id="6" name="文本框 5"/>
            <p:cNvSpPr txBox="1"/>
            <p:nvPr/>
          </p:nvSpPr>
          <p:spPr>
            <a:xfrm>
              <a:off x="7913" y="399"/>
              <a:ext cx="380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YOU CAN WRITE HERE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5" y="952"/>
              <a:ext cx="9179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/>
      <p:bldP spid="18" grpId="1"/>
      <p:bldP spid="19" grpId="0"/>
      <p:bldP spid="19" grpId="1"/>
      <p:bldP spid="20" grpId="0"/>
      <p:bldP spid="20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  <p:bldP spid="31" grpId="0"/>
      <p:bldP spid="31" grpId="1"/>
      <p:bldP spid="32" grpId="0"/>
      <p:bldP spid="32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îṥlïḋé"/>
          <p:cNvSpPr/>
          <p:nvPr/>
        </p:nvSpPr>
        <p:spPr bwMode="auto">
          <a:xfrm>
            <a:off x="958150" y="1843240"/>
            <a:ext cx="2328233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56" name="îṥlïḋé"/>
          <p:cNvSpPr/>
          <p:nvPr/>
        </p:nvSpPr>
        <p:spPr bwMode="auto">
          <a:xfrm>
            <a:off x="958150" y="3921104"/>
            <a:ext cx="2328233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57" name="îṥlïḋé"/>
          <p:cNvSpPr/>
          <p:nvPr/>
        </p:nvSpPr>
        <p:spPr bwMode="auto">
          <a:xfrm>
            <a:off x="8794031" y="1843690"/>
            <a:ext cx="2328233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58" name="îṥlïḋé"/>
          <p:cNvSpPr/>
          <p:nvPr/>
        </p:nvSpPr>
        <p:spPr bwMode="auto">
          <a:xfrm>
            <a:off x="8794031" y="3920919"/>
            <a:ext cx="2328233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2632" y="364347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305432" y="527785"/>
            <a:ext cx="531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4" name="cfb827a1-1af3-4d2e-8918-81e69ba057e2" descr="DBUAAB+LCAAAAAAABADdlkFvmzAUx7+Lu96yihgCCTfSLVUOWyslag9VDi64wR04EZgpVZTvPjtgaopL2WUaVi7k+T37/39+/MQRfGGvewx8sEpRxr4RtM1QumQ4BSOwjIBPiyQZgTmhEaHbm2xX7HPgPx7rMnXlgbD4HiUFFrWUMIKS8q/fypdpPwglaZFWadaVxUPooITGVhkkUZRgNW1JGc5+1yeMRez8vGIZP2Cxy1LE+IFH63QJqiXgu/DKOoniCB940QisS1lSTyVPNEDrUywIm0H0UuQsxZS9Fd0h3jrMVWn8tuvesms58H0/vs40HYGedfZQ7byK0R7/5FsJvVUHRGgMNrW7hlp+MH9o+D6NPhS8xoe/tCgqVHO6++iULzZQ1VcSdLo3GuX1KF7vkl32+SjKtNb67fMzCfE6ximWOWtCWUAjLjqSczjPyDZmFOd5Fbh9esEhU8r8icgq8pjvebFYONBzgwBIe9ZJN4/ywL7z+C6/zz2dS9SL4n5zzIIw5G2ulJeGzvGWTym/6yrnKPylXqWU2bjLMtgxg//anNfPXOs163LXOan/OTQnngpNaDA04aChCU2CpteApr0I3BnUQhOaCE1oNDT7uhsyNN2pCk3bYGjag4ambRI0pw1oTsauFzhaaNomQtM2Gpp93Q0Zmt5MhaZjMDSdQUPTMQmasyY0v0+uA/2XpmMiNB2jodnX3Yb//gCtinX1DBUAAA=="/>
          <p:cNvGrpSpPr>
            <a:grpSpLocks noChangeAspect="1"/>
          </p:cNvGrpSpPr>
          <p:nvPr/>
        </p:nvGrpSpPr>
        <p:grpSpPr>
          <a:xfrm>
            <a:off x="3454400" y="1528865"/>
            <a:ext cx="5283200" cy="3974260"/>
            <a:chOff x="3454400" y="1441870"/>
            <a:chExt cx="5283200" cy="3974260"/>
          </a:xfrm>
        </p:grpSpPr>
        <p:sp>
          <p:nvSpPr>
            <p:cNvPr id="2" name="ExtraShape"/>
            <p:cNvSpPr/>
            <p:nvPr/>
          </p:nvSpPr>
          <p:spPr>
            <a:xfrm>
              <a:off x="4228628" y="2328597"/>
              <a:ext cx="3966813" cy="2315706"/>
            </a:xfrm>
            <a:prstGeom prst="parallelogram">
              <a:avLst>
                <a:gd name="adj" fmla="val 38004"/>
              </a:avLst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ValueBack1"/>
            <p:cNvSpPr/>
            <p:nvPr/>
          </p:nvSpPr>
          <p:spPr>
            <a:xfrm>
              <a:off x="4340384" y="1441870"/>
              <a:ext cx="1548448" cy="1548447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ValueShape1"/>
            <p:cNvSpPr/>
            <p:nvPr/>
          </p:nvSpPr>
          <p:spPr>
            <a:xfrm>
              <a:off x="4433370" y="1534856"/>
              <a:ext cx="1362476" cy="1362476"/>
            </a:xfrm>
            <a:prstGeom prst="blockArc">
              <a:avLst>
                <a:gd name="adj1" fmla="val 16200000"/>
                <a:gd name="adj2" fmla="val 7992000"/>
                <a:gd name="adj3" fmla="val 19469"/>
              </a:avLst>
            </a:prstGeom>
            <a:solidFill>
              <a:schemeClr val="accent1">
                <a:lumMod val="30000"/>
                <a:lumOff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ValueBack2"/>
            <p:cNvSpPr/>
            <p:nvPr/>
          </p:nvSpPr>
          <p:spPr>
            <a:xfrm>
              <a:off x="7189152" y="1441870"/>
              <a:ext cx="1548448" cy="1548447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ValueShape2"/>
            <p:cNvSpPr/>
            <p:nvPr/>
          </p:nvSpPr>
          <p:spPr>
            <a:xfrm>
              <a:off x="7282139" y="1534856"/>
              <a:ext cx="1362476" cy="1362476"/>
            </a:xfrm>
            <a:prstGeom prst="blockArc">
              <a:avLst>
                <a:gd name="adj1" fmla="val 16200000"/>
                <a:gd name="adj2" fmla="val 6912000"/>
                <a:gd name="adj3" fmla="val 19469"/>
              </a:avLst>
            </a:prstGeom>
            <a:solidFill>
              <a:schemeClr val="accent3">
                <a:lumMod val="30000"/>
                <a:lumOff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ValueBack3"/>
            <p:cNvSpPr/>
            <p:nvPr/>
          </p:nvSpPr>
          <p:spPr>
            <a:xfrm>
              <a:off x="3454400" y="3774696"/>
              <a:ext cx="1548448" cy="1548447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ValueShape3"/>
            <p:cNvSpPr/>
            <p:nvPr/>
          </p:nvSpPr>
          <p:spPr>
            <a:xfrm>
              <a:off x="3547386" y="3867683"/>
              <a:ext cx="1362476" cy="1362476"/>
            </a:xfrm>
            <a:prstGeom prst="blockArc">
              <a:avLst>
                <a:gd name="adj1" fmla="val 16200000"/>
                <a:gd name="adj2" fmla="val 9288000"/>
                <a:gd name="adj3" fmla="val 19469"/>
              </a:avLst>
            </a:prstGeom>
            <a:solidFill>
              <a:schemeClr val="accent4">
                <a:lumMod val="30000"/>
                <a:lumOff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ValueBack4"/>
            <p:cNvSpPr/>
            <p:nvPr/>
          </p:nvSpPr>
          <p:spPr>
            <a:xfrm>
              <a:off x="6646996" y="3867683"/>
              <a:ext cx="1548448" cy="1548447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ValueShape4"/>
            <p:cNvSpPr/>
            <p:nvPr/>
          </p:nvSpPr>
          <p:spPr>
            <a:xfrm>
              <a:off x="6739983" y="3960669"/>
              <a:ext cx="1362476" cy="1362476"/>
            </a:xfrm>
            <a:prstGeom prst="blockArc">
              <a:avLst>
                <a:gd name="adj1" fmla="val 16200000"/>
                <a:gd name="adj2" fmla="val 11664000"/>
                <a:gd name="adj3" fmla="val 19469"/>
              </a:avLst>
            </a:prstGeom>
            <a:solidFill>
              <a:schemeClr val="accent5">
                <a:lumMod val="30000"/>
                <a:lumOff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Text1"/>
            <p:cNvSpPr txBox="1"/>
            <p:nvPr/>
          </p:nvSpPr>
          <p:spPr>
            <a:xfrm>
              <a:off x="4872736" y="2120900"/>
              <a:ext cx="483744" cy="254387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4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18" name="ValueText2"/>
            <p:cNvSpPr txBox="1"/>
            <p:nvPr/>
          </p:nvSpPr>
          <p:spPr>
            <a:xfrm>
              <a:off x="7721504" y="2088900"/>
              <a:ext cx="483744" cy="254387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4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bg1"/>
                  </a:solidFill>
                  <a:cs typeface="+mn-ea"/>
                  <a:sym typeface="+mn-lt"/>
                </a:rPr>
                <a:t>57%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ValueText3"/>
            <p:cNvSpPr txBox="1"/>
            <p:nvPr/>
          </p:nvSpPr>
          <p:spPr>
            <a:xfrm>
              <a:off x="3986752" y="4421726"/>
              <a:ext cx="483744" cy="254387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4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bg1"/>
                  </a:solidFill>
                  <a:cs typeface="+mn-ea"/>
                  <a:sym typeface="+mn-lt"/>
                </a:rPr>
                <a:t>68%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ValueText4"/>
            <p:cNvSpPr txBox="1"/>
            <p:nvPr/>
          </p:nvSpPr>
          <p:spPr>
            <a:xfrm>
              <a:off x="7179348" y="4514713"/>
              <a:ext cx="483744" cy="254387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4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600" b="1">
                  <a:solidFill>
                    <a:schemeClr val="bg1"/>
                  </a:solidFill>
                  <a:cs typeface="+mn-ea"/>
                  <a:sym typeface="+mn-lt"/>
                </a:rPr>
                <a:t>79%</a:t>
              </a:r>
              <a:endParaRPr lang="en-US" altLang="zh-CN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58323" y="816448"/>
            <a:ext cx="1527037" cy="1527037"/>
            <a:chOff x="8004653" y="1606688"/>
            <a:chExt cx="1527037" cy="1527037"/>
          </a:xfrm>
        </p:grpSpPr>
        <p:sp>
          <p:nvSpPr>
            <p:cNvPr id="3" name="泪滴形 2"/>
            <p:cNvSpPr/>
            <p:nvPr/>
          </p:nvSpPr>
          <p:spPr>
            <a:xfrm>
              <a:off x="8004653" y="1606688"/>
              <a:ext cx="1527037" cy="1527037"/>
            </a:xfrm>
            <a:prstGeom prst="teardrop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357856" y="1800226"/>
              <a:ext cx="104199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707005" y="2343785"/>
            <a:ext cx="71761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BC3231"/>
                </a:solidFill>
                <a:cs typeface="+mn-ea"/>
                <a:sym typeface="+mn-lt"/>
              </a:rPr>
              <a:t>此处添加详细文本描述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146304" y="3512314"/>
            <a:ext cx="2751074" cy="1277728"/>
            <a:chOff x="1550785" y="2224666"/>
            <a:chExt cx="2751074" cy="1277728"/>
          </a:xfrm>
        </p:grpSpPr>
        <p:sp>
          <p:nvSpPr>
            <p:cNvPr id="7" name="îṥlïḋé"/>
            <p:cNvSpPr/>
            <p:nvPr/>
          </p:nvSpPr>
          <p:spPr bwMode="auto">
            <a:xfrm>
              <a:off x="1815772" y="2586095"/>
              <a:ext cx="2221100" cy="9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50785" y="2224666"/>
              <a:ext cx="2751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dirty="0">
                  <a:cs typeface="+mn-ea"/>
                  <a:sym typeface="+mn-lt"/>
                </a:rPr>
                <a:t>此处添加详细文本描述</a:t>
              </a:r>
            </a:p>
          </p:txBody>
        </p:sp>
      </p:grpSp>
      <p:pic>
        <p:nvPicPr>
          <p:cNvPr id="11" name="图片 10" descr="51miz-E270435-5F85990A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720000">
            <a:off x="-628650" y="-908050"/>
            <a:ext cx="3578860" cy="3578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îṥlïḋé"/>
          <p:cNvSpPr/>
          <p:nvPr/>
        </p:nvSpPr>
        <p:spPr bwMode="auto">
          <a:xfrm>
            <a:off x="7077780" y="3461305"/>
            <a:ext cx="4432049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09527" y="1235922"/>
            <a:ext cx="241582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YOU CAN WRITE HERE</a:t>
            </a:r>
          </a:p>
        </p:txBody>
      </p:sp>
      <p:sp>
        <p:nvSpPr>
          <p:cNvPr id="21" name="îṥlïḋé"/>
          <p:cNvSpPr/>
          <p:nvPr/>
        </p:nvSpPr>
        <p:spPr bwMode="auto">
          <a:xfrm>
            <a:off x="7077779" y="4558680"/>
            <a:ext cx="4432049" cy="9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223752" y="3085217"/>
            <a:ext cx="0" cy="316766"/>
          </a:xfrm>
          <a:prstGeom prst="line">
            <a:avLst/>
          </a:prstGeom>
          <a:ln w="38100">
            <a:solidFill>
              <a:srgbClr val="BC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154899" y="5945654"/>
            <a:ext cx="1689100" cy="266700"/>
          </a:xfrm>
          <a:prstGeom prst="rect">
            <a:avLst/>
          </a:prstGeom>
          <a:solidFill>
            <a:srgbClr val="BC3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ENTER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66111" y="1723944"/>
            <a:ext cx="3650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</a:t>
            </a:r>
          </a:p>
          <a:p>
            <a:pPr algn="r"/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细文本描述</a:t>
            </a:r>
            <a:endParaRPr lang="zh-CN" altLang="en-US" sz="5400" dirty="0">
              <a:cs typeface="+mn-ea"/>
              <a:sym typeface="+mn-lt"/>
            </a:endParaRPr>
          </a:p>
        </p:txBody>
      </p:sp>
      <p:pic>
        <p:nvPicPr>
          <p:cNvPr id="10" name="图片 9" descr="51miz-E887315-38A23B6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440000">
            <a:off x="8636000" y="-1360805"/>
            <a:ext cx="4470400" cy="46012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525780" y="-188595"/>
            <a:ext cx="6256020" cy="5317490"/>
            <a:chOff x="-828" y="-297"/>
            <a:chExt cx="9852" cy="8374"/>
          </a:xfrm>
        </p:grpSpPr>
        <p:sp>
          <p:nvSpPr>
            <p:cNvPr id="27" name="云形 26"/>
            <p:cNvSpPr/>
            <p:nvPr/>
          </p:nvSpPr>
          <p:spPr>
            <a:xfrm>
              <a:off x="116" y="-143"/>
              <a:ext cx="8908" cy="8220"/>
            </a:xfrm>
            <a:prstGeom prst="cloud">
              <a:avLst/>
            </a:prstGeom>
            <a:gradFill>
              <a:gsLst>
                <a:gs pos="0">
                  <a:srgbClr val="A5ECF1">
                    <a:alpha val="63000"/>
                  </a:srgbClr>
                </a:gs>
                <a:gs pos="48000">
                  <a:srgbClr val="45DAFD">
                    <a:alpha val="87000"/>
                  </a:srgbClr>
                </a:gs>
                <a:gs pos="100000">
                  <a:srgbClr val="A5ECF1">
                    <a:alpha val="55000"/>
                  </a:srgbClr>
                </a:gs>
              </a:gsLst>
              <a:lin ang="600000" scaled="0"/>
            </a:gradFill>
            <a:ln>
              <a:noFill/>
            </a:ln>
            <a:effectLst>
              <a:softEdge rad="609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 descr="51miz-E1052660-B22CCCC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828" y="-297"/>
              <a:ext cx="7476" cy="74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0" grpId="1"/>
      <p:bldP spid="21" grpId="0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海边夏天大海夏至手绘卡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ua0ilgg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宽屏</PresentationFormat>
  <Paragraphs>179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2022-03-10T06:38:55Z</dcterms:created>
  <dcterms:modified xsi:type="dcterms:W3CDTF">2023-01-10T10:57:52Z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75D5897642AC4E7CA10036DB9047F55C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