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409" r:id="rId2"/>
    <p:sldId id="410" r:id="rId3"/>
    <p:sldId id="411" r:id="rId4"/>
    <p:sldId id="420" r:id="rId5"/>
    <p:sldId id="437" r:id="rId6"/>
    <p:sldId id="438" r:id="rId7"/>
    <p:sldId id="440" r:id="rId8"/>
    <p:sldId id="422" r:id="rId9"/>
    <p:sldId id="442" r:id="rId10"/>
    <p:sldId id="441" r:id="rId11"/>
    <p:sldId id="443" r:id="rId12"/>
    <p:sldId id="439" r:id="rId13"/>
    <p:sldId id="424" r:id="rId14"/>
    <p:sldId id="412" r:id="rId15"/>
    <p:sldId id="444" r:id="rId16"/>
    <p:sldId id="419" r:id="rId17"/>
    <p:sldId id="421" r:id="rId18"/>
    <p:sldId id="425" r:id="rId19"/>
    <p:sldId id="445" r:id="rId2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10">
          <p15:clr>
            <a:srgbClr val="A4A3A4"/>
          </p15:clr>
        </p15:guide>
        <p15:guide id="2" pos="3828">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C6F9C"/>
    <a:srgbClr val="FFC000"/>
    <a:srgbClr val="1E2C5D"/>
    <a:srgbClr val="C14547"/>
    <a:srgbClr val="FFFFFF"/>
    <a:srgbClr val="DCDCDC"/>
    <a:srgbClr val="F0F0F0"/>
    <a:srgbClr val="E6E6E6"/>
    <a:srgbClr val="C8C8C8"/>
    <a:srgbClr val="FAFA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varScale="1">
        <p:scale>
          <a:sx n="99" d="100"/>
          <a:sy n="99" d="100"/>
        </p:scale>
        <p:origin x="84" y="582"/>
      </p:cViewPr>
      <p:guideLst>
        <p:guide orient="horz" pos="2210"/>
        <p:guide pos="3828"/>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1.xml"/><Relationship Id="rId5" Type="http://schemas.openxmlformats.org/officeDocument/2006/relationships/tags" Target="../tags/tag11.xml"/><Relationship Id="rId4" Type="http://schemas.openxmlformats.org/officeDocument/2006/relationships/tags" Target="../tags/tag10.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4.xml"/><Relationship Id="rId2" Type="http://schemas.openxmlformats.org/officeDocument/2006/relationships/tags" Target="../tags/tag53.xml"/><Relationship Id="rId1" Type="http://schemas.openxmlformats.org/officeDocument/2006/relationships/tags" Target="../tags/tag52.xml"/><Relationship Id="rId5" Type="http://schemas.openxmlformats.org/officeDocument/2006/relationships/slideMaster" Target="../slideMasters/slideMaster1.xml"/><Relationship Id="rId4" Type="http://schemas.openxmlformats.org/officeDocument/2006/relationships/tags" Target="../tags/tag55.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58.xml"/><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slideMaster" Target="../slideMasters/slideMaster1.xml"/><Relationship Id="rId5" Type="http://schemas.openxmlformats.org/officeDocument/2006/relationships/tags" Target="../tags/tag60.xml"/><Relationship Id="rId4" Type="http://schemas.openxmlformats.org/officeDocument/2006/relationships/tags" Target="../tags/tag59.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5" Type="http://schemas.openxmlformats.org/officeDocument/2006/relationships/image" Target="../media/image1.png"/><Relationship Id="rId4"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slideMaster" Target="../slideMasters/slideMaster1.xml"/><Relationship Id="rId5" Type="http://schemas.openxmlformats.org/officeDocument/2006/relationships/tags" Target="../tags/tag19.xml"/><Relationship Id="rId4" Type="http://schemas.openxmlformats.org/officeDocument/2006/relationships/tags" Target="../tags/tag18.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22.xml"/><Relationship Id="rId7" Type="http://schemas.openxmlformats.org/officeDocument/2006/relationships/slideMaster" Target="../slideMasters/slideMaster1.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tags" Target="../tags/tag25.xml"/><Relationship Id="rId5" Type="http://schemas.openxmlformats.org/officeDocument/2006/relationships/tags" Target="../tags/tag24.xml"/><Relationship Id="rId4" Type="http://schemas.openxmlformats.org/officeDocument/2006/relationships/tags" Target="../tags/tag23.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33.xml"/><Relationship Id="rId3" Type="http://schemas.openxmlformats.org/officeDocument/2006/relationships/tags" Target="../tags/tag28.xml"/><Relationship Id="rId7" Type="http://schemas.openxmlformats.org/officeDocument/2006/relationships/tags" Target="../tags/tag32.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tags" Target="../tags/tag31.xml"/><Relationship Id="rId5" Type="http://schemas.openxmlformats.org/officeDocument/2006/relationships/tags" Target="../tags/tag30.xml"/><Relationship Id="rId4" Type="http://schemas.openxmlformats.org/officeDocument/2006/relationships/tags" Target="../tags/tag29.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tags" Target="../tags/tag34.xml"/><Relationship Id="rId5" Type="http://schemas.openxmlformats.org/officeDocument/2006/relationships/slideMaster" Target="../slideMasters/slideMaster1.xml"/><Relationship Id="rId4" Type="http://schemas.openxmlformats.org/officeDocument/2006/relationships/tags" Target="../tags/tag37.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40.xml"/><Relationship Id="rId2" Type="http://schemas.openxmlformats.org/officeDocument/2006/relationships/tags" Target="../tags/tag39.xml"/><Relationship Id="rId1" Type="http://schemas.openxmlformats.org/officeDocument/2006/relationships/tags" Target="../tags/tag38.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43.xml"/><Relationship Id="rId7" Type="http://schemas.openxmlformats.org/officeDocument/2006/relationships/slideMaster" Target="../slideMasters/slideMaster1.xml"/><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tags" Target="../tags/tag46.xml"/><Relationship Id="rId5" Type="http://schemas.openxmlformats.org/officeDocument/2006/relationships/tags" Target="../tags/tag45.xml"/><Relationship Id="rId4" Type="http://schemas.openxmlformats.org/officeDocument/2006/relationships/tags" Target="../tags/tag44.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slideMaster" Target="../slideMasters/slideMaster1.xml"/><Relationship Id="rId5" Type="http://schemas.openxmlformats.org/officeDocument/2006/relationships/tags" Target="../tags/tag51.xml"/><Relationship Id="rId4" Type="http://schemas.openxmlformats.org/officeDocument/2006/relationships/tags" Target="../tags/tag5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p:spPr>
        <p:txBody>
          <a:bodyPr lIns="90000" tIns="46800" rIns="90000" bIns="46800" anchor="b" anchorCtr="0">
            <a:normAutofit/>
          </a:bodyPr>
          <a:lstStyle>
            <a:lvl1pPr algn="ctr">
              <a:defRPr sz="6000" b="1" i="0" spc="300" baseline="0">
                <a:solidFill>
                  <a:schemeClr val="tx1">
                    <a:lumMod val="85000"/>
                    <a:lumOff val="15000"/>
                  </a:schemeClr>
                </a:solidFill>
                <a:effectLst/>
              </a:defRPr>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p:spPr>
        <p:txBody>
          <a:bodyPr lIns="90000" tIns="46800" rIns="90000" bIns="46800">
            <a:normAutofit/>
          </a:bodyPr>
          <a:lstStyle>
            <a:lvl1pPr marL="0" indent="0" algn="ctr" eaLnBrk="1" fontAlgn="auto" latinLnBrk="0" hangingPunct="1">
              <a:lnSpc>
                <a:spcPct val="110000"/>
              </a:lnSpc>
              <a:buNone/>
              <a:defRPr sz="2400" u="none" strike="noStrike" kern="1200" cap="none" spc="200" normalizeH="0" baseline="0">
                <a:solidFill>
                  <a:schemeClr val="tx1">
                    <a:lumMod val="65000"/>
                    <a:lumOff val="35000"/>
                  </a:schemeClr>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2023-01-10</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dirty="0"/>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bg>
      <p:bgPr>
        <a:solidFill>
          <a:srgbClr val="FFFFFF"/>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2023-01-10</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lvl1pPr marL="228600" indent="-228600" eaLnBrk="1" fontAlgn="auto" latinLnBrk="0" hangingPunct="1">
              <a:lnSpc>
                <a:spcPct val="130000"/>
              </a:lnSpc>
              <a:buFont typeface="Arial" panose="020B0604020202020204" pitchFamily="34" charset="0"/>
              <a:buChar char="●"/>
              <a:defRPr u="none" strike="noStrike" kern="1200" cap="none" spc="150" normalizeH="0" baseline="0">
                <a:solidFill>
                  <a:schemeClr val="tx1">
                    <a:lumMod val="65000"/>
                    <a:lumOff val="35000"/>
                  </a:schemeClr>
                </a:solidFill>
                <a:uFillTx/>
              </a:defRPr>
            </a:lvl1pPr>
            <a:lvl2pPr marL="685800" indent="-22860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u="none" strike="noStrike" kern="1200" cap="none" spc="150" normalizeH="0" baseline="0">
                <a:solidFill>
                  <a:schemeClr val="tx1">
                    <a:lumMod val="65000"/>
                    <a:lumOff val="35000"/>
                  </a:schemeClr>
                </a:solidFill>
                <a:uFillTx/>
              </a:defRPr>
            </a:lvl2pPr>
            <a:lvl3pPr marL="1143000" indent="-22860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3pPr>
            <a:lvl4pPr marL="1600200" indent="-228600" eaLnBrk="1" fontAlgn="auto" latinLnBrk="0" hangingPunct="1">
              <a:lnSpc>
                <a:spcPct val="120000"/>
              </a:lnSpc>
              <a:buFont typeface="Wingdings" panose="05000000000000000000" charset="0"/>
              <a:buChar char=""/>
              <a:defRPr u="none" strike="noStrike" kern="1200" cap="none" spc="150" normalizeH="0" baseline="0">
                <a:solidFill>
                  <a:schemeClr val="tx1">
                    <a:lumMod val="65000"/>
                    <a:lumOff val="35000"/>
                  </a:schemeClr>
                </a:solidFill>
                <a:uFillTx/>
              </a:defRPr>
            </a:lvl4pPr>
            <a:lvl5pPr marL="2057400" indent="-22860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rgbClr val="FFFFFF"/>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2023-01-10</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marL="0" marR="0" algn="ctr" defTabSz="914400" rtl="0" eaLnBrk="1" fontAlgn="auto" latinLnBrk="0" hangingPunct="1">
              <a:lnSpc>
                <a:spcPct val="100000"/>
              </a:lnSpc>
              <a:buNone/>
              <a:defRPr kumimoji="0" lang="zh-CN" altLang="en-US" sz="6000" b="1" i="0" u="none" strike="noStrike" kern="1200" cap="none" spc="300" normalizeH="0" baseline="0" noProof="1" dirty="0">
                <a:solidFill>
                  <a:schemeClr val="tx1">
                    <a:lumMod val="85000"/>
                    <a:lumOff val="15000"/>
                  </a:schemeClr>
                </a:solidFill>
                <a:effectLst/>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单击此处编辑标题</a:t>
            </a:r>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marL="0" indent="0" algn="ctr">
              <a:lnSpc>
                <a:spcPct val="110000"/>
              </a:lnSpc>
              <a:buNone/>
              <a:defRPr sz="2400" spc="200" baseline="0">
                <a:solidFill>
                  <a:schemeClr val="tx1">
                    <a:lumMod val="65000"/>
                    <a:lumOff val="35000"/>
                  </a:schemeClr>
                </a:solidFill>
              </a:defRPr>
            </a:lvl1pPr>
          </a:lstStyle>
          <a:p>
            <a:pPr lvl="0"/>
            <a:r>
              <a:rPr lang="zh-CN" altLang="en-US" dirty="0"/>
              <a:t>单击此处编辑母版文本样式</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rotWithShape="1">
          <a:blip r:embed="rId5"/>
          <a:stretch>
            <a:fillRect/>
          </a:stretch>
        </a:blipFill>
        <a:effectLst/>
      </p:bgPr>
    </p:bg>
    <p:spTree>
      <p:nvGrpSpPr>
        <p:cNvPr id="1" name=""/>
        <p:cNvGrpSpPr/>
        <p:nvPr/>
      </p:nvGrpSpPr>
      <p:grpSpPr>
        <a:xfrm>
          <a:off x="0" y="0"/>
          <a:ext cx="0" cy="0"/>
          <a:chOff x="0" y="0"/>
          <a:chExt cx="0" cy="0"/>
        </a:xfrm>
      </p:grpSpPr>
      <p:sp>
        <p:nvSpPr>
          <p:cNvPr id="4" name="日期占位符 3"/>
          <p:cNvSpPr>
            <a:spLocks noGrp="1"/>
          </p:cNvSpPr>
          <p:nvPr>
            <p:ph type="dt" sz="half" idx="10"/>
            <p:custDataLst>
              <p:tags r:id="rId1"/>
            </p:custDataLst>
          </p:nvPr>
        </p:nvSpPr>
        <p:spPr/>
        <p:txBody>
          <a:bodyPr/>
          <a:lstStyle/>
          <a:p>
            <a:fld id="{760FBDFE-C587-4B4C-A407-44438C67B59E}" type="datetimeFigureOut">
              <a:rPr lang="zh-CN" altLang="en-US" smtClean="0"/>
              <a:t>2023-01-10</a:t>
            </a:fld>
            <a:endParaRPr lang="zh-CN" altLang="en-US"/>
          </a:p>
        </p:txBody>
      </p:sp>
      <p:sp>
        <p:nvSpPr>
          <p:cNvPr id="5" name="页脚占位符 4"/>
          <p:cNvSpPr>
            <a:spLocks noGrp="1"/>
          </p:cNvSpPr>
          <p:nvPr>
            <p:ph type="ftr" sz="quarter" idx="11"/>
            <p:custDataLst>
              <p:tags r:id="rId2"/>
            </p:custDataLst>
          </p:nvPr>
        </p:nvSpPr>
        <p:spPr/>
        <p:txBody>
          <a:bodyPr/>
          <a:lstStyle/>
          <a:p>
            <a:endParaRPr lang="zh-CN" altLang="en-US"/>
          </a:p>
        </p:txBody>
      </p:sp>
      <p:sp>
        <p:nvSpPr>
          <p:cNvPr id="6" name="灯片编号占位符 5"/>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b="1" i="0" u="none" strike="noStrike" kern="1200" cap="none" spc="300" normalizeH="0" baseline="0">
                <a:solidFill>
                  <a:schemeClr val="tx1">
                    <a:lumMod val="85000"/>
                    <a:lumOff val="15000"/>
                  </a:schemeClr>
                </a:solidFill>
                <a:effectLst/>
                <a:uFillTx/>
              </a:defRPr>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eaLnBrk="1" fontAlgn="auto" latinLnBrk="0" hangingPunct="1">
              <a:lnSpc>
                <a:spcPct val="130000"/>
              </a:lnSpc>
              <a:buNone/>
              <a:defRPr kumimoji="0" lang="zh-CN" altLang="en-US" sz="1800" b="0" i="0" u="none" strike="noStrike" kern="1200" cap="none" spc="150" normalizeH="0" baseline="0" noProof="1">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2023-01-10</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lvl1pPr marL="228600" indent="-228600" eaLnBrk="1" fontAlgn="auto" latinLnBrk="0" hangingPunct="1">
              <a:lnSpc>
                <a:spcPct val="130000"/>
              </a:lnSpc>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1pPr>
            <a:lvl2pPr marL="685800" indent="-22860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2pPr>
            <a:lvl3pPr marL="1143000" indent="-228600" eaLnBrk="1" fontAlgn="auto" latinLnBrk="0" hangingPunct="1">
              <a:lnSpc>
                <a:spcPct val="120000"/>
              </a:lnSpc>
              <a:buFont typeface="Arial" panose="020B0604020202020204" pitchFamily="34" charset="0"/>
              <a:buChar char="●"/>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3pPr>
            <a:lvl4pPr marL="1600200" indent="-228600" eaLnBrk="1" fontAlgn="auto" latinLnBrk="0" hangingPunct="1">
              <a:lnSpc>
                <a:spcPct val="120000"/>
              </a:lnSpc>
              <a:buFont typeface="Wingdings" panose="05000000000000000000" charset="0"/>
              <a:buChar char=""/>
              <a:defRPr sz="14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4pPr>
            <a:lvl5pPr eaLnBrk="1" fontAlgn="auto" latinLnBrk="0" hangingPunct="1">
              <a:lnSpc>
                <a:spcPct val="120000"/>
              </a:lnSpc>
              <a:defRPr sz="1400" u="none" strike="noStrike" kern="1200" cap="none" spc="150" normalizeH="0">
                <a:solidFill>
                  <a:schemeClr val="tx1">
                    <a:lumMod val="65000"/>
                    <a:lumOff val="35000"/>
                  </a:schemeClr>
                </a:solidFill>
                <a:latin typeface="Arial" panose="020B0604020202020204" pitchFamily="34" charset="0"/>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2023-01-10</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lumMod val="75000"/>
                    <a:lumOff val="25000"/>
                  </a:schemeClr>
                </a:solidFill>
                <a:uFillTx/>
                <a:latin typeface="Arial" panose="020B0604020202020204" pitchFamily="34" charset="0"/>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2023-01-10</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2023-01-10</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solidFill>
          <a:srgbClr val="FFFFFF"/>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2023-01-10</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rgbClr val="FFFFFF"/>
        </a:solidFill>
        <a:effectLst/>
      </p:bgPr>
    </p:bg>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600"/>
              </a:spcAft>
              <a:buFont typeface="Arial" panose="020B0604020202020204" pitchFamily="34" charset="0"/>
              <a:buNone/>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457200" indent="0" defTabSz="914400" eaLnBrk="1" fontAlgn="auto" latinLnBrk="0" hangingPunct="1">
              <a:buFont typeface="Arial" panose="020B0604020202020204" pitchFamily="34" charset="0"/>
              <a:buNone/>
              <a:tabLst>
                <a:tab pos="1609725" algn="l"/>
                <a:tab pos="1609725" algn="l"/>
                <a:tab pos="1609725" algn="l"/>
                <a:tab pos="1609725" algn="l"/>
              </a:tabLst>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2pPr>
            <a:lvl3pPr eaLnBrk="1" fontAlgn="auto" latinLnBrk="0" hangingPunct="1">
              <a:buFont typeface="Arial" panose="020B0604020202020204" pitchFamily="34" charset="0"/>
              <a:buChar char="●"/>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3pPr>
            <a:lvl4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4pPr>
            <a:lvl5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5pPr>
          </a:lstStyle>
          <a:p>
            <a:pPr lvl="0"/>
            <a:r>
              <a:rPr dirty="0">
                <a:sym typeface="+mn-ea"/>
              </a:rPr>
              <a:t>单击此处编辑母版文本样式</a:t>
            </a: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2023-01-10</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lvl1pPr>
              <a:defRPr baseline="0"/>
            </a:lvl1pPr>
          </a:lstStyle>
          <a:p>
            <a:r>
              <a:rPr lang="zh-CN" altLang="en-US"/>
              <a:t>单击此处编辑母版标题样式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rgbClr val="FFFFFF"/>
        </a:solidFill>
        <a:effectLst/>
      </p:bgPr>
    </p:bg>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marL="0" marR="0" lvl="0" algn="l" defTabSz="914400" rtl="0" eaLnBrk="1" fontAlgn="auto" latinLnBrk="0" hangingPunct="1">
              <a:lnSpc>
                <a:spcPct val="100000"/>
              </a:lnSpc>
              <a:spcAft>
                <a:spcPts val="0"/>
              </a:spcAft>
              <a:buNone/>
              <a:defRPr kumimoji="0" lang="zh-CN" altLang="en-US" sz="28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单击此处编辑标题</a:t>
            </a:r>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eaLnBrk="1" fontAlgn="auto" latinLnBrk="0" hangingPunct="1">
              <a:lnSpc>
                <a:spcPct val="130000"/>
              </a:lnSpc>
              <a:spcAft>
                <a:spcPts val="1000"/>
              </a:spcAft>
              <a:buFont typeface="Arial" panose="020B0604020202020204" pitchFamily="34" charset="0"/>
              <a:buChar char="●"/>
              <a:defRPr u="none" strike="noStrike" kern="1200" cap="none" spc="150" normalizeH="0" baseline="0">
                <a:solidFill>
                  <a:schemeClr val="tx1">
                    <a:lumMod val="65000"/>
                    <a:lumOff val="35000"/>
                  </a:schemeClr>
                </a:solidFill>
                <a:uFillTx/>
              </a:defRPr>
            </a:lvl1pPr>
            <a:lvl2pPr marL="685800" indent="-228600" defTabSz="914400" eaLnBrk="1" fontAlgn="auto" latinLnBrk="0" hangingPunct="1">
              <a:lnSpc>
                <a:spcPct val="120000"/>
              </a:lnSpc>
              <a:spcAft>
                <a:spcPts val="600"/>
              </a:spcAft>
              <a:buFont typeface="Arial" panose="020B0604020202020204" pitchFamily="34" charset="0"/>
              <a:buChar char="●"/>
              <a:tabLst>
                <a:tab pos="1609725" algn="l"/>
                <a:tab pos="1609725" algn="l"/>
                <a:tab pos="1609725" algn="l"/>
                <a:tab pos="1609725" algn="l"/>
              </a:tabLst>
              <a:defRPr u="none" strike="noStrike" kern="1200" cap="none" spc="150" normalizeH="0" baseline="0">
                <a:solidFill>
                  <a:schemeClr val="tx1">
                    <a:lumMod val="65000"/>
                    <a:lumOff val="35000"/>
                  </a:schemeClr>
                </a:solidFill>
                <a:uFillTx/>
              </a:defRPr>
            </a:lvl2pPr>
            <a:lvl3pPr marL="1143000" indent="-228600" eaLnBrk="1" fontAlgn="auto" latinLnBrk="0" hangingPunct="1">
              <a:lnSpc>
                <a:spcPct val="120000"/>
              </a:lnSpc>
              <a:spcAft>
                <a:spcPts val="600"/>
              </a:spcAft>
              <a:buFont typeface="Arial" panose="020B0604020202020204" pitchFamily="34" charset="0"/>
              <a:buChar char="●"/>
              <a:defRPr u="none" strike="noStrike" kern="1200" cap="none" spc="150" normalizeH="0" baseline="0">
                <a:solidFill>
                  <a:schemeClr val="tx1">
                    <a:lumMod val="65000"/>
                    <a:lumOff val="35000"/>
                  </a:schemeClr>
                </a:solidFill>
                <a:uFillTx/>
              </a:defRPr>
            </a:lvl3pPr>
            <a:lvl4pPr marL="1600200" indent="-228600" eaLnBrk="1" fontAlgn="auto" latinLnBrk="0" hangingPunct="1">
              <a:lnSpc>
                <a:spcPct val="120000"/>
              </a:lnSpc>
              <a:spcAft>
                <a:spcPts val="300"/>
              </a:spcAft>
              <a:buFont typeface="Wingdings" panose="05000000000000000000" charset="0"/>
              <a:buChar char=""/>
              <a:defRPr u="none" strike="noStrike" kern="1200" cap="none" spc="150" normalizeH="0" baseline="0">
                <a:solidFill>
                  <a:schemeClr val="tx1">
                    <a:lumMod val="65000"/>
                    <a:lumOff val="35000"/>
                  </a:schemeClr>
                </a:solidFill>
                <a:uFillTx/>
              </a:defRPr>
            </a:lvl4pPr>
            <a:lvl5pPr marL="2057400" indent="-228600" eaLnBrk="1" fontAlgn="auto" latinLnBrk="0" hangingPunct="1">
              <a:lnSpc>
                <a:spcPct val="120000"/>
              </a:lnSpc>
              <a:spcAft>
                <a:spcPts val="300"/>
              </a:spcAft>
              <a:buFont typeface="Arial" panose="020B0604020202020204" pitchFamily="34" charset="0"/>
              <a:buChar char="•"/>
              <a:defRPr u="none" strike="noStrike" kern="1200" cap="none" spc="150" normalizeH="0" baseline="0">
                <a:solidFill>
                  <a:schemeClr val="tx1">
                    <a:lumMod val="65000"/>
                    <a:lumOff val="35000"/>
                  </a:schemeClr>
                </a:solidFill>
                <a:uFillTx/>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2023-01-10</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18" Type="http://schemas.openxmlformats.org/officeDocument/2006/relationships/tags" Target="../tags/tag6.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tags" Target="../tags/tag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3.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4"/>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15"/>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6"/>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t>2023-01-10</a:t>
            </a:fld>
            <a:endParaRPr lang="zh-CN" altLang="en-US"/>
          </a:p>
        </p:txBody>
      </p:sp>
      <p:sp>
        <p:nvSpPr>
          <p:cNvPr id="5" name="页脚占位符 4"/>
          <p:cNvSpPr>
            <a:spLocks noGrp="1"/>
          </p:cNvSpPr>
          <p:nvPr>
            <p:ph type="ftr" sz="quarter" idx="3"/>
            <p:custDataLst>
              <p:tags r:id="rId17"/>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18"/>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t>‹#›</a:t>
            </a:fld>
            <a:endParaRPr lang="zh-CN" altLang="en-US" dirty="0"/>
          </a:p>
        </p:txBody>
      </p:sp>
    </p:spTree>
    <p:custDataLst>
      <p:tags r:id="rId13"/>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6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tags" Target="../tags/tag85.xml"/><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86.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1.xml"/><Relationship Id="rId1" Type="http://schemas.openxmlformats.org/officeDocument/2006/relationships/tags" Target="../tags/tag87.xml"/><Relationship Id="rId5" Type="http://schemas.openxmlformats.org/officeDocument/2006/relationships/image" Target="../media/image2.jpe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tags" Target="../tags/tag88.xml"/><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89.xml"/><Relationship Id="rId6" Type="http://schemas.openxmlformats.org/officeDocument/2006/relationships/image" Target="../media/image5.png"/><Relationship Id="rId5" Type="http://schemas.openxmlformats.org/officeDocument/2006/relationships/image" Target="../media/image16.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90.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1.xml"/><Relationship Id="rId1" Type="http://schemas.openxmlformats.org/officeDocument/2006/relationships/tags" Target="../tags/tag91.xml"/><Relationship Id="rId5" Type="http://schemas.openxmlformats.org/officeDocument/2006/relationships/image" Target="../media/image2.jpe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tags" Target="../tags/tag92.xml"/><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image" Target="../media/image18.png"/><Relationship Id="rId7"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tags" Target="../tags/tag9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94.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62.xml"/><Relationship Id="rId5" Type="http://schemas.openxmlformats.org/officeDocument/2006/relationships/image" Target="../media/image3.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63.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tags" Target="../tags/tag64.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8" Type="http://schemas.openxmlformats.org/officeDocument/2006/relationships/tags" Target="../tags/tag72.xml"/><Relationship Id="rId13" Type="http://schemas.openxmlformats.org/officeDocument/2006/relationships/tags" Target="../tags/tag77.xml"/><Relationship Id="rId18" Type="http://schemas.openxmlformats.org/officeDocument/2006/relationships/image" Target="../media/image5.png"/><Relationship Id="rId3" Type="http://schemas.openxmlformats.org/officeDocument/2006/relationships/tags" Target="../tags/tag67.xml"/><Relationship Id="rId7" Type="http://schemas.openxmlformats.org/officeDocument/2006/relationships/tags" Target="../tags/tag71.xml"/><Relationship Id="rId12" Type="http://schemas.openxmlformats.org/officeDocument/2006/relationships/tags" Target="../tags/tag76.xml"/><Relationship Id="rId17" Type="http://schemas.openxmlformats.org/officeDocument/2006/relationships/slideLayout" Target="../slideLayouts/slideLayout1.xml"/><Relationship Id="rId2" Type="http://schemas.openxmlformats.org/officeDocument/2006/relationships/tags" Target="../tags/tag66.xml"/><Relationship Id="rId16" Type="http://schemas.openxmlformats.org/officeDocument/2006/relationships/tags" Target="../tags/tag80.xml"/><Relationship Id="rId1" Type="http://schemas.openxmlformats.org/officeDocument/2006/relationships/tags" Target="../tags/tag65.xml"/><Relationship Id="rId6" Type="http://schemas.openxmlformats.org/officeDocument/2006/relationships/tags" Target="../tags/tag70.xml"/><Relationship Id="rId11" Type="http://schemas.openxmlformats.org/officeDocument/2006/relationships/tags" Target="../tags/tag75.xml"/><Relationship Id="rId5" Type="http://schemas.openxmlformats.org/officeDocument/2006/relationships/tags" Target="../tags/tag69.xml"/><Relationship Id="rId15" Type="http://schemas.openxmlformats.org/officeDocument/2006/relationships/tags" Target="../tags/tag79.xml"/><Relationship Id="rId10" Type="http://schemas.openxmlformats.org/officeDocument/2006/relationships/tags" Target="../tags/tag74.xml"/><Relationship Id="rId19" Type="http://schemas.openxmlformats.org/officeDocument/2006/relationships/image" Target="../media/image2.jpeg"/><Relationship Id="rId4" Type="http://schemas.openxmlformats.org/officeDocument/2006/relationships/tags" Target="../tags/tag68.xml"/><Relationship Id="rId9" Type="http://schemas.openxmlformats.org/officeDocument/2006/relationships/tags" Target="../tags/tag73.xml"/><Relationship Id="rId14" Type="http://schemas.openxmlformats.org/officeDocument/2006/relationships/tags" Target="../tags/tag78.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tags" Target="../tags/tag81.xml"/><Relationship Id="rId5" Type="http://schemas.openxmlformats.org/officeDocument/2006/relationships/image" Target="../media/image6.png"/><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8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image" Target="../media/image7.png"/><Relationship Id="rId7"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tags" Target="../tags/tag8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1.xml"/><Relationship Id="rId1" Type="http://schemas.openxmlformats.org/officeDocument/2006/relationships/tags" Target="../tags/tag84.xml"/><Relationship Id="rId6" Type="http://schemas.openxmlformats.org/officeDocument/2006/relationships/image" Target="../media/image12.png"/><Relationship Id="rId5" Type="http://schemas.openxmlformats.org/officeDocument/2006/relationships/image" Target="../media/image2.jpe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预览图_千图网_编号36116337"/>
          <p:cNvPicPr>
            <a:picLocks noChangeAspect="1"/>
          </p:cNvPicPr>
          <p:nvPr/>
        </p:nvPicPr>
        <p:blipFill>
          <a:blip r:embed="rId3"/>
          <a:srcRect t="178" b="57686"/>
          <a:stretch>
            <a:fillRect/>
          </a:stretch>
        </p:blipFill>
        <p:spPr>
          <a:xfrm>
            <a:off x="0" y="-43180"/>
            <a:ext cx="12192000" cy="6898005"/>
          </a:xfrm>
          <a:prstGeom prst="rect">
            <a:avLst/>
          </a:prstGeom>
        </p:spPr>
      </p:pic>
      <p:sp>
        <p:nvSpPr>
          <p:cNvPr id="14" name="文本框 13"/>
          <p:cNvSpPr txBox="1"/>
          <p:nvPr/>
        </p:nvSpPr>
        <p:spPr>
          <a:xfrm>
            <a:off x="872490" y="2447925"/>
            <a:ext cx="5165090" cy="2122805"/>
          </a:xfrm>
          <a:prstGeom prst="rect">
            <a:avLst/>
          </a:prstGeom>
          <a:noFill/>
        </p:spPr>
        <p:txBody>
          <a:bodyPr wrap="none" rtlCol="0">
            <a:spAutoFit/>
          </a:bodyPr>
          <a:lstStyle/>
          <a:p>
            <a:pPr algn="ctr"/>
            <a:r>
              <a:rPr lang="zh-CN" altLang="en-US" sz="6600" b="1"/>
              <a:t>手绘卡通</a:t>
            </a:r>
          </a:p>
          <a:p>
            <a:pPr algn="ctr"/>
            <a:r>
              <a:rPr lang="zh-CN" altLang="en-US" sz="6600" b="1">
                <a:solidFill>
                  <a:srgbClr val="C14547"/>
                </a:solidFill>
              </a:rPr>
              <a:t>教学</a:t>
            </a:r>
            <a:r>
              <a:rPr lang="zh-CN" altLang="en-US" sz="6600" b="1">
                <a:solidFill>
                  <a:schemeClr val="tx1">
                    <a:lumMod val="75000"/>
                    <a:lumOff val="25000"/>
                  </a:schemeClr>
                </a:solidFill>
              </a:rPr>
              <a:t>课件</a:t>
            </a:r>
            <a:r>
              <a:rPr lang="en-US" altLang="zh-CN" sz="6600" b="1">
                <a:solidFill>
                  <a:schemeClr val="tx1">
                    <a:lumMod val="75000"/>
                    <a:lumOff val="25000"/>
                  </a:schemeClr>
                </a:solidFill>
              </a:rPr>
              <a:t>PPT</a:t>
            </a:r>
          </a:p>
        </p:txBody>
      </p:sp>
      <p:grpSp>
        <p:nvGrpSpPr>
          <p:cNvPr id="10" name="组合 9"/>
          <p:cNvGrpSpPr/>
          <p:nvPr/>
        </p:nvGrpSpPr>
        <p:grpSpPr>
          <a:xfrm>
            <a:off x="1106805" y="5051425"/>
            <a:ext cx="2046605" cy="435610"/>
            <a:chOff x="7989" y="6028"/>
            <a:chExt cx="3223" cy="686"/>
          </a:xfrm>
        </p:grpSpPr>
        <p:sp>
          <p:nvSpPr>
            <p:cNvPr id="16" name="圆角矩形 15"/>
            <p:cNvSpPr/>
            <p:nvPr/>
          </p:nvSpPr>
          <p:spPr>
            <a:xfrm>
              <a:off x="7989" y="6028"/>
              <a:ext cx="3223" cy="686"/>
            </a:xfrm>
            <a:prstGeom prst="roundRect">
              <a:avLst>
                <a:gd name="adj" fmla="val 500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8197" y="6081"/>
              <a:ext cx="2694" cy="582"/>
            </a:xfrm>
            <a:prstGeom prst="rect">
              <a:avLst/>
            </a:prstGeom>
            <a:noFill/>
          </p:spPr>
          <p:txBody>
            <a:bodyPr wrap="none" rtlCol="0">
              <a:spAutoFit/>
            </a:bodyPr>
            <a:lstStyle/>
            <a:p>
              <a:r>
                <a:rPr lang="zh-CN" altLang="en-US" smtClean="0">
                  <a:solidFill>
                    <a:schemeClr val="bg1"/>
                  </a:solidFill>
                </a:rPr>
                <a:t>教师：</a:t>
              </a:r>
              <a:r>
                <a:rPr lang="en-US" altLang="zh-CN" smtClean="0">
                  <a:solidFill>
                    <a:schemeClr val="bg1"/>
                  </a:solidFill>
                </a:rPr>
                <a:t>PPT818</a:t>
              </a:r>
              <a:endParaRPr lang="en-US" altLang="zh-CN">
                <a:solidFill>
                  <a:schemeClr val="bg1"/>
                </a:solidFill>
              </a:endParaRPr>
            </a:p>
          </p:txBody>
        </p:sp>
      </p:grpSp>
      <p:grpSp>
        <p:nvGrpSpPr>
          <p:cNvPr id="26" name="组合 25"/>
          <p:cNvGrpSpPr/>
          <p:nvPr/>
        </p:nvGrpSpPr>
        <p:grpSpPr>
          <a:xfrm rot="20940000">
            <a:off x="-1229360" y="5611495"/>
            <a:ext cx="2815590" cy="1641475"/>
            <a:chOff x="10906" y="6202"/>
            <a:chExt cx="4766" cy="2778"/>
          </a:xfrm>
        </p:grpSpPr>
        <p:pic>
          <p:nvPicPr>
            <p:cNvPr id="19" name="图片 18" descr="未标题-2-01"/>
            <p:cNvPicPr>
              <a:picLocks noChangeAspect="1"/>
            </p:cNvPicPr>
            <p:nvPr/>
          </p:nvPicPr>
          <p:blipFill>
            <a:blip r:embed="rId4"/>
            <a:stretch>
              <a:fillRect/>
            </a:stretch>
          </p:blipFill>
          <p:spPr>
            <a:xfrm>
              <a:off x="13096" y="6202"/>
              <a:ext cx="2576" cy="2061"/>
            </a:xfrm>
            <a:prstGeom prst="rect">
              <a:avLst/>
            </a:prstGeom>
          </p:spPr>
        </p:pic>
        <p:sp>
          <p:nvSpPr>
            <p:cNvPr id="25" name="任意多边形 24"/>
            <p:cNvSpPr/>
            <p:nvPr/>
          </p:nvSpPr>
          <p:spPr>
            <a:xfrm>
              <a:off x="10906" y="7956"/>
              <a:ext cx="3309" cy="1025"/>
            </a:xfrm>
            <a:custGeom>
              <a:avLst/>
              <a:gdLst>
                <a:gd name="connisteX0" fmla="*/ 4093845 w 4093845"/>
                <a:gd name="connsiteY0" fmla="*/ 6724 h 1235842"/>
                <a:gd name="connisteX1" fmla="*/ 2440940 w 4093845"/>
                <a:gd name="connsiteY1" fmla="*/ 816984 h 1235842"/>
                <a:gd name="connisteX2" fmla="*/ 2030095 w 4093845"/>
                <a:gd name="connsiteY2" fmla="*/ 217544 h 1235842"/>
                <a:gd name="connisteX3" fmla="*/ 2795905 w 4093845"/>
                <a:gd name="connsiteY3" fmla="*/ 73399 h 1235842"/>
                <a:gd name="connisteX4" fmla="*/ 2818130 w 4093845"/>
                <a:gd name="connsiteY4" fmla="*/ 1083049 h 1235842"/>
                <a:gd name="connisteX5" fmla="*/ 1042670 w 4093845"/>
                <a:gd name="connsiteY5" fmla="*/ 1171949 h 1235842"/>
                <a:gd name="connisteX6" fmla="*/ 0 w 4093845"/>
                <a:gd name="connsiteY6" fmla="*/ 738879 h 1235842"/>
                <a:gd name="connisteX7" fmla="*/ 0 w 4093845"/>
                <a:gd name="connsiteY7" fmla="*/ 750309 h 1235842"/>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Lst>
              <a:rect l="l" t="t" r="r" b="b"/>
              <a:pathLst>
                <a:path w="4093845" h="1235843">
                  <a:moveTo>
                    <a:pt x="4093845" y="6724"/>
                  </a:moveTo>
                  <a:cubicBezTo>
                    <a:pt x="3771265" y="180714"/>
                    <a:pt x="2853690" y="775074"/>
                    <a:pt x="2440940" y="816984"/>
                  </a:cubicBezTo>
                  <a:cubicBezTo>
                    <a:pt x="2028190" y="858894"/>
                    <a:pt x="1958975" y="366134"/>
                    <a:pt x="2030095" y="217544"/>
                  </a:cubicBezTo>
                  <a:cubicBezTo>
                    <a:pt x="2101215" y="68954"/>
                    <a:pt x="2638425" y="-99956"/>
                    <a:pt x="2795905" y="73399"/>
                  </a:cubicBezTo>
                  <a:cubicBezTo>
                    <a:pt x="2953385" y="246754"/>
                    <a:pt x="3168650" y="863339"/>
                    <a:pt x="2818130" y="1083049"/>
                  </a:cubicBezTo>
                  <a:cubicBezTo>
                    <a:pt x="2467610" y="1302759"/>
                    <a:pt x="1606550" y="1240529"/>
                    <a:pt x="1042670" y="1171949"/>
                  </a:cubicBezTo>
                  <a:cubicBezTo>
                    <a:pt x="478790" y="1103369"/>
                    <a:pt x="208280" y="823334"/>
                    <a:pt x="0" y="738879"/>
                  </a:cubicBezTo>
                </a:path>
              </a:pathLst>
            </a:custGeom>
            <a:noFill/>
            <a:ln w="3175" cmpd="sng">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 name="图片 1" descr="太阳-01"/>
          <p:cNvPicPr>
            <a:picLocks noChangeAspect="1"/>
          </p:cNvPicPr>
          <p:nvPr/>
        </p:nvPicPr>
        <p:blipFill>
          <a:blip r:embed="rId5"/>
          <a:stretch>
            <a:fillRect/>
          </a:stretch>
        </p:blipFill>
        <p:spPr>
          <a:xfrm>
            <a:off x="685800" y="651510"/>
            <a:ext cx="1733550" cy="1387475"/>
          </a:xfrm>
          <a:prstGeom prst="rect">
            <a:avLst/>
          </a:prstGeom>
        </p:spPr>
      </p:pic>
      <p:grpSp>
        <p:nvGrpSpPr>
          <p:cNvPr id="11" name="组合 10"/>
          <p:cNvGrpSpPr/>
          <p:nvPr/>
        </p:nvGrpSpPr>
        <p:grpSpPr>
          <a:xfrm>
            <a:off x="3634740" y="5051425"/>
            <a:ext cx="2070735" cy="435610"/>
            <a:chOff x="7989" y="6028"/>
            <a:chExt cx="3261" cy="686"/>
          </a:xfrm>
        </p:grpSpPr>
        <p:sp>
          <p:nvSpPr>
            <p:cNvPr id="12" name="圆角矩形 11"/>
            <p:cNvSpPr/>
            <p:nvPr/>
          </p:nvSpPr>
          <p:spPr>
            <a:xfrm>
              <a:off x="7989" y="6028"/>
              <a:ext cx="3223" cy="686"/>
            </a:xfrm>
            <a:prstGeom prst="roundRect">
              <a:avLst>
                <a:gd name="adj" fmla="val 5000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8556" y="6081"/>
              <a:ext cx="2694" cy="582"/>
            </a:xfrm>
            <a:prstGeom prst="rect">
              <a:avLst/>
            </a:prstGeom>
            <a:noFill/>
          </p:spPr>
          <p:txBody>
            <a:bodyPr wrap="none" rtlCol="0">
              <a:spAutoFit/>
            </a:bodyPr>
            <a:lstStyle/>
            <a:p>
              <a:r>
                <a:rPr lang="zh-CN" altLang="en-US" smtClean="0">
                  <a:solidFill>
                    <a:schemeClr val="tx1"/>
                  </a:solidFill>
                </a:rPr>
                <a:t>课节：</a:t>
              </a:r>
              <a:r>
                <a:rPr lang="en-US" altLang="zh-CN" smtClean="0">
                  <a:solidFill>
                    <a:schemeClr val="tx1"/>
                  </a:solidFill>
                </a:rPr>
                <a:t>PPT818</a:t>
              </a:r>
              <a:endParaRPr lang="en-US" altLang="zh-CN">
                <a:solidFill>
                  <a:schemeClr val="tx1"/>
                </a:solidFill>
              </a:endParaRPr>
            </a:p>
          </p:txBody>
        </p:sp>
      </p:gr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 name="组合 64"/>
          <p:cNvGrpSpPr/>
          <p:nvPr/>
        </p:nvGrpSpPr>
        <p:grpSpPr>
          <a:xfrm>
            <a:off x="356870" y="326390"/>
            <a:ext cx="12165330" cy="6836410"/>
            <a:chOff x="562" y="514"/>
            <a:chExt cx="19158" cy="10766"/>
          </a:xfrm>
        </p:grpSpPr>
        <p:sp>
          <p:nvSpPr>
            <p:cNvPr id="2" name="TextBox 2"/>
            <p:cNvSpPr txBox="1"/>
            <p:nvPr/>
          </p:nvSpPr>
          <p:spPr>
            <a:xfrm>
              <a:off x="1223" y="603"/>
              <a:ext cx="3251" cy="725"/>
            </a:xfrm>
            <a:prstGeom prst="rect">
              <a:avLst/>
            </a:prstGeom>
            <a:noFill/>
          </p:spPr>
          <p:txBody>
            <a:bodyPr wrap="square" rtlCol="0">
              <a:spAutoFit/>
            </a:bodyPr>
            <a:lstStyle/>
            <a:p>
              <a:pPr algn="ctr"/>
              <a:r>
                <a:rPr lang="zh-CN" altLang="en-US" sz="2400" dirty="0" smtClean="0">
                  <a:latin typeface="微软雅黑" panose="020B0503020204020204" pitchFamily="34" charset="-122"/>
                  <a:ea typeface="微软雅黑" panose="020B0503020204020204" pitchFamily="34" charset="-122"/>
                </a:rPr>
                <a:t>输入标题内容</a:t>
              </a:r>
            </a:p>
          </p:txBody>
        </p:sp>
        <p:pic>
          <p:nvPicPr>
            <p:cNvPr id="4" name="图片 3" descr="bi"/>
            <p:cNvPicPr>
              <a:picLocks noChangeAspect="1"/>
            </p:cNvPicPr>
            <p:nvPr/>
          </p:nvPicPr>
          <p:blipFill>
            <a:blip r:embed="rId3"/>
            <a:stretch>
              <a:fillRect/>
            </a:stretch>
          </p:blipFill>
          <p:spPr>
            <a:xfrm rot="20220000">
              <a:off x="562" y="514"/>
              <a:ext cx="711" cy="711"/>
            </a:xfrm>
            <a:prstGeom prst="rect">
              <a:avLst/>
            </a:prstGeom>
          </p:spPr>
        </p:pic>
        <p:pic>
          <p:nvPicPr>
            <p:cNvPr id="34" name="图片 33" descr="预览图_千图网_编号36116337"/>
            <p:cNvPicPr>
              <a:picLocks noChangeAspect="1"/>
            </p:cNvPicPr>
            <p:nvPr/>
          </p:nvPicPr>
          <p:blipFill>
            <a:blip r:embed="rId4"/>
            <a:srcRect l="87760" t="178" b="91545"/>
            <a:stretch>
              <a:fillRect/>
            </a:stretch>
          </p:blipFill>
          <p:spPr>
            <a:xfrm>
              <a:off x="17530" y="9146"/>
              <a:ext cx="2191" cy="2134"/>
            </a:xfrm>
            <a:prstGeom prst="ellipse">
              <a:avLst/>
            </a:prstGeom>
          </p:spPr>
        </p:pic>
      </p:grpSp>
      <p:grpSp>
        <p:nvGrpSpPr>
          <p:cNvPr id="67" name="组合 66"/>
          <p:cNvGrpSpPr/>
          <p:nvPr/>
        </p:nvGrpSpPr>
        <p:grpSpPr>
          <a:xfrm>
            <a:off x="1367790" y="2507615"/>
            <a:ext cx="9198043" cy="3778318"/>
            <a:chOff x="2654" y="3949"/>
            <a:chExt cx="13076" cy="5371"/>
          </a:xfrm>
        </p:grpSpPr>
        <p:grpSp>
          <p:nvGrpSpPr>
            <p:cNvPr id="3" name="组合 4"/>
            <p:cNvGrpSpPr/>
            <p:nvPr/>
          </p:nvGrpSpPr>
          <p:grpSpPr>
            <a:xfrm>
              <a:off x="7083" y="8509"/>
              <a:ext cx="517" cy="811"/>
              <a:chOff x="1397666" y="1419622"/>
              <a:chExt cx="474034" cy="743490"/>
            </a:xfrm>
            <a:solidFill>
              <a:schemeClr val="accent2"/>
            </a:solidFill>
            <a:effectLst>
              <a:outerShdw blurRad="76200" dir="18900000" sy="23000" kx="-1200000" algn="bl" rotWithShape="0">
                <a:prstClr val="black">
                  <a:alpha val="20000"/>
                </a:prstClr>
              </a:outerShdw>
            </a:effectLst>
          </p:grpSpPr>
          <p:grpSp>
            <p:nvGrpSpPr>
              <p:cNvPr id="9" name="组合 6"/>
              <p:cNvGrpSpPr/>
              <p:nvPr/>
            </p:nvGrpSpPr>
            <p:grpSpPr>
              <a:xfrm>
                <a:off x="1397666" y="1419622"/>
                <a:ext cx="474034" cy="743490"/>
                <a:chOff x="1397666" y="1419622"/>
                <a:chExt cx="474034" cy="743490"/>
              </a:xfrm>
              <a:grpFill/>
            </p:grpSpPr>
            <p:sp>
              <p:nvSpPr>
                <p:cNvPr id="12" name="同心圆 11"/>
                <p:cNvSpPr/>
                <p:nvPr/>
              </p:nvSpPr>
              <p:spPr>
                <a:xfrm>
                  <a:off x="1397666" y="1419622"/>
                  <a:ext cx="474034" cy="474034"/>
                </a:xfrm>
                <a:prstGeom prst="donut">
                  <a:avLst/>
                </a:prstGeom>
                <a:solidFill>
                  <a:srgbClr val="6C6F9C"/>
                </a:solidFill>
                <a:ln w="25400" cap="flat" cmpd="sng" algn="ctr">
                  <a:noFill/>
                  <a:prstDash val="solid"/>
                </a:ln>
                <a:effectLst/>
              </p:spPr>
              <p:txBody>
                <a:bodyPr rtlCol="0" anchor="ctr"/>
                <a:lstStyle/>
                <a:p>
                  <a:pPr algn="ctr" defTabSz="1217930">
                    <a:defRPr/>
                  </a:pPr>
                  <a:endParaRPr lang="zh-CN" altLang="en-US" sz="2535" kern="0"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14" name="等腰三角形 13"/>
                <p:cNvSpPr/>
                <p:nvPr/>
              </p:nvSpPr>
              <p:spPr>
                <a:xfrm rot="10800000">
                  <a:off x="1425882" y="1771198"/>
                  <a:ext cx="417601" cy="391914"/>
                </a:xfrm>
                <a:prstGeom prst="triangle">
                  <a:avLst/>
                </a:prstGeom>
                <a:solidFill>
                  <a:srgbClr val="6C6F9C"/>
                </a:solidFill>
                <a:ln w="25400" cap="flat" cmpd="sng" algn="ctr">
                  <a:noFill/>
                  <a:prstDash val="solid"/>
                </a:ln>
                <a:effectLst/>
              </p:spPr>
              <p:txBody>
                <a:bodyPr rtlCol="0" anchor="ctr"/>
                <a:lstStyle/>
                <a:p>
                  <a:pPr algn="ctr" defTabSz="1217930">
                    <a:defRPr/>
                  </a:pPr>
                  <a:endParaRPr lang="zh-CN" altLang="en-US" sz="2535" kern="0" dirty="0">
                    <a:solidFill>
                      <a:prstClr val="white"/>
                    </a:solidFill>
                    <a:latin typeface="微软雅黑" panose="020B0503020204020204" pitchFamily="34" charset="-122"/>
                    <a:ea typeface="微软雅黑" panose="020B0503020204020204" pitchFamily="34" charset="-122"/>
                    <a:cs typeface="+mn-ea"/>
                    <a:sym typeface="+mn-lt"/>
                  </a:endParaRPr>
                </a:p>
              </p:txBody>
            </p:sp>
          </p:grpSp>
          <p:sp>
            <p:nvSpPr>
              <p:cNvPr id="15" name="椭圆 14"/>
              <p:cNvSpPr/>
              <p:nvPr/>
            </p:nvSpPr>
            <p:spPr>
              <a:xfrm>
                <a:off x="1562675" y="1584631"/>
                <a:ext cx="144016" cy="144016"/>
              </a:xfrm>
              <a:prstGeom prst="ellipse">
                <a:avLst/>
              </a:prstGeom>
              <a:solidFill>
                <a:srgbClr val="6C6F9C"/>
              </a:solidFill>
              <a:ln w="25400" cap="flat" cmpd="sng" algn="ctr">
                <a:noFill/>
                <a:prstDash val="solid"/>
              </a:ln>
              <a:effectLst/>
            </p:spPr>
            <p:txBody>
              <a:bodyPr rtlCol="0" anchor="ctr"/>
              <a:lstStyle/>
              <a:p>
                <a:pPr algn="ctr" defTabSz="1217930">
                  <a:defRPr/>
                </a:pPr>
                <a:endParaRPr lang="zh-CN" altLang="en-US" sz="2535" kern="0" dirty="0">
                  <a:solidFill>
                    <a:prstClr val="white"/>
                  </a:solidFill>
                  <a:latin typeface="微软雅黑" panose="020B0503020204020204" pitchFamily="34" charset="-122"/>
                  <a:ea typeface="微软雅黑" panose="020B0503020204020204" pitchFamily="34" charset="-122"/>
                  <a:cs typeface="+mn-ea"/>
                  <a:sym typeface="+mn-lt"/>
                </a:endParaRPr>
              </a:p>
            </p:txBody>
          </p:sp>
        </p:grpSp>
        <p:grpSp>
          <p:nvGrpSpPr>
            <p:cNvPr id="19" name="组合 10"/>
            <p:cNvGrpSpPr/>
            <p:nvPr/>
          </p:nvGrpSpPr>
          <p:grpSpPr>
            <a:xfrm flipV="1">
              <a:off x="6299" y="5673"/>
              <a:ext cx="2085" cy="2410"/>
              <a:chOff x="1282655" y="3043919"/>
              <a:chExt cx="1037898" cy="1314301"/>
            </a:xfrm>
            <a:solidFill>
              <a:schemeClr val="accent2"/>
            </a:solidFill>
            <a:effectLst>
              <a:outerShdw blurRad="50800" dist="38100" dir="2700000" algn="tl" rotWithShape="0">
                <a:prstClr val="black">
                  <a:alpha val="40000"/>
                </a:prstClr>
              </a:outerShdw>
            </a:effectLst>
          </p:grpSpPr>
          <p:sp>
            <p:nvSpPr>
              <p:cNvPr id="20" name="矩形 19"/>
              <p:cNvSpPr/>
              <p:nvPr/>
            </p:nvSpPr>
            <p:spPr>
              <a:xfrm>
                <a:off x="1282655" y="3149326"/>
                <a:ext cx="1037898" cy="1208894"/>
              </a:xfrm>
              <a:prstGeom prst="rect">
                <a:avLst/>
              </a:prstGeom>
              <a:solidFill>
                <a:srgbClr val="6C6F9C"/>
              </a:solidFill>
              <a:ln w="25400" cap="flat" cmpd="sng" algn="ctr">
                <a:noFill/>
                <a:prstDash val="solid"/>
              </a:ln>
              <a:effectLst/>
            </p:spPr>
            <p:txBody>
              <a:bodyPr rtlCol="0" anchor="ctr"/>
              <a:lstStyle/>
              <a:p>
                <a:pPr algn="ctr" defTabSz="1217930">
                  <a:defRPr/>
                </a:pPr>
                <a:endParaRPr lang="zh-CN" altLang="en-US" sz="2535" kern="0" dirty="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26" name="直角三角形 25"/>
              <p:cNvSpPr/>
              <p:nvPr/>
            </p:nvSpPr>
            <p:spPr>
              <a:xfrm rot="8161794">
                <a:off x="1684377" y="3043919"/>
                <a:ext cx="234455" cy="234455"/>
              </a:xfrm>
              <a:prstGeom prst="rtTriangle">
                <a:avLst/>
              </a:prstGeom>
              <a:solidFill>
                <a:srgbClr val="6C6F9C"/>
              </a:solidFill>
              <a:ln w="25400" cap="flat" cmpd="sng" algn="ctr">
                <a:noFill/>
                <a:prstDash val="solid"/>
              </a:ln>
              <a:effectLst/>
            </p:spPr>
            <p:txBody>
              <a:bodyPr rtlCol="0" anchor="ctr"/>
              <a:lstStyle/>
              <a:p>
                <a:pPr algn="ctr" defTabSz="1217930">
                  <a:defRPr/>
                </a:pPr>
                <a:endParaRPr lang="zh-CN" altLang="en-US" sz="2535" kern="0" dirty="0">
                  <a:solidFill>
                    <a:prstClr val="white"/>
                  </a:solidFill>
                  <a:latin typeface="微软雅黑" panose="020B0503020204020204" pitchFamily="34" charset="-122"/>
                  <a:ea typeface="微软雅黑" panose="020B0503020204020204" pitchFamily="34" charset="-122"/>
                  <a:cs typeface="+mn-ea"/>
                  <a:sym typeface="+mn-lt"/>
                </a:endParaRPr>
              </a:p>
            </p:txBody>
          </p:sp>
        </p:grpSp>
        <p:sp>
          <p:nvSpPr>
            <p:cNvPr id="27" name="矩形 26"/>
            <p:cNvSpPr/>
            <p:nvPr/>
          </p:nvSpPr>
          <p:spPr>
            <a:xfrm>
              <a:off x="6420" y="5830"/>
              <a:ext cx="1843" cy="478"/>
            </a:xfrm>
            <a:prstGeom prst="rect">
              <a:avLst/>
            </a:prstGeom>
          </p:spPr>
          <p:txBody>
            <a:bodyPr wrap="square" lIns="91388" tIns="45694" rIns="91388" bIns="45694">
              <a:spAutoFit/>
            </a:bodyPr>
            <a:lstStyle/>
            <a:p>
              <a:pPr algn="ctr" defTabSz="1217930"/>
              <a:r>
                <a:rPr lang="zh-CN" altLang="en-US" sz="1600" dirty="0">
                  <a:solidFill>
                    <a:schemeClr val="bg1"/>
                  </a:solidFill>
                  <a:latin typeface="微软雅黑" panose="020B0503020204020204" pitchFamily="34" charset="-122"/>
                  <a:ea typeface="微软雅黑" panose="020B0503020204020204" pitchFamily="34" charset="-122"/>
                  <a:cs typeface="+mn-ea"/>
                  <a:sym typeface="+mn-lt"/>
                </a:rPr>
                <a:t>添加标题</a:t>
              </a:r>
            </a:p>
          </p:txBody>
        </p:sp>
        <p:sp>
          <p:nvSpPr>
            <p:cNvPr id="28" name="矩形 47"/>
            <p:cNvSpPr>
              <a:spLocks noChangeArrowheads="1"/>
            </p:cNvSpPr>
            <p:nvPr/>
          </p:nvSpPr>
          <p:spPr bwMode="auto">
            <a:xfrm>
              <a:off x="6322" y="6419"/>
              <a:ext cx="2062" cy="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88" tIns="45694" rIns="91388" bIns="45694">
              <a:spAutoFit/>
            </a:bodyPr>
            <a:lstStyle/>
            <a:p>
              <a:pPr algn="ctr" defTabSz="1217930">
                <a:lnSpc>
                  <a:spcPct val="120000"/>
                </a:lnSpc>
                <a:spcBef>
                  <a:spcPct val="0"/>
                </a:spcBef>
              </a:pPr>
              <a:r>
                <a:rPr lang="zh-CN" altLang="en-US" sz="1200" dirty="0">
                  <a:solidFill>
                    <a:schemeClr val="bg1"/>
                  </a:solidFill>
                  <a:latin typeface="微软雅黑" panose="020B0503020204020204" pitchFamily="34" charset="-122"/>
                  <a:ea typeface="微软雅黑" panose="020B0503020204020204" pitchFamily="34" charset="-122"/>
                  <a:cs typeface="+mn-ea"/>
                  <a:sym typeface="+mn-lt"/>
                </a:rPr>
                <a:t>在此录入上述图表的综合描述说明。</a:t>
              </a:r>
            </a:p>
          </p:txBody>
        </p:sp>
        <p:grpSp>
          <p:nvGrpSpPr>
            <p:cNvPr id="29" name="组合 15"/>
            <p:cNvGrpSpPr/>
            <p:nvPr/>
          </p:nvGrpSpPr>
          <p:grpSpPr>
            <a:xfrm>
              <a:off x="14454" y="7989"/>
              <a:ext cx="517" cy="811"/>
              <a:chOff x="1397666" y="1419622"/>
              <a:chExt cx="474034" cy="743490"/>
            </a:xfrm>
            <a:solidFill>
              <a:schemeClr val="accent4"/>
            </a:solidFill>
            <a:effectLst>
              <a:outerShdw blurRad="76200" dir="18900000" sy="23000" kx="-1200000" algn="bl" rotWithShape="0">
                <a:prstClr val="black">
                  <a:alpha val="20000"/>
                </a:prstClr>
              </a:outerShdw>
            </a:effectLst>
          </p:grpSpPr>
          <p:grpSp>
            <p:nvGrpSpPr>
              <p:cNvPr id="32" name="组合 16"/>
              <p:cNvGrpSpPr/>
              <p:nvPr/>
            </p:nvGrpSpPr>
            <p:grpSpPr>
              <a:xfrm>
                <a:off x="1397666" y="1419622"/>
                <a:ext cx="474034" cy="743490"/>
                <a:chOff x="1397666" y="1419622"/>
                <a:chExt cx="474034" cy="743490"/>
              </a:xfrm>
              <a:grpFill/>
            </p:grpSpPr>
            <p:sp>
              <p:nvSpPr>
                <p:cNvPr id="33" name="同心圆 32"/>
                <p:cNvSpPr/>
                <p:nvPr/>
              </p:nvSpPr>
              <p:spPr>
                <a:xfrm>
                  <a:off x="1397666" y="1419622"/>
                  <a:ext cx="474034" cy="474034"/>
                </a:xfrm>
                <a:prstGeom prst="donut">
                  <a:avLst/>
                </a:prstGeom>
                <a:grpFill/>
                <a:ln w="25400" cap="flat" cmpd="sng" algn="ctr">
                  <a:noFill/>
                  <a:prstDash val="solid"/>
                </a:ln>
                <a:effectLst/>
              </p:spPr>
              <p:txBody>
                <a:bodyPr rtlCol="0" anchor="ctr"/>
                <a:lstStyle/>
                <a:p>
                  <a:pPr algn="ctr" defTabSz="1217930">
                    <a:defRPr/>
                  </a:pPr>
                  <a:endParaRPr lang="zh-CN" altLang="en-US" sz="2535" kern="0"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35" name="等腰三角形 34"/>
                <p:cNvSpPr/>
                <p:nvPr/>
              </p:nvSpPr>
              <p:spPr>
                <a:xfrm rot="10800000">
                  <a:off x="1425882" y="1771198"/>
                  <a:ext cx="417601" cy="391914"/>
                </a:xfrm>
                <a:prstGeom prst="triangle">
                  <a:avLst/>
                </a:prstGeom>
                <a:grpFill/>
                <a:ln w="25400" cap="flat" cmpd="sng" algn="ctr">
                  <a:noFill/>
                  <a:prstDash val="solid"/>
                </a:ln>
                <a:effectLst/>
              </p:spPr>
              <p:txBody>
                <a:bodyPr rtlCol="0" anchor="ctr"/>
                <a:lstStyle/>
                <a:p>
                  <a:pPr algn="ctr" defTabSz="1217930">
                    <a:defRPr/>
                  </a:pPr>
                  <a:endParaRPr lang="zh-CN" altLang="en-US" sz="2535" kern="0" dirty="0">
                    <a:solidFill>
                      <a:prstClr val="white"/>
                    </a:solidFill>
                    <a:latin typeface="微软雅黑" panose="020B0503020204020204" pitchFamily="34" charset="-122"/>
                    <a:ea typeface="微软雅黑" panose="020B0503020204020204" pitchFamily="34" charset="-122"/>
                    <a:cs typeface="+mn-ea"/>
                    <a:sym typeface="+mn-lt"/>
                  </a:endParaRPr>
                </a:p>
              </p:txBody>
            </p:sp>
          </p:grpSp>
          <p:sp>
            <p:nvSpPr>
              <p:cNvPr id="36" name="椭圆 35"/>
              <p:cNvSpPr/>
              <p:nvPr/>
            </p:nvSpPr>
            <p:spPr>
              <a:xfrm>
                <a:off x="1562675" y="1584631"/>
                <a:ext cx="144016" cy="144016"/>
              </a:xfrm>
              <a:prstGeom prst="ellipse">
                <a:avLst/>
              </a:prstGeom>
              <a:grpFill/>
              <a:ln w="25400" cap="flat" cmpd="sng" algn="ctr">
                <a:noFill/>
                <a:prstDash val="solid"/>
              </a:ln>
              <a:effectLst/>
            </p:spPr>
            <p:txBody>
              <a:bodyPr rtlCol="0" anchor="ctr"/>
              <a:lstStyle/>
              <a:p>
                <a:pPr algn="ctr" defTabSz="1217930">
                  <a:defRPr/>
                </a:pPr>
                <a:endParaRPr lang="zh-CN" altLang="en-US" sz="2535" kern="0" dirty="0">
                  <a:solidFill>
                    <a:prstClr val="white"/>
                  </a:solidFill>
                  <a:latin typeface="微软雅黑" panose="020B0503020204020204" pitchFamily="34" charset="-122"/>
                  <a:ea typeface="微软雅黑" panose="020B0503020204020204" pitchFamily="34" charset="-122"/>
                  <a:cs typeface="+mn-ea"/>
                  <a:sym typeface="+mn-lt"/>
                </a:endParaRPr>
              </a:p>
            </p:txBody>
          </p:sp>
        </p:grpSp>
        <p:grpSp>
          <p:nvGrpSpPr>
            <p:cNvPr id="38" name="组合 20"/>
            <p:cNvGrpSpPr/>
            <p:nvPr/>
          </p:nvGrpSpPr>
          <p:grpSpPr>
            <a:xfrm flipV="1">
              <a:off x="13645" y="5145"/>
              <a:ext cx="2085" cy="2410"/>
              <a:chOff x="1282655" y="3043919"/>
              <a:chExt cx="1037898" cy="1314301"/>
            </a:xfrm>
            <a:solidFill>
              <a:schemeClr val="accent4"/>
            </a:solidFill>
            <a:effectLst>
              <a:outerShdw blurRad="50800" dist="38100" dir="2700000" algn="tl" rotWithShape="0">
                <a:prstClr val="black">
                  <a:alpha val="40000"/>
                </a:prstClr>
              </a:outerShdw>
            </a:effectLst>
          </p:grpSpPr>
          <p:sp>
            <p:nvSpPr>
              <p:cNvPr id="40" name="矩形 39"/>
              <p:cNvSpPr/>
              <p:nvPr/>
            </p:nvSpPr>
            <p:spPr>
              <a:xfrm>
                <a:off x="1282655" y="3149326"/>
                <a:ext cx="1037898" cy="1208894"/>
              </a:xfrm>
              <a:prstGeom prst="rect">
                <a:avLst/>
              </a:prstGeom>
              <a:grpFill/>
              <a:ln w="25400" cap="flat" cmpd="sng" algn="ctr">
                <a:noFill/>
                <a:prstDash val="solid"/>
              </a:ln>
              <a:effectLst/>
            </p:spPr>
            <p:txBody>
              <a:bodyPr rtlCol="0" anchor="ctr"/>
              <a:lstStyle/>
              <a:p>
                <a:pPr algn="ctr" defTabSz="1217930">
                  <a:defRPr/>
                </a:pPr>
                <a:endParaRPr lang="zh-CN" altLang="en-US" sz="2535" kern="0" dirty="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41" name="直角三角形 40"/>
              <p:cNvSpPr/>
              <p:nvPr/>
            </p:nvSpPr>
            <p:spPr>
              <a:xfrm rot="8161794">
                <a:off x="1684377" y="3043919"/>
                <a:ext cx="234455" cy="234455"/>
              </a:xfrm>
              <a:prstGeom prst="rtTriangle">
                <a:avLst/>
              </a:prstGeom>
              <a:grpFill/>
              <a:ln w="25400" cap="flat" cmpd="sng" algn="ctr">
                <a:noFill/>
                <a:prstDash val="solid"/>
              </a:ln>
              <a:effectLst/>
            </p:spPr>
            <p:txBody>
              <a:bodyPr rtlCol="0" anchor="ctr"/>
              <a:lstStyle/>
              <a:p>
                <a:pPr algn="ctr" defTabSz="1217930">
                  <a:defRPr/>
                </a:pPr>
                <a:endParaRPr lang="zh-CN" altLang="en-US" sz="2535" kern="0" dirty="0">
                  <a:solidFill>
                    <a:prstClr val="white"/>
                  </a:solidFill>
                  <a:latin typeface="微软雅黑" panose="020B0503020204020204" pitchFamily="34" charset="-122"/>
                  <a:ea typeface="微软雅黑" panose="020B0503020204020204" pitchFamily="34" charset="-122"/>
                  <a:cs typeface="+mn-ea"/>
                  <a:sym typeface="+mn-lt"/>
                </a:endParaRPr>
              </a:p>
            </p:txBody>
          </p:sp>
        </p:grpSp>
        <p:sp>
          <p:nvSpPr>
            <p:cNvPr id="42" name="矩形 41"/>
            <p:cNvSpPr/>
            <p:nvPr/>
          </p:nvSpPr>
          <p:spPr>
            <a:xfrm>
              <a:off x="13765" y="5301"/>
              <a:ext cx="1843" cy="478"/>
            </a:xfrm>
            <a:prstGeom prst="rect">
              <a:avLst/>
            </a:prstGeom>
          </p:spPr>
          <p:txBody>
            <a:bodyPr wrap="square" lIns="91388" tIns="45694" rIns="91388" bIns="45694">
              <a:spAutoFit/>
            </a:bodyPr>
            <a:lstStyle/>
            <a:p>
              <a:pPr algn="ctr" defTabSz="1217930"/>
              <a:r>
                <a:rPr lang="zh-CN" altLang="en-US" sz="1600" dirty="0">
                  <a:solidFill>
                    <a:schemeClr val="bg1"/>
                  </a:solidFill>
                  <a:latin typeface="微软雅黑" panose="020B0503020204020204" pitchFamily="34" charset="-122"/>
                  <a:ea typeface="微软雅黑" panose="020B0503020204020204" pitchFamily="34" charset="-122"/>
                  <a:cs typeface="+mn-ea"/>
                  <a:sym typeface="+mn-lt"/>
                </a:rPr>
                <a:t>添加标题</a:t>
              </a:r>
            </a:p>
          </p:txBody>
        </p:sp>
        <p:sp>
          <p:nvSpPr>
            <p:cNvPr id="43" name="矩形 47"/>
            <p:cNvSpPr>
              <a:spLocks noChangeArrowheads="1"/>
            </p:cNvSpPr>
            <p:nvPr/>
          </p:nvSpPr>
          <p:spPr bwMode="auto">
            <a:xfrm>
              <a:off x="13667" y="5890"/>
              <a:ext cx="2062" cy="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88" tIns="45694" rIns="91388" bIns="45694">
              <a:spAutoFit/>
            </a:bodyPr>
            <a:lstStyle/>
            <a:p>
              <a:pPr algn="ctr" defTabSz="1217930">
                <a:lnSpc>
                  <a:spcPct val="120000"/>
                </a:lnSpc>
                <a:spcBef>
                  <a:spcPct val="0"/>
                </a:spcBef>
              </a:pPr>
              <a:r>
                <a:rPr lang="zh-CN" altLang="en-US" sz="1200" dirty="0">
                  <a:solidFill>
                    <a:schemeClr val="bg1"/>
                  </a:solidFill>
                  <a:latin typeface="微软雅黑" panose="020B0503020204020204" pitchFamily="34" charset="-122"/>
                  <a:ea typeface="微软雅黑" panose="020B0503020204020204" pitchFamily="34" charset="-122"/>
                  <a:cs typeface="+mn-ea"/>
                  <a:sym typeface="+mn-lt"/>
                </a:rPr>
                <a:t>在此录入上述图表的综合描述说明。</a:t>
              </a:r>
            </a:p>
          </p:txBody>
        </p:sp>
        <p:grpSp>
          <p:nvGrpSpPr>
            <p:cNvPr id="44" name="组合 25"/>
            <p:cNvGrpSpPr/>
            <p:nvPr/>
          </p:nvGrpSpPr>
          <p:grpSpPr>
            <a:xfrm>
              <a:off x="3438" y="7769"/>
              <a:ext cx="517" cy="811"/>
              <a:chOff x="1397666" y="1419622"/>
              <a:chExt cx="474034" cy="743490"/>
            </a:xfrm>
            <a:solidFill>
              <a:schemeClr val="accent1"/>
            </a:solidFill>
            <a:effectLst>
              <a:outerShdw blurRad="76200" dir="18900000" sy="23000" kx="-1200000" algn="bl" rotWithShape="0">
                <a:prstClr val="black">
                  <a:alpha val="20000"/>
                </a:prstClr>
              </a:outerShdw>
            </a:effectLst>
          </p:grpSpPr>
          <p:grpSp>
            <p:nvGrpSpPr>
              <p:cNvPr id="45" name="组合 26"/>
              <p:cNvGrpSpPr/>
              <p:nvPr/>
            </p:nvGrpSpPr>
            <p:grpSpPr>
              <a:xfrm>
                <a:off x="1397666" y="1419622"/>
                <a:ext cx="474034" cy="743490"/>
                <a:chOff x="1397666" y="1419622"/>
                <a:chExt cx="474034" cy="743490"/>
              </a:xfrm>
              <a:grpFill/>
            </p:grpSpPr>
            <p:sp>
              <p:nvSpPr>
                <p:cNvPr id="46" name="同心圆 45"/>
                <p:cNvSpPr/>
                <p:nvPr/>
              </p:nvSpPr>
              <p:spPr>
                <a:xfrm>
                  <a:off x="1397666" y="1419622"/>
                  <a:ext cx="474034" cy="474034"/>
                </a:xfrm>
                <a:prstGeom prst="donut">
                  <a:avLst/>
                </a:prstGeom>
                <a:solidFill>
                  <a:srgbClr val="1E2C5D"/>
                </a:solidFill>
                <a:ln w="25400" cap="flat" cmpd="sng" algn="ctr">
                  <a:noFill/>
                  <a:prstDash val="solid"/>
                </a:ln>
                <a:effectLst/>
              </p:spPr>
              <p:txBody>
                <a:bodyPr rtlCol="0" anchor="ctr"/>
                <a:lstStyle/>
                <a:p>
                  <a:pPr algn="ctr" defTabSz="1217930">
                    <a:defRPr/>
                  </a:pPr>
                  <a:endParaRPr lang="zh-CN" altLang="en-US" sz="2535" kern="0"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47" name="等腰三角形 46"/>
                <p:cNvSpPr/>
                <p:nvPr/>
              </p:nvSpPr>
              <p:spPr>
                <a:xfrm rot="10800000">
                  <a:off x="1425882" y="1771198"/>
                  <a:ext cx="417601" cy="391914"/>
                </a:xfrm>
                <a:prstGeom prst="triangle">
                  <a:avLst/>
                </a:prstGeom>
                <a:solidFill>
                  <a:srgbClr val="1E2C5D"/>
                </a:solidFill>
                <a:ln w="25400" cap="flat" cmpd="sng" algn="ctr">
                  <a:noFill/>
                  <a:prstDash val="solid"/>
                </a:ln>
                <a:effectLst/>
              </p:spPr>
              <p:txBody>
                <a:bodyPr rtlCol="0" anchor="ctr"/>
                <a:lstStyle/>
                <a:p>
                  <a:pPr algn="ctr" defTabSz="1217930">
                    <a:defRPr/>
                  </a:pPr>
                  <a:endParaRPr lang="zh-CN" altLang="en-US" sz="2535" kern="0" dirty="0">
                    <a:solidFill>
                      <a:prstClr val="white"/>
                    </a:solidFill>
                    <a:latin typeface="微软雅黑" panose="020B0503020204020204" pitchFamily="34" charset="-122"/>
                    <a:ea typeface="微软雅黑" panose="020B0503020204020204" pitchFamily="34" charset="-122"/>
                    <a:cs typeface="+mn-ea"/>
                    <a:sym typeface="+mn-lt"/>
                  </a:endParaRPr>
                </a:p>
              </p:txBody>
            </p:sp>
          </p:grpSp>
          <p:sp>
            <p:nvSpPr>
              <p:cNvPr id="48" name="椭圆 47"/>
              <p:cNvSpPr/>
              <p:nvPr/>
            </p:nvSpPr>
            <p:spPr>
              <a:xfrm>
                <a:off x="1562675" y="1584631"/>
                <a:ext cx="144016" cy="144016"/>
              </a:xfrm>
              <a:prstGeom prst="ellipse">
                <a:avLst/>
              </a:prstGeom>
              <a:solidFill>
                <a:srgbClr val="1E2C5D"/>
              </a:solidFill>
              <a:ln w="25400" cap="flat" cmpd="sng" algn="ctr">
                <a:noFill/>
                <a:prstDash val="solid"/>
              </a:ln>
              <a:effectLst/>
            </p:spPr>
            <p:txBody>
              <a:bodyPr rtlCol="0" anchor="ctr"/>
              <a:lstStyle/>
              <a:p>
                <a:pPr algn="ctr" defTabSz="1217930">
                  <a:defRPr/>
                </a:pPr>
                <a:endParaRPr lang="zh-CN" altLang="en-US" sz="2535" kern="0" dirty="0">
                  <a:solidFill>
                    <a:prstClr val="white"/>
                  </a:solidFill>
                  <a:latin typeface="微软雅黑" panose="020B0503020204020204" pitchFamily="34" charset="-122"/>
                  <a:ea typeface="微软雅黑" panose="020B0503020204020204" pitchFamily="34" charset="-122"/>
                  <a:cs typeface="+mn-ea"/>
                  <a:sym typeface="+mn-lt"/>
                </a:endParaRPr>
              </a:p>
            </p:txBody>
          </p:sp>
        </p:grpSp>
        <p:grpSp>
          <p:nvGrpSpPr>
            <p:cNvPr id="49" name="组合 30"/>
            <p:cNvGrpSpPr/>
            <p:nvPr/>
          </p:nvGrpSpPr>
          <p:grpSpPr>
            <a:xfrm flipV="1">
              <a:off x="2654" y="4934"/>
              <a:ext cx="2085" cy="2410"/>
              <a:chOff x="1282655" y="3043919"/>
              <a:chExt cx="1037898" cy="1314301"/>
            </a:xfrm>
            <a:solidFill>
              <a:schemeClr val="accent1"/>
            </a:solidFill>
            <a:effectLst>
              <a:outerShdw blurRad="50800" dist="38100" dir="2700000" algn="tl" rotWithShape="0">
                <a:prstClr val="black">
                  <a:alpha val="40000"/>
                </a:prstClr>
              </a:outerShdw>
            </a:effectLst>
          </p:grpSpPr>
          <p:sp>
            <p:nvSpPr>
              <p:cNvPr id="50" name="矩形 49"/>
              <p:cNvSpPr/>
              <p:nvPr/>
            </p:nvSpPr>
            <p:spPr>
              <a:xfrm>
                <a:off x="1282655" y="3149326"/>
                <a:ext cx="1037898" cy="1208894"/>
              </a:xfrm>
              <a:prstGeom prst="rect">
                <a:avLst/>
              </a:prstGeom>
              <a:solidFill>
                <a:srgbClr val="1E2C5D"/>
              </a:solidFill>
              <a:ln w="25400" cap="flat" cmpd="sng" algn="ctr">
                <a:noFill/>
                <a:prstDash val="solid"/>
              </a:ln>
              <a:effectLst/>
            </p:spPr>
            <p:txBody>
              <a:bodyPr rtlCol="0" anchor="ctr"/>
              <a:lstStyle/>
              <a:p>
                <a:pPr algn="ctr" defTabSz="1217930">
                  <a:defRPr/>
                </a:pPr>
                <a:endParaRPr lang="zh-CN" altLang="en-US" sz="2535" kern="0" dirty="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51" name="直角三角形 50"/>
              <p:cNvSpPr/>
              <p:nvPr/>
            </p:nvSpPr>
            <p:spPr>
              <a:xfrm rot="8161794">
                <a:off x="1684377" y="3043919"/>
                <a:ext cx="234455" cy="234455"/>
              </a:xfrm>
              <a:prstGeom prst="rtTriangle">
                <a:avLst/>
              </a:prstGeom>
              <a:solidFill>
                <a:srgbClr val="1E2C5D"/>
              </a:solidFill>
              <a:ln w="25400" cap="flat" cmpd="sng" algn="ctr">
                <a:noFill/>
                <a:prstDash val="solid"/>
              </a:ln>
              <a:effectLst/>
            </p:spPr>
            <p:txBody>
              <a:bodyPr rtlCol="0" anchor="ctr"/>
              <a:lstStyle/>
              <a:p>
                <a:pPr algn="ctr" defTabSz="1217930">
                  <a:defRPr/>
                </a:pPr>
                <a:endParaRPr lang="zh-CN" altLang="en-US" sz="2535" kern="0" dirty="0">
                  <a:solidFill>
                    <a:prstClr val="white"/>
                  </a:solidFill>
                  <a:latin typeface="微软雅黑" panose="020B0503020204020204" pitchFamily="34" charset="-122"/>
                  <a:ea typeface="微软雅黑" panose="020B0503020204020204" pitchFamily="34" charset="-122"/>
                  <a:cs typeface="+mn-ea"/>
                  <a:sym typeface="+mn-lt"/>
                </a:endParaRPr>
              </a:p>
            </p:txBody>
          </p:sp>
        </p:grpSp>
        <p:sp>
          <p:nvSpPr>
            <p:cNvPr id="52" name="矩形 51"/>
            <p:cNvSpPr/>
            <p:nvPr/>
          </p:nvSpPr>
          <p:spPr>
            <a:xfrm>
              <a:off x="2776" y="5090"/>
              <a:ext cx="1843" cy="478"/>
            </a:xfrm>
            <a:prstGeom prst="rect">
              <a:avLst/>
            </a:prstGeom>
          </p:spPr>
          <p:txBody>
            <a:bodyPr wrap="square" lIns="91388" tIns="45694" rIns="91388" bIns="45694">
              <a:spAutoFit/>
            </a:bodyPr>
            <a:lstStyle/>
            <a:p>
              <a:pPr algn="ctr" defTabSz="1217930"/>
              <a:r>
                <a:rPr lang="zh-CN" altLang="en-US" sz="1600" dirty="0">
                  <a:solidFill>
                    <a:schemeClr val="bg1"/>
                  </a:solidFill>
                  <a:latin typeface="微软雅黑" panose="020B0503020204020204" pitchFamily="34" charset="-122"/>
                  <a:ea typeface="微软雅黑" panose="020B0503020204020204" pitchFamily="34" charset="-122"/>
                  <a:cs typeface="+mn-ea"/>
                  <a:sym typeface="+mn-lt"/>
                </a:rPr>
                <a:t>添加标题</a:t>
              </a:r>
            </a:p>
          </p:txBody>
        </p:sp>
        <p:sp>
          <p:nvSpPr>
            <p:cNvPr id="53" name="矩形 47"/>
            <p:cNvSpPr>
              <a:spLocks noChangeArrowheads="1"/>
            </p:cNvSpPr>
            <p:nvPr/>
          </p:nvSpPr>
          <p:spPr bwMode="auto">
            <a:xfrm>
              <a:off x="2678" y="5680"/>
              <a:ext cx="2062" cy="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88" tIns="45694" rIns="91388" bIns="45694">
              <a:spAutoFit/>
            </a:bodyPr>
            <a:lstStyle/>
            <a:p>
              <a:pPr algn="ctr" defTabSz="1217930">
                <a:lnSpc>
                  <a:spcPct val="120000"/>
                </a:lnSpc>
                <a:spcBef>
                  <a:spcPct val="0"/>
                </a:spcBef>
              </a:pPr>
              <a:r>
                <a:rPr lang="zh-CN" altLang="en-US" sz="1200" dirty="0">
                  <a:solidFill>
                    <a:schemeClr val="bg1"/>
                  </a:solidFill>
                  <a:latin typeface="微软雅黑" panose="020B0503020204020204" pitchFamily="34" charset="-122"/>
                  <a:ea typeface="微软雅黑" panose="020B0503020204020204" pitchFamily="34" charset="-122"/>
                  <a:cs typeface="+mn-ea"/>
                  <a:sym typeface="+mn-lt"/>
                </a:rPr>
                <a:t>在此录入上述图表的综合描述说明。</a:t>
              </a:r>
            </a:p>
          </p:txBody>
        </p:sp>
        <p:grpSp>
          <p:nvGrpSpPr>
            <p:cNvPr id="54" name="组合 35"/>
            <p:cNvGrpSpPr/>
            <p:nvPr/>
          </p:nvGrpSpPr>
          <p:grpSpPr>
            <a:xfrm>
              <a:off x="10572" y="6784"/>
              <a:ext cx="517" cy="811"/>
              <a:chOff x="1397666" y="1419622"/>
              <a:chExt cx="474034" cy="743490"/>
            </a:xfrm>
            <a:solidFill>
              <a:schemeClr val="accent3"/>
            </a:solidFill>
            <a:effectLst>
              <a:outerShdw blurRad="76200" dir="18900000" sy="23000" kx="-1200000" algn="bl" rotWithShape="0">
                <a:prstClr val="black">
                  <a:alpha val="20000"/>
                </a:prstClr>
              </a:outerShdw>
            </a:effectLst>
          </p:grpSpPr>
          <p:grpSp>
            <p:nvGrpSpPr>
              <p:cNvPr id="55" name="组合 36"/>
              <p:cNvGrpSpPr/>
              <p:nvPr/>
            </p:nvGrpSpPr>
            <p:grpSpPr>
              <a:xfrm>
                <a:off x="1397666" y="1419622"/>
                <a:ext cx="474034" cy="743490"/>
                <a:chOff x="1397666" y="1419622"/>
                <a:chExt cx="474034" cy="743490"/>
              </a:xfrm>
              <a:grpFill/>
            </p:grpSpPr>
            <p:sp>
              <p:nvSpPr>
                <p:cNvPr id="56" name="同心圆 55"/>
                <p:cNvSpPr/>
                <p:nvPr/>
              </p:nvSpPr>
              <p:spPr>
                <a:xfrm>
                  <a:off x="1397666" y="1419622"/>
                  <a:ext cx="474034" cy="474034"/>
                </a:xfrm>
                <a:prstGeom prst="donut">
                  <a:avLst/>
                </a:prstGeom>
                <a:solidFill>
                  <a:srgbClr val="C14547"/>
                </a:solidFill>
                <a:ln w="25400" cap="flat" cmpd="sng" algn="ctr">
                  <a:noFill/>
                  <a:prstDash val="solid"/>
                </a:ln>
                <a:effectLst/>
              </p:spPr>
              <p:txBody>
                <a:bodyPr rtlCol="0" anchor="ctr"/>
                <a:lstStyle/>
                <a:p>
                  <a:pPr algn="ctr" defTabSz="1217930">
                    <a:defRPr/>
                  </a:pPr>
                  <a:endParaRPr lang="zh-CN" altLang="en-US" sz="2535" kern="0" dirty="0">
                    <a:solidFill>
                      <a:prstClr val="black"/>
                    </a:solidFill>
                    <a:latin typeface="微软雅黑" panose="020B0503020204020204" pitchFamily="34" charset="-122"/>
                    <a:ea typeface="微软雅黑" panose="020B0503020204020204" pitchFamily="34" charset="-122"/>
                    <a:cs typeface="+mn-ea"/>
                    <a:sym typeface="+mn-lt"/>
                  </a:endParaRPr>
                </a:p>
              </p:txBody>
            </p:sp>
            <p:sp>
              <p:nvSpPr>
                <p:cNvPr id="57" name="等腰三角形 56"/>
                <p:cNvSpPr/>
                <p:nvPr/>
              </p:nvSpPr>
              <p:spPr>
                <a:xfrm rot="10800000">
                  <a:off x="1425882" y="1771198"/>
                  <a:ext cx="417601" cy="391914"/>
                </a:xfrm>
                <a:prstGeom prst="triangle">
                  <a:avLst/>
                </a:prstGeom>
                <a:solidFill>
                  <a:srgbClr val="C14547"/>
                </a:solidFill>
                <a:ln w="25400" cap="flat" cmpd="sng" algn="ctr">
                  <a:noFill/>
                  <a:prstDash val="solid"/>
                </a:ln>
                <a:effectLst/>
              </p:spPr>
              <p:txBody>
                <a:bodyPr rtlCol="0" anchor="ctr"/>
                <a:lstStyle/>
                <a:p>
                  <a:pPr algn="ctr" defTabSz="1217930">
                    <a:defRPr/>
                  </a:pPr>
                  <a:endParaRPr lang="zh-CN" altLang="en-US" sz="2535" kern="0" dirty="0">
                    <a:solidFill>
                      <a:prstClr val="white"/>
                    </a:solidFill>
                    <a:latin typeface="微软雅黑" panose="020B0503020204020204" pitchFamily="34" charset="-122"/>
                    <a:ea typeface="微软雅黑" panose="020B0503020204020204" pitchFamily="34" charset="-122"/>
                    <a:cs typeface="+mn-ea"/>
                    <a:sym typeface="+mn-lt"/>
                  </a:endParaRPr>
                </a:p>
              </p:txBody>
            </p:sp>
          </p:grpSp>
          <p:sp>
            <p:nvSpPr>
              <p:cNvPr id="58" name="椭圆 57"/>
              <p:cNvSpPr/>
              <p:nvPr/>
            </p:nvSpPr>
            <p:spPr>
              <a:xfrm>
                <a:off x="1562675" y="1584631"/>
                <a:ext cx="144016" cy="144016"/>
              </a:xfrm>
              <a:prstGeom prst="ellipse">
                <a:avLst/>
              </a:prstGeom>
              <a:solidFill>
                <a:srgbClr val="C14547"/>
              </a:solidFill>
              <a:ln w="25400" cap="flat" cmpd="sng" algn="ctr">
                <a:noFill/>
                <a:prstDash val="solid"/>
              </a:ln>
              <a:effectLst/>
            </p:spPr>
            <p:txBody>
              <a:bodyPr rtlCol="0" anchor="ctr"/>
              <a:lstStyle/>
              <a:p>
                <a:pPr algn="ctr" defTabSz="1217930">
                  <a:defRPr/>
                </a:pPr>
                <a:endParaRPr lang="zh-CN" altLang="en-US" sz="2535" kern="0" dirty="0">
                  <a:solidFill>
                    <a:prstClr val="white"/>
                  </a:solidFill>
                  <a:latin typeface="微软雅黑" panose="020B0503020204020204" pitchFamily="34" charset="-122"/>
                  <a:ea typeface="微软雅黑" panose="020B0503020204020204" pitchFamily="34" charset="-122"/>
                  <a:cs typeface="+mn-ea"/>
                  <a:sym typeface="+mn-lt"/>
                </a:endParaRPr>
              </a:p>
            </p:txBody>
          </p:sp>
        </p:grpSp>
        <p:grpSp>
          <p:nvGrpSpPr>
            <p:cNvPr id="59" name="组合 40"/>
            <p:cNvGrpSpPr/>
            <p:nvPr/>
          </p:nvGrpSpPr>
          <p:grpSpPr>
            <a:xfrm flipV="1">
              <a:off x="9788" y="3949"/>
              <a:ext cx="2085" cy="2410"/>
              <a:chOff x="1282655" y="3043919"/>
              <a:chExt cx="1037898" cy="1314301"/>
            </a:xfrm>
            <a:solidFill>
              <a:schemeClr val="accent3"/>
            </a:solidFill>
            <a:effectLst>
              <a:outerShdw blurRad="50800" dist="38100" dir="2700000" algn="tl" rotWithShape="0">
                <a:prstClr val="black">
                  <a:alpha val="40000"/>
                </a:prstClr>
              </a:outerShdw>
            </a:effectLst>
          </p:grpSpPr>
          <p:sp>
            <p:nvSpPr>
              <p:cNvPr id="60" name="矩形 59"/>
              <p:cNvSpPr/>
              <p:nvPr/>
            </p:nvSpPr>
            <p:spPr>
              <a:xfrm>
                <a:off x="1282655" y="3149326"/>
                <a:ext cx="1037898" cy="1208894"/>
              </a:xfrm>
              <a:prstGeom prst="rect">
                <a:avLst/>
              </a:prstGeom>
              <a:solidFill>
                <a:srgbClr val="C14547"/>
              </a:solidFill>
              <a:ln w="25400" cap="flat" cmpd="sng" algn="ctr">
                <a:noFill/>
                <a:prstDash val="solid"/>
              </a:ln>
              <a:effectLst/>
            </p:spPr>
            <p:txBody>
              <a:bodyPr rtlCol="0" anchor="ctr"/>
              <a:lstStyle/>
              <a:p>
                <a:pPr algn="ctr" defTabSz="1217930">
                  <a:defRPr/>
                </a:pPr>
                <a:endParaRPr lang="zh-CN" altLang="en-US" sz="2535" kern="0" dirty="0">
                  <a:solidFill>
                    <a:prstClr val="white"/>
                  </a:solidFill>
                  <a:latin typeface="微软雅黑" panose="020B0503020204020204" pitchFamily="34" charset="-122"/>
                  <a:ea typeface="微软雅黑" panose="020B0503020204020204" pitchFamily="34" charset="-122"/>
                  <a:cs typeface="+mn-ea"/>
                  <a:sym typeface="+mn-lt"/>
                </a:endParaRPr>
              </a:p>
            </p:txBody>
          </p:sp>
          <p:sp>
            <p:nvSpPr>
              <p:cNvPr id="61" name="直角三角形 60"/>
              <p:cNvSpPr/>
              <p:nvPr/>
            </p:nvSpPr>
            <p:spPr>
              <a:xfrm rot="8161794">
                <a:off x="1684377" y="3043919"/>
                <a:ext cx="234455" cy="234455"/>
              </a:xfrm>
              <a:prstGeom prst="rtTriangle">
                <a:avLst/>
              </a:prstGeom>
              <a:solidFill>
                <a:srgbClr val="C14547"/>
              </a:solidFill>
              <a:ln w="25400" cap="flat" cmpd="sng" algn="ctr">
                <a:noFill/>
                <a:prstDash val="solid"/>
              </a:ln>
              <a:effectLst/>
            </p:spPr>
            <p:txBody>
              <a:bodyPr rtlCol="0" anchor="ctr"/>
              <a:lstStyle/>
              <a:p>
                <a:pPr algn="ctr" defTabSz="1217930">
                  <a:defRPr/>
                </a:pPr>
                <a:endParaRPr lang="zh-CN" altLang="en-US" sz="2535" kern="0" dirty="0">
                  <a:solidFill>
                    <a:prstClr val="white"/>
                  </a:solidFill>
                  <a:latin typeface="微软雅黑" panose="020B0503020204020204" pitchFamily="34" charset="-122"/>
                  <a:ea typeface="微软雅黑" panose="020B0503020204020204" pitchFamily="34" charset="-122"/>
                  <a:cs typeface="+mn-ea"/>
                  <a:sym typeface="+mn-lt"/>
                </a:endParaRPr>
              </a:p>
            </p:txBody>
          </p:sp>
        </p:grpSp>
        <p:sp>
          <p:nvSpPr>
            <p:cNvPr id="62" name="矩形 61"/>
            <p:cNvSpPr/>
            <p:nvPr/>
          </p:nvSpPr>
          <p:spPr>
            <a:xfrm>
              <a:off x="9909" y="4105"/>
              <a:ext cx="1843" cy="478"/>
            </a:xfrm>
            <a:prstGeom prst="rect">
              <a:avLst/>
            </a:prstGeom>
          </p:spPr>
          <p:txBody>
            <a:bodyPr wrap="square" lIns="91388" tIns="45694" rIns="91388" bIns="45694">
              <a:spAutoFit/>
            </a:bodyPr>
            <a:lstStyle/>
            <a:p>
              <a:pPr algn="ctr" defTabSz="1217930"/>
              <a:r>
                <a:rPr lang="zh-CN" altLang="en-US" sz="1600" dirty="0">
                  <a:solidFill>
                    <a:schemeClr val="bg1"/>
                  </a:solidFill>
                  <a:latin typeface="微软雅黑" panose="020B0503020204020204" pitchFamily="34" charset="-122"/>
                  <a:ea typeface="微软雅黑" panose="020B0503020204020204" pitchFamily="34" charset="-122"/>
                  <a:cs typeface="+mn-ea"/>
                  <a:sym typeface="+mn-lt"/>
                </a:rPr>
                <a:t>添加标题</a:t>
              </a:r>
            </a:p>
          </p:txBody>
        </p:sp>
        <p:sp>
          <p:nvSpPr>
            <p:cNvPr id="63" name="矩形 47"/>
            <p:cNvSpPr>
              <a:spLocks noChangeArrowheads="1"/>
            </p:cNvSpPr>
            <p:nvPr/>
          </p:nvSpPr>
          <p:spPr bwMode="auto">
            <a:xfrm>
              <a:off x="9811" y="4694"/>
              <a:ext cx="2062" cy="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88" tIns="45694" rIns="91388" bIns="45694">
              <a:spAutoFit/>
            </a:bodyPr>
            <a:lstStyle/>
            <a:p>
              <a:pPr algn="ctr" defTabSz="1217930">
                <a:lnSpc>
                  <a:spcPct val="120000"/>
                </a:lnSpc>
                <a:spcBef>
                  <a:spcPct val="0"/>
                </a:spcBef>
              </a:pPr>
              <a:r>
                <a:rPr lang="zh-CN" altLang="en-US" sz="1200" dirty="0">
                  <a:solidFill>
                    <a:schemeClr val="bg1"/>
                  </a:solidFill>
                  <a:latin typeface="微软雅黑" panose="020B0503020204020204" pitchFamily="34" charset="-122"/>
                  <a:ea typeface="微软雅黑" panose="020B0503020204020204" pitchFamily="34" charset="-122"/>
                  <a:cs typeface="+mn-ea"/>
                  <a:sym typeface="+mn-lt"/>
                </a:rPr>
                <a:t>在此录入上述图表的综合描述说明。</a:t>
              </a:r>
            </a:p>
          </p:txBody>
        </p:sp>
      </p:grpSp>
      <p:sp>
        <p:nvSpPr>
          <p:cNvPr id="64" name="矩形 47"/>
          <p:cNvSpPr>
            <a:spLocks noChangeArrowheads="1"/>
          </p:cNvSpPr>
          <p:nvPr/>
        </p:nvSpPr>
        <p:spPr bwMode="auto">
          <a:xfrm>
            <a:off x="1263015" y="1509395"/>
            <a:ext cx="10045065" cy="569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88" tIns="45694" rIns="91388" bIns="45694">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gn="ctr" defTabSz="1217930">
              <a:lnSpc>
                <a:spcPct val="130000"/>
              </a:lnSpc>
              <a:spcBef>
                <a:spcPct val="0"/>
              </a:spcBef>
              <a:buNone/>
              <a:defRPr/>
            </a:pPr>
            <a:r>
              <a:rPr lang="zh-CN" altLang="en-US" sz="1200" kern="0" dirty="0">
                <a:solidFill>
                  <a:schemeClr val="tx1">
                    <a:lumMod val="50000"/>
                    <a:lumOff val="50000"/>
                  </a:schemeClr>
                </a:solidFill>
                <a:cs typeface="+mn-ea"/>
                <a:sym typeface="+mn-lt"/>
              </a:rPr>
              <a:t>在此录入上述图表的综合描述说明，在此录入上述图表的综合描述说明。在此录入上述图表的综合描述说明，在此录入上述图表的综合描述说明，在此录入上述图表的综合描述说明，在此录入上述图表的综合描述说明。</a:t>
            </a:r>
          </a:p>
        </p:txBody>
      </p:sp>
    </p:spTree>
    <p:custDataLst>
      <p:tags r:id="rId1"/>
    </p:custData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预览图_千图网_编号36116337"/>
          <p:cNvPicPr>
            <a:picLocks noChangeAspect="1"/>
          </p:cNvPicPr>
          <p:nvPr/>
        </p:nvPicPr>
        <p:blipFill>
          <a:blip r:embed="rId3"/>
          <a:srcRect t="178" b="57686"/>
          <a:stretch>
            <a:fillRect/>
          </a:stretch>
        </p:blipFill>
        <p:spPr>
          <a:xfrm>
            <a:off x="0" y="-43180"/>
            <a:ext cx="12192000" cy="6898005"/>
          </a:xfrm>
          <a:prstGeom prst="rect">
            <a:avLst/>
          </a:prstGeom>
        </p:spPr>
      </p:pic>
      <p:grpSp>
        <p:nvGrpSpPr>
          <p:cNvPr id="8" name="组合 7"/>
          <p:cNvGrpSpPr/>
          <p:nvPr/>
        </p:nvGrpSpPr>
        <p:grpSpPr>
          <a:xfrm>
            <a:off x="417195" y="2785745"/>
            <a:ext cx="6275705" cy="2430780"/>
            <a:chOff x="4658" y="2984"/>
            <a:chExt cx="9883" cy="3828"/>
          </a:xfrm>
        </p:grpSpPr>
        <p:sp>
          <p:nvSpPr>
            <p:cNvPr id="6" name="TextBox 2"/>
            <p:cNvSpPr txBox="1"/>
            <p:nvPr/>
          </p:nvSpPr>
          <p:spPr>
            <a:xfrm>
              <a:off x="6754" y="4736"/>
              <a:ext cx="5598" cy="1210"/>
            </a:xfrm>
            <a:prstGeom prst="rect">
              <a:avLst/>
            </a:prstGeom>
            <a:noFill/>
          </p:spPr>
          <p:txBody>
            <a:bodyPr wrap="square" rtlCol="0">
              <a:spAutoFit/>
            </a:bodyPr>
            <a:lstStyle/>
            <a:p>
              <a:r>
                <a:rPr lang="zh-CN" altLang="en-US" sz="4400" dirty="0" smtClean="0">
                  <a:latin typeface="+mn-ea"/>
                </a:rPr>
                <a:t>输入标题内容</a:t>
              </a:r>
            </a:p>
          </p:txBody>
        </p:sp>
        <p:grpSp>
          <p:nvGrpSpPr>
            <p:cNvPr id="7" name="组合 6"/>
            <p:cNvGrpSpPr/>
            <p:nvPr/>
          </p:nvGrpSpPr>
          <p:grpSpPr>
            <a:xfrm>
              <a:off x="8611" y="2984"/>
              <a:ext cx="1979" cy="1369"/>
              <a:chOff x="8611" y="2644"/>
              <a:chExt cx="1979" cy="1369"/>
            </a:xfrm>
          </p:grpSpPr>
          <p:sp>
            <p:nvSpPr>
              <p:cNvPr id="4" name="云形 3"/>
              <p:cNvSpPr/>
              <p:nvPr/>
            </p:nvSpPr>
            <p:spPr>
              <a:xfrm>
                <a:off x="8611" y="2644"/>
                <a:ext cx="1979" cy="1369"/>
              </a:xfrm>
              <a:prstGeom prst="cloud">
                <a:avLst/>
              </a:prstGeom>
              <a:noFill/>
              <a:ln>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9034" y="2821"/>
                <a:ext cx="1038" cy="919"/>
              </a:xfrm>
              <a:prstGeom prst="rect">
                <a:avLst/>
              </a:prstGeom>
              <a:noFill/>
            </p:spPr>
            <p:txBody>
              <a:bodyPr wrap="none" rtlCol="0">
                <a:spAutoFit/>
              </a:bodyPr>
              <a:lstStyle/>
              <a:p>
                <a:r>
                  <a:rPr lang="en-US" altLang="zh-CN" sz="3200">
                    <a:solidFill>
                      <a:schemeClr val="accent4">
                        <a:lumMod val="75000"/>
                      </a:schemeClr>
                    </a:solidFill>
                    <a:latin typeface="+mj-ea"/>
                    <a:ea typeface="+mj-ea"/>
                  </a:rPr>
                  <a:t>03</a:t>
                </a:r>
              </a:p>
            </p:txBody>
          </p:sp>
        </p:grpSp>
        <p:sp>
          <p:nvSpPr>
            <p:cNvPr id="15" name="TextBox 10"/>
            <p:cNvSpPr txBox="1"/>
            <p:nvPr/>
          </p:nvSpPr>
          <p:spPr>
            <a:xfrm>
              <a:off x="4658" y="6329"/>
              <a:ext cx="9883" cy="483"/>
            </a:xfrm>
            <a:prstGeom prst="rect">
              <a:avLst/>
            </a:prstGeom>
            <a:noFill/>
          </p:spPr>
          <p:txBody>
            <a:bodyPr wrap="square" rtlCol="0">
              <a:spAutoFit/>
            </a:bodyPr>
            <a:lstStyle/>
            <a:p>
              <a:pPr algn="ctr"/>
              <a:r>
                <a:rPr lang="zh-CN" altLang="en-US" sz="14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此处输入你的内容，调整间距使排版更加美观，建议正文使用</a:t>
              </a:r>
              <a:r>
                <a:rPr lang="en-US" altLang="zh-CN" sz="14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8-16</a:t>
              </a:r>
              <a:r>
                <a:rPr lang="zh-CN" altLang="en-US" sz="14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号字体</a:t>
              </a:r>
              <a:endParaRPr lang="zh-CN" altLang="en-US"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sp>
        <p:nvSpPr>
          <p:cNvPr id="22" name="梯形 21"/>
          <p:cNvSpPr/>
          <p:nvPr/>
        </p:nvSpPr>
        <p:spPr>
          <a:xfrm rot="7560000">
            <a:off x="2607310" y="2706370"/>
            <a:ext cx="242570" cy="361315"/>
          </a:xfrm>
          <a:prstGeom prst="trapezoi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梯形 31"/>
          <p:cNvSpPr/>
          <p:nvPr/>
        </p:nvSpPr>
        <p:spPr>
          <a:xfrm rot="5820000">
            <a:off x="2569845" y="3006090"/>
            <a:ext cx="200660" cy="295275"/>
          </a:xfrm>
          <a:prstGeom prst="trapezoi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梯形 33"/>
          <p:cNvSpPr/>
          <p:nvPr/>
        </p:nvSpPr>
        <p:spPr>
          <a:xfrm rot="9180000">
            <a:off x="2837815" y="2599690"/>
            <a:ext cx="200025" cy="294640"/>
          </a:xfrm>
          <a:prstGeom prst="trapezoi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 name="组合 10"/>
          <p:cNvGrpSpPr/>
          <p:nvPr/>
        </p:nvGrpSpPr>
        <p:grpSpPr>
          <a:xfrm>
            <a:off x="643890" y="191770"/>
            <a:ext cx="2821305" cy="1689735"/>
            <a:chOff x="1414" y="1122"/>
            <a:chExt cx="4443" cy="2661"/>
          </a:xfrm>
        </p:grpSpPr>
        <p:pic>
          <p:nvPicPr>
            <p:cNvPr id="9" name="图片 8" descr="未标题-2-01"/>
            <p:cNvPicPr>
              <a:picLocks noChangeAspect="1"/>
            </p:cNvPicPr>
            <p:nvPr/>
          </p:nvPicPr>
          <p:blipFill>
            <a:blip r:embed="rId4"/>
            <a:stretch>
              <a:fillRect/>
            </a:stretch>
          </p:blipFill>
          <p:spPr>
            <a:xfrm rot="3420000">
              <a:off x="3700" y="1361"/>
              <a:ext cx="2397" cy="1918"/>
            </a:xfrm>
            <a:prstGeom prst="rect">
              <a:avLst/>
            </a:prstGeom>
          </p:spPr>
        </p:pic>
        <p:sp>
          <p:nvSpPr>
            <p:cNvPr id="10" name="任意多边形 9"/>
            <p:cNvSpPr/>
            <p:nvPr/>
          </p:nvSpPr>
          <p:spPr>
            <a:xfrm rot="9300000">
              <a:off x="1414" y="2829"/>
              <a:ext cx="3078" cy="954"/>
            </a:xfrm>
            <a:custGeom>
              <a:avLst/>
              <a:gdLst>
                <a:gd name="connisteX0" fmla="*/ 4093845 w 4093845"/>
                <a:gd name="connsiteY0" fmla="*/ 6724 h 1235842"/>
                <a:gd name="connisteX1" fmla="*/ 2440940 w 4093845"/>
                <a:gd name="connsiteY1" fmla="*/ 816984 h 1235842"/>
                <a:gd name="connisteX2" fmla="*/ 2030095 w 4093845"/>
                <a:gd name="connsiteY2" fmla="*/ 217544 h 1235842"/>
                <a:gd name="connisteX3" fmla="*/ 2795905 w 4093845"/>
                <a:gd name="connsiteY3" fmla="*/ 73399 h 1235842"/>
                <a:gd name="connisteX4" fmla="*/ 2818130 w 4093845"/>
                <a:gd name="connsiteY4" fmla="*/ 1083049 h 1235842"/>
                <a:gd name="connisteX5" fmla="*/ 1042670 w 4093845"/>
                <a:gd name="connsiteY5" fmla="*/ 1171949 h 1235842"/>
                <a:gd name="connisteX6" fmla="*/ 0 w 4093845"/>
                <a:gd name="connsiteY6" fmla="*/ 738879 h 1235842"/>
                <a:gd name="connisteX7" fmla="*/ 0 w 4093845"/>
                <a:gd name="connsiteY7" fmla="*/ 750309 h 1235842"/>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Lst>
              <a:rect l="l" t="t" r="r" b="b"/>
              <a:pathLst>
                <a:path w="4093845" h="1235843">
                  <a:moveTo>
                    <a:pt x="4093845" y="6724"/>
                  </a:moveTo>
                  <a:cubicBezTo>
                    <a:pt x="3771265" y="180714"/>
                    <a:pt x="2853690" y="775074"/>
                    <a:pt x="2440940" y="816984"/>
                  </a:cubicBezTo>
                  <a:cubicBezTo>
                    <a:pt x="2028190" y="858894"/>
                    <a:pt x="1958975" y="366134"/>
                    <a:pt x="2030095" y="217544"/>
                  </a:cubicBezTo>
                  <a:cubicBezTo>
                    <a:pt x="2101215" y="68954"/>
                    <a:pt x="2638425" y="-99956"/>
                    <a:pt x="2795905" y="73399"/>
                  </a:cubicBezTo>
                  <a:cubicBezTo>
                    <a:pt x="2953385" y="246754"/>
                    <a:pt x="3168650" y="863339"/>
                    <a:pt x="2818130" y="1083049"/>
                  </a:cubicBezTo>
                  <a:cubicBezTo>
                    <a:pt x="2467610" y="1302759"/>
                    <a:pt x="1606550" y="1240529"/>
                    <a:pt x="1042670" y="1171949"/>
                  </a:cubicBezTo>
                  <a:cubicBezTo>
                    <a:pt x="478790" y="1103369"/>
                    <a:pt x="208280" y="823334"/>
                    <a:pt x="0" y="738879"/>
                  </a:cubicBezTo>
                </a:path>
              </a:pathLst>
            </a:custGeom>
            <a:noFill/>
            <a:ln w="3175" cmpd="sng">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图片 44" descr="2"/>
          <p:cNvPicPr>
            <a:picLocks noChangeAspect="1"/>
          </p:cNvPicPr>
          <p:nvPr/>
        </p:nvPicPr>
        <p:blipFill>
          <a:blip r:embed="rId3"/>
          <a:stretch>
            <a:fillRect/>
          </a:stretch>
        </p:blipFill>
        <p:spPr>
          <a:xfrm>
            <a:off x="7534275" y="2418080"/>
            <a:ext cx="3597275" cy="2762885"/>
          </a:xfrm>
          <a:prstGeom prst="rect">
            <a:avLst/>
          </a:prstGeom>
        </p:spPr>
      </p:pic>
      <p:grpSp>
        <p:nvGrpSpPr>
          <p:cNvPr id="65" name="组合 64"/>
          <p:cNvGrpSpPr/>
          <p:nvPr/>
        </p:nvGrpSpPr>
        <p:grpSpPr>
          <a:xfrm>
            <a:off x="356870" y="326390"/>
            <a:ext cx="12165330" cy="6836410"/>
            <a:chOff x="562" y="514"/>
            <a:chExt cx="19158" cy="10766"/>
          </a:xfrm>
        </p:grpSpPr>
        <p:sp>
          <p:nvSpPr>
            <p:cNvPr id="2" name="TextBox 2"/>
            <p:cNvSpPr txBox="1"/>
            <p:nvPr/>
          </p:nvSpPr>
          <p:spPr>
            <a:xfrm>
              <a:off x="1223" y="603"/>
              <a:ext cx="3251" cy="725"/>
            </a:xfrm>
            <a:prstGeom prst="rect">
              <a:avLst/>
            </a:prstGeom>
            <a:noFill/>
          </p:spPr>
          <p:txBody>
            <a:bodyPr wrap="square" rtlCol="0">
              <a:spAutoFit/>
            </a:bodyPr>
            <a:lstStyle/>
            <a:p>
              <a:pPr algn="ctr"/>
              <a:r>
                <a:rPr lang="zh-CN" altLang="en-US" sz="2400" dirty="0" smtClean="0">
                  <a:latin typeface="微软雅黑" panose="020B0503020204020204" pitchFamily="34" charset="-122"/>
                  <a:ea typeface="微软雅黑" panose="020B0503020204020204" pitchFamily="34" charset="-122"/>
                </a:rPr>
                <a:t>输入标题内容</a:t>
              </a:r>
            </a:p>
          </p:txBody>
        </p:sp>
        <p:pic>
          <p:nvPicPr>
            <p:cNvPr id="4" name="图片 3" descr="bi"/>
            <p:cNvPicPr>
              <a:picLocks noChangeAspect="1"/>
            </p:cNvPicPr>
            <p:nvPr/>
          </p:nvPicPr>
          <p:blipFill>
            <a:blip r:embed="rId4"/>
            <a:stretch>
              <a:fillRect/>
            </a:stretch>
          </p:blipFill>
          <p:spPr>
            <a:xfrm rot="20220000">
              <a:off x="562" y="514"/>
              <a:ext cx="711" cy="711"/>
            </a:xfrm>
            <a:prstGeom prst="rect">
              <a:avLst/>
            </a:prstGeom>
          </p:spPr>
        </p:pic>
        <p:pic>
          <p:nvPicPr>
            <p:cNvPr id="34" name="图片 33" descr="预览图_千图网_编号36116337"/>
            <p:cNvPicPr>
              <a:picLocks noChangeAspect="1"/>
            </p:cNvPicPr>
            <p:nvPr/>
          </p:nvPicPr>
          <p:blipFill>
            <a:blip r:embed="rId5"/>
            <a:srcRect l="87760" t="178" b="91545"/>
            <a:stretch>
              <a:fillRect/>
            </a:stretch>
          </p:blipFill>
          <p:spPr>
            <a:xfrm>
              <a:off x="17530" y="9146"/>
              <a:ext cx="2191" cy="2134"/>
            </a:xfrm>
            <a:prstGeom prst="ellipse">
              <a:avLst/>
            </a:prstGeom>
          </p:spPr>
        </p:pic>
      </p:grpSp>
      <p:sp>
        <p:nvSpPr>
          <p:cNvPr id="12" name="矩形 11"/>
          <p:cNvSpPr/>
          <p:nvPr/>
        </p:nvSpPr>
        <p:spPr>
          <a:xfrm>
            <a:off x="776605" y="2291343"/>
            <a:ext cx="4800600" cy="906723"/>
          </a:xfrm>
          <a:prstGeom prst="rect">
            <a:avLst/>
          </a:prstGeom>
        </p:spPr>
        <p:txBody>
          <a:bodyPr wrap="square">
            <a:spAutoFit/>
          </a:bodyPr>
          <a:lstStyle/>
          <a:p>
            <a:pPr>
              <a:lnSpc>
                <a:spcPct val="13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点击此处添加文本信息。标题数字等都可以通过点击和重新输入进行更改，顶部“开始”面板中可以对字体、字号、颜色、行距等进行修改。建议正文</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14</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号字，</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1.3</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倍字间距</a:t>
            </a:r>
            <a:endParaRPr kumimoji="1"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4" name="矩形 13"/>
          <p:cNvSpPr/>
          <p:nvPr/>
        </p:nvSpPr>
        <p:spPr>
          <a:xfrm>
            <a:off x="1354952" y="3524423"/>
            <a:ext cx="3886200" cy="550279"/>
          </a:xfrm>
          <a:prstGeom prst="rect">
            <a:avLst/>
          </a:prstGeom>
        </p:spPr>
        <p:txBody>
          <a:bodyPr wrap="square">
            <a:spAutoFit/>
          </a:bodyPr>
          <a:lstStyle/>
          <a:p>
            <a:pPr>
              <a:lnSpc>
                <a:spcPct val="13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标题数字等都可以通过点击和重新输入进行更改。建议正文</a:t>
            </a: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14</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号字，</a:t>
            </a: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1.3</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倍字间距</a:t>
            </a:r>
            <a:endParaRPr kumimoji="1"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5" name="affirmative-check-mark_2301"/>
          <p:cNvSpPr>
            <a:spLocks noChangeAspect="1"/>
          </p:cNvSpPr>
          <p:nvPr/>
        </p:nvSpPr>
        <p:spPr bwMode="auto">
          <a:xfrm>
            <a:off x="871855" y="3688080"/>
            <a:ext cx="330712" cy="330317"/>
          </a:xfrm>
          <a:custGeom>
            <a:avLst/>
            <a:gdLst>
              <a:gd name="connsiteX0" fmla="*/ 449984 w 578419"/>
              <a:gd name="connsiteY0" fmla="*/ 152373 h 577729"/>
              <a:gd name="connsiteX1" fmla="*/ 460750 w 578419"/>
              <a:gd name="connsiteY1" fmla="*/ 157745 h 577729"/>
              <a:gd name="connsiteX2" fmla="*/ 495202 w 578419"/>
              <a:gd name="connsiteY2" fmla="*/ 190697 h 577729"/>
              <a:gd name="connsiteX3" fmla="*/ 495202 w 578419"/>
              <a:gd name="connsiteY3" fmla="*/ 213620 h 577729"/>
              <a:gd name="connsiteX4" fmla="*/ 248298 w 578419"/>
              <a:gd name="connsiteY4" fmla="*/ 460039 h 577729"/>
              <a:gd name="connsiteX5" fmla="*/ 225330 w 578419"/>
              <a:gd name="connsiteY5" fmla="*/ 460039 h 577729"/>
              <a:gd name="connsiteX6" fmla="*/ 219588 w 578419"/>
              <a:gd name="connsiteY6" fmla="*/ 454309 h 577729"/>
              <a:gd name="connsiteX7" fmla="*/ 215282 w 578419"/>
              <a:gd name="connsiteY7" fmla="*/ 450011 h 577729"/>
              <a:gd name="connsiteX8" fmla="*/ 190879 w 578419"/>
              <a:gd name="connsiteY8" fmla="*/ 425655 h 577729"/>
              <a:gd name="connsiteX9" fmla="*/ 84652 w 578419"/>
              <a:gd name="connsiteY9" fmla="*/ 318205 h 577729"/>
              <a:gd name="connsiteX10" fmla="*/ 84652 w 578419"/>
              <a:gd name="connsiteY10" fmla="*/ 295282 h 577729"/>
              <a:gd name="connsiteX11" fmla="*/ 117669 w 578419"/>
              <a:gd name="connsiteY11" fmla="*/ 262330 h 577729"/>
              <a:gd name="connsiteX12" fmla="*/ 140636 w 578419"/>
              <a:gd name="connsiteY12" fmla="*/ 262330 h 577729"/>
              <a:gd name="connsiteX13" fmla="*/ 236814 w 578419"/>
              <a:gd name="connsiteY13" fmla="*/ 358320 h 577729"/>
              <a:gd name="connsiteX14" fmla="*/ 439218 w 578419"/>
              <a:gd name="connsiteY14" fmla="*/ 157745 h 577729"/>
              <a:gd name="connsiteX15" fmla="*/ 449984 w 578419"/>
              <a:gd name="connsiteY15" fmla="*/ 152373 h 577729"/>
              <a:gd name="connsiteX16" fmla="*/ 289927 w 578419"/>
              <a:gd name="connsiteY16" fmla="*/ 45874 h 577729"/>
              <a:gd name="connsiteX17" fmla="*/ 45929 w 578419"/>
              <a:gd name="connsiteY17" fmla="*/ 289581 h 577729"/>
              <a:gd name="connsiteX18" fmla="*/ 289927 w 578419"/>
              <a:gd name="connsiteY18" fmla="*/ 531855 h 577729"/>
              <a:gd name="connsiteX19" fmla="*/ 532490 w 578419"/>
              <a:gd name="connsiteY19" fmla="*/ 289581 h 577729"/>
              <a:gd name="connsiteX20" fmla="*/ 289927 w 578419"/>
              <a:gd name="connsiteY20" fmla="*/ 45874 h 577729"/>
              <a:gd name="connsiteX21" fmla="*/ 289927 w 578419"/>
              <a:gd name="connsiteY21" fmla="*/ 0 h 577729"/>
              <a:gd name="connsiteX22" fmla="*/ 578419 w 578419"/>
              <a:gd name="connsiteY22" fmla="*/ 289581 h 577729"/>
              <a:gd name="connsiteX23" fmla="*/ 289927 w 578419"/>
              <a:gd name="connsiteY23" fmla="*/ 577729 h 577729"/>
              <a:gd name="connsiteX24" fmla="*/ 0 w 578419"/>
              <a:gd name="connsiteY24" fmla="*/ 289581 h 577729"/>
              <a:gd name="connsiteX25" fmla="*/ 289927 w 578419"/>
              <a:gd name="connsiteY25" fmla="*/ 0 h 577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78419" h="577729">
                <a:moveTo>
                  <a:pt x="449984" y="152373"/>
                </a:moveTo>
                <a:cubicBezTo>
                  <a:pt x="453931" y="152373"/>
                  <a:pt x="457879" y="154164"/>
                  <a:pt x="460750" y="157745"/>
                </a:cubicBezTo>
                <a:lnTo>
                  <a:pt x="495202" y="190697"/>
                </a:lnTo>
                <a:cubicBezTo>
                  <a:pt x="500944" y="196428"/>
                  <a:pt x="500944" y="207889"/>
                  <a:pt x="495202" y="213620"/>
                </a:cubicBezTo>
                <a:lnTo>
                  <a:pt x="248298" y="460039"/>
                </a:lnTo>
                <a:cubicBezTo>
                  <a:pt x="241121" y="465770"/>
                  <a:pt x="231072" y="465770"/>
                  <a:pt x="225330" y="460039"/>
                </a:cubicBezTo>
                <a:lnTo>
                  <a:pt x="219588" y="454309"/>
                </a:lnTo>
                <a:lnTo>
                  <a:pt x="215282" y="450011"/>
                </a:lnTo>
                <a:lnTo>
                  <a:pt x="190879" y="425655"/>
                </a:lnTo>
                <a:lnTo>
                  <a:pt x="84652" y="318205"/>
                </a:lnTo>
                <a:cubicBezTo>
                  <a:pt x="77475" y="312474"/>
                  <a:pt x="77475" y="302445"/>
                  <a:pt x="84652" y="295282"/>
                </a:cubicBezTo>
                <a:lnTo>
                  <a:pt x="117669" y="262330"/>
                </a:lnTo>
                <a:cubicBezTo>
                  <a:pt x="124846" y="256600"/>
                  <a:pt x="134895" y="256600"/>
                  <a:pt x="140636" y="262330"/>
                </a:cubicBezTo>
                <a:lnTo>
                  <a:pt x="236814" y="358320"/>
                </a:lnTo>
                <a:lnTo>
                  <a:pt x="439218" y="157745"/>
                </a:lnTo>
                <a:cubicBezTo>
                  <a:pt x="442089" y="154164"/>
                  <a:pt x="446036" y="152373"/>
                  <a:pt x="449984" y="152373"/>
                </a:cubicBezTo>
                <a:close/>
                <a:moveTo>
                  <a:pt x="289927" y="45874"/>
                </a:moveTo>
                <a:cubicBezTo>
                  <a:pt x="155011" y="45874"/>
                  <a:pt x="45929" y="154826"/>
                  <a:pt x="45929" y="289581"/>
                </a:cubicBezTo>
                <a:cubicBezTo>
                  <a:pt x="45929" y="422903"/>
                  <a:pt x="155011" y="531855"/>
                  <a:pt x="289927" y="531855"/>
                </a:cubicBezTo>
                <a:cubicBezTo>
                  <a:pt x="423408" y="531855"/>
                  <a:pt x="532490" y="422903"/>
                  <a:pt x="532490" y="289581"/>
                </a:cubicBezTo>
                <a:cubicBezTo>
                  <a:pt x="532490" y="154826"/>
                  <a:pt x="423408" y="45874"/>
                  <a:pt x="289927" y="45874"/>
                </a:cubicBezTo>
                <a:close/>
                <a:moveTo>
                  <a:pt x="289927" y="0"/>
                </a:moveTo>
                <a:cubicBezTo>
                  <a:pt x="449244" y="0"/>
                  <a:pt x="578419" y="129021"/>
                  <a:pt x="578419" y="289581"/>
                </a:cubicBezTo>
                <a:cubicBezTo>
                  <a:pt x="578419" y="448708"/>
                  <a:pt x="449244" y="577729"/>
                  <a:pt x="289927" y="577729"/>
                </a:cubicBezTo>
                <a:cubicBezTo>
                  <a:pt x="129175" y="577729"/>
                  <a:pt x="0" y="448708"/>
                  <a:pt x="0" y="289581"/>
                </a:cubicBezTo>
                <a:cubicBezTo>
                  <a:pt x="0" y="129021"/>
                  <a:pt x="129175" y="0"/>
                  <a:pt x="289927" y="0"/>
                </a:cubicBezTo>
                <a:close/>
              </a:path>
            </a:pathLst>
          </a:custGeom>
          <a:solidFill>
            <a:srgbClr val="131F2D"/>
          </a:solidFill>
          <a:ln>
            <a:noFill/>
          </a:ln>
        </p:spPr>
        <p:txBody>
          <a:bodyPr/>
          <a:lstStyle/>
          <a:p>
            <a:endParaRPr lang="zh-CN" altLang="en-US"/>
          </a:p>
        </p:txBody>
      </p:sp>
      <p:sp>
        <p:nvSpPr>
          <p:cNvPr id="19" name="矩形 18"/>
          <p:cNvSpPr/>
          <p:nvPr/>
        </p:nvSpPr>
        <p:spPr>
          <a:xfrm>
            <a:off x="1354952" y="4267300"/>
            <a:ext cx="3886200" cy="550279"/>
          </a:xfrm>
          <a:prstGeom prst="rect">
            <a:avLst/>
          </a:prstGeom>
        </p:spPr>
        <p:txBody>
          <a:bodyPr wrap="square">
            <a:spAutoFit/>
          </a:bodyPr>
          <a:lstStyle/>
          <a:p>
            <a:pPr>
              <a:lnSpc>
                <a:spcPct val="13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标题数字等都可以通过点击和重新输入进行更改。建议正文</a:t>
            </a: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14</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号字，</a:t>
            </a: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1.3</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倍字间距</a:t>
            </a:r>
            <a:endParaRPr kumimoji="1"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0" name="affirmative-check-mark_2301"/>
          <p:cNvSpPr>
            <a:spLocks noChangeAspect="1"/>
          </p:cNvSpPr>
          <p:nvPr/>
        </p:nvSpPr>
        <p:spPr bwMode="auto">
          <a:xfrm>
            <a:off x="871855" y="4430957"/>
            <a:ext cx="330712" cy="330317"/>
          </a:xfrm>
          <a:custGeom>
            <a:avLst/>
            <a:gdLst>
              <a:gd name="connsiteX0" fmla="*/ 449984 w 578419"/>
              <a:gd name="connsiteY0" fmla="*/ 152373 h 577729"/>
              <a:gd name="connsiteX1" fmla="*/ 460750 w 578419"/>
              <a:gd name="connsiteY1" fmla="*/ 157745 h 577729"/>
              <a:gd name="connsiteX2" fmla="*/ 495202 w 578419"/>
              <a:gd name="connsiteY2" fmla="*/ 190697 h 577729"/>
              <a:gd name="connsiteX3" fmla="*/ 495202 w 578419"/>
              <a:gd name="connsiteY3" fmla="*/ 213620 h 577729"/>
              <a:gd name="connsiteX4" fmla="*/ 248298 w 578419"/>
              <a:gd name="connsiteY4" fmla="*/ 460039 h 577729"/>
              <a:gd name="connsiteX5" fmla="*/ 225330 w 578419"/>
              <a:gd name="connsiteY5" fmla="*/ 460039 h 577729"/>
              <a:gd name="connsiteX6" fmla="*/ 219588 w 578419"/>
              <a:gd name="connsiteY6" fmla="*/ 454309 h 577729"/>
              <a:gd name="connsiteX7" fmla="*/ 215282 w 578419"/>
              <a:gd name="connsiteY7" fmla="*/ 450011 h 577729"/>
              <a:gd name="connsiteX8" fmla="*/ 190879 w 578419"/>
              <a:gd name="connsiteY8" fmla="*/ 425655 h 577729"/>
              <a:gd name="connsiteX9" fmla="*/ 84652 w 578419"/>
              <a:gd name="connsiteY9" fmla="*/ 318205 h 577729"/>
              <a:gd name="connsiteX10" fmla="*/ 84652 w 578419"/>
              <a:gd name="connsiteY10" fmla="*/ 295282 h 577729"/>
              <a:gd name="connsiteX11" fmla="*/ 117669 w 578419"/>
              <a:gd name="connsiteY11" fmla="*/ 262330 h 577729"/>
              <a:gd name="connsiteX12" fmla="*/ 140636 w 578419"/>
              <a:gd name="connsiteY12" fmla="*/ 262330 h 577729"/>
              <a:gd name="connsiteX13" fmla="*/ 236814 w 578419"/>
              <a:gd name="connsiteY13" fmla="*/ 358320 h 577729"/>
              <a:gd name="connsiteX14" fmla="*/ 439218 w 578419"/>
              <a:gd name="connsiteY14" fmla="*/ 157745 h 577729"/>
              <a:gd name="connsiteX15" fmla="*/ 449984 w 578419"/>
              <a:gd name="connsiteY15" fmla="*/ 152373 h 577729"/>
              <a:gd name="connsiteX16" fmla="*/ 289927 w 578419"/>
              <a:gd name="connsiteY16" fmla="*/ 45874 h 577729"/>
              <a:gd name="connsiteX17" fmla="*/ 45929 w 578419"/>
              <a:gd name="connsiteY17" fmla="*/ 289581 h 577729"/>
              <a:gd name="connsiteX18" fmla="*/ 289927 w 578419"/>
              <a:gd name="connsiteY18" fmla="*/ 531855 h 577729"/>
              <a:gd name="connsiteX19" fmla="*/ 532490 w 578419"/>
              <a:gd name="connsiteY19" fmla="*/ 289581 h 577729"/>
              <a:gd name="connsiteX20" fmla="*/ 289927 w 578419"/>
              <a:gd name="connsiteY20" fmla="*/ 45874 h 577729"/>
              <a:gd name="connsiteX21" fmla="*/ 289927 w 578419"/>
              <a:gd name="connsiteY21" fmla="*/ 0 h 577729"/>
              <a:gd name="connsiteX22" fmla="*/ 578419 w 578419"/>
              <a:gd name="connsiteY22" fmla="*/ 289581 h 577729"/>
              <a:gd name="connsiteX23" fmla="*/ 289927 w 578419"/>
              <a:gd name="connsiteY23" fmla="*/ 577729 h 577729"/>
              <a:gd name="connsiteX24" fmla="*/ 0 w 578419"/>
              <a:gd name="connsiteY24" fmla="*/ 289581 h 577729"/>
              <a:gd name="connsiteX25" fmla="*/ 289927 w 578419"/>
              <a:gd name="connsiteY25" fmla="*/ 0 h 577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78419" h="577729">
                <a:moveTo>
                  <a:pt x="449984" y="152373"/>
                </a:moveTo>
                <a:cubicBezTo>
                  <a:pt x="453931" y="152373"/>
                  <a:pt x="457879" y="154164"/>
                  <a:pt x="460750" y="157745"/>
                </a:cubicBezTo>
                <a:lnTo>
                  <a:pt x="495202" y="190697"/>
                </a:lnTo>
                <a:cubicBezTo>
                  <a:pt x="500944" y="196428"/>
                  <a:pt x="500944" y="207889"/>
                  <a:pt x="495202" y="213620"/>
                </a:cubicBezTo>
                <a:lnTo>
                  <a:pt x="248298" y="460039"/>
                </a:lnTo>
                <a:cubicBezTo>
                  <a:pt x="241121" y="465770"/>
                  <a:pt x="231072" y="465770"/>
                  <a:pt x="225330" y="460039"/>
                </a:cubicBezTo>
                <a:lnTo>
                  <a:pt x="219588" y="454309"/>
                </a:lnTo>
                <a:lnTo>
                  <a:pt x="215282" y="450011"/>
                </a:lnTo>
                <a:lnTo>
                  <a:pt x="190879" y="425655"/>
                </a:lnTo>
                <a:lnTo>
                  <a:pt x="84652" y="318205"/>
                </a:lnTo>
                <a:cubicBezTo>
                  <a:pt x="77475" y="312474"/>
                  <a:pt x="77475" y="302445"/>
                  <a:pt x="84652" y="295282"/>
                </a:cubicBezTo>
                <a:lnTo>
                  <a:pt x="117669" y="262330"/>
                </a:lnTo>
                <a:cubicBezTo>
                  <a:pt x="124846" y="256600"/>
                  <a:pt x="134895" y="256600"/>
                  <a:pt x="140636" y="262330"/>
                </a:cubicBezTo>
                <a:lnTo>
                  <a:pt x="236814" y="358320"/>
                </a:lnTo>
                <a:lnTo>
                  <a:pt x="439218" y="157745"/>
                </a:lnTo>
                <a:cubicBezTo>
                  <a:pt x="442089" y="154164"/>
                  <a:pt x="446036" y="152373"/>
                  <a:pt x="449984" y="152373"/>
                </a:cubicBezTo>
                <a:close/>
                <a:moveTo>
                  <a:pt x="289927" y="45874"/>
                </a:moveTo>
                <a:cubicBezTo>
                  <a:pt x="155011" y="45874"/>
                  <a:pt x="45929" y="154826"/>
                  <a:pt x="45929" y="289581"/>
                </a:cubicBezTo>
                <a:cubicBezTo>
                  <a:pt x="45929" y="422903"/>
                  <a:pt x="155011" y="531855"/>
                  <a:pt x="289927" y="531855"/>
                </a:cubicBezTo>
                <a:cubicBezTo>
                  <a:pt x="423408" y="531855"/>
                  <a:pt x="532490" y="422903"/>
                  <a:pt x="532490" y="289581"/>
                </a:cubicBezTo>
                <a:cubicBezTo>
                  <a:pt x="532490" y="154826"/>
                  <a:pt x="423408" y="45874"/>
                  <a:pt x="289927" y="45874"/>
                </a:cubicBezTo>
                <a:close/>
                <a:moveTo>
                  <a:pt x="289927" y="0"/>
                </a:moveTo>
                <a:cubicBezTo>
                  <a:pt x="449244" y="0"/>
                  <a:pt x="578419" y="129021"/>
                  <a:pt x="578419" y="289581"/>
                </a:cubicBezTo>
                <a:cubicBezTo>
                  <a:pt x="578419" y="448708"/>
                  <a:pt x="449244" y="577729"/>
                  <a:pt x="289927" y="577729"/>
                </a:cubicBezTo>
                <a:cubicBezTo>
                  <a:pt x="129175" y="577729"/>
                  <a:pt x="0" y="448708"/>
                  <a:pt x="0" y="289581"/>
                </a:cubicBezTo>
                <a:cubicBezTo>
                  <a:pt x="0" y="129021"/>
                  <a:pt x="129175" y="0"/>
                  <a:pt x="289927" y="0"/>
                </a:cubicBezTo>
                <a:close/>
              </a:path>
            </a:pathLst>
          </a:custGeom>
          <a:solidFill>
            <a:srgbClr val="131F2D"/>
          </a:solidFill>
          <a:ln>
            <a:noFill/>
          </a:ln>
        </p:spPr>
        <p:txBody>
          <a:bodyPr/>
          <a:lstStyle/>
          <a:p>
            <a:endParaRPr lang="zh-CN" altLang="en-US"/>
          </a:p>
        </p:txBody>
      </p:sp>
      <p:sp>
        <p:nvSpPr>
          <p:cNvPr id="26" name="矩形 25"/>
          <p:cNvSpPr/>
          <p:nvPr/>
        </p:nvSpPr>
        <p:spPr>
          <a:xfrm>
            <a:off x="1354952" y="5010177"/>
            <a:ext cx="3886200" cy="550279"/>
          </a:xfrm>
          <a:prstGeom prst="rect">
            <a:avLst/>
          </a:prstGeom>
        </p:spPr>
        <p:txBody>
          <a:bodyPr wrap="square">
            <a:spAutoFit/>
          </a:bodyPr>
          <a:lstStyle/>
          <a:p>
            <a:pPr>
              <a:lnSpc>
                <a:spcPct val="13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标题数字等都可以通过点击和重新输入进行更改。建议正文</a:t>
            </a: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14</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号字，</a:t>
            </a: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1.3</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倍字间距</a:t>
            </a:r>
            <a:endParaRPr kumimoji="1"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7" name="affirmative-check-mark_2301"/>
          <p:cNvSpPr>
            <a:spLocks noChangeAspect="1"/>
          </p:cNvSpPr>
          <p:nvPr/>
        </p:nvSpPr>
        <p:spPr bwMode="auto">
          <a:xfrm>
            <a:off x="871855" y="5173834"/>
            <a:ext cx="330712" cy="330317"/>
          </a:xfrm>
          <a:custGeom>
            <a:avLst/>
            <a:gdLst>
              <a:gd name="connsiteX0" fmla="*/ 449984 w 578419"/>
              <a:gd name="connsiteY0" fmla="*/ 152373 h 577729"/>
              <a:gd name="connsiteX1" fmla="*/ 460750 w 578419"/>
              <a:gd name="connsiteY1" fmla="*/ 157745 h 577729"/>
              <a:gd name="connsiteX2" fmla="*/ 495202 w 578419"/>
              <a:gd name="connsiteY2" fmla="*/ 190697 h 577729"/>
              <a:gd name="connsiteX3" fmla="*/ 495202 w 578419"/>
              <a:gd name="connsiteY3" fmla="*/ 213620 h 577729"/>
              <a:gd name="connsiteX4" fmla="*/ 248298 w 578419"/>
              <a:gd name="connsiteY4" fmla="*/ 460039 h 577729"/>
              <a:gd name="connsiteX5" fmla="*/ 225330 w 578419"/>
              <a:gd name="connsiteY5" fmla="*/ 460039 h 577729"/>
              <a:gd name="connsiteX6" fmla="*/ 219588 w 578419"/>
              <a:gd name="connsiteY6" fmla="*/ 454309 h 577729"/>
              <a:gd name="connsiteX7" fmla="*/ 215282 w 578419"/>
              <a:gd name="connsiteY7" fmla="*/ 450011 h 577729"/>
              <a:gd name="connsiteX8" fmla="*/ 190879 w 578419"/>
              <a:gd name="connsiteY8" fmla="*/ 425655 h 577729"/>
              <a:gd name="connsiteX9" fmla="*/ 84652 w 578419"/>
              <a:gd name="connsiteY9" fmla="*/ 318205 h 577729"/>
              <a:gd name="connsiteX10" fmla="*/ 84652 w 578419"/>
              <a:gd name="connsiteY10" fmla="*/ 295282 h 577729"/>
              <a:gd name="connsiteX11" fmla="*/ 117669 w 578419"/>
              <a:gd name="connsiteY11" fmla="*/ 262330 h 577729"/>
              <a:gd name="connsiteX12" fmla="*/ 140636 w 578419"/>
              <a:gd name="connsiteY12" fmla="*/ 262330 h 577729"/>
              <a:gd name="connsiteX13" fmla="*/ 236814 w 578419"/>
              <a:gd name="connsiteY13" fmla="*/ 358320 h 577729"/>
              <a:gd name="connsiteX14" fmla="*/ 439218 w 578419"/>
              <a:gd name="connsiteY14" fmla="*/ 157745 h 577729"/>
              <a:gd name="connsiteX15" fmla="*/ 449984 w 578419"/>
              <a:gd name="connsiteY15" fmla="*/ 152373 h 577729"/>
              <a:gd name="connsiteX16" fmla="*/ 289927 w 578419"/>
              <a:gd name="connsiteY16" fmla="*/ 45874 h 577729"/>
              <a:gd name="connsiteX17" fmla="*/ 45929 w 578419"/>
              <a:gd name="connsiteY17" fmla="*/ 289581 h 577729"/>
              <a:gd name="connsiteX18" fmla="*/ 289927 w 578419"/>
              <a:gd name="connsiteY18" fmla="*/ 531855 h 577729"/>
              <a:gd name="connsiteX19" fmla="*/ 532490 w 578419"/>
              <a:gd name="connsiteY19" fmla="*/ 289581 h 577729"/>
              <a:gd name="connsiteX20" fmla="*/ 289927 w 578419"/>
              <a:gd name="connsiteY20" fmla="*/ 45874 h 577729"/>
              <a:gd name="connsiteX21" fmla="*/ 289927 w 578419"/>
              <a:gd name="connsiteY21" fmla="*/ 0 h 577729"/>
              <a:gd name="connsiteX22" fmla="*/ 578419 w 578419"/>
              <a:gd name="connsiteY22" fmla="*/ 289581 h 577729"/>
              <a:gd name="connsiteX23" fmla="*/ 289927 w 578419"/>
              <a:gd name="connsiteY23" fmla="*/ 577729 h 577729"/>
              <a:gd name="connsiteX24" fmla="*/ 0 w 578419"/>
              <a:gd name="connsiteY24" fmla="*/ 289581 h 577729"/>
              <a:gd name="connsiteX25" fmla="*/ 289927 w 578419"/>
              <a:gd name="connsiteY25" fmla="*/ 0 h 577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78419" h="577729">
                <a:moveTo>
                  <a:pt x="449984" y="152373"/>
                </a:moveTo>
                <a:cubicBezTo>
                  <a:pt x="453931" y="152373"/>
                  <a:pt x="457879" y="154164"/>
                  <a:pt x="460750" y="157745"/>
                </a:cubicBezTo>
                <a:lnTo>
                  <a:pt x="495202" y="190697"/>
                </a:lnTo>
                <a:cubicBezTo>
                  <a:pt x="500944" y="196428"/>
                  <a:pt x="500944" y="207889"/>
                  <a:pt x="495202" y="213620"/>
                </a:cubicBezTo>
                <a:lnTo>
                  <a:pt x="248298" y="460039"/>
                </a:lnTo>
                <a:cubicBezTo>
                  <a:pt x="241121" y="465770"/>
                  <a:pt x="231072" y="465770"/>
                  <a:pt x="225330" y="460039"/>
                </a:cubicBezTo>
                <a:lnTo>
                  <a:pt x="219588" y="454309"/>
                </a:lnTo>
                <a:lnTo>
                  <a:pt x="215282" y="450011"/>
                </a:lnTo>
                <a:lnTo>
                  <a:pt x="190879" y="425655"/>
                </a:lnTo>
                <a:lnTo>
                  <a:pt x="84652" y="318205"/>
                </a:lnTo>
                <a:cubicBezTo>
                  <a:pt x="77475" y="312474"/>
                  <a:pt x="77475" y="302445"/>
                  <a:pt x="84652" y="295282"/>
                </a:cubicBezTo>
                <a:lnTo>
                  <a:pt x="117669" y="262330"/>
                </a:lnTo>
                <a:cubicBezTo>
                  <a:pt x="124846" y="256600"/>
                  <a:pt x="134895" y="256600"/>
                  <a:pt x="140636" y="262330"/>
                </a:cubicBezTo>
                <a:lnTo>
                  <a:pt x="236814" y="358320"/>
                </a:lnTo>
                <a:lnTo>
                  <a:pt x="439218" y="157745"/>
                </a:lnTo>
                <a:cubicBezTo>
                  <a:pt x="442089" y="154164"/>
                  <a:pt x="446036" y="152373"/>
                  <a:pt x="449984" y="152373"/>
                </a:cubicBezTo>
                <a:close/>
                <a:moveTo>
                  <a:pt x="289927" y="45874"/>
                </a:moveTo>
                <a:cubicBezTo>
                  <a:pt x="155011" y="45874"/>
                  <a:pt x="45929" y="154826"/>
                  <a:pt x="45929" y="289581"/>
                </a:cubicBezTo>
                <a:cubicBezTo>
                  <a:pt x="45929" y="422903"/>
                  <a:pt x="155011" y="531855"/>
                  <a:pt x="289927" y="531855"/>
                </a:cubicBezTo>
                <a:cubicBezTo>
                  <a:pt x="423408" y="531855"/>
                  <a:pt x="532490" y="422903"/>
                  <a:pt x="532490" y="289581"/>
                </a:cubicBezTo>
                <a:cubicBezTo>
                  <a:pt x="532490" y="154826"/>
                  <a:pt x="423408" y="45874"/>
                  <a:pt x="289927" y="45874"/>
                </a:cubicBezTo>
                <a:close/>
                <a:moveTo>
                  <a:pt x="289927" y="0"/>
                </a:moveTo>
                <a:cubicBezTo>
                  <a:pt x="449244" y="0"/>
                  <a:pt x="578419" y="129021"/>
                  <a:pt x="578419" y="289581"/>
                </a:cubicBezTo>
                <a:cubicBezTo>
                  <a:pt x="578419" y="448708"/>
                  <a:pt x="449244" y="577729"/>
                  <a:pt x="289927" y="577729"/>
                </a:cubicBezTo>
                <a:cubicBezTo>
                  <a:pt x="129175" y="577729"/>
                  <a:pt x="0" y="448708"/>
                  <a:pt x="0" y="289581"/>
                </a:cubicBezTo>
                <a:cubicBezTo>
                  <a:pt x="0" y="129021"/>
                  <a:pt x="129175" y="0"/>
                  <a:pt x="289927" y="0"/>
                </a:cubicBezTo>
                <a:close/>
              </a:path>
            </a:pathLst>
          </a:custGeom>
          <a:solidFill>
            <a:srgbClr val="131F2D"/>
          </a:solidFill>
          <a:ln>
            <a:noFill/>
          </a:ln>
        </p:spPr>
        <p:txBody>
          <a:bodyPr/>
          <a:lstStyle/>
          <a:p>
            <a:endParaRPr lang="zh-CN" altLang="en-US"/>
          </a:p>
        </p:txBody>
      </p:sp>
      <p:grpSp>
        <p:nvGrpSpPr>
          <p:cNvPr id="28" name="组合 27"/>
          <p:cNvGrpSpPr/>
          <p:nvPr/>
        </p:nvGrpSpPr>
        <p:grpSpPr>
          <a:xfrm>
            <a:off x="6156402" y="1908810"/>
            <a:ext cx="863523" cy="863523"/>
            <a:chOff x="6423102" y="2133600"/>
            <a:chExt cx="863523" cy="863523"/>
          </a:xfrm>
        </p:grpSpPr>
        <p:sp>
          <p:nvSpPr>
            <p:cNvPr id="29" name="椭圆 28"/>
            <p:cNvSpPr/>
            <p:nvPr/>
          </p:nvSpPr>
          <p:spPr>
            <a:xfrm>
              <a:off x="6423102" y="2133600"/>
              <a:ext cx="863523" cy="863523"/>
            </a:xfrm>
            <a:prstGeom prst="ellipse">
              <a:avLst/>
            </a:prstGeom>
            <a:solidFill>
              <a:srgbClr val="6C6F9C"/>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zoom-in-tool_77322"/>
            <p:cNvSpPr>
              <a:spLocks noChangeAspect="1"/>
            </p:cNvSpPr>
            <p:nvPr/>
          </p:nvSpPr>
          <p:spPr bwMode="auto">
            <a:xfrm>
              <a:off x="6702442" y="2413189"/>
              <a:ext cx="304842" cy="304345"/>
            </a:xfrm>
            <a:custGeom>
              <a:avLst/>
              <a:gdLst>
                <a:gd name="connsiteX0" fmla="*/ 140017 w 606581"/>
                <a:gd name="connsiteY0" fmla="*/ 411043 h 605592"/>
                <a:gd name="connsiteX1" fmla="*/ 178821 w 606581"/>
                <a:gd name="connsiteY1" fmla="*/ 427078 h 605592"/>
                <a:gd name="connsiteX2" fmla="*/ 178821 w 606581"/>
                <a:gd name="connsiteY2" fmla="*/ 504564 h 605592"/>
                <a:gd name="connsiteX3" fmla="*/ 93692 w 606581"/>
                <a:gd name="connsiteY3" fmla="*/ 589557 h 605592"/>
                <a:gd name="connsiteX4" fmla="*/ 54887 w 606581"/>
                <a:gd name="connsiteY4" fmla="*/ 605592 h 605592"/>
                <a:gd name="connsiteX5" fmla="*/ 16083 w 606581"/>
                <a:gd name="connsiteY5" fmla="*/ 589557 h 605592"/>
                <a:gd name="connsiteX6" fmla="*/ 16083 w 606581"/>
                <a:gd name="connsiteY6" fmla="*/ 511979 h 605592"/>
                <a:gd name="connsiteX7" fmla="*/ 101212 w 606581"/>
                <a:gd name="connsiteY7" fmla="*/ 427078 h 605592"/>
                <a:gd name="connsiteX8" fmla="*/ 140017 w 606581"/>
                <a:gd name="connsiteY8" fmla="*/ 411043 h 605592"/>
                <a:gd name="connsiteX9" fmla="*/ 382501 w 606581"/>
                <a:gd name="connsiteY9" fmla="*/ 49537 h 605592"/>
                <a:gd name="connsiteX10" fmla="*/ 557044 w 606581"/>
                <a:gd name="connsiteY10" fmla="*/ 223798 h 605592"/>
                <a:gd name="connsiteX11" fmla="*/ 382501 w 606581"/>
                <a:gd name="connsiteY11" fmla="*/ 398059 h 605592"/>
                <a:gd name="connsiteX12" fmla="*/ 207957 w 606581"/>
                <a:gd name="connsiteY12" fmla="*/ 223798 h 605592"/>
                <a:gd name="connsiteX13" fmla="*/ 382501 w 606581"/>
                <a:gd name="connsiteY13" fmla="*/ 49537 h 605592"/>
                <a:gd name="connsiteX14" fmla="*/ 382536 w 606581"/>
                <a:gd name="connsiteY14" fmla="*/ 24750 h 605592"/>
                <a:gd name="connsiteX15" fmla="*/ 304914 w 606581"/>
                <a:gd name="connsiteY15" fmla="*/ 40417 h 605592"/>
                <a:gd name="connsiteX16" fmla="*/ 241591 w 606581"/>
                <a:gd name="connsiteY16" fmla="*/ 83058 h 605592"/>
                <a:gd name="connsiteX17" fmla="*/ 198880 w 606581"/>
                <a:gd name="connsiteY17" fmla="*/ 146278 h 605592"/>
                <a:gd name="connsiteX18" fmla="*/ 183189 w 606581"/>
                <a:gd name="connsiteY18" fmla="*/ 223774 h 605592"/>
                <a:gd name="connsiteX19" fmla="*/ 198880 w 606581"/>
                <a:gd name="connsiteY19" fmla="*/ 301177 h 605592"/>
                <a:gd name="connsiteX20" fmla="*/ 241591 w 606581"/>
                <a:gd name="connsiteY20" fmla="*/ 364490 h 605592"/>
                <a:gd name="connsiteX21" fmla="*/ 304914 w 606581"/>
                <a:gd name="connsiteY21" fmla="*/ 407131 h 605592"/>
                <a:gd name="connsiteX22" fmla="*/ 382536 w 606581"/>
                <a:gd name="connsiteY22" fmla="*/ 422705 h 605592"/>
                <a:gd name="connsiteX23" fmla="*/ 460158 w 606581"/>
                <a:gd name="connsiteY23" fmla="*/ 407131 h 605592"/>
                <a:gd name="connsiteX24" fmla="*/ 523481 w 606581"/>
                <a:gd name="connsiteY24" fmla="*/ 364490 h 605592"/>
                <a:gd name="connsiteX25" fmla="*/ 566192 w 606581"/>
                <a:gd name="connsiteY25" fmla="*/ 301177 h 605592"/>
                <a:gd name="connsiteX26" fmla="*/ 581883 w 606581"/>
                <a:gd name="connsiteY26" fmla="*/ 223774 h 605592"/>
                <a:gd name="connsiteX27" fmla="*/ 566192 w 606581"/>
                <a:gd name="connsiteY27" fmla="*/ 146278 h 605592"/>
                <a:gd name="connsiteX28" fmla="*/ 523481 w 606581"/>
                <a:gd name="connsiteY28" fmla="*/ 83058 h 605592"/>
                <a:gd name="connsiteX29" fmla="*/ 460158 w 606581"/>
                <a:gd name="connsiteY29" fmla="*/ 40417 h 605592"/>
                <a:gd name="connsiteX30" fmla="*/ 382536 w 606581"/>
                <a:gd name="connsiteY30" fmla="*/ 24750 h 605592"/>
                <a:gd name="connsiteX31" fmla="*/ 382536 w 606581"/>
                <a:gd name="connsiteY31" fmla="*/ 0 h 605592"/>
                <a:gd name="connsiteX32" fmla="*/ 469721 w 606581"/>
                <a:gd name="connsiteY32" fmla="*/ 17613 h 605592"/>
                <a:gd name="connsiteX33" fmla="*/ 540937 w 606581"/>
                <a:gd name="connsiteY33" fmla="*/ 65538 h 605592"/>
                <a:gd name="connsiteX34" fmla="*/ 588940 w 606581"/>
                <a:gd name="connsiteY34" fmla="*/ 136637 h 605592"/>
                <a:gd name="connsiteX35" fmla="*/ 606581 w 606581"/>
                <a:gd name="connsiteY35" fmla="*/ 223774 h 605592"/>
                <a:gd name="connsiteX36" fmla="*/ 588940 w 606581"/>
                <a:gd name="connsiteY36" fmla="*/ 310818 h 605592"/>
                <a:gd name="connsiteX37" fmla="*/ 540937 w 606581"/>
                <a:gd name="connsiteY37" fmla="*/ 381917 h 605592"/>
                <a:gd name="connsiteX38" fmla="*/ 469721 w 606581"/>
                <a:gd name="connsiteY38" fmla="*/ 429842 h 605592"/>
                <a:gd name="connsiteX39" fmla="*/ 382536 w 606581"/>
                <a:gd name="connsiteY39" fmla="*/ 447455 h 605592"/>
                <a:gd name="connsiteX40" fmla="*/ 295258 w 606581"/>
                <a:gd name="connsiteY40" fmla="*/ 429842 h 605592"/>
                <a:gd name="connsiteX41" fmla="*/ 240105 w 606581"/>
                <a:gd name="connsiteY41" fmla="*/ 396471 h 605592"/>
                <a:gd name="connsiteX42" fmla="*/ 209558 w 606581"/>
                <a:gd name="connsiteY42" fmla="*/ 427061 h 605592"/>
                <a:gd name="connsiteX43" fmla="*/ 196373 w 606581"/>
                <a:gd name="connsiteY43" fmla="*/ 409541 h 605592"/>
                <a:gd name="connsiteX44" fmla="*/ 178918 w 606581"/>
                <a:gd name="connsiteY44" fmla="*/ 396378 h 605592"/>
                <a:gd name="connsiteX45" fmla="*/ 209465 w 606581"/>
                <a:gd name="connsiteY45" fmla="*/ 365880 h 605592"/>
                <a:gd name="connsiteX46" fmla="*/ 176040 w 606581"/>
                <a:gd name="connsiteY46" fmla="*/ 310818 h 605592"/>
                <a:gd name="connsiteX47" fmla="*/ 158491 w 606581"/>
                <a:gd name="connsiteY47" fmla="*/ 223774 h 605592"/>
                <a:gd name="connsiteX48" fmla="*/ 176040 w 606581"/>
                <a:gd name="connsiteY48" fmla="*/ 136637 h 605592"/>
                <a:gd name="connsiteX49" fmla="*/ 224043 w 606581"/>
                <a:gd name="connsiteY49" fmla="*/ 65538 h 605592"/>
                <a:gd name="connsiteX50" fmla="*/ 295258 w 606581"/>
                <a:gd name="connsiteY50" fmla="*/ 17613 h 605592"/>
                <a:gd name="connsiteX51" fmla="*/ 382536 w 606581"/>
                <a:gd name="connsiteY51" fmla="*/ 0 h 605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6581" h="605592">
                  <a:moveTo>
                    <a:pt x="140017" y="411043"/>
                  </a:moveTo>
                  <a:cubicBezTo>
                    <a:pt x="154035" y="411043"/>
                    <a:pt x="168053" y="416326"/>
                    <a:pt x="178821" y="427078"/>
                  </a:cubicBezTo>
                  <a:cubicBezTo>
                    <a:pt x="200266" y="448488"/>
                    <a:pt x="200266" y="483153"/>
                    <a:pt x="178821" y="504564"/>
                  </a:cubicBezTo>
                  <a:lnTo>
                    <a:pt x="93692" y="589557"/>
                  </a:lnTo>
                  <a:cubicBezTo>
                    <a:pt x="83016" y="600216"/>
                    <a:pt x="68905" y="605592"/>
                    <a:pt x="54887" y="605592"/>
                  </a:cubicBezTo>
                  <a:cubicBezTo>
                    <a:pt x="40870" y="605592"/>
                    <a:pt x="26759" y="600216"/>
                    <a:pt x="16083" y="589557"/>
                  </a:cubicBezTo>
                  <a:cubicBezTo>
                    <a:pt x="-5362" y="568147"/>
                    <a:pt x="-5362" y="533389"/>
                    <a:pt x="16083" y="511979"/>
                  </a:cubicBezTo>
                  <a:lnTo>
                    <a:pt x="101212" y="427078"/>
                  </a:lnTo>
                  <a:cubicBezTo>
                    <a:pt x="111888" y="416326"/>
                    <a:pt x="125999" y="411043"/>
                    <a:pt x="140017" y="411043"/>
                  </a:cubicBezTo>
                  <a:close/>
                  <a:moveTo>
                    <a:pt x="382501" y="49537"/>
                  </a:moveTo>
                  <a:cubicBezTo>
                    <a:pt x="478871" y="49537"/>
                    <a:pt x="557044" y="127491"/>
                    <a:pt x="557044" y="223798"/>
                  </a:cubicBezTo>
                  <a:cubicBezTo>
                    <a:pt x="557044" y="320012"/>
                    <a:pt x="478871" y="398059"/>
                    <a:pt x="382501" y="398059"/>
                  </a:cubicBezTo>
                  <a:cubicBezTo>
                    <a:pt x="286130" y="398059"/>
                    <a:pt x="207957" y="320012"/>
                    <a:pt x="207957" y="223798"/>
                  </a:cubicBezTo>
                  <a:cubicBezTo>
                    <a:pt x="207957" y="127491"/>
                    <a:pt x="286130" y="49537"/>
                    <a:pt x="382501" y="49537"/>
                  </a:cubicBezTo>
                  <a:close/>
                  <a:moveTo>
                    <a:pt x="382536" y="24750"/>
                  </a:moveTo>
                  <a:cubicBezTo>
                    <a:pt x="355610" y="24750"/>
                    <a:pt x="329519" y="30034"/>
                    <a:pt x="304914" y="40417"/>
                  </a:cubicBezTo>
                  <a:cubicBezTo>
                    <a:pt x="281238" y="50428"/>
                    <a:pt x="259882" y="64796"/>
                    <a:pt x="241591" y="83058"/>
                  </a:cubicBezTo>
                  <a:cubicBezTo>
                    <a:pt x="223300" y="101319"/>
                    <a:pt x="208908" y="122547"/>
                    <a:pt x="198880" y="146278"/>
                  </a:cubicBezTo>
                  <a:cubicBezTo>
                    <a:pt x="188481" y="170843"/>
                    <a:pt x="183189" y="196891"/>
                    <a:pt x="183189" y="223774"/>
                  </a:cubicBezTo>
                  <a:cubicBezTo>
                    <a:pt x="183189" y="250564"/>
                    <a:pt x="188481" y="276705"/>
                    <a:pt x="198880" y="301177"/>
                  </a:cubicBezTo>
                  <a:cubicBezTo>
                    <a:pt x="208908" y="324908"/>
                    <a:pt x="223300" y="346228"/>
                    <a:pt x="241591" y="364490"/>
                  </a:cubicBezTo>
                  <a:cubicBezTo>
                    <a:pt x="259882" y="382752"/>
                    <a:pt x="281238" y="397027"/>
                    <a:pt x="304914" y="407131"/>
                  </a:cubicBezTo>
                  <a:cubicBezTo>
                    <a:pt x="329519" y="417513"/>
                    <a:pt x="355610" y="422705"/>
                    <a:pt x="382536" y="422705"/>
                  </a:cubicBezTo>
                  <a:cubicBezTo>
                    <a:pt x="409462" y="422705"/>
                    <a:pt x="435553" y="417513"/>
                    <a:pt x="460158" y="407131"/>
                  </a:cubicBezTo>
                  <a:cubicBezTo>
                    <a:pt x="483834" y="397027"/>
                    <a:pt x="505190" y="382752"/>
                    <a:pt x="523481" y="364490"/>
                  </a:cubicBezTo>
                  <a:cubicBezTo>
                    <a:pt x="541772" y="346228"/>
                    <a:pt x="556164" y="324908"/>
                    <a:pt x="566192" y="301177"/>
                  </a:cubicBezTo>
                  <a:cubicBezTo>
                    <a:pt x="576591" y="276705"/>
                    <a:pt x="581883" y="250564"/>
                    <a:pt x="581883" y="223774"/>
                  </a:cubicBezTo>
                  <a:cubicBezTo>
                    <a:pt x="581883" y="196891"/>
                    <a:pt x="576591" y="170843"/>
                    <a:pt x="566192" y="146278"/>
                  </a:cubicBezTo>
                  <a:cubicBezTo>
                    <a:pt x="556164" y="122547"/>
                    <a:pt x="541772" y="101319"/>
                    <a:pt x="523481" y="83058"/>
                  </a:cubicBezTo>
                  <a:cubicBezTo>
                    <a:pt x="505190" y="64796"/>
                    <a:pt x="483834" y="50428"/>
                    <a:pt x="460158" y="40417"/>
                  </a:cubicBezTo>
                  <a:cubicBezTo>
                    <a:pt x="435553" y="30034"/>
                    <a:pt x="409462" y="24750"/>
                    <a:pt x="382536" y="24750"/>
                  </a:cubicBezTo>
                  <a:close/>
                  <a:moveTo>
                    <a:pt x="382536" y="0"/>
                  </a:moveTo>
                  <a:cubicBezTo>
                    <a:pt x="412712" y="0"/>
                    <a:pt x="442145" y="5933"/>
                    <a:pt x="469721" y="17613"/>
                  </a:cubicBezTo>
                  <a:cubicBezTo>
                    <a:pt x="496462" y="28922"/>
                    <a:pt x="520417" y="45051"/>
                    <a:pt x="540937" y="65538"/>
                  </a:cubicBezTo>
                  <a:cubicBezTo>
                    <a:pt x="561549" y="86117"/>
                    <a:pt x="577705" y="110033"/>
                    <a:pt x="588940" y="136637"/>
                  </a:cubicBezTo>
                  <a:cubicBezTo>
                    <a:pt x="600639" y="164262"/>
                    <a:pt x="606581" y="193554"/>
                    <a:pt x="606581" y="223774"/>
                  </a:cubicBezTo>
                  <a:cubicBezTo>
                    <a:pt x="606581" y="253901"/>
                    <a:pt x="600639" y="283194"/>
                    <a:pt x="588940" y="310818"/>
                  </a:cubicBezTo>
                  <a:cubicBezTo>
                    <a:pt x="577705" y="337515"/>
                    <a:pt x="561549" y="361431"/>
                    <a:pt x="540937" y="381917"/>
                  </a:cubicBezTo>
                  <a:cubicBezTo>
                    <a:pt x="520417" y="402496"/>
                    <a:pt x="496462" y="418626"/>
                    <a:pt x="469721" y="429842"/>
                  </a:cubicBezTo>
                  <a:cubicBezTo>
                    <a:pt x="442145" y="441522"/>
                    <a:pt x="412805" y="447455"/>
                    <a:pt x="382536" y="447455"/>
                  </a:cubicBezTo>
                  <a:cubicBezTo>
                    <a:pt x="352267" y="447455"/>
                    <a:pt x="322927" y="441522"/>
                    <a:pt x="295258" y="429842"/>
                  </a:cubicBezTo>
                  <a:cubicBezTo>
                    <a:pt x="275295" y="421407"/>
                    <a:pt x="256818" y="410190"/>
                    <a:pt x="240105" y="396471"/>
                  </a:cubicBezTo>
                  <a:lnTo>
                    <a:pt x="209558" y="427061"/>
                  </a:lnTo>
                  <a:cubicBezTo>
                    <a:pt x="206030" y="420758"/>
                    <a:pt x="201666" y="414918"/>
                    <a:pt x="196373" y="409541"/>
                  </a:cubicBezTo>
                  <a:cubicBezTo>
                    <a:pt x="191081" y="404350"/>
                    <a:pt x="185232" y="399901"/>
                    <a:pt x="178918" y="396378"/>
                  </a:cubicBezTo>
                  <a:lnTo>
                    <a:pt x="209465" y="365880"/>
                  </a:lnTo>
                  <a:cubicBezTo>
                    <a:pt x="195724" y="349287"/>
                    <a:pt x="184582" y="330840"/>
                    <a:pt x="176040" y="310818"/>
                  </a:cubicBezTo>
                  <a:cubicBezTo>
                    <a:pt x="164341" y="283194"/>
                    <a:pt x="158491" y="253901"/>
                    <a:pt x="158491" y="223774"/>
                  </a:cubicBezTo>
                  <a:cubicBezTo>
                    <a:pt x="158491" y="193554"/>
                    <a:pt x="164341" y="164262"/>
                    <a:pt x="176040" y="136637"/>
                  </a:cubicBezTo>
                  <a:cubicBezTo>
                    <a:pt x="187367" y="110033"/>
                    <a:pt x="203523" y="86117"/>
                    <a:pt x="224043" y="65538"/>
                  </a:cubicBezTo>
                  <a:cubicBezTo>
                    <a:pt x="244655" y="45051"/>
                    <a:pt x="268610" y="28922"/>
                    <a:pt x="295258" y="17613"/>
                  </a:cubicBezTo>
                  <a:cubicBezTo>
                    <a:pt x="322927" y="5933"/>
                    <a:pt x="352267" y="0"/>
                    <a:pt x="382536" y="0"/>
                  </a:cubicBezTo>
                  <a:close/>
                </a:path>
              </a:pathLst>
            </a:custGeom>
            <a:solidFill>
              <a:schemeClr val="bg1"/>
            </a:solidFill>
            <a:ln>
              <a:noFill/>
            </a:ln>
          </p:spPr>
          <p:txBody>
            <a:bodyPr/>
            <a:lstStyle/>
            <a:p>
              <a:endParaRPr lang="zh-CN" altLang="en-US"/>
            </a:p>
          </p:txBody>
        </p:sp>
      </p:grpSp>
      <p:grpSp>
        <p:nvGrpSpPr>
          <p:cNvPr id="33" name="组合 32"/>
          <p:cNvGrpSpPr/>
          <p:nvPr/>
        </p:nvGrpSpPr>
        <p:grpSpPr>
          <a:xfrm>
            <a:off x="6150013" y="3385146"/>
            <a:ext cx="863523" cy="863523"/>
            <a:chOff x="6423102" y="2133600"/>
            <a:chExt cx="863523" cy="863523"/>
          </a:xfrm>
        </p:grpSpPr>
        <p:sp>
          <p:nvSpPr>
            <p:cNvPr id="35" name="椭圆 34"/>
            <p:cNvSpPr/>
            <p:nvPr/>
          </p:nvSpPr>
          <p:spPr>
            <a:xfrm>
              <a:off x="6423102" y="2133600"/>
              <a:ext cx="863523" cy="863523"/>
            </a:xfrm>
            <a:prstGeom prst="ellipse">
              <a:avLst/>
            </a:prstGeom>
            <a:solidFill>
              <a:srgbClr val="FFC0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36" name="zoom-in-tool_77322"/>
            <p:cNvSpPr>
              <a:spLocks noChangeAspect="1"/>
            </p:cNvSpPr>
            <p:nvPr/>
          </p:nvSpPr>
          <p:spPr bwMode="auto">
            <a:xfrm>
              <a:off x="6702442" y="2413225"/>
              <a:ext cx="304842" cy="304271"/>
            </a:xfrm>
            <a:custGeom>
              <a:avLst/>
              <a:gdLst>
                <a:gd name="connsiteX0" fmla="*/ 290910 w 605702"/>
                <a:gd name="connsiteY0" fmla="*/ 156336 h 604568"/>
                <a:gd name="connsiteX1" fmla="*/ 335849 w 605702"/>
                <a:gd name="connsiteY1" fmla="*/ 164992 h 604568"/>
                <a:gd name="connsiteX2" fmla="*/ 288310 w 605702"/>
                <a:gd name="connsiteY2" fmla="*/ 212456 h 604568"/>
                <a:gd name="connsiteX3" fmla="*/ 203632 w 605702"/>
                <a:gd name="connsiteY3" fmla="*/ 244717 h 604568"/>
                <a:gd name="connsiteX4" fmla="*/ 203632 w 605702"/>
                <a:gd name="connsiteY4" fmla="*/ 401388 h 604568"/>
                <a:gd name="connsiteX5" fmla="*/ 360547 w 605702"/>
                <a:gd name="connsiteY5" fmla="*/ 401388 h 604568"/>
                <a:gd name="connsiteX6" fmla="*/ 392859 w 605702"/>
                <a:gd name="connsiteY6" fmla="*/ 316749 h 604568"/>
                <a:gd name="connsiteX7" fmla="*/ 440397 w 605702"/>
                <a:gd name="connsiteY7" fmla="*/ 269284 h 604568"/>
                <a:gd name="connsiteX8" fmla="*/ 400287 w 605702"/>
                <a:gd name="connsiteY8" fmla="*/ 441065 h 604568"/>
                <a:gd name="connsiteX9" fmla="*/ 163892 w 605702"/>
                <a:gd name="connsiteY9" fmla="*/ 441065 h 604568"/>
                <a:gd name="connsiteX10" fmla="*/ 163892 w 605702"/>
                <a:gd name="connsiteY10" fmla="*/ 205040 h 604568"/>
                <a:gd name="connsiteX11" fmla="*/ 290910 w 605702"/>
                <a:gd name="connsiteY11" fmla="*/ 156336 h 604568"/>
                <a:gd name="connsiteX12" fmla="*/ 246542 w 605702"/>
                <a:gd name="connsiteY12" fmla="*/ 43775 h 604568"/>
                <a:gd name="connsiteX13" fmla="*/ 422196 w 605702"/>
                <a:gd name="connsiteY13" fmla="*/ 78723 h 604568"/>
                <a:gd name="connsiteX14" fmla="*/ 376794 w 605702"/>
                <a:gd name="connsiteY14" fmla="*/ 124054 h 604568"/>
                <a:gd name="connsiteX15" fmla="*/ 126109 w 605702"/>
                <a:gd name="connsiteY15" fmla="*/ 167345 h 604568"/>
                <a:gd name="connsiteX16" fmla="*/ 126109 w 605702"/>
                <a:gd name="connsiteY16" fmla="*/ 478820 h 604568"/>
                <a:gd name="connsiteX17" fmla="*/ 438073 w 605702"/>
                <a:gd name="connsiteY17" fmla="*/ 478820 h 604568"/>
                <a:gd name="connsiteX18" fmla="*/ 481432 w 605702"/>
                <a:gd name="connsiteY18" fmla="*/ 228527 h 604568"/>
                <a:gd name="connsiteX19" fmla="*/ 526741 w 605702"/>
                <a:gd name="connsiteY19" fmla="*/ 183011 h 604568"/>
                <a:gd name="connsiteX20" fmla="*/ 481432 w 605702"/>
                <a:gd name="connsiteY20" fmla="*/ 522111 h 604568"/>
                <a:gd name="connsiteX21" fmla="*/ 82657 w 605702"/>
                <a:gd name="connsiteY21" fmla="*/ 522111 h 604568"/>
                <a:gd name="connsiteX22" fmla="*/ 82657 w 605702"/>
                <a:gd name="connsiteY22" fmla="*/ 123961 h 604568"/>
                <a:gd name="connsiteX23" fmla="*/ 246542 w 605702"/>
                <a:gd name="connsiteY23" fmla="*/ 43775 h 604568"/>
                <a:gd name="connsiteX24" fmla="*/ 536061 w 605702"/>
                <a:gd name="connsiteY24" fmla="*/ 0 h 604568"/>
                <a:gd name="connsiteX25" fmla="*/ 544232 w 605702"/>
                <a:gd name="connsiteY25" fmla="*/ 61368 h 604568"/>
                <a:gd name="connsiteX26" fmla="*/ 605702 w 605702"/>
                <a:gd name="connsiteY26" fmla="*/ 69526 h 604568"/>
                <a:gd name="connsiteX27" fmla="*/ 524361 w 605702"/>
                <a:gd name="connsiteY27" fmla="*/ 150732 h 604568"/>
                <a:gd name="connsiteX28" fmla="*/ 498361 w 605702"/>
                <a:gd name="connsiteY28" fmla="*/ 147302 h 604568"/>
                <a:gd name="connsiteX29" fmla="*/ 337721 w 605702"/>
                <a:gd name="connsiteY29" fmla="*/ 307767 h 604568"/>
                <a:gd name="connsiteX30" fmla="*/ 339764 w 605702"/>
                <a:gd name="connsiteY30" fmla="*/ 323063 h 604568"/>
                <a:gd name="connsiteX31" fmla="*/ 282101 w 605702"/>
                <a:gd name="connsiteY31" fmla="*/ 380630 h 604568"/>
                <a:gd name="connsiteX32" fmla="*/ 224437 w 605702"/>
                <a:gd name="connsiteY32" fmla="*/ 323063 h 604568"/>
                <a:gd name="connsiteX33" fmla="*/ 282101 w 605702"/>
                <a:gd name="connsiteY33" fmla="*/ 265495 h 604568"/>
                <a:gd name="connsiteX34" fmla="*/ 297422 w 605702"/>
                <a:gd name="connsiteY34" fmla="*/ 267535 h 604568"/>
                <a:gd name="connsiteX35" fmla="*/ 458155 w 605702"/>
                <a:gd name="connsiteY35" fmla="*/ 107162 h 604568"/>
                <a:gd name="connsiteX36" fmla="*/ 454719 w 605702"/>
                <a:gd name="connsiteY36" fmla="*/ 81206 h 604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05702" h="604568">
                  <a:moveTo>
                    <a:pt x="290910" y="156336"/>
                  </a:moveTo>
                  <a:cubicBezTo>
                    <a:pt x="306137" y="157147"/>
                    <a:pt x="321272" y="160032"/>
                    <a:pt x="335849" y="164992"/>
                  </a:cubicBezTo>
                  <a:lnTo>
                    <a:pt x="288310" y="212456"/>
                  </a:lnTo>
                  <a:cubicBezTo>
                    <a:pt x="257856" y="210695"/>
                    <a:pt x="226844" y="221449"/>
                    <a:pt x="203632" y="244717"/>
                  </a:cubicBezTo>
                  <a:cubicBezTo>
                    <a:pt x="160271" y="287918"/>
                    <a:pt x="160271" y="358187"/>
                    <a:pt x="203632" y="401388"/>
                  </a:cubicBezTo>
                  <a:cubicBezTo>
                    <a:pt x="246900" y="444680"/>
                    <a:pt x="317279" y="444680"/>
                    <a:pt x="360547" y="401388"/>
                  </a:cubicBezTo>
                  <a:cubicBezTo>
                    <a:pt x="383852" y="378211"/>
                    <a:pt x="394623" y="347156"/>
                    <a:pt x="392859" y="316749"/>
                  </a:cubicBezTo>
                  <a:lnTo>
                    <a:pt x="440397" y="269284"/>
                  </a:lnTo>
                  <a:cubicBezTo>
                    <a:pt x="460267" y="327595"/>
                    <a:pt x="446897" y="394620"/>
                    <a:pt x="400287" y="441065"/>
                  </a:cubicBezTo>
                  <a:cubicBezTo>
                    <a:pt x="335106" y="506236"/>
                    <a:pt x="229073" y="506236"/>
                    <a:pt x="163892" y="441065"/>
                  </a:cubicBezTo>
                  <a:cubicBezTo>
                    <a:pt x="98619" y="375987"/>
                    <a:pt x="98619" y="270118"/>
                    <a:pt x="163892" y="205040"/>
                  </a:cubicBezTo>
                  <a:cubicBezTo>
                    <a:pt x="198711" y="170137"/>
                    <a:pt x="245228" y="153902"/>
                    <a:pt x="290910" y="156336"/>
                  </a:cubicBezTo>
                  <a:close/>
                  <a:moveTo>
                    <a:pt x="246542" y="43775"/>
                  </a:moveTo>
                  <a:cubicBezTo>
                    <a:pt x="306463" y="36243"/>
                    <a:pt x="368345" y="47900"/>
                    <a:pt x="422196" y="78723"/>
                  </a:cubicBezTo>
                  <a:lnTo>
                    <a:pt x="376794" y="124054"/>
                  </a:lnTo>
                  <a:cubicBezTo>
                    <a:pt x="294811" y="85305"/>
                    <a:pt x="193980" y="99581"/>
                    <a:pt x="126109" y="167345"/>
                  </a:cubicBezTo>
                  <a:cubicBezTo>
                    <a:pt x="39948" y="253371"/>
                    <a:pt x="39948" y="392793"/>
                    <a:pt x="126109" y="478820"/>
                  </a:cubicBezTo>
                  <a:cubicBezTo>
                    <a:pt x="212271" y="564846"/>
                    <a:pt x="351912" y="564846"/>
                    <a:pt x="438073" y="478820"/>
                  </a:cubicBezTo>
                  <a:cubicBezTo>
                    <a:pt x="505944" y="411055"/>
                    <a:pt x="520428" y="310382"/>
                    <a:pt x="481432" y="228527"/>
                  </a:cubicBezTo>
                  <a:lnTo>
                    <a:pt x="526741" y="183011"/>
                  </a:lnTo>
                  <a:cubicBezTo>
                    <a:pt x="588484" y="290544"/>
                    <a:pt x="573350" y="430244"/>
                    <a:pt x="481432" y="522111"/>
                  </a:cubicBezTo>
                  <a:cubicBezTo>
                    <a:pt x="371316" y="632054"/>
                    <a:pt x="192866" y="632054"/>
                    <a:pt x="82657" y="522111"/>
                  </a:cubicBezTo>
                  <a:cubicBezTo>
                    <a:pt x="-27552" y="412168"/>
                    <a:pt x="-27552" y="233997"/>
                    <a:pt x="82657" y="123961"/>
                  </a:cubicBezTo>
                  <a:cubicBezTo>
                    <a:pt x="128662" y="78028"/>
                    <a:pt x="186622" y="51307"/>
                    <a:pt x="246542" y="43775"/>
                  </a:cubicBezTo>
                  <a:close/>
                  <a:moveTo>
                    <a:pt x="536061" y="0"/>
                  </a:moveTo>
                  <a:lnTo>
                    <a:pt x="544232" y="61368"/>
                  </a:lnTo>
                  <a:lnTo>
                    <a:pt x="605702" y="69526"/>
                  </a:lnTo>
                  <a:lnTo>
                    <a:pt x="524361" y="150732"/>
                  </a:lnTo>
                  <a:lnTo>
                    <a:pt x="498361" y="147302"/>
                  </a:lnTo>
                  <a:lnTo>
                    <a:pt x="337721" y="307767"/>
                  </a:lnTo>
                  <a:cubicBezTo>
                    <a:pt x="339021" y="312588"/>
                    <a:pt x="339764" y="317779"/>
                    <a:pt x="339764" y="323063"/>
                  </a:cubicBezTo>
                  <a:cubicBezTo>
                    <a:pt x="339764" y="354859"/>
                    <a:pt x="313950" y="380630"/>
                    <a:pt x="282101" y="380630"/>
                  </a:cubicBezTo>
                  <a:cubicBezTo>
                    <a:pt x="250251" y="380630"/>
                    <a:pt x="224437" y="354859"/>
                    <a:pt x="224437" y="323063"/>
                  </a:cubicBezTo>
                  <a:cubicBezTo>
                    <a:pt x="224437" y="291266"/>
                    <a:pt x="250251" y="265495"/>
                    <a:pt x="282101" y="265495"/>
                  </a:cubicBezTo>
                  <a:cubicBezTo>
                    <a:pt x="287393" y="265495"/>
                    <a:pt x="292500" y="266237"/>
                    <a:pt x="297422" y="267535"/>
                  </a:cubicBezTo>
                  <a:lnTo>
                    <a:pt x="458155" y="107162"/>
                  </a:lnTo>
                  <a:lnTo>
                    <a:pt x="454719" y="81206"/>
                  </a:lnTo>
                  <a:close/>
                </a:path>
              </a:pathLst>
            </a:custGeom>
            <a:solidFill>
              <a:schemeClr val="bg1"/>
            </a:solidFill>
            <a:ln>
              <a:noFill/>
            </a:ln>
          </p:spPr>
          <p:txBody>
            <a:bodyPr/>
            <a:lstStyle/>
            <a:p>
              <a:endParaRPr lang="zh-CN" altLang="en-US"/>
            </a:p>
          </p:txBody>
        </p:sp>
      </p:grpSp>
      <p:grpSp>
        <p:nvGrpSpPr>
          <p:cNvPr id="38" name="组合 37"/>
          <p:cNvGrpSpPr/>
          <p:nvPr/>
        </p:nvGrpSpPr>
        <p:grpSpPr>
          <a:xfrm>
            <a:off x="6143624" y="4861482"/>
            <a:ext cx="863523" cy="863523"/>
            <a:chOff x="6423102" y="2133600"/>
            <a:chExt cx="863523" cy="863523"/>
          </a:xfrm>
        </p:grpSpPr>
        <p:sp>
          <p:nvSpPr>
            <p:cNvPr id="40" name="椭圆 39"/>
            <p:cNvSpPr/>
            <p:nvPr/>
          </p:nvSpPr>
          <p:spPr>
            <a:xfrm>
              <a:off x="6423102" y="2133600"/>
              <a:ext cx="863523" cy="863523"/>
            </a:xfrm>
            <a:prstGeom prst="ellipse">
              <a:avLst/>
            </a:prstGeom>
            <a:solidFill>
              <a:srgbClr val="C14547"/>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41" name="zoom-in-tool_77322"/>
            <p:cNvSpPr>
              <a:spLocks noChangeAspect="1"/>
            </p:cNvSpPr>
            <p:nvPr/>
          </p:nvSpPr>
          <p:spPr bwMode="auto">
            <a:xfrm>
              <a:off x="6719831" y="2412940"/>
              <a:ext cx="270063" cy="304842"/>
            </a:xfrm>
            <a:custGeom>
              <a:avLst/>
              <a:gdLst>
                <a:gd name="connsiteX0" fmla="*/ 211268 w 536440"/>
                <a:gd name="connsiteY0" fmla="*/ 520202 h 605522"/>
                <a:gd name="connsiteX1" fmla="*/ 191678 w 536440"/>
                <a:gd name="connsiteY1" fmla="*/ 539755 h 605522"/>
                <a:gd name="connsiteX2" fmla="*/ 211268 w 536440"/>
                <a:gd name="connsiteY2" fmla="*/ 559308 h 605522"/>
                <a:gd name="connsiteX3" fmla="*/ 230858 w 536440"/>
                <a:gd name="connsiteY3" fmla="*/ 539755 h 605522"/>
                <a:gd name="connsiteX4" fmla="*/ 211268 w 536440"/>
                <a:gd name="connsiteY4" fmla="*/ 520202 h 605522"/>
                <a:gd name="connsiteX5" fmla="*/ 211268 w 536440"/>
                <a:gd name="connsiteY5" fmla="*/ 502426 h 605522"/>
                <a:gd name="connsiteX6" fmla="*/ 248668 w 536440"/>
                <a:gd name="connsiteY6" fmla="*/ 539755 h 605522"/>
                <a:gd name="connsiteX7" fmla="*/ 211268 w 536440"/>
                <a:gd name="connsiteY7" fmla="*/ 577084 h 605522"/>
                <a:gd name="connsiteX8" fmla="*/ 173869 w 536440"/>
                <a:gd name="connsiteY8" fmla="*/ 539755 h 605522"/>
                <a:gd name="connsiteX9" fmla="*/ 211268 w 536440"/>
                <a:gd name="connsiteY9" fmla="*/ 502426 h 605522"/>
                <a:gd name="connsiteX10" fmla="*/ 347548 w 536440"/>
                <a:gd name="connsiteY10" fmla="*/ 464751 h 605522"/>
                <a:gd name="connsiteX11" fmla="*/ 354225 w 536440"/>
                <a:gd name="connsiteY11" fmla="*/ 475416 h 605522"/>
                <a:gd name="connsiteX12" fmla="*/ 319951 w 536440"/>
                <a:gd name="connsiteY12" fmla="*/ 567663 h 605522"/>
                <a:gd name="connsiteX13" fmla="*/ 268228 w 536440"/>
                <a:gd name="connsiteY13" fmla="*/ 605522 h 605522"/>
                <a:gd name="connsiteX14" fmla="*/ 238583 w 536440"/>
                <a:gd name="connsiteY14" fmla="*/ 594147 h 605522"/>
                <a:gd name="connsiteX15" fmla="*/ 237248 w 536440"/>
                <a:gd name="connsiteY15" fmla="*/ 581616 h 605522"/>
                <a:gd name="connsiteX16" fmla="*/ 249800 w 536440"/>
                <a:gd name="connsiteY16" fmla="*/ 580283 h 605522"/>
                <a:gd name="connsiteX17" fmla="*/ 268228 w 536440"/>
                <a:gd name="connsiteY17" fmla="*/ 587748 h 605522"/>
                <a:gd name="connsiteX18" fmla="*/ 336865 w 536440"/>
                <a:gd name="connsiteY18" fmla="*/ 471417 h 605522"/>
                <a:gd name="connsiteX19" fmla="*/ 347548 w 536440"/>
                <a:gd name="connsiteY19" fmla="*/ 464751 h 605522"/>
                <a:gd name="connsiteX20" fmla="*/ 184951 w 536440"/>
                <a:gd name="connsiteY20" fmla="*/ 373636 h 605522"/>
                <a:gd name="connsiteX21" fmla="*/ 192250 w 536440"/>
                <a:gd name="connsiteY21" fmla="*/ 434160 h 605522"/>
                <a:gd name="connsiteX22" fmla="*/ 248322 w 536440"/>
                <a:gd name="connsiteY22" fmla="*/ 410253 h 605522"/>
                <a:gd name="connsiteX23" fmla="*/ 216281 w 536440"/>
                <a:gd name="connsiteY23" fmla="*/ 392566 h 605522"/>
                <a:gd name="connsiteX24" fmla="*/ 184951 w 536440"/>
                <a:gd name="connsiteY24" fmla="*/ 373636 h 605522"/>
                <a:gd name="connsiteX25" fmla="*/ 102445 w 536440"/>
                <a:gd name="connsiteY25" fmla="*/ 314355 h 605522"/>
                <a:gd name="connsiteX26" fmla="*/ 21095 w 536440"/>
                <a:gd name="connsiteY26" fmla="*/ 445270 h 605522"/>
                <a:gd name="connsiteX27" fmla="*/ 119711 w 536440"/>
                <a:gd name="connsiteY27" fmla="*/ 456024 h 605522"/>
                <a:gd name="connsiteX28" fmla="*/ 175250 w 536440"/>
                <a:gd name="connsiteY28" fmla="*/ 440293 h 605522"/>
                <a:gd name="connsiteX29" fmla="*/ 166261 w 536440"/>
                <a:gd name="connsiteY29" fmla="*/ 361548 h 605522"/>
                <a:gd name="connsiteX30" fmla="*/ 102445 w 536440"/>
                <a:gd name="connsiteY30" fmla="*/ 314355 h 605522"/>
                <a:gd name="connsiteX31" fmla="*/ 268226 w 536440"/>
                <a:gd name="connsiteY31" fmla="*/ 284379 h 605522"/>
                <a:gd name="connsiteX32" fmla="*/ 286562 w 536440"/>
                <a:gd name="connsiteY32" fmla="*/ 302793 h 605522"/>
                <a:gd name="connsiteX33" fmla="*/ 277661 w 536440"/>
                <a:gd name="connsiteY33" fmla="*/ 311688 h 605522"/>
                <a:gd name="connsiteX34" fmla="*/ 268760 w 536440"/>
                <a:gd name="connsiteY34" fmla="*/ 302793 h 605522"/>
                <a:gd name="connsiteX35" fmla="*/ 268226 w 536440"/>
                <a:gd name="connsiteY35" fmla="*/ 302170 h 605522"/>
                <a:gd name="connsiteX36" fmla="*/ 259324 w 536440"/>
                <a:gd name="connsiteY36" fmla="*/ 293274 h 605522"/>
                <a:gd name="connsiteX37" fmla="*/ 268226 w 536440"/>
                <a:gd name="connsiteY37" fmla="*/ 284379 h 605522"/>
                <a:gd name="connsiteX38" fmla="*/ 268259 w 536440"/>
                <a:gd name="connsiteY38" fmla="*/ 264192 h 605522"/>
                <a:gd name="connsiteX39" fmla="*/ 229633 w 536440"/>
                <a:gd name="connsiteY39" fmla="*/ 302769 h 605522"/>
                <a:gd name="connsiteX40" fmla="*/ 268259 w 536440"/>
                <a:gd name="connsiteY40" fmla="*/ 341258 h 605522"/>
                <a:gd name="connsiteX41" fmla="*/ 306796 w 536440"/>
                <a:gd name="connsiteY41" fmla="*/ 302769 h 605522"/>
                <a:gd name="connsiteX42" fmla="*/ 268259 w 536440"/>
                <a:gd name="connsiteY42" fmla="*/ 264192 h 605522"/>
                <a:gd name="connsiteX43" fmla="*/ 268259 w 536440"/>
                <a:gd name="connsiteY43" fmla="*/ 246414 h 605522"/>
                <a:gd name="connsiteX44" fmla="*/ 324596 w 536440"/>
                <a:gd name="connsiteY44" fmla="*/ 302769 h 605522"/>
                <a:gd name="connsiteX45" fmla="*/ 268259 w 536440"/>
                <a:gd name="connsiteY45" fmla="*/ 359036 h 605522"/>
                <a:gd name="connsiteX46" fmla="*/ 211833 w 536440"/>
                <a:gd name="connsiteY46" fmla="*/ 302769 h 605522"/>
                <a:gd name="connsiteX47" fmla="*/ 268259 w 536440"/>
                <a:gd name="connsiteY47" fmla="*/ 246414 h 605522"/>
                <a:gd name="connsiteX48" fmla="*/ 40394 w 536440"/>
                <a:gd name="connsiteY48" fmla="*/ 216841 h 605522"/>
                <a:gd name="connsiteX49" fmla="*/ 20822 w 536440"/>
                <a:gd name="connsiteY49" fmla="*/ 236394 h 605522"/>
                <a:gd name="connsiteX50" fmla="*/ 40394 w 536440"/>
                <a:gd name="connsiteY50" fmla="*/ 255947 h 605522"/>
                <a:gd name="connsiteX51" fmla="*/ 59966 w 536440"/>
                <a:gd name="connsiteY51" fmla="*/ 236394 h 605522"/>
                <a:gd name="connsiteX52" fmla="*/ 40394 w 536440"/>
                <a:gd name="connsiteY52" fmla="*/ 216841 h 605522"/>
                <a:gd name="connsiteX53" fmla="*/ 40394 w 536440"/>
                <a:gd name="connsiteY53" fmla="*/ 199065 h 605522"/>
                <a:gd name="connsiteX54" fmla="*/ 77759 w 536440"/>
                <a:gd name="connsiteY54" fmla="*/ 236394 h 605522"/>
                <a:gd name="connsiteX55" fmla="*/ 40394 w 536440"/>
                <a:gd name="connsiteY55" fmla="*/ 273723 h 605522"/>
                <a:gd name="connsiteX56" fmla="*/ 3030 w 536440"/>
                <a:gd name="connsiteY56" fmla="*/ 236394 h 605522"/>
                <a:gd name="connsiteX57" fmla="*/ 40394 w 536440"/>
                <a:gd name="connsiteY57" fmla="*/ 199065 h 605522"/>
                <a:gd name="connsiteX58" fmla="*/ 344180 w 536440"/>
                <a:gd name="connsiteY58" fmla="*/ 171442 h 605522"/>
                <a:gd name="connsiteX59" fmla="*/ 288108 w 536440"/>
                <a:gd name="connsiteY59" fmla="*/ 195350 h 605522"/>
                <a:gd name="connsiteX60" fmla="*/ 320149 w 536440"/>
                <a:gd name="connsiteY60" fmla="*/ 212947 h 605522"/>
                <a:gd name="connsiteX61" fmla="*/ 351479 w 536440"/>
                <a:gd name="connsiteY61" fmla="*/ 231878 h 605522"/>
                <a:gd name="connsiteX62" fmla="*/ 344180 w 536440"/>
                <a:gd name="connsiteY62" fmla="*/ 171442 h 605522"/>
                <a:gd name="connsiteX63" fmla="*/ 429598 w 536440"/>
                <a:gd name="connsiteY63" fmla="*/ 122001 h 605522"/>
                <a:gd name="connsiteX64" fmla="*/ 410008 w 536440"/>
                <a:gd name="connsiteY64" fmla="*/ 141554 h 605522"/>
                <a:gd name="connsiteX65" fmla="*/ 429598 w 536440"/>
                <a:gd name="connsiteY65" fmla="*/ 161107 h 605522"/>
                <a:gd name="connsiteX66" fmla="*/ 449188 w 536440"/>
                <a:gd name="connsiteY66" fmla="*/ 141554 h 605522"/>
                <a:gd name="connsiteX67" fmla="*/ 429598 w 536440"/>
                <a:gd name="connsiteY67" fmla="*/ 122001 h 605522"/>
                <a:gd name="connsiteX68" fmla="*/ 429598 w 536440"/>
                <a:gd name="connsiteY68" fmla="*/ 104225 h 605522"/>
                <a:gd name="connsiteX69" fmla="*/ 466997 w 536440"/>
                <a:gd name="connsiteY69" fmla="*/ 141554 h 605522"/>
                <a:gd name="connsiteX70" fmla="*/ 429598 w 536440"/>
                <a:gd name="connsiteY70" fmla="*/ 178883 h 605522"/>
                <a:gd name="connsiteX71" fmla="*/ 392198 w 536440"/>
                <a:gd name="connsiteY71" fmla="*/ 141554 h 605522"/>
                <a:gd name="connsiteX72" fmla="*/ 429598 w 536440"/>
                <a:gd name="connsiteY72" fmla="*/ 104225 h 605522"/>
                <a:gd name="connsiteX73" fmla="*/ 268260 w 536440"/>
                <a:gd name="connsiteY73" fmla="*/ 0 h 605522"/>
                <a:gd name="connsiteX74" fmla="*/ 312228 w 536440"/>
                <a:gd name="connsiteY74" fmla="*/ 26574 h 605522"/>
                <a:gd name="connsiteX75" fmla="*/ 343824 w 536440"/>
                <a:gd name="connsiteY75" fmla="*/ 92254 h 605522"/>
                <a:gd name="connsiteX76" fmla="*/ 357976 w 536440"/>
                <a:gd name="connsiteY76" fmla="*/ 147623 h 605522"/>
                <a:gd name="connsiteX77" fmla="*/ 373374 w 536440"/>
                <a:gd name="connsiteY77" fmla="*/ 142557 h 605522"/>
                <a:gd name="connsiteX78" fmla="*/ 384499 w 536440"/>
                <a:gd name="connsiteY78" fmla="*/ 148423 h 605522"/>
                <a:gd name="connsiteX79" fmla="*/ 378625 w 536440"/>
                <a:gd name="connsiteY79" fmla="*/ 159622 h 605522"/>
                <a:gd name="connsiteX80" fmla="*/ 361180 w 536440"/>
                <a:gd name="connsiteY80" fmla="*/ 165310 h 605522"/>
                <a:gd name="connsiteX81" fmla="*/ 370169 w 536440"/>
                <a:gd name="connsiteY81" fmla="*/ 243965 h 605522"/>
                <a:gd name="connsiteX82" fmla="*/ 433985 w 536440"/>
                <a:gd name="connsiteY82" fmla="*/ 291159 h 605522"/>
                <a:gd name="connsiteX83" fmla="*/ 515424 w 536440"/>
                <a:gd name="connsiteY83" fmla="*/ 160244 h 605522"/>
                <a:gd name="connsiteX84" fmla="*/ 485252 w 536440"/>
                <a:gd name="connsiteY84" fmla="*/ 144513 h 605522"/>
                <a:gd name="connsiteX85" fmla="*/ 477775 w 536440"/>
                <a:gd name="connsiteY85" fmla="*/ 134381 h 605522"/>
                <a:gd name="connsiteX86" fmla="*/ 487922 w 536440"/>
                <a:gd name="connsiteY86" fmla="*/ 126915 h 605522"/>
                <a:gd name="connsiteX87" fmla="*/ 530822 w 536440"/>
                <a:gd name="connsiteY87" fmla="*/ 151356 h 605522"/>
                <a:gd name="connsiteX88" fmla="*/ 508571 w 536440"/>
                <a:gd name="connsiteY88" fmla="*/ 238633 h 605522"/>
                <a:gd name="connsiteX89" fmla="*/ 447692 w 536440"/>
                <a:gd name="connsiteY89" fmla="*/ 302801 h 605522"/>
                <a:gd name="connsiteX90" fmla="*/ 488634 w 536440"/>
                <a:gd name="connsiteY90" fmla="*/ 342618 h 605522"/>
                <a:gd name="connsiteX91" fmla="*/ 529754 w 536440"/>
                <a:gd name="connsiteY91" fmla="*/ 402787 h 605522"/>
                <a:gd name="connsiteX92" fmla="*/ 530822 w 536440"/>
                <a:gd name="connsiteY92" fmla="*/ 454157 h 605522"/>
                <a:gd name="connsiteX93" fmla="*/ 485697 w 536440"/>
                <a:gd name="connsiteY93" fmla="*/ 478954 h 605522"/>
                <a:gd name="connsiteX94" fmla="*/ 467718 w 536440"/>
                <a:gd name="connsiteY94" fmla="*/ 480020 h 605522"/>
                <a:gd name="connsiteX95" fmla="*/ 412980 w 536440"/>
                <a:gd name="connsiteY95" fmla="*/ 473444 h 605522"/>
                <a:gd name="connsiteX96" fmla="*/ 268260 w 536440"/>
                <a:gd name="connsiteY96" fmla="*/ 420385 h 605522"/>
                <a:gd name="connsiteX97" fmla="*/ 195454 w 536440"/>
                <a:gd name="connsiteY97" fmla="*/ 451936 h 605522"/>
                <a:gd name="connsiteX98" fmla="*/ 201862 w 536440"/>
                <a:gd name="connsiteY98" fmla="*/ 480731 h 605522"/>
                <a:gd name="connsiteX99" fmla="*/ 195365 w 536440"/>
                <a:gd name="connsiteY99" fmla="*/ 491485 h 605522"/>
                <a:gd name="connsiteX100" fmla="*/ 193229 w 536440"/>
                <a:gd name="connsiteY100" fmla="*/ 491841 h 605522"/>
                <a:gd name="connsiteX101" fmla="*/ 184595 w 536440"/>
                <a:gd name="connsiteY101" fmla="*/ 485086 h 605522"/>
                <a:gd name="connsiteX102" fmla="*/ 178543 w 536440"/>
                <a:gd name="connsiteY102" fmla="*/ 457979 h 605522"/>
                <a:gd name="connsiteX103" fmla="*/ 123450 w 536440"/>
                <a:gd name="connsiteY103" fmla="*/ 473444 h 605522"/>
                <a:gd name="connsiteX104" fmla="*/ 68712 w 536440"/>
                <a:gd name="connsiteY104" fmla="*/ 480020 h 605522"/>
                <a:gd name="connsiteX105" fmla="*/ 50733 w 536440"/>
                <a:gd name="connsiteY105" fmla="*/ 478954 h 605522"/>
                <a:gd name="connsiteX106" fmla="*/ 5608 w 536440"/>
                <a:gd name="connsiteY106" fmla="*/ 454157 h 605522"/>
                <a:gd name="connsiteX107" fmla="*/ 27859 w 536440"/>
                <a:gd name="connsiteY107" fmla="*/ 366881 h 605522"/>
                <a:gd name="connsiteX108" fmla="*/ 88738 w 536440"/>
                <a:gd name="connsiteY108" fmla="*/ 302712 h 605522"/>
                <a:gd name="connsiteX109" fmla="*/ 72183 w 536440"/>
                <a:gd name="connsiteY109" fmla="*/ 287692 h 605522"/>
                <a:gd name="connsiteX110" fmla="*/ 71916 w 536440"/>
                <a:gd name="connsiteY110" fmla="*/ 275161 h 605522"/>
                <a:gd name="connsiteX111" fmla="*/ 84466 w 536440"/>
                <a:gd name="connsiteY111" fmla="*/ 274805 h 605522"/>
                <a:gd name="connsiteX112" fmla="*/ 102534 w 536440"/>
                <a:gd name="connsiteY112" fmla="*/ 291070 h 605522"/>
                <a:gd name="connsiteX113" fmla="*/ 139559 w 536440"/>
                <a:gd name="connsiteY113" fmla="*/ 262540 h 605522"/>
                <a:gd name="connsiteX114" fmla="*/ 152020 w 536440"/>
                <a:gd name="connsiteY114" fmla="*/ 264496 h 605522"/>
                <a:gd name="connsiteX115" fmla="*/ 150062 w 536440"/>
                <a:gd name="connsiteY115" fmla="*/ 276938 h 605522"/>
                <a:gd name="connsiteX116" fmla="*/ 116329 w 536440"/>
                <a:gd name="connsiteY116" fmla="*/ 302712 h 605522"/>
                <a:gd name="connsiteX117" fmla="*/ 165104 w 536440"/>
                <a:gd name="connsiteY117" fmla="*/ 339329 h 605522"/>
                <a:gd name="connsiteX118" fmla="*/ 164392 w 536440"/>
                <a:gd name="connsiteY118" fmla="*/ 302801 h 605522"/>
                <a:gd name="connsiteX119" fmla="*/ 171868 w 536440"/>
                <a:gd name="connsiteY119" fmla="*/ 187795 h 605522"/>
                <a:gd name="connsiteX120" fmla="*/ 181836 w 536440"/>
                <a:gd name="connsiteY120" fmla="*/ 180241 h 605522"/>
                <a:gd name="connsiteX121" fmla="*/ 189491 w 536440"/>
                <a:gd name="connsiteY121" fmla="*/ 190195 h 605522"/>
                <a:gd name="connsiteX122" fmla="*/ 182192 w 536440"/>
                <a:gd name="connsiteY122" fmla="*/ 302801 h 605522"/>
                <a:gd name="connsiteX123" fmla="*/ 183527 w 536440"/>
                <a:gd name="connsiteY123" fmla="*/ 351594 h 605522"/>
                <a:gd name="connsiteX124" fmla="*/ 225181 w 536440"/>
                <a:gd name="connsiteY124" fmla="*/ 377191 h 605522"/>
                <a:gd name="connsiteX125" fmla="*/ 268260 w 536440"/>
                <a:gd name="connsiteY125" fmla="*/ 400476 h 605522"/>
                <a:gd name="connsiteX126" fmla="*/ 311249 w 536440"/>
                <a:gd name="connsiteY126" fmla="*/ 377191 h 605522"/>
                <a:gd name="connsiteX127" fmla="*/ 321840 w 536440"/>
                <a:gd name="connsiteY127" fmla="*/ 370969 h 605522"/>
                <a:gd name="connsiteX128" fmla="*/ 334034 w 536440"/>
                <a:gd name="connsiteY128" fmla="*/ 374080 h 605522"/>
                <a:gd name="connsiteX129" fmla="*/ 330919 w 536440"/>
                <a:gd name="connsiteY129" fmla="*/ 386256 h 605522"/>
                <a:gd name="connsiteX130" fmla="*/ 320149 w 536440"/>
                <a:gd name="connsiteY130" fmla="*/ 392566 h 605522"/>
                <a:gd name="connsiteX131" fmla="*/ 288108 w 536440"/>
                <a:gd name="connsiteY131" fmla="*/ 410253 h 605522"/>
                <a:gd name="connsiteX132" fmla="*/ 416718 w 536440"/>
                <a:gd name="connsiteY132" fmla="*/ 456024 h 605522"/>
                <a:gd name="connsiteX133" fmla="*/ 515424 w 536440"/>
                <a:gd name="connsiteY133" fmla="*/ 445270 h 605522"/>
                <a:gd name="connsiteX134" fmla="*/ 475372 w 536440"/>
                <a:gd name="connsiteY134" fmla="*/ 354616 h 605522"/>
                <a:gd name="connsiteX135" fmla="*/ 433985 w 536440"/>
                <a:gd name="connsiteY135" fmla="*/ 314444 h 605522"/>
                <a:gd name="connsiteX136" fmla="*/ 396871 w 536440"/>
                <a:gd name="connsiteY136" fmla="*/ 343062 h 605522"/>
                <a:gd name="connsiteX137" fmla="*/ 391619 w 536440"/>
                <a:gd name="connsiteY137" fmla="*/ 344751 h 605522"/>
                <a:gd name="connsiteX138" fmla="*/ 384410 w 536440"/>
                <a:gd name="connsiteY138" fmla="*/ 341018 h 605522"/>
                <a:gd name="connsiteX139" fmla="*/ 386457 w 536440"/>
                <a:gd name="connsiteY139" fmla="*/ 328664 h 605522"/>
                <a:gd name="connsiteX140" fmla="*/ 420101 w 536440"/>
                <a:gd name="connsiteY140" fmla="*/ 302801 h 605522"/>
                <a:gd name="connsiteX141" fmla="*/ 371326 w 536440"/>
                <a:gd name="connsiteY141" fmla="*/ 266273 h 605522"/>
                <a:gd name="connsiteX142" fmla="*/ 372038 w 536440"/>
                <a:gd name="connsiteY142" fmla="*/ 302801 h 605522"/>
                <a:gd name="connsiteX143" fmla="*/ 364562 w 536440"/>
                <a:gd name="connsiteY143" fmla="*/ 417718 h 605522"/>
                <a:gd name="connsiteX144" fmla="*/ 355840 w 536440"/>
                <a:gd name="connsiteY144" fmla="*/ 425450 h 605522"/>
                <a:gd name="connsiteX145" fmla="*/ 354594 w 536440"/>
                <a:gd name="connsiteY145" fmla="*/ 425362 h 605522"/>
                <a:gd name="connsiteX146" fmla="*/ 346939 w 536440"/>
                <a:gd name="connsiteY146" fmla="*/ 415319 h 605522"/>
                <a:gd name="connsiteX147" fmla="*/ 354238 w 536440"/>
                <a:gd name="connsiteY147" fmla="*/ 302801 h 605522"/>
                <a:gd name="connsiteX148" fmla="*/ 352903 w 536440"/>
                <a:gd name="connsiteY148" fmla="*/ 253919 h 605522"/>
                <a:gd name="connsiteX149" fmla="*/ 311249 w 536440"/>
                <a:gd name="connsiteY149" fmla="*/ 228412 h 605522"/>
                <a:gd name="connsiteX150" fmla="*/ 268260 w 536440"/>
                <a:gd name="connsiteY150" fmla="*/ 205126 h 605522"/>
                <a:gd name="connsiteX151" fmla="*/ 225181 w 536440"/>
                <a:gd name="connsiteY151" fmla="*/ 228412 h 605522"/>
                <a:gd name="connsiteX152" fmla="*/ 206401 w 536440"/>
                <a:gd name="connsiteY152" fmla="*/ 239521 h 605522"/>
                <a:gd name="connsiteX153" fmla="*/ 201773 w 536440"/>
                <a:gd name="connsiteY153" fmla="*/ 240855 h 605522"/>
                <a:gd name="connsiteX154" fmla="*/ 194119 w 536440"/>
                <a:gd name="connsiteY154" fmla="*/ 236589 h 605522"/>
                <a:gd name="connsiteX155" fmla="*/ 197145 w 536440"/>
                <a:gd name="connsiteY155" fmla="*/ 224324 h 605522"/>
                <a:gd name="connsiteX156" fmla="*/ 216281 w 536440"/>
                <a:gd name="connsiteY156" fmla="*/ 212947 h 605522"/>
                <a:gd name="connsiteX157" fmla="*/ 248322 w 536440"/>
                <a:gd name="connsiteY157" fmla="*/ 195350 h 605522"/>
                <a:gd name="connsiteX158" fmla="*/ 119711 w 536440"/>
                <a:gd name="connsiteY158" fmla="*/ 149490 h 605522"/>
                <a:gd name="connsiteX159" fmla="*/ 21095 w 536440"/>
                <a:gd name="connsiteY159" fmla="*/ 160244 h 605522"/>
                <a:gd name="connsiteX160" fmla="*/ 19849 w 536440"/>
                <a:gd name="connsiteY160" fmla="*/ 186640 h 605522"/>
                <a:gd name="connsiteX161" fmla="*/ 13708 w 536440"/>
                <a:gd name="connsiteY161" fmla="*/ 197572 h 605522"/>
                <a:gd name="connsiteX162" fmla="*/ 2671 w 536440"/>
                <a:gd name="connsiteY162" fmla="*/ 191439 h 605522"/>
                <a:gd name="connsiteX163" fmla="*/ 5608 w 536440"/>
                <a:gd name="connsiteY163" fmla="*/ 151356 h 605522"/>
                <a:gd name="connsiteX164" fmla="*/ 50733 w 536440"/>
                <a:gd name="connsiteY164" fmla="*/ 126649 h 605522"/>
                <a:gd name="connsiteX165" fmla="*/ 123450 w 536440"/>
                <a:gd name="connsiteY165" fmla="*/ 132159 h 605522"/>
                <a:gd name="connsiteX166" fmla="*/ 268260 w 536440"/>
                <a:gd name="connsiteY166" fmla="*/ 185218 h 605522"/>
                <a:gd name="connsiteX167" fmla="*/ 340976 w 536440"/>
                <a:gd name="connsiteY167" fmla="*/ 153667 h 605522"/>
                <a:gd name="connsiteX168" fmla="*/ 326913 w 536440"/>
                <a:gd name="connsiteY168" fmla="*/ 97675 h 605522"/>
                <a:gd name="connsiteX169" fmla="*/ 268260 w 536440"/>
                <a:gd name="connsiteY169" fmla="*/ 17775 h 605522"/>
                <a:gd name="connsiteX170" fmla="*/ 200883 w 536440"/>
                <a:gd name="connsiteY170" fmla="*/ 128515 h 605522"/>
                <a:gd name="connsiteX171" fmla="*/ 190203 w 536440"/>
                <a:gd name="connsiteY171" fmla="*/ 135092 h 605522"/>
                <a:gd name="connsiteX172" fmla="*/ 183616 w 536440"/>
                <a:gd name="connsiteY172" fmla="*/ 124338 h 605522"/>
                <a:gd name="connsiteX173" fmla="*/ 217527 w 536440"/>
                <a:gd name="connsiteY173" fmla="*/ 36173 h 605522"/>
                <a:gd name="connsiteX174" fmla="*/ 268260 w 536440"/>
                <a:gd name="connsiteY174" fmla="*/ 0 h 60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536440" h="605522">
                  <a:moveTo>
                    <a:pt x="211268" y="520202"/>
                  </a:moveTo>
                  <a:cubicBezTo>
                    <a:pt x="200405" y="520202"/>
                    <a:pt x="191678" y="529001"/>
                    <a:pt x="191678" y="539755"/>
                  </a:cubicBezTo>
                  <a:cubicBezTo>
                    <a:pt x="191678" y="550598"/>
                    <a:pt x="200405" y="559308"/>
                    <a:pt x="211268" y="559308"/>
                  </a:cubicBezTo>
                  <a:cubicBezTo>
                    <a:pt x="222043" y="559308"/>
                    <a:pt x="230858" y="550598"/>
                    <a:pt x="230858" y="539755"/>
                  </a:cubicBezTo>
                  <a:cubicBezTo>
                    <a:pt x="230858" y="529001"/>
                    <a:pt x="222043" y="520202"/>
                    <a:pt x="211268" y="520202"/>
                  </a:cubicBezTo>
                  <a:close/>
                  <a:moveTo>
                    <a:pt x="211268" y="502426"/>
                  </a:moveTo>
                  <a:cubicBezTo>
                    <a:pt x="231838" y="502426"/>
                    <a:pt x="248668" y="519224"/>
                    <a:pt x="248668" y="539755"/>
                  </a:cubicBezTo>
                  <a:cubicBezTo>
                    <a:pt x="248668" y="560375"/>
                    <a:pt x="231838" y="577084"/>
                    <a:pt x="211268" y="577084"/>
                  </a:cubicBezTo>
                  <a:cubicBezTo>
                    <a:pt x="190609" y="577084"/>
                    <a:pt x="173869" y="560375"/>
                    <a:pt x="173869" y="539755"/>
                  </a:cubicBezTo>
                  <a:cubicBezTo>
                    <a:pt x="173869" y="519224"/>
                    <a:pt x="190609" y="502426"/>
                    <a:pt x="211268" y="502426"/>
                  </a:cubicBezTo>
                  <a:close/>
                  <a:moveTo>
                    <a:pt x="347548" y="464751"/>
                  </a:moveTo>
                  <a:cubicBezTo>
                    <a:pt x="352266" y="465907"/>
                    <a:pt x="355293" y="470617"/>
                    <a:pt x="354225" y="475416"/>
                  </a:cubicBezTo>
                  <a:cubicBezTo>
                    <a:pt x="345323" y="513630"/>
                    <a:pt x="333482" y="545535"/>
                    <a:pt x="319951" y="567663"/>
                  </a:cubicBezTo>
                  <a:cubicBezTo>
                    <a:pt x="304461" y="592814"/>
                    <a:pt x="287101" y="605522"/>
                    <a:pt x="268228" y="605522"/>
                  </a:cubicBezTo>
                  <a:cubicBezTo>
                    <a:pt x="257990" y="605522"/>
                    <a:pt x="248019" y="601701"/>
                    <a:pt x="238583" y="594147"/>
                  </a:cubicBezTo>
                  <a:cubicBezTo>
                    <a:pt x="234755" y="591036"/>
                    <a:pt x="234132" y="585437"/>
                    <a:pt x="237248" y="581616"/>
                  </a:cubicBezTo>
                  <a:cubicBezTo>
                    <a:pt x="240363" y="577794"/>
                    <a:pt x="245972" y="577172"/>
                    <a:pt x="249800" y="580283"/>
                  </a:cubicBezTo>
                  <a:cubicBezTo>
                    <a:pt x="255943" y="585260"/>
                    <a:pt x="262175" y="587748"/>
                    <a:pt x="268228" y="587748"/>
                  </a:cubicBezTo>
                  <a:cubicBezTo>
                    <a:pt x="293956" y="587748"/>
                    <a:pt x="320307" y="543224"/>
                    <a:pt x="336865" y="471417"/>
                  </a:cubicBezTo>
                  <a:cubicBezTo>
                    <a:pt x="337934" y="466618"/>
                    <a:pt x="342741" y="463685"/>
                    <a:pt x="347548" y="464751"/>
                  </a:cubicBezTo>
                  <a:close/>
                  <a:moveTo>
                    <a:pt x="184951" y="373636"/>
                  </a:moveTo>
                  <a:cubicBezTo>
                    <a:pt x="186643" y="394610"/>
                    <a:pt x="189135" y="414874"/>
                    <a:pt x="192250" y="434160"/>
                  </a:cubicBezTo>
                  <a:cubicBezTo>
                    <a:pt x="210496" y="427228"/>
                    <a:pt x="229275" y="419229"/>
                    <a:pt x="248322" y="410253"/>
                  </a:cubicBezTo>
                  <a:cubicBezTo>
                    <a:pt x="237642" y="404653"/>
                    <a:pt x="226961" y="398699"/>
                    <a:pt x="216281" y="392566"/>
                  </a:cubicBezTo>
                  <a:cubicBezTo>
                    <a:pt x="205600" y="386434"/>
                    <a:pt x="195187" y="380124"/>
                    <a:pt x="184951" y="373636"/>
                  </a:cubicBezTo>
                  <a:close/>
                  <a:moveTo>
                    <a:pt x="102445" y="314355"/>
                  </a:moveTo>
                  <a:cubicBezTo>
                    <a:pt x="33556" y="373991"/>
                    <a:pt x="8456" y="423406"/>
                    <a:pt x="21095" y="445270"/>
                  </a:cubicBezTo>
                  <a:cubicBezTo>
                    <a:pt x="31330" y="463045"/>
                    <a:pt x="68178" y="467045"/>
                    <a:pt x="119711" y="456024"/>
                  </a:cubicBezTo>
                  <a:cubicBezTo>
                    <a:pt x="137156" y="452291"/>
                    <a:pt x="155847" y="446959"/>
                    <a:pt x="175250" y="440293"/>
                  </a:cubicBezTo>
                  <a:cubicBezTo>
                    <a:pt x="171067" y="415407"/>
                    <a:pt x="168041" y="389011"/>
                    <a:pt x="166261" y="361548"/>
                  </a:cubicBezTo>
                  <a:cubicBezTo>
                    <a:pt x="143298" y="346262"/>
                    <a:pt x="121937" y="330442"/>
                    <a:pt x="102445" y="314355"/>
                  </a:cubicBezTo>
                  <a:close/>
                  <a:moveTo>
                    <a:pt x="268226" y="284379"/>
                  </a:moveTo>
                  <a:cubicBezTo>
                    <a:pt x="278373" y="284379"/>
                    <a:pt x="286562" y="292652"/>
                    <a:pt x="286562" y="302793"/>
                  </a:cubicBezTo>
                  <a:cubicBezTo>
                    <a:pt x="286562" y="307685"/>
                    <a:pt x="282557" y="311688"/>
                    <a:pt x="277661" y="311688"/>
                  </a:cubicBezTo>
                  <a:cubicBezTo>
                    <a:pt x="272765" y="311688"/>
                    <a:pt x="268760" y="307685"/>
                    <a:pt x="268760" y="302793"/>
                  </a:cubicBezTo>
                  <a:cubicBezTo>
                    <a:pt x="268760" y="302437"/>
                    <a:pt x="268493" y="302170"/>
                    <a:pt x="268226" y="302170"/>
                  </a:cubicBezTo>
                  <a:cubicBezTo>
                    <a:pt x="263241" y="302170"/>
                    <a:pt x="259324" y="298167"/>
                    <a:pt x="259324" y="293274"/>
                  </a:cubicBezTo>
                  <a:cubicBezTo>
                    <a:pt x="259324" y="288382"/>
                    <a:pt x="263241" y="284379"/>
                    <a:pt x="268226" y="284379"/>
                  </a:cubicBezTo>
                  <a:close/>
                  <a:moveTo>
                    <a:pt x="268259" y="264192"/>
                  </a:moveTo>
                  <a:cubicBezTo>
                    <a:pt x="246988" y="264192"/>
                    <a:pt x="229633" y="281525"/>
                    <a:pt x="229633" y="302769"/>
                  </a:cubicBezTo>
                  <a:cubicBezTo>
                    <a:pt x="229633" y="324014"/>
                    <a:pt x="246988" y="341258"/>
                    <a:pt x="268259" y="341258"/>
                  </a:cubicBezTo>
                  <a:cubicBezTo>
                    <a:pt x="289441" y="341258"/>
                    <a:pt x="306796" y="324014"/>
                    <a:pt x="306796" y="302769"/>
                  </a:cubicBezTo>
                  <a:cubicBezTo>
                    <a:pt x="306796" y="281525"/>
                    <a:pt x="289441" y="264192"/>
                    <a:pt x="268259" y="264192"/>
                  </a:cubicBezTo>
                  <a:close/>
                  <a:moveTo>
                    <a:pt x="268259" y="246414"/>
                  </a:moveTo>
                  <a:cubicBezTo>
                    <a:pt x="299320" y="246414"/>
                    <a:pt x="324596" y="271658"/>
                    <a:pt x="324596" y="302769"/>
                  </a:cubicBezTo>
                  <a:cubicBezTo>
                    <a:pt x="324596" y="333792"/>
                    <a:pt x="299320" y="359036"/>
                    <a:pt x="268259" y="359036"/>
                  </a:cubicBezTo>
                  <a:cubicBezTo>
                    <a:pt x="237109" y="359036"/>
                    <a:pt x="211833" y="333792"/>
                    <a:pt x="211833" y="302769"/>
                  </a:cubicBezTo>
                  <a:cubicBezTo>
                    <a:pt x="211833" y="271658"/>
                    <a:pt x="237109" y="246414"/>
                    <a:pt x="268259" y="246414"/>
                  </a:cubicBezTo>
                  <a:close/>
                  <a:moveTo>
                    <a:pt x="40394" y="216841"/>
                  </a:moveTo>
                  <a:cubicBezTo>
                    <a:pt x="29541" y="216841"/>
                    <a:pt x="20822" y="225640"/>
                    <a:pt x="20822" y="236394"/>
                  </a:cubicBezTo>
                  <a:cubicBezTo>
                    <a:pt x="20822" y="247148"/>
                    <a:pt x="29541" y="255947"/>
                    <a:pt x="40394" y="255947"/>
                  </a:cubicBezTo>
                  <a:cubicBezTo>
                    <a:pt x="51159" y="255947"/>
                    <a:pt x="59966" y="247148"/>
                    <a:pt x="59966" y="236394"/>
                  </a:cubicBezTo>
                  <a:cubicBezTo>
                    <a:pt x="59966" y="225640"/>
                    <a:pt x="51159" y="216841"/>
                    <a:pt x="40394" y="216841"/>
                  </a:cubicBezTo>
                  <a:close/>
                  <a:moveTo>
                    <a:pt x="40394" y="199065"/>
                  </a:moveTo>
                  <a:cubicBezTo>
                    <a:pt x="60945" y="199065"/>
                    <a:pt x="77759" y="215774"/>
                    <a:pt x="77759" y="236394"/>
                  </a:cubicBezTo>
                  <a:cubicBezTo>
                    <a:pt x="77759" y="257014"/>
                    <a:pt x="60945" y="273723"/>
                    <a:pt x="40394" y="273723"/>
                  </a:cubicBezTo>
                  <a:cubicBezTo>
                    <a:pt x="19755" y="273723"/>
                    <a:pt x="3030" y="257014"/>
                    <a:pt x="3030" y="236394"/>
                  </a:cubicBezTo>
                  <a:cubicBezTo>
                    <a:pt x="3030" y="215774"/>
                    <a:pt x="19755" y="199065"/>
                    <a:pt x="40394" y="199065"/>
                  </a:cubicBezTo>
                  <a:close/>
                  <a:moveTo>
                    <a:pt x="344180" y="171442"/>
                  </a:moveTo>
                  <a:cubicBezTo>
                    <a:pt x="325934" y="178375"/>
                    <a:pt x="307155" y="186373"/>
                    <a:pt x="288108" y="195350"/>
                  </a:cubicBezTo>
                  <a:cubicBezTo>
                    <a:pt x="298788" y="200949"/>
                    <a:pt x="309469" y="206815"/>
                    <a:pt x="320149" y="212947"/>
                  </a:cubicBezTo>
                  <a:cubicBezTo>
                    <a:pt x="330830" y="219169"/>
                    <a:pt x="341243" y="225390"/>
                    <a:pt x="351479" y="231878"/>
                  </a:cubicBezTo>
                  <a:cubicBezTo>
                    <a:pt x="349787" y="210903"/>
                    <a:pt x="347295" y="190639"/>
                    <a:pt x="344180" y="171442"/>
                  </a:cubicBezTo>
                  <a:close/>
                  <a:moveTo>
                    <a:pt x="429598" y="122001"/>
                  </a:moveTo>
                  <a:cubicBezTo>
                    <a:pt x="418823" y="122001"/>
                    <a:pt x="410008" y="130800"/>
                    <a:pt x="410008" y="141554"/>
                  </a:cubicBezTo>
                  <a:cubicBezTo>
                    <a:pt x="410008" y="152397"/>
                    <a:pt x="418823" y="161107"/>
                    <a:pt x="429598" y="161107"/>
                  </a:cubicBezTo>
                  <a:cubicBezTo>
                    <a:pt x="440372" y="161107"/>
                    <a:pt x="449188" y="152397"/>
                    <a:pt x="449188" y="141554"/>
                  </a:cubicBezTo>
                  <a:cubicBezTo>
                    <a:pt x="449188" y="130800"/>
                    <a:pt x="440372" y="122001"/>
                    <a:pt x="429598" y="122001"/>
                  </a:cubicBezTo>
                  <a:close/>
                  <a:moveTo>
                    <a:pt x="429598" y="104225"/>
                  </a:moveTo>
                  <a:cubicBezTo>
                    <a:pt x="450167" y="104225"/>
                    <a:pt x="466997" y="121023"/>
                    <a:pt x="466997" y="141554"/>
                  </a:cubicBezTo>
                  <a:cubicBezTo>
                    <a:pt x="466997" y="162174"/>
                    <a:pt x="450167" y="178883"/>
                    <a:pt x="429598" y="178883"/>
                  </a:cubicBezTo>
                  <a:cubicBezTo>
                    <a:pt x="408939" y="178883"/>
                    <a:pt x="392198" y="162174"/>
                    <a:pt x="392198" y="141554"/>
                  </a:cubicBezTo>
                  <a:cubicBezTo>
                    <a:pt x="392198" y="121023"/>
                    <a:pt x="408939" y="104225"/>
                    <a:pt x="429598" y="104225"/>
                  </a:cubicBezTo>
                  <a:close/>
                  <a:moveTo>
                    <a:pt x="268260" y="0"/>
                  </a:moveTo>
                  <a:cubicBezTo>
                    <a:pt x="283924" y="0"/>
                    <a:pt x="298788" y="8976"/>
                    <a:pt x="312228" y="26574"/>
                  </a:cubicBezTo>
                  <a:cubicBezTo>
                    <a:pt x="324154" y="42216"/>
                    <a:pt x="334835" y="64258"/>
                    <a:pt x="343824" y="92254"/>
                  </a:cubicBezTo>
                  <a:cubicBezTo>
                    <a:pt x="349253" y="109140"/>
                    <a:pt x="353971" y="127715"/>
                    <a:pt x="357976" y="147623"/>
                  </a:cubicBezTo>
                  <a:cubicBezTo>
                    <a:pt x="363138" y="145846"/>
                    <a:pt x="368300" y="144157"/>
                    <a:pt x="373374" y="142557"/>
                  </a:cubicBezTo>
                  <a:cubicBezTo>
                    <a:pt x="378002" y="141135"/>
                    <a:pt x="382986" y="143802"/>
                    <a:pt x="384499" y="148423"/>
                  </a:cubicBezTo>
                  <a:cubicBezTo>
                    <a:pt x="385923" y="153134"/>
                    <a:pt x="383342" y="158111"/>
                    <a:pt x="378625" y="159622"/>
                  </a:cubicBezTo>
                  <a:cubicBezTo>
                    <a:pt x="372839" y="161310"/>
                    <a:pt x="367054" y="163266"/>
                    <a:pt x="361180" y="165310"/>
                  </a:cubicBezTo>
                  <a:cubicBezTo>
                    <a:pt x="365363" y="190017"/>
                    <a:pt x="368389" y="216502"/>
                    <a:pt x="370169" y="243965"/>
                  </a:cubicBezTo>
                  <a:cubicBezTo>
                    <a:pt x="393132" y="259252"/>
                    <a:pt x="414582" y="275161"/>
                    <a:pt x="433985" y="291159"/>
                  </a:cubicBezTo>
                  <a:cubicBezTo>
                    <a:pt x="502963" y="231523"/>
                    <a:pt x="528063" y="182107"/>
                    <a:pt x="515424" y="160244"/>
                  </a:cubicBezTo>
                  <a:cubicBezTo>
                    <a:pt x="510618" y="152067"/>
                    <a:pt x="500471" y="146735"/>
                    <a:pt x="485252" y="144513"/>
                  </a:cubicBezTo>
                  <a:cubicBezTo>
                    <a:pt x="480445" y="143802"/>
                    <a:pt x="477063" y="139269"/>
                    <a:pt x="477775" y="134381"/>
                  </a:cubicBezTo>
                  <a:cubicBezTo>
                    <a:pt x="478487" y="129493"/>
                    <a:pt x="483027" y="126204"/>
                    <a:pt x="487922" y="126915"/>
                  </a:cubicBezTo>
                  <a:cubicBezTo>
                    <a:pt x="508749" y="130026"/>
                    <a:pt x="523167" y="138203"/>
                    <a:pt x="530822" y="151356"/>
                  </a:cubicBezTo>
                  <a:cubicBezTo>
                    <a:pt x="542926" y="172420"/>
                    <a:pt x="535272" y="202549"/>
                    <a:pt x="508571" y="238633"/>
                  </a:cubicBezTo>
                  <a:cubicBezTo>
                    <a:pt x="493440" y="259163"/>
                    <a:pt x="472791" y="280849"/>
                    <a:pt x="447692" y="302801"/>
                  </a:cubicBezTo>
                  <a:cubicBezTo>
                    <a:pt x="462912" y="316133"/>
                    <a:pt x="476707" y="329464"/>
                    <a:pt x="488634" y="342618"/>
                  </a:cubicBezTo>
                  <a:cubicBezTo>
                    <a:pt x="508304" y="364481"/>
                    <a:pt x="522188" y="384656"/>
                    <a:pt x="529754" y="402787"/>
                  </a:cubicBezTo>
                  <a:cubicBezTo>
                    <a:pt x="538298" y="423229"/>
                    <a:pt x="538654" y="440559"/>
                    <a:pt x="530822" y="454157"/>
                  </a:cubicBezTo>
                  <a:cubicBezTo>
                    <a:pt x="522900" y="467756"/>
                    <a:pt x="507770" y="476110"/>
                    <a:pt x="485697" y="478954"/>
                  </a:cubicBezTo>
                  <a:cubicBezTo>
                    <a:pt x="480089" y="479665"/>
                    <a:pt x="474126" y="480020"/>
                    <a:pt x="467718" y="480020"/>
                  </a:cubicBezTo>
                  <a:cubicBezTo>
                    <a:pt x="451786" y="480020"/>
                    <a:pt x="433540" y="477799"/>
                    <a:pt x="412980" y="473444"/>
                  </a:cubicBezTo>
                  <a:cubicBezTo>
                    <a:pt x="369635" y="464112"/>
                    <a:pt x="319526" y="445714"/>
                    <a:pt x="268260" y="420385"/>
                  </a:cubicBezTo>
                  <a:cubicBezTo>
                    <a:pt x="243427" y="432561"/>
                    <a:pt x="219040" y="443137"/>
                    <a:pt x="195454" y="451936"/>
                  </a:cubicBezTo>
                  <a:cubicBezTo>
                    <a:pt x="197412" y="461801"/>
                    <a:pt x="199548" y="471488"/>
                    <a:pt x="201862" y="480731"/>
                  </a:cubicBezTo>
                  <a:cubicBezTo>
                    <a:pt x="203019" y="485531"/>
                    <a:pt x="200171" y="490330"/>
                    <a:pt x="195365" y="491485"/>
                  </a:cubicBezTo>
                  <a:cubicBezTo>
                    <a:pt x="194653" y="491752"/>
                    <a:pt x="193941" y="491841"/>
                    <a:pt x="193229" y="491841"/>
                  </a:cubicBezTo>
                  <a:cubicBezTo>
                    <a:pt x="189224" y="491841"/>
                    <a:pt x="185574" y="489086"/>
                    <a:pt x="184595" y="485086"/>
                  </a:cubicBezTo>
                  <a:cubicBezTo>
                    <a:pt x="182370" y="476288"/>
                    <a:pt x="180323" y="467222"/>
                    <a:pt x="178543" y="457979"/>
                  </a:cubicBezTo>
                  <a:cubicBezTo>
                    <a:pt x="159318" y="464467"/>
                    <a:pt x="140805" y="469711"/>
                    <a:pt x="123450" y="473444"/>
                  </a:cubicBezTo>
                  <a:cubicBezTo>
                    <a:pt x="102979" y="477799"/>
                    <a:pt x="84644" y="480020"/>
                    <a:pt x="68712" y="480020"/>
                  </a:cubicBezTo>
                  <a:cubicBezTo>
                    <a:pt x="62304" y="480020"/>
                    <a:pt x="56341" y="479665"/>
                    <a:pt x="50733" y="478954"/>
                  </a:cubicBezTo>
                  <a:cubicBezTo>
                    <a:pt x="28660" y="476110"/>
                    <a:pt x="13530" y="467756"/>
                    <a:pt x="5608" y="454157"/>
                  </a:cubicBezTo>
                  <a:cubicBezTo>
                    <a:pt x="-6496" y="433094"/>
                    <a:pt x="1158" y="402965"/>
                    <a:pt x="27859" y="366881"/>
                  </a:cubicBezTo>
                  <a:cubicBezTo>
                    <a:pt x="43079" y="346351"/>
                    <a:pt x="63728" y="324665"/>
                    <a:pt x="88738" y="302712"/>
                  </a:cubicBezTo>
                  <a:cubicBezTo>
                    <a:pt x="83042" y="297735"/>
                    <a:pt x="77524" y="292758"/>
                    <a:pt x="72183" y="287692"/>
                  </a:cubicBezTo>
                  <a:cubicBezTo>
                    <a:pt x="68623" y="284315"/>
                    <a:pt x="68534" y="278716"/>
                    <a:pt x="71916" y="275161"/>
                  </a:cubicBezTo>
                  <a:cubicBezTo>
                    <a:pt x="75298" y="271606"/>
                    <a:pt x="80906" y="271428"/>
                    <a:pt x="84466" y="274805"/>
                  </a:cubicBezTo>
                  <a:cubicBezTo>
                    <a:pt x="90251" y="280227"/>
                    <a:pt x="96214" y="285648"/>
                    <a:pt x="102534" y="291070"/>
                  </a:cubicBezTo>
                  <a:cubicBezTo>
                    <a:pt x="114104" y="281560"/>
                    <a:pt x="126476" y="272050"/>
                    <a:pt x="139559" y="262540"/>
                  </a:cubicBezTo>
                  <a:cubicBezTo>
                    <a:pt x="143565" y="259607"/>
                    <a:pt x="149083" y="260496"/>
                    <a:pt x="152020" y="264496"/>
                  </a:cubicBezTo>
                  <a:cubicBezTo>
                    <a:pt x="154868" y="268495"/>
                    <a:pt x="153978" y="274005"/>
                    <a:pt x="150062" y="276938"/>
                  </a:cubicBezTo>
                  <a:cubicBezTo>
                    <a:pt x="137957" y="285648"/>
                    <a:pt x="126743" y="294269"/>
                    <a:pt x="116329" y="302712"/>
                  </a:cubicBezTo>
                  <a:cubicBezTo>
                    <a:pt x="131460" y="315155"/>
                    <a:pt x="147748" y="327331"/>
                    <a:pt x="165104" y="339329"/>
                  </a:cubicBezTo>
                  <a:cubicBezTo>
                    <a:pt x="164659" y="327242"/>
                    <a:pt x="164392" y="315066"/>
                    <a:pt x="164392" y="302801"/>
                  </a:cubicBezTo>
                  <a:cubicBezTo>
                    <a:pt x="164392" y="262896"/>
                    <a:pt x="166884" y="224235"/>
                    <a:pt x="171868" y="187795"/>
                  </a:cubicBezTo>
                  <a:cubicBezTo>
                    <a:pt x="172491" y="182996"/>
                    <a:pt x="176941" y="179530"/>
                    <a:pt x="181836" y="180241"/>
                  </a:cubicBezTo>
                  <a:cubicBezTo>
                    <a:pt x="186732" y="180863"/>
                    <a:pt x="190114" y="185307"/>
                    <a:pt x="189491" y="190195"/>
                  </a:cubicBezTo>
                  <a:cubicBezTo>
                    <a:pt x="184595" y="225834"/>
                    <a:pt x="182192" y="263696"/>
                    <a:pt x="182192" y="302801"/>
                  </a:cubicBezTo>
                  <a:cubicBezTo>
                    <a:pt x="182192" y="319332"/>
                    <a:pt x="182637" y="335597"/>
                    <a:pt x="183527" y="351594"/>
                  </a:cubicBezTo>
                  <a:cubicBezTo>
                    <a:pt x="196967" y="360393"/>
                    <a:pt x="210852" y="368925"/>
                    <a:pt x="225181" y="377191"/>
                  </a:cubicBezTo>
                  <a:cubicBezTo>
                    <a:pt x="239511" y="385456"/>
                    <a:pt x="253930" y="393188"/>
                    <a:pt x="268260" y="400476"/>
                  </a:cubicBezTo>
                  <a:cubicBezTo>
                    <a:pt x="282500" y="393188"/>
                    <a:pt x="296919" y="385456"/>
                    <a:pt x="311249" y="377191"/>
                  </a:cubicBezTo>
                  <a:cubicBezTo>
                    <a:pt x="314720" y="375147"/>
                    <a:pt x="318280" y="373102"/>
                    <a:pt x="321840" y="370969"/>
                  </a:cubicBezTo>
                  <a:cubicBezTo>
                    <a:pt x="326023" y="368481"/>
                    <a:pt x="331542" y="369814"/>
                    <a:pt x="334034" y="374080"/>
                  </a:cubicBezTo>
                  <a:cubicBezTo>
                    <a:pt x="336526" y="378257"/>
                    <a:pt x="335191" y="383768"/>
                    <a:pt x="330919" y="386256"/>
                  </a:cubicBezTo>
                  <a:cubicBezTo>
                    <a:pt x="327358" y="388389"/>
                    <a:pt x="323709" y="390522"/>
                    <a:pt x="320149" y="392566"/>
                  </a:cubicBezTo>
                  <a:cubicBezTo>
                    <a:pt x="309469" y="398699"/>
                    <a:pt x="298788" y="404653"/>
                    <a:pt x="288108" y="410253"/>
                  </a:cubicBezTo>
                  <a:cubicBezTo>
                    <a:pt x="333856" y="431938"/>
                    <a:pt x="378091" y="447758"/>
                    <a:pt x="416718" y="456024"/>
                  </a:cubicBezTo>
                  <a:cubicBezTo>
                    <a:pt x="468252" y="467045"/>
                    <a:pt x="505100" y="463045"/>
                    <a:pt x="515424" y="445270"/>
                  </a:cubicBezTo>
                  <a:cubicBezTo>
                    <a:pt x="525659" y="427495"/>
                    <a:pt x="510707" y="393544"/>
                    <a:pt x="475372" y="354616"/>
                  </a:cubicBezTo>
                  <a:cubicBezTo>
                    <a:pt x="463446" y="341285"/>
                    <a:pt x="449472" y="327864"/>
                    <a:pt x="433985" y="314444"/>
                  </a:cubicBezTo>
                  <a:cubicBezTo>
                    <a:pt x="422415" y="323954"/>
                    <a:pt x="409954" y="333552"/>
                    <a:pt x="396871" y="343062"/>
                  </a:cubicBezTo>
                  <a:cubicBezTo>
                    <a:pt x="395269" y="344129"/>
                    <a:pt x="393488" y="344751"/>
                    <a:pt x="391619" y="344751"/>
                  </a:cubicBezTo>
                  <a:cubicBezTo>
                    <a:pt x="388860" y="344751"/>
                    <a:pt x="386190" y="343418"/>
                    <a:pt x="384410" y="341018"/>
                  </a:cubicBezTo>
                  <a:cubicBezTo>
                    <a:pt x="381562" y="337107"/>
                    <a:pt x="382452" y="331508"/>
                    <a:pt x="386457" y="328664"/>
                  </a:cubicBezTo>
                  <a:cubicBezTo>
                    <a:pt x="398562" y="319865"/>
                    <a:pt x="409776" y="311245"/>
                    <a:pt x="420101" y="302801"/>
                  </a:cubicBezTo>
                  <a:cubicBezTo>
                    <a:pt x="405059" y="290447"/>
                    <a:pt x="388682" y="278183"/>
                    <a:pt x="371326" y="266273"/>
                  </a:cubicBezTo>
                  <a:cubicBezTo>
                    <a:pt x="371860" y="278271"/>
                    <a:pt x="372038" y="290447"/>
                    <a:pt x="372038" y="302801"/>
                  </a:cubicBezTo>
                  <a:cubicBezTo>
                    <a:pt x="372038" y="342618"/>
                    <a:pt x="369546" y="381279"/>
                    <a:pt x="364562" y="417718"/>
                  </a:cubicBezTo>
                  <a:cubicBezTo>
                    <a:pt x="364028" y="422162"/>
                    <a:pt x="360201" y="425450"/>
                    <a:pt x="355840" y="425450"/>
                  </a:cubicBezTo>
                  <a:cubicBezTo>
                    <a:pt x="355395" y="425450"/>
                    <a:pt x="355039" y="425362"/>
                    <a:pt x="354594" y="425362"/>
                  </a:cubicBezTo>
                  <a:cubicBezTo>
                    <a:pt x="349698" y="424651"/>
                    <a:pt x="346316" y="420207"/>
                    <a:pt x="346939" y="415319"/>
                  </a:cubicBezTo>
                  <a:cubicBezTo>
                    <a:pt x="351835" y="379679"/>
                    <a:pt x="354238" y="341818"/>
                    <a:pt x="354238" y="302801"/>
                  </a:cubicBezTo>
                  <a:cubicBezTo>
                    <a:pt x="354238" y="286270"/>
                    <a:pt x="353793" y="269917"/>
                    <a:pt x="352903" y="253919"/>
                  </a:cubicBezTo>
                  <a:cubicBezTo>
                    <a:pt x="339552" y="245209"/>
                    <a:pt x="325578" y="236677"/>
                    <a:pt x="311249" y="228412"/>
                  </a:cubicBezTo>
                  <a:cubicBezTo>
                    <a:pt x="296919" y="220146"/>
                    <a:pt x="282500" y="212325"/>
                    <a:pt x="268260" y="205126"/>
                  </a:cubicBezTo>
                  <a:cubicBezTo>
                    <a:pt x="253930" y="212325"/>
                    <a:pt x="239511" y="220146"/>
                    <a:pt x="225181" y="228412"/>
                  </a:cubicBezTo>
                  <a:cubicBezTo>
                    <a:pt x="218862" y="231967"/>
                    <a:pt x="212543" y="235789"/>
                    <a:pt x="206401" y="239521"/>
                  </a:cubicBezTo>
                  <a:cubicBezTo>
                    <a:pt x="204977" y="240410"/>
                    <a:pt x="203375" y="240855"/>
                    <a:pt x="201773" y="240855"/>
                  </a:cubicBezTo>
                  <a:cubicBezTo>
                    <a:pt x="198747" y="240855"/>
                    <a:pt x="195810" y="239255"/>
                    <a:pt x="194119" y="236589"/>
                  </a:cubicBezTo>
                  <a:cubicBezTo>
                    <a:pt x="191627" y="232322"/>
                    <a:pt x="192962" y="226901"/>
                    <a:pt x="197145" y="224324"/>
                  </a:cubicBezTo>
                  <a:cubicBezTo>
                    <a:pt x="203464" y="220502"/>
                    <a:pt x="209873" y="216680"/>
                    <a:pt x="216281" y="212947"/>
                  </a:cubicBezTo>
                  <a:cubicBezTo>
                    <a:pt x="226961" y="206815"/>
                    <a:pt x="237642" y="200949"/>
                    <a:pt x="248322" y="195350"/>
                  </a:cubicBezTo>
                  <a:cubicBezTo>
                    <a:pt x="202574" y="173664"/>
                    <a:pt x="158339" y="157755"/>
                    <a:pt x="119711" y="149490"/>
                  </a:cubicBezTo>
                  <a:cubicBezTo>
                    <a:pt x="68178" y="138469"/>
                    <a:pt x="31330" y="142469"/>
                    <a:pt x="21095" y="160244"/>
                  </a:cubicBezTo>
                  <a:cubicBezTo>
                    <a:pt x="17179" y="166910"/>
                    <a:pt x="16823" y="175797"/>
                    <a:pt x="19849" y="186640"/>
                  </a:cubicBezTo>
                  <a:cubicBezTo>
                    <a:pt x="21184" y="191351"/>
                    <a:pt x="18425" y="196239"/>
                    <a:pt x="13708" y="197572"/>
                  </a:cubicBezTo>
                  <a:cubicBezTo>
                    <a:pt x="8990" y="198905"/>
                    <a:pt x="4006" y="196150"/>
                    <a:pt x="2671" y="191439"/>
                  </a:cubicBezTo>
                  <a:cubicBezTo>
                    <a:pt x="-1690" y="175886"/>
                    <a:pt x="-711" y="162377"/>
                    <a:pt x="5608" y="151356"/>
                  </a:cubicBezTo>
                  <a:cubicBezTo>
                    <a:pt x="13530" y="137758"/>
                    <a:pt x="28660" y="129404"/>
                    <a:pt x="50733" y="126649"/>
                  </a:cubicBezTo>
                  <a:cubicBezTo>
                    <a:pt x="70225" y="124071"/>
                    <a:pt x="94701" y="125938"/>
                    <a:pt x="123450" y="132159"/>
                  </a:cubicBezTo>
                  <a:cubicBezTo>
                    <a:pt x="166884" y="141402"/>
                    <a:pt x="216904" y="159888"/>
                    <a:pt x="268260" y="185218"/>
                  </a:cubicBezTo>
                  <a:cubicBezTo>
                    <a:pt x="292914" y="173042"/>
                    <a:pt x="317390" y="162466"/>
                    <a:pt x="340976" y="153667"/>
                  </a:cubicBezTo>
                  <a:cubicBezTo>
                    <a:pt x="337149" y="133492"/>
                    <a:pt x="332343" y="114739"/>
                    <a:pt x="326913" y="97675"/>
                  </a:cubicBezTo>
                  <a:cubicBezTo>
                    <a:pt x="310715" y="47638"/>
                    <a:pt x="288820" y="17775"/>
                    <a:pt x="268260" y="17775"/>
                  </a:cubicBezTo>
                  <a:cubicBezTo>
                    <a:pt x="243249" y="17775"/>
                    <a:pt x="217527" y="60169"/>
                    <a:pt x="200883" y="128515"/>
                  </a:cubicBezTo>
                  <a:cubicBezTo>
                    <a:pt x="199726" y="133314"/>
                    <a:pt x="194920" y="136247"/>
                    <a:pt x="190203" y="135092"/>
                  </a:cubicBezTo>
                  <a:cubicBezTo>
                    <a:pt x="185396" y="133936"/>
                    <a:pt x="182459" y="129137"/>
                    <a:pt x="183616" y="124338"/>
                  </a:cubicBezTo>
                  <a:cubicBezTo>
                    <a:pt x="192517" y="87721"/>
                    <a:pt x="204265" y="57236"/>
                    <a:pt x="217527" y="36173"/>
                  </a:cubicBezTo>
                  <a:cubicBezTo>
                    <a:pt x="232747" y="12176"/>
                    <a:pt x="249746" y="0"/>
                    <a:pt x="268260" y="0"/>
                  </a:cubicBezTo>
                  <a:close/>
                </a:path>
              </a:pathLst>
            </a:custGeom>
            <a:solidFill>
              <a:schemeClr val="bg1"/>
            </a:solidFill>
            <a:ln>
              <a:noFill/>
            </a:ln>
          </p:spPr>
          <p:txBody>
            <a:bodyPr/>
            <a:lstStyle/>
            <a:p>
              <a:endParaRPr lang="zh-CN" altLang="en-US"/>
            </a:p>
          </p:txBody>
        </p:sp>
      </p:grpSp>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组合 27"/>
          <p:cNvGrpSpPr/>
          <p:nvPr/>
        </p:nvGrpSpPr>
        <p:grpSpPr>
          <a:xfrm>
            <a:off x="1072515" y="1927860"/>
            <a:ext cx="9577143" cy="3833034"/>
            <a:chOff x="3209" y="3143"/>
            <a:chExt cx="13523" cy="5412"/>
          </a:xfrm>
        </p:grpSpPr>
        <p:sp>
          <p:nvSpPr>
            <p:cNvPr id="15" name="矩形 14"/>
            <p:cNvSpPr/>
            <p:nvPr/>
          </p:nvSpPr>
          <p:spPr>
            <a:xfrm rot="7500000">
              <a:off x="10850" y="5975"/>
              <a:ext cx="120" cy="848"/>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 name="椭圆 6"/>
            <p:cNvSpPr/>
            <p:nvPr/>
          </p:nvSpPr>
          <p:spPr>
            <a:xfrm>
              <a:off x="8506" y="4041"/>
              <a:ext cx="2442" cy="2442"/>
            </a:xfrm>
            <a:prstGeom prst="ellipse">
              <a:avLst/>
            </a:prstGeom>
            <a:noFill/>
            <a:ln w="63500">
              <a:solidFill>
                <a:srgbClr val="C14547"/>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 name="椭圆 4"/>
            <p:cNvSpPr/>
            <p:nvPr/>
          </p:nvSpPr>
          <p:spPr>
            <a:xfrm>
              <a:off x="9285" y="4821"/>
              <a:ext cx="882" cy="882"/>
            </a:xfrm>
            <a:prstGeom prst="ellipse">
              <a:avLst/>
            </a:prstGeom>
            <a:noFill/>
            <a:ln w="63500">
              <a:solidFill>
                <a:srgbClr val="C14547"/>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1" name="矩形 10"/>
            <p:cNvSpPr/>
            <p:nvPr/>
          </p:nvSpPr>
          <p:spPr>
            <a:xfrm rot="3780000">
              <a:off x="10970" y="3855"/>
              <a:ext cx="120" cy="1351"/>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 name="椭圆 5"/>
            <p:cNvSpPr/>
            <p:nvPr/>
          </p:nvSpPr>
          <p:spPr>
            <a:xfrm>
              <a:off x="8895" y="4431"/>
              <a:ext cx="1663" cy="1663"/>
            </a:xfrm>
            <a:prstGeom prst="ellipse">
              <a:avLst/>
            </a:prstGeom>
            <a:noFill/>
            <a:ln w="63500">
              <a:solidFill>
                <a:srgbClr val="C14547"/>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 name="矩形 7"/>
            <p:cNvSpPr/>
            <p:nvPr/>
          </p:nvSpPr>
          <p:spPr>
            <a:xfrm rot="6780000">
              <a:off x="8334" y="3786"/>
              <a:ext cx="120" cy="1884"/>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 name="椭圆 8"/>
            <p:cNvSpPr/>
            <p:nvPr/>
          </p:nvSpPr>
          <p:spPr>
            <a:xfrm>
              <a:off x="6865" y="3916"/>
              <a:ext cx="709" cy="709"/>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6865" y="3980"/>
              <a:ext cx="688" cy="520"/>
            </a:xfrm>
            <a:prstGeom prst="rect">
              <a:avLst/>
            </a:prstGeom>
            <a:noFill/>
          </p:spPr>
          <p:txBody>
            <a:bodyPr wrap="square" rtlCol="0">
              <a:spAutoFit/>
            </a:bodyPr>
            <a:lstStyle/>
            <a:p>
              <a:r>
                <a:rPr lang="en-US" altLang="zh-CN">
                  <a:solidFill>
                    <a:schemeClr val="tx1">
                      <a:lumMod val="75000"/>
                      <a:lumOff val="25000"/>
                    </a:schemeClr>
                  </a:solidFill>
                  <a:latin typeface="微软雅黑" panose="020B0503020204020204" pitchFamily="34" charset="-122"/>
                  <a:ea typeface="微软雅黑" panose="020B0503020204020204" pitchFamily="34" charset="-122"/>
                </a:rPr>
                <a:t>01</a:t>
              </a:r>
            </a:p>
          </p:txBody>
        </p:sp>
        <p:grpSp>
          <p:nvGrpSpPr>
            <p:cNvPr id="14" name="组合 13"/>
            <p:cNvGrpSpPr/>
            <p:nvPr/>
          </p:nvGrpSpPr>
          <p:grpSpPr>
            <a:xfrm>
              <a:off x="11483" y="3723"/>
              <a:ext cx="709" cy="709"/>
              <a:chOff x="7065" y="4116"/>
              <a:chExt cx="709" cy="709"/>
            </a:xfrm>
          </p:grpSpPr>
          <p:sp>
            <p:nvSpPr>
              <p:cNvPr id="12" name="椭圆 11"/>
              <p:cNvSpPr/>
              <p:nvPr/>
            </p:nvSpPr>
            <p:spPr>
              <a:xfrm>
                <a:off x="7065" y="4116"/>
                <a:ext cx="709" cy="709"/>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7065" y="4180"/>
                <a:ext cx="688" cy="520"/>
              </a:xfrm>
              <a:prstGeom prst="rect">
                <a:avLst/>
              </a:prstGeom>
              <a:noFill/>
            </p:spPr>
            <p:txBody>
              <a:bodyPr wrap="square" rtlCol="0">
                <a:spAutoFit/>
              </a:bodyPr>
              <a:lstStyle/>
              <a:p>
                <a:r>
                  <a:rPr lang="en-US" altLang="zh-CN">
                    <a:solidFill>
                      <a:schemeClr val="tx1">
                        <a:lumMod val="75000"/>
                        <a:lumOff val="25000"/>
                      </a:schemeClr>
                    </a:solidFill>
                    <a:latin typeface="微软雅黑" panose="020B0503020204020204" pitchFamily="34" charset="-122"/>
                    <a:ea typeface="微软雅黑" panose="020B0503020204020204" pitchFamily="34" charset="-122"/>
                  </a:rPr>
                  <a:t>02</a:t>
                </a:r>
              </a:p>
            </p:txBody>
          </p:sp>
        </p:grpSp>
        <p:grpSp>
          <p:nvGrpSpPr>
            <p:cNvPr id="16" name="组合 15"/>
            <p:cNvGrpSpPr/>
            <p:nvPr/>
          </p:nvGrpSpPr>
          <p:grpSpPr>
            <a:xfrm>
              <a:off x="11103" y="6353"/>
              <a:ext cx="709" cy="709"/>
              <a:chOff x="7065" y="4116"/>
              <a:chExt cx="709" cy="709"/>
            </a:xfrm>
          </p:grpSpPr>
          <p:sp>
            <p:nvSpPr>
              <p:cNvPr id="17" name="椭圆 16"/>
              <p:cNvSpPr/>
              <p:nvPr/>
            </p:nvSpPr>
            <p:spPr>
              <a:xfrm>
                <a:off x="7065" y="4116"/>
                <a:ext cx="709" cy="709"/>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8" name="文本框 17"/>
              <p:cNvSpPr txBox="1"/>
              <p:nvPr/>
            </p:nvSpPr>
            <p:spPr>
              <a:xfrm>
                <a:off x="7065" y="4180"/>
                <a:ext cx="688" cy="520"/>
              </a:xfrm>
              <a:prstGeom prst="rect">
                <a:avLst/>
              </a:prstGeom>
              <a:noFill/>
            </p:spPr>
            <p:txBody>
              <a:bodyPr wrap="square" rtlCol="0">
                <a:spAutoFit/>
              </a:bodyPr>
              <a:lstStyle/>
              <a:p>
                <a:r>
                  <a:rPr lang="en-US" altLang="zh-CN">
                    <a:solidFill>
                      <a:schemeClr val="tx1">
                        <a:lumMod val="75000"/>
                        <a:lumOff val="25000"/>
                      </a:schemeClr>
                    </a:solidFill>
                    <a:latin typeface="微软雅黑" panose="020B0503020204020204" pitchFamily="34" charset="-122"/>
                    <a:ea typeface="微软雅黑" panose="020B0503020204020204" pitchFamily="34" charset="-122"/>
                  </a:rPr>
                  <a:t>03</a:t>
                </a:r>
              </a:p>
            </p:txBody>
          </p:sp>
        </p:grpSp>
        <p:grpSp>
          <p:nvGrpSpPr>
            <p:cNvPr id="19" name="组合 18"/>
            <p:cNvGrpSpPr/>
            <p:nvPr/>
          </p:nvGrpSpPr>
          <p:grpSpPr>
            <a:xfrm>
              <a:off x="3209" y="4710"/>
              <a:ext cx="3976" cy="1863"/>
              <a:chOff x="2919" y="6870"/>
              <a:chExt cx="3976" cy="1863"/>
            </a:xfrm>
          </p:grpSpPr>
          <p:sp>
            <p:nvSpPr>
              <p:cNvPr id="20" name="TextBox 10"/>
              <p:cNvSpPr txBox="1"/>
              <p:nvPr/>
            </p:nvSpPr>
            <p:spPr>
              <a:xfrm>
                <a:off x="3682" y="6870"/>
                <a:ext cx="2448" cy="520"/>
              </a:xfrm>
              <a:prstGeom prst="rect">
                <a:avLst/>
              </a:prstGeom>
              <a:noFill/>
            </p:spPr>
            <p:txBody>
              <a:bodyPr wrap="square" rtlCol="0">
                <a:spAutoFit/>
              </a:bodyPr>
              <a:lstStyle/>
              <a:p>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输入您的标题</a:t>
                </a:r>
              </a:p>
            </p:txBody>
          </p:sp>
          <p:sp>
            <p:nvSpPr>
              <p:cNvPr id="21" name="TextBox 10"/>
              <p:cNvSpPr txBox="1"/>
              <p:nvPr/>
            </p:nvSpPr>
            <p:spPr>
              <a:xfrm>
                <a:off x="2919" y="7692"/>
                <a:ext cx="3976" cy="1041"/>
              </a:xfrm>
              <a:prstGeom prst="rect">
                <a:avLst/>
              </a:prstGeom>
              <a:noFill/>
            </p:spPr>
            <p:txBody>
              <a:bodyPr wrap="square" rtlCol="0">
                <a:spAutoFit/>
              </a:bodyPr>
              <a:lstStyle/>
              <a:p>
                <a:pPr algn="ct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此处输入你的内容，调整间距使排版更加美观，建议正文使用</a:t>
                </a:r>
                <a:r>
                  <a:rPr lang="en-US" altLang="zh-CN" sz="14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8-16</a:t>
                </a: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号字体</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grpSp>
          <p:nvGrpSpPr>
            <p:cNvPr id="22" name="组合 21"/>
            <p:cNvGrpSpPr/>
            <p:nvPr/>
          </p:nvGrpSpPr>
          <p:grpSpPr>
            <a:xfrm>
              <a:off x="12336" y="6692"/>
              <a:ext cx="3975" cy="1863"/>
              <a:chOff x="2919" y="6870"/>
              <a:chExt cx="3975" cy="1863"/>
            </a:xfrm>
          </p:grpSpPr>
          <p:sp>
            <p:nvSpPr>
              <p:cNvPr id="23" name="TextBox 10"/>
              <p:cNvSpPr txBox="1"/>
              <p:nvPr/>
            </p:nvSpPr>
            <p:spPr>
              <a:xfrm>
                <a:off x="3682" y="6870"/>
                <a:ext cx="2448" cy="520"/>
              </a:xfrm>
              <a:prstGeom prst="rect">
                <a:avLst/>
              </a:prstGeom>
              <a:noFill/>
            </p:spPr>
            <p:txBody>
              <a:bodyPr wrap="square" rtlCol="0">
                <a:spAutoFit/>
              </a:bodyPr>
              <a:lstStyle/>
              <a:p>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输入您的标题</a:t>
                </a:r>
              </a:p>
            </p:txBody>
          </p:sp>
          <p:sp>
            <p:nvSpPr>
              <p:cNvPr id="24" name="TextBox 10"/>
              <p:cNvSpPr txBox="1"/>
              <p:nvPr/>
            </p:nvSpPr>
            <p:spPr>
              <a:xfrm>
                <a:off x="2919" y="7692"/>
                <a:ext cx="3975" cy="1041"/>
              </a:xfrm>
              <a:prstGeom prst="rect">
                <a:avLst/>
              </a:prstGeom>
              <a:noFill/>
            </p:spPr>
            <p:txBody>
              <a:bodyPr wrap="square" rtlCol="0">
                <a:spAutoFit/>
              </a:bodyPr>
              <a:lstStyle/>
              <a:p>
                <a:pPr algn="ct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此处输入你的内容，调整间距使排版更加美观，建议正文使用</a:t>
                </a:r>
                <a:r>
                  <a:rPr lang="en-US" altLang="zh-CN" sz="14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8-16</a:t>
                </a: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号字体</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grpSp>
          <p:nvGrpSpPr>
            <p:cNvPr id="25" name="组合 24"/>
            <p:cNvGrpSpPr/>
            <p:nvPr/>
          </p:nvGrpSpPr>
          <p:grpSpPr>
            <a:xfrm>
              <a:off x="12757" y="3143"/>
              <a:ext cx="3975" cy="1863"/>
              <a:chOff x="2919" y="6870"/>
              <a:chExt cx="3975" cy="1863"/>
            </a:xfrm>
          </p:grpSpPr>
          <p:sp>
            <p:nvSpPr>
              <p:cNvPr id="26" name="TextBox 10"/>
              <p:cNvSpPr txBox="1"/>
              <p:nvPr/>
            </p:nvSpPr>
            <p:spPr>
              <a:xfrm>
                <a:off x="3682" y="6870"/>
                <a:ext cx="2448" cy="520"/>
              </a:xfrm>
              <a:prstGeom prst="rect">
                <a:avLst/>
              </a:prstGeom>
              <a:noFill/>
            </p:spPr>
            <p:txBody>
              <a:bodyPr wrap="square" rtlCol="0">
                <a:spAutoFit/>
              </a:bodyPr>
              <a:lstStyle/>
              <a:p>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输入您的标题</a:t>
                </a:r>
              </a:p>
            </p:txBody>
          </p:sp>
          <p:sp>
            <p:nvSpPr>
              <p:cNvPr id="27" name="TextBox 10"/>
              <p:cNvSpPr txBox="1"/>
              <p:nvPr/>
            </p:nvSpPr>
            <p:spPr>
              <a:xfrm>
                <a:off x="2919" y="7692"/>
                <a:ext cx="3975" cy="1041"/>
              </a:xfrm>
              <a:prstGeom prst="rect">
                <a:avLst/>
              </a:prstGeom>
              <a:noFill/>
            </p:spPr>
            <p:txBody>
              <a:bodyPr wrap="square" rtlCol="0">
                <a:spAutoFit/>
              </a:bodyPr>
              <a:lstStyle/>
              <a:p>
                <a:pPr algn="ct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此处输入你的内容，调整间距使排版更加美观，建议正文使用</a:t>
                </a:r>
                <a:r>
                  <a:rPr lang="en-US" altLang="zh-CN" sz="14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8-16</a:t>
                </a: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号字体</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grpSp>
      <p:grpSp>
        <p:nvGrpSpPr>
          <p:cNvPr id="65" name="组合 64"/>
          <p:cNvGrpSpPr/>
          <p:nvPr/>
        </p:nvGrpSpPr>
        <p:grpSpPr>
          <a:xfrm>
            <a:off x="356870" y="326390"/>
            <a:ext cx="12165330" cy="6836410"/>
            <a:chOff x="562" y="514"/>
            <a:chExt cx="19158" cy="10766"/>
          </a:xfrm>
        </p:grpSpPr>
        <p:sp>
          <p:nvSpPr>
            <p:cNvPr id="2" name="TextBox 2"/>
            <p:cNvSpPr txBox="1"/>
            <p:nvPr/>
          </p:nvSpPr>
          <p:spPr>
            <a:xfrm>
              <a:off x="1223" y="603"/>
              <a:ext cx="3251" cy="725"/>
            </a:xfrm>
            <a:prstGeom prst="rect">
              <a:avLst/>
            </a:prstGeom>
            <a:noFill/>
          </p:spPr>
          <p:txBody>
            <a:bodyPr wrap="square" rtlCol="0">
              <a:spAutoFit/>
            </a:bodyPr>
            <a:lstStyle/>
            <a:p>
              <a:pPr algn="ctr"/>
              <a:r>
                <a:rPr lang="zh-CN" altLang="en-US" sz="2400" dirty="0" smtClean="0">
                  <a:latin typeface="微软雅黑" panose="020B0503020204020204" pitchFamily="34" charset="-122"/>
                  <a:ea typeface="微软雅黑" panose="020B0503020204020204" pitchFamily="34" charset="-122"/>
                </a:rPr>
                <a:t>输入标题内容</a:t>
              </a:r>
            </a:p>
          </p:txBody>
        </p:sp>
        <p:pic>
          <p:nvPicPr>
            <p:cNvPr id="4" name="图片 3" descr="bi"/>
            <p:cNvPicPr>
              <a:picLocks noChangeAspect="1"/>
            </p:cNvPicPr>
            <p:nvPr/>
          </p:nvPicPr>
          <p:blipFill>
            <a:blip r:embed="rId3"/>
            <a:stretch>
              <a:fillRect/>
            </a:stretch>
          </p:blipFill>
          <p:spPr>
            <a:xfrm rot="20220000">
              <a:off x="562" y="514"/>
              <a:ext cx="711" cy="711"/>
            </a:xfrm>
            <a:prstGeom prst="rect">
              <a:avLst/>
            </a:prstGeom>
          </p:spPr>
        </p:pic>
        <p:pic>
          <p:nvPicPr>
            <p:cNvPr id="34" name="图片 33" descr="预览图_千图网_编号36116337"/>
            <p:cNvPicPr>
              <a:picLocks noChangeAspect="1"/>
            </p:cNvPicPr>
            <p:nvPr/>
          </p:nvPicPr>
          <p:blipFill>
            <a:blip r:embed="rId4"/>
            <a:srcRect l="87760" t="178" b="91545"/>
            <a:stretch>
              <a:fillRect/>
            </a:stretch>
          </p:blipFill>
          <p:spPr>
            <a:xfrm>
              <a:off x="17530" y="9146"/>
              <a:ext cx="2191" cy="2134"/>
            </a:xfrm>
            <a:prstGeom prst="ellipse">
              <a:avLst/>
            </a:prstGeom>
          </p:spPr>
        </p:pic>
      </p:grpSp>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组合 34"/>
          <p:cNvGrpSpPr/>
          <p:nvPr/>
        </p:nvGrpSpPr>
        <p:grpSpPr>
          <a:xfrm>
            <a:off x="1473835" y="1990725"/>
            <a:ext cx="8956040" cy="3271520"/>
            <a:chOff x="2519" y="3153"/>
            <a:chExt cx="14104" cy="5152"/>
          </a:xfrm>
        </p:grpSpPr>
        <p:grpSp>
          <p:nvGrpSpPr>
            <p:cNvPr id="34" name="组合 33"/>
            <p:cNvGrpSpPr/>
            <p:nvPr/>
          </p:nvGrpSpPr>
          <p:grpSpPr>
            <a:xfrm>
              <a:off x="2519" y="3153"/>
              <a:ext cx="3974" cy="5153"/>
              <a:chOff x="3479" y="3153"/>
              <a:chExt cx="3974" cy="5153"/>
            </a:xfrm>
          </p:grpSpPr>
          <p:grpSp>
            <p:nvGrpSpPr>
              <p:cNvPr id="26" name="组合 25"/>
              <p:cNvGrpSpPr/>
              <p:nvPr/>
            </p:nvGrpSpPr>
            <p:grpSpPr>
              <a:xfrm>
                <a:off x="4296" y="3153"/>
                <a:ext cx="2340" cy="2380"/>
                <a:chOff x="4296" y="3153"/>
                <a:chExt cx="2340" cy="2380"/>
              </a:xfrm>
            </p:grpSpPr>
            <p:sp>
              <p:nvSpPr>
                <p:cNvPr id="3" name="椭圆 2"/>
                <p:cNvSpPr/>
                <p:nvPr/>
              </p:nvSpPr>
              <p:spPr>
                <a:xfrm>
                  <a:off x="4296" y="3153"/>
                  <a:ext cx="2340" cy="2380"/>
                </a:xfrm>
                <a:prstGeom prst="ellipse">
                  <a:avLst/>
                </a:prstGeom>
                <a:noFill/>
                <a:ln w="25400" cmpd="sng">
                  <a:solidFill>
                    <a:srgbClr val="6C6F9C"/>
                  </a:solidFill>
                  <a:prstDash val="dash"/>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1" name="文本框 10"/>
                <p:cNvSpPr txBox="1"/>
                <p:nvPr/>
              </p:nvSpPr>
              <p:spPr>
                <a:xfrm>
                  <a:off x="4746" y="4592"/>
                  <a:ext cx="1440" cy="531"/>
                </a:xfrm>
                <a:prstGeom prst="rect">
                  <a:avLst/>
                </a:prstGeom>
                <a:noFill/>
              </p:spPr>
              <p:txBody>
                <a:bodyPr wrap="square" rtlCol="0">
                  <a:spAutoFit/>
                </a:bodyPr>
                <a:lstStyle/>
                <a:p>
                  <a:pPr algn="ctr"/>
                  <a:r>
                    <a:rPr lang="en-US" altLang="zh-CN" sz="1600">
                      <a:solidFill>
                        <a:schemeClr val="tx1">
                          <a:lumMod val="75000"/>
                          <a:lumOff val="25000"/>
                        </a:schemeClr>
                      </a:solidFill>
                      <a:latin typeface="微软雅黑" panose="020B0503020204020204" pitchFamily="34" charset="-122"/>
                      <a:ea typeface="微软雅黑" panose="020B0503020204020204" pitchFamily="34" charset="-122"/>
                    </a:rPr>
                    <a:t>Part  01</a:t>
                  </a:r>
                </a:p>
              </p:txBody>
            </p:sp>
            <p:cxnSp>
              <p:nvCxnSpPr>
                <p:cNvPr id="14" name="曲线连接符 13"/>
                <p:cNvCxnSpPr/>
                <p:nvPr/>
              </p:nvCxnSpPr>
              <p:spPr>
                <a:xfrm flipV="1">
                  <a:off x="4812" y="4412"/>
                  <a:ext cx="1307" cy="40"/>
                </a:xfrm>
                <a:prstGeom prst="curvedConnector3">
                  <a:avLst>
                    <a:gd name="adj1" fmla="val 50038"/>
                  </a:avLst>
                </a:prstGeom>
                <a:ln w="25400">
                  <a:solidFill>
                    <a:srgbClr val="6C6F9C"/>
                  </a:solidFill>
                </a:ln>
              </p:spPr>
              <p:style>
                <a:lnRef idx="1">
                  <a:schemeClr val="accent1"/>
                </a:lnRef>
                <a:fillRef idx="0">
                  <a:schemeClr val="accent1"/>
                </a:fillRef>
                <a:effectRef idx="0">
                  <a:schemeClr val="accent1"/>
                </a:effectRef>
                <a:fontRef idx="minor">
                  <a:schemeClr val="tx1"/>
                </a:fontRef>
              </p:style>
            </p:cxnSp>
          </p:grpSp>
          <p:grpSp>
            <p:nvGrpSpPr>
              <p:cNvPr id="29" name="组合 28"/>
              <p:cNvGrpSpPr/>
              <p:nvPr/>
            </p:nvGrpSpPr>
            <p:grpSpPr>
              <a:xfrm>
                <a:off x="3479" y="6324"/>
                <a:ext cx="3974" cy="1982"/>
                <a:chOff x="3797" y="6103"/>
                <a:chExt cx="3974" cy="1982"/>
              </a:xfrm>
            </p:grpSpPr>
            <p:sp>
              <p:nvSpPr>
                <p:cNvPr id="30" name="TextBox 10"/>
                <p:cNvSpPr txBox="1"/>
                <p:nvPr/>
              </p:nvSpPr>
              <p:spPr>
                <a:xfrm>
                  <a:off x="4560" y="6103"/>
                  <a:ext cx="2448" cy="580"/>
                </a:xfrm>
                <a:prstGeom prst="rect">
                  <a:avLst/>
                </a:prstGeom>
                <a:noFill/>
              </p:spPr>
              <p:txBody>
                <a:bodyPr wrap="none" rtlCol="0">
                  <a:spAutoFit/>
                </a:bodyPr>
                <a:lstStyle/>
                <a:p>
                  <a:pPr algn="ctr"/>
                  <a:r>
                    <a:rPr lang="zh-CN" altLang="en-US" b="1" dirty="0">
                      <a:solidFill>
                        <a:schemeClr val="tx1"/>
                      </a:solidFill>
                      <a:latin typeface="微软雅黑" panose="020B0503020204020204" pitchFamily="34" charset="-122"/>
                      <a:ea typeface="微软雅黑" panose="020B0503020204020204" pitchFamily="34" charset="-122"/>
                      <a:cs typeface="+mn-ea"/>
                      <a:sym typeface="+mn-lt"/>
                    </a:rPr>
                    <a:t>输入您的标题</a:t>
                  </a:r>
                </a:p>
              </p:txBody>
            </p:sp>
            <p:sp>
              <p:nvSpPr>
                <p:cNvPr id="31" name="TextBox 10"/>
                <p:cNvSpPr txBox="1"/>
                <p:nvPr/>
              </p:nvSpPr>
              <p:spPr>
                <a:xfrm>
                  <a:off x="3797" y="6925"/>
                  <a:ext cx="3975" cy="1161"/>
                </a:xfrm>
                <a:prstGeom prst="rect">
                  <a:avLst/>
                </a:prstGeom>
                <a:noFill/>
              </p:spPr>
              <p:txBody>
                <a:bodyPr wrap="square" rtlCol="0">
                  <a:spAutoFit/>
                </a:bodyPr>
                <a:lstStyle/>
                <a:p>
                  <a:pPr algn="ctr"/>
                  <a:r>
                    <a:rPr lang="zh-CN" altLang="en-US" sz="14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此处输入你的内容，调整间距使排版更加美观，建议正文使用</a:t>
                  </a:r>
                  <a:r>
                    <a:rPr lang="en-US" altLang="zh-CN" sz="14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8-16</a:t>
                  </a:r>
                  <a:r>
                    <a:rPr lang="zh-CN" altLang="en-US" sz="14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号字体</a:t>
                  </a:r>
                  <a:endParaRPr lang="zh-CN" altLang="en-US"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grpSp>
        <p:grpSp>
          <p:nvGrpSpPr>
            <p:cNvPr id="33" name="组合 32"/>
            <p:cNvGrpSpPr/>
            <p:nvPr/>
          </p:nvGrpSpPr>
          <p:grpSpPr>
            <a:xfrm>
              <a:off x="7584" y="3153"/>
              <a:ext cx="3974" cy="5153"/>
              <a:chOff x="7614" y="3153"/>
              <a:chExt cx="3974" cy="5153"/>
            </a:xfrm>
          </p:grpSpPr>
          <p:grpSp>
            <p:nvGrpSpPr>
              <p:cNvPr id="27" name="组合 26"/>
              <p:cNvGrpSpPr/>
              <p:nvPr/>
            </p:nvGrpSpPr>
            <p:grpSpPr>
              <a:xfrm>
                <a:off x="8430" y="3153"/>
                <a:ext cx="2340" cy="2380"/>
                <a:chOff x="8430" y="3153"/>
                <a:chExt cx="2340" cy="2380"/>
              </a:xfrm>
            </p:grpSpPr>
            <p:sp>
              <p:nvSpPr>
                <p:cNvPr id="9" name="椭圆 8"/>
                <p:cNvSpPr/>
                <p:nvPr/>
              </p:nvSpPr>
              <p:spPr>
                <a:xfrm>
                  <a:off x="8430" y="3153"/>
                  <a:ext cx="2340" cy="2380"/>
                </a:xfrm>
                <a:prstGeom prst="ellipse">
                  <a:avLst/>
                </a:prstGeom>
                <a:noFill/>
                <a:ln w="25400" cmpd="sng">
                  <a:solidFill>
                    <a:schemeClr val="accent4">
                      <a:lumMod val="75000"/>
                    </a:schemeClr>
                  </a:solidFill>
                  <a:prstDash val="dash"/>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6" name="文本框 15"/>
                <p:cNvSpPr txBox="1"/>
                <p:nvPr/>
              </p:nvSpPr>
              <p:spPr>
                <a:xfrm>
                  <a:off x="8880" y="4592"/>
                  <a:ext cx="1440" cy="531"/>
                </a:xfrm>
                <a:prstGeom prst="rect">
                  <a:avLst/>
                </a:prstGeom>
                <a:noFill/>
              </p:spPr>
              <p:txBody>
                <a:bodyPr wrap="square" rtlCol="0">
                  <a:spAutoFit/>
                </a:bodyPr>
                <a:lstStyle/>
                <a:p>
                  <a:pPr algn="ctr"/>
                  <a:r>
                    <a:rPr lang="en-US" altLang="zh-CN" sz="1600">
                      <a:solidFill>
                        <a:schemeClr val="accent4">
                          <a:lumMod val="75000"/>
                        </a:schemeClr>
                      </a:solidFill>
                      <a:latin typeface="微软雅黑" panose="020B0503020204020204" pitchFamily="34" charset="-122"/>
                      <a:ea typeface="微软雅黑" panose="020B0503020204020204" pitchFamily="34" charset="-122"/>
                    </a:rPr>
                    <a:t>Part  02</a:t>
                  </a:r>
                </a:p>
              </p:txBody>
            </p:sp>
            <p:cxnSp>
              <p:nvCxnSpPr>
                <p:cNvPr id="17" name="曲线连接符 16"/>
                <p:cNvCxnSpPr/>
                <p:nvPr/>
              </p:nvCxnSpPr>
              <p:spPr>
                <a:xfrm flipV="1">
                  <a:off x="8947" y="4412"/>
                  <a:ext cx="1307" cy="40"/>
                </a:xfrm>
                <a:prstGeom prst="curvedConnector3">
                  <a:avLst>
                    <a:gd name="adj1" fmla="val 50038"/>
                  </a:avLst>
                </a:prstGeom>
                <a:ln w="254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0" name="组合 19"/>
              <p:cNvGrpSpPr/>
              <p:nvPr/>
            </p:nvGrpSpPr>
            <p:grpSpPr>
              <a:xfrm>
                <a:off x="7614" y="6324"/>
                <a:ext cx="3974" cy="1982"/>
                <a:chOff x="3797" y="6103"/>
                <a:chExt cx="3974" cy="1982"/>
              </a:xfrm>
            </p:grpSpPr>
            <p:sp>
              <p:nvSpPr>
                <p:cNvPr id="21" name="TextBox 10"/>
                <p:cNvSpPr txBox="1"/>
                <p:nvPr/>
              </p:nvSpPr>
              <p:spPr>
                <a:xfrm>
                  <a:off x="4560" y="6103"/>
                  <a:ext cx="2448" cy="580"/>
                </a:xfrm>
                <a:prstGeom prst="rect">
                  <a:avLst/>
                </a:prstGeom>
                <a:noFill/>
              </p:spPr>
              <p:txBody>
                <a:bodyPr wrap="none" rtlCol="0">
                  <a:spAutoFit/>
                </a:bodyPr>
                <a:lstStyle/>
                <a:p>
                  <a:pPr algn="ctr"/>
                  <a:r>
                    <a:rPr lang="zh-CN" altLang="en-US" b="1" dirty="0">
                      <a:solidFill>
                        <a:schemeClr val="tx1"/>
                      </a:solidFill>
                      <a:latin typeface="微软雅黑" panose="020B0503020204020204" pitchFamily="34" charset="-122"/>
                      <a:ea typeface="微软雅黑" panose="020B0503020204020204" pitchFamily="34" charset="-122"/>
                      <a:cs typeface="+mn-ea"/>
                      <a:sym typeface="+mn-lt"/>
                    </a:rPr>
                    <a:t>输入您的标题</a:t>
                  </a:r>
                </a:p>
              </p:txBody>
            </p:sp>
            <p:sp>
              <p:nvSpPr>
                <p:cNvPr id="22" name="TextBox 10"/>
                <p:cNvSpPr txBox="1"/>
                <p:nvPr/>
              </p:nvSpPr>
              <p:spPr>
                <a:xfrm>
                  <a:off x="3797" y="6925"/>
                  <a:ext cx="3975" cy="1161"/>
                </a:xfrm>
                <a:prstGeom prst="rect">
                  <a:avLst/>
                </a:prstGeom>
                <a:noFill/>
              </p:spPr>
              <p:txBody>
                <a:bodyPr wrap="square" rtlCol="0">
                  <a:spAutoFit/>
                </a:bodyPr>
                <a:lstStyle/>
                <a:p>
                  <a:pPr algn="ctr"/>
                  <a:r>
                    <a:rPr lang="zh-CN" altLang="en-US" sz="14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此处输入你的内容，调整间距使排版更加美观，建议正文使用</a:t>
                  </a:r>
                  <a:r>
                    <a:rPr lang="en-US" altLang="zh-CN" sz="14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8-16</a:t>
                  </a:r>
                  <a:r>
                    <a:rPr lang="zh-CN" altLang="en-US" sz="14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号字体</a:t>
                  </a:r>
                  <a:endParaRPr lang="zh-CN" altLang="en-US"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grpSp>
        <p:grpSp>
          <p:nvGrpSpPr>
            <p:cNvPr id="32" name="组合 31"/>
            <p:cNvGrpSpPr/>
            <p:nvPr/>
          </p:nvGrpSpPr>
          <p:grpSpPr>
            <a:xfrm>
              <a:off x="12649" y="3153"/>
              <a:ext cx="3974" cy="5153"/>
              <a:chOff x="11749" y="3153"/>
              <a:chExt cx="3974" cy="5153"/>
            </a:xfrm>
          </p:grpSpPr>
          <p:grpSp>
            <p:nvGrpSpPr>
              <p:cNvPr id="28" name="组合 27"/>
              <p:cNvGrpSpPr/>
              <p:nvPr/>
            </p:nvGrpSpPr>
            <p:grpSpPr>
              <a:xfrm>
                <a:off x="12564" y="3153"/>
                <a:ext cx="2340" cy="2380"/>
                <a:chOff x="12564" y="3153"/>
                <a:chExt cx="2340" cy="2380"/>
              </a:xfrm>
            </p:grpSpPr>
            <p:sp>
              <p:nvSpPr>
                <p:cNvPr id="10" name="椭圆 9"/>
                <p:cNvSpPr/>
                <p:nvPr/>
              </p:nvSpPr>
              <p:spPr>
                <a:xfrm>
                  <a:off x="12564" y="3153"/>
                  <a:ext cx="2340" cy="2380"/>
                </a:xfrm>
                <a:prstGeom prst="ellipse">
                  <a:avLst/>
                </a:prstGeom>
                <a:noFill/>
                <a:ln w="25400" cmpd="sng">
                  <a:solidFill>
                    <a:schemeClr val="accent6"/>
                  </a:solidFill>
                  <a:prstDash val="dash"/>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8" name="文本框 17"/>
                <p:cNvSpPr txBox="1"/>
                <p:nvPr/>
              </p:nvSpPr>
              <p:spPr>
                <a:xfrm>
                  <a:off x="13014" y="4592"/>
                  <a:ext cx="1440" cy="531"/>
                </a:xfrm>
                <a:prstGeom prst="rect">
                  <a:avLst/>
                </a:prstGeom>
                <a:noFill/>
              </p:spPr>
              <p:txBody>
                <a:bodyPr wrap="square" rtlCol="0">
                  <a:spAutoFit/>
                </a:bodyPr>
                <a:lstStyle/>
                <a:p>
                  <a:pPr algn="ctr"/>
                  <a:r>
                    <a:rPr lang="en-US" altLang="zh-CN" sz="1600">
                      <a:solidFill>
                        <a:schemeClr val="accent6"/>
                      </a:solidFill>
                      <a:latin typeface="微软雅黑" panose="020B0503020204020204" pitchFamily="34" charset="-122"/>
                      <a:ea typeface="微软雅黑" panose="020B0503020204020204" pitchFamily="34" charset="-122"/>
                    </a:rPr>
                    <a:t>Part  03</a:t>
                  </a:r>
                </a:p>
              </p:txBody>
            </p:sp>
            <p:cxnSp>
              <p:nvCxnSpPr>
                <p:cNvPr id="19" name="曲线连接符 18"/>
                <p:cNvCxnSpPr/>
                <p:nvPr/>
              </p:nvCxnSpPr>
              <p:spPr>
                <a:xfrm flipV="1">
                  <a:off x="13081" y="4412"/>
                  <a:ext cx="1307" cy="40"/>
                </a:xfrm>
                <a:prstGeom prst="curvedConnector3">
                  <a:avLst>
                    <a:gd name="adj1" fmla="val 50038"/>
                  </a:avLst>
                </a:prstGeom>
                <a:ln w="25400">
                  <a:solidFill>
                    <a:schemeClr val="accent6"/>
                  </a:solidFill>
                </a:ln>
              </p:spPr>
              <p:style>
                <a:lnRef idx="1">
                  <a:schemeClr val="accent1"/>
                </a:lnRef>
                <a:fillRef idx="0">
                  <a:schemeClr val="accent1"/>
                </a:fillRef>
                <a:effectRef idx="0">
                  <a:schemeClr val="accent1"/>
                </a:effectRef>
                <a:fontRef idx="minor">
                  <a:schemeClr val="tx1"/>
                </a:fontRef>
              </p:style>
            </p:cxnSp>
          </p:grpSp>
          <p:grpSp>
            <p:nvGrpSpPr>
              <p:cNvPr id="23" name="组合 22"/>
              <p:cNvGrpSpPr/>
              <p:nvPr/>
            </p:nvGrpSpPr>
            <p:grpSpPr>
              <a:xfrm>
                <a:off x="11749" y="6324"/>
                <a:ext cx="3974" cy="1982"/>
                <a:chOff x="3797" y="6103"/>
                <a:chExt cx="3974" cy="1982"/>
              </a:xfrm>
            </p:grpSpPr>
            <p:sp>
              <p:nvSpPr>
                <p:cNvPr id="24" name="TextBox 10"/>
                <p:cNvSpPr txBox="1"/>
                <p:nvPr/>
              </p:nvSpPr>
              <p:spPr>
                <a:xfrm>
                  <a:off x="4560" y="6103"/>
                  <a:ext cx="2448" cy="580"/>
                </a:xfrm>
                <a:prstGeom prst="rect">
                  <a:avLst/>
                </a:prstGeom>
                <a:noFill/>
              </p:spPr>
              <p:txBody>
                <a:bodyPr wrap="none" rtlCol="0">
                  <a:spAutoFit/>
                </a:bodyPr>
                <a:lstStyle/>
                <a:p>
                  <a:pPr algn="ctr"/>
                  <a:r>
                    <a:rPr lang="zh-CN" altLang="en-US" b="1" dirty="0">
                      <a:solidFill>
                        <a:schemeClr val="tx1"/>
                      </a:solidFill>
                      <a:latin typeface="微软雅黑" panose="020B0503020204020204" pitchFamily="34" charset="-122"/>
                      <a:ea typeface="微软雅黑" panose="020B0503020204020204" pitchFamily="34" charset="-122"/>
                      <a:cs typeface="+mn-ea"/>
                      <a:sym typeface="+mn-lt"/>
                    </a:rPr>
                    <a:t>输入您的标题</a:t>
                  </a:r>
                </a:p>
              </p:txBody>
            </p:sp>
            <p:sp>
              <p:nvSpPr>
                <p:cNvPr id="25" name="TextBox 10"/>
                <p:cNvSpPr txBox="1"/>
                <p:nvPr/>
              </p:nvSpPr>
              <p:spPr>
                <a:xfrm>
                  <a:off x="3797" y="6925"/>
                  <a:ext cx="3975" cy="1161"/>
                </a:xfrm>
                <a:prstGeom prst="rect">
                  <a:avLst/>
                </a:prstGeom>
                <a:noFill/>
              </p:spPr>
              <p:txBody>
                <a:bodyPr wrap="square" rtlCol="0">
                  <a:spAutoFit/>
                </a:bodyPr>
                <a:lstStyle/>
                <a:p>
                  <a:pPr algn="ctr"/>
                  <a:r>
                    <a:rPr lang="zh-CN" altLang="en-US" sz="14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此处输入你的内容，调整间距使排版更加美观，建议正文使用</a:t>
                  </a:r>
                  <a:r>
                    <a:rPr lang="en-US" altLang="zh-CN" sz="14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8-16</a:t>
                  </a:r>
                  <a:r>
                    <a:rPr lang="zh-CN" altLang="en-US" sz="14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号字体</a:t>
                  </a:r>
                  <a:endParaRPr lang="zh-CN" altLang="en-US"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grpSp>
      </p:grpSp>
      <p:pic>
        <p:nvPicPr>
          <p:cNvPr id="5" name="图片 4" descr="jiaoxue"/>
          <p:cNvPicPr>
            <a:picLocks noChangeAspect="1"/>
          </p:cNvPicPr>
          <p:nvPr/>
        </p:nvPicPr>
        <p:blipFill>
          <a:blip r:embed="rId3"/>
          <a:stretch>
            <a:fillRect/>
          </a:stretch>
        </p:blipFill>
        <p:spPr>
          <a:xfrm>
            <a:off x="2500630" y="2215515"/>
            <a:ext cx="471170" cy="471170"/>
          </a:xfrm>
          <a:prstGeom prst="rect">
            <a:avLst/>
          </a:prstGeom>
        </p:spPr>
      </p:pic>
      <p:pic>
        <p:nvPicPr>
          <p:cNvPr id="6" name="图片 5" descr="jiaoxue1"/>
          <p:cNvPicPr>
            <a:picLocks noChangeAspect="1"/>
          </p:cNvPicPr>
          <p:nvPr/>
        </p:nvPicPr>
        <p:blipFill>
          <a:blip r:embed="rId4"/>
          <a:stretch>
            <a:fillRect/>
          </a:stretch>
        </p:blipFill>
        <p:spPr>
          <a:xfrm>
            <a:off x="8931275" y="2215515"/>
            <a:ext cx="471170" cy="471170"/>
          </a:xfrm>
          <a:prstGeom prst="rect">
            <a:avLst/>
          </a:prstGeom>
        </p:spPr>
      </p:pic>
      <p:pic>
        <p:nvPicPr>
          <p:cNvPr id="7" name="图片 6" descr="jiaoxuemokuai"/>
          <p:cNvPicPr>
            <a:picLocks noChangeAspect="1"/>
          </p:cNvPicPr>
          <p:nvPr/>
        </p:nvPicPr>
        <p:blipFill>
          <a:blip r:embed="rId5"/>
          <a:stretch>
            <a:fillRect/>
          </a:stretch>
        </p:blipFill>
        <p:spPr>
          <a:xfrm>
            <a:off x="5715635" y="2215515"/>
            <a:ext cx="471170" cy="471170"/>
          </a:xfrm>
          <a:prstGeom prst="rect">
            <a:avLst/>
          </a:prstGeom>
        </p:spPr>
      </p:pic>
      <p:grpSp>
        <p:nvGrpSpPr>
          <p:cNvPr id="65" name="组合 64"/>
          <p:cNvGrpSpPr/>
          <p:nvPr/>
        </p:nvGrpSpPr>
        <p:grpSpPr>
          <a:xfrm>
            <a:off x="356870" y="326390"/>
            <a:ext cx="12165330" cy="6836410"/>
            <a:chOff x="562" y="514"/>
            <a:chExt cx="19158" cy="10766"/>
          </a:xfrm>
        </p:grpSpPr>
        <p:sp>
          <p:nvSpPr>
            <p:cNvPr id="2" name="TextBox 2"/>
            <p:cNvSpPr txBox="1"/>
            <p:nvPr/>
          </p:nvSpPr>
          <p:spPr>
            <a:xfrm>
              <a:off x="1223" y="603"/>
              <a:ext cx="3251" cy="725"/>
            </a:xfrm>
            <a:prstGeom prst="rect">
              <a:avLst/>
            </a:prstGeom>
            <a:noFill/>
          </p:spPr>
          <p:txBody>
            <a:bodyPr wrap="square" rtlCol="0">
              <a:spAutoFit/>
            </a:bodyPr>
            <a:lstStyle/>
            <a:p>
              <a:pPr algn="ctr"/>
              <a:r>
                <a:rPr lang="zh-CN" altLang="en-US" sz="2400" dirty="0" smtClean="0">
                  <a:latin typeface="微软雅黑" panose="020B0503020204020204" pitchFamily="34" charset="-122"/>
                  <a:ea typeface="微软雅黑" panose="020B0503020204020204" pitchFamily="34" charset="-122"/>
                </a:rPr>
                <a:t>输入标题内容</a:t>
              </a:r>
            </a:p>
          </p:txBody>
        </p:sp>
        <p:pic>
          <p:nvPicPr>
            <p:cNvPr id="4" name="图片 3" descr="bi"/>
            <p:cNvPicPr>
              <a:picLocks noChangeAspect="1"/>
            </p:cNvPicPr>
            <p:nvPr/>
          </p:nvPicPr>
          <p:blipFill>
            <a:blip r:embed="rId6"/>
            <a:stretch>
              <a:fillRect/>
            </a:stretch>
          </p:blipFill>
          <p:spPr>
            <a:xfrm rot="20220000">
              <a:off x="562" y="514"/>
              <a:ext cx="711" cy="711"/>
            </a:xfrm>
            <a:prstGeom prst="rect">
              <a:avLst/>
            </a:prstGeom>
          </p:spPr>
        </p:pic>
        <p:pic>
          <p:nvPicPr>
            <p:cNvPr id="15" name="图片 14" descr="预览图_千图网_编号36116337"/>
            <p:cNvPicPr>
              <a:picLocks noChangeAspect="1"/>
            </p:cNvPicPr>
            <p:nvPr/>
          </p:nvPicPr>
          <p:blipFill>
            <a:blip r:embed="rId7"/>
            <a:srcRect l="87760" t="178" b="91545"/>
            <a:stretch>
              <a:fillRect/>
            </a:stretch>
          </p:blipFill>
          <p:spPr>
            <a:xfrm>
              <a:off x="17530" y="9146"/>
              <a:ext cx="2191" cy="2134"/>
            </a:xfrm>
            <a:prstGeom prst="ellipse">
              <a:avLst/>
            </a:prstGeom>
          </p:spPr>
        </p:pic>
      </p:grpSp>
    </p:spTree>
    <p:custDataLst>
      <p:tags r:id="rId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预览图_千图网_编号36116337"/>
          <p:cNvPicPr>
            <a:picLocks noChangeAspect="1"/>
          </p:cNvPicPr>
          <p:nvPr/>
        </p:nvPicPr>
        <p:blipFill>
          <a:blip r:embed="rId3"/>
          <a:srcRect t="178" b="57686"/>
          <a:stretch>
            <a:fillRect/>
          </a:stretch>
        </p:blipFill>
        <p:spPr>
          <a:xfrm>
            <a:off x="0" y="-43180"/>
            <a:ext cx="12192000" cy="6898005"/>
          </a:xfrm>
          <a:prstGeom prst="rect">
            <a:avLst/>
          </a:prstGeom>
        </p:spPr>
      </p:pic>
      <p:grpSp>
        <p:nvGrpSpPr>
          <p:cNvPr id="8" name="组合 7"/>
          <p:cNvGrpSpPr/>
          <p:nvPr/>
        </p:nvGrpSpPr>
        <p:grpSpPr>
          <a:xfrm>
            <a:off x="417195" y="2785745"/>
            <a:ext cx="6275705" cy="2430780"/>
            <a:chOff x="4658" y="2984"/>
            <a:chExt cx="9883" cy="3828"/>
          </a:xfrm>
        </p:grpSpPr>
        <p:sp>
          <p:nvSpPr>
            <p:cNvPr id="6" name="TextBox 2"/>
            <p:cNvSpPr txBox="1"/>
            <p:nvPr/>
          </p:nvSpPr>
          <p:spPr>
            <a:xfrm>
              <a:off x="6754" y="4736"/>
              <a:ext cx="5598" cy="1210"/>
            </a:xfrm>
            <a:prstGeom prst="rect">
              <a:avLst/>
            </a:prstGeom>
            <a:noFill/>
          </p:spPr>
          <p:txBody>
            <a:bodyPr wrap="square" rtlCol="0">
              <a:spAutoFit/>
            </a:bodyPr>
            <a:lstStyle/>
            <a:p>
              <a:r>
                <a:rPr lang="zh-CN" altLang="en-US" sz="4400" dirty="0" smtClean="0">
                  <a:latin typeface="+mn-ea"/>
                </a:rPr>
                <a:t>输入标题内容</a:t>
              </a:r>
            </a:p>
          </p:txBody>
        </p:sp>
        <p:grpSp>
          <p:nvGrpSpPr>
            <p:cNvPr id="7" name="组合 6"/>
            <p:cNvGrpSpPr/>
            <p:nvPr/>
          </p:nvGrpSpPr>
          <p:grpSpPr>
            <a:xfrm>
              <a:off x="8611" y="2984"/>
              <a:ext cx="1979" cy="1369"/>
              <a:chOff x="8611" y="2644"/>
              <a:chExt cx="1979" cy="1369"/>
            </a:xfrm>
          </p:grpSpPr>
          <p:sp>
            <p:nvSpPr>
              <p:cNvPr id="4" name="云形 3"/>
              <p:cNvSpPr/>
              <p:nvPr/>
            </p:nvSpPr>
            <p:spPr>
              <a:xfrm>
                <a:off x="8611" y="2644"/>
                <a:ext cx="1979" cy="1369"/>
              </a:xfrm>
              <a:prstGeom prst="cloud">
                <a:avLst/>
              </a:prstGeom>
              <a:noFill/>
              <a:ln>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9034" y="2821"/>
                <a:ext cx="1038" cy="919"/>
              </a:xfrm>
              <a:prstGeom prst="rect">
                <a:avLst/>
              </a:prstGeom>
              <a:noFill/>
            </p:spPr>
            <p:txBody>
              <a:bodyPr wrap="none" rtlCol="0">
                <a:spAutoFit/>
              </a:bodyPr>
              <a:lstStyle/>
              <a:p>
                <a:r>
                  <a:rPr lang="en-US" altLang="zh-CN" sz="3200">
                    <a:solidFill>
                      <a:schemeClr val="accent4">
                        <a:lumMod val="75000"/>
                      </a:schemeClr>
                    </a:solidFill>
                    <a:latin typeface="+mj-ea"/>
                    <a:ea typeface="+mj-ea"/>
                  </a:rPr>
                  <a:t>04</a:t>
                </a:r>
              </a:p>
            </p:txBody>
          </p:sp>
        </p:grpSp>
        <p:sp>
          <p:nvSpPr>
            <p:cNvPr id="15" name="TextBox 10"/>
            <p:cNvSpPr txBox="1"/>
            <p:nvPr/>
          </p:nvSpPr>
          <p:spPr>
            <a:xfrm>
              <a:off x="4658" y="6329"/>
              <a:ext cx="9883" cy="483"/>
            </a:xfrm>
            <a:prstGeom prst="rect">
              <a:avLst/>
            </a:prstGeom>
            <a:noFill/>
          </p:spPr>
          <p:txBody>
            <a:bodyPr wrap="square" rtlCol="0">
              <a:spAutoFit/>
            </a:bodyPr>
            <a:lstStyle/>
            <a:p>
              <a:pPr algn="ctr"/>
              <a:r>
                <a:rPr lang="zh-CN" altLang="en-US" sz="14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此处输入你的内容，调整间距使排版更加美观，建议正文使用</a:t>
              </a:r>
              <a:r>
                <a:rPr lang="en-US" altLang="zh-CN" sz="14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8-16</a:t>
              </a:r>
              <a:r>
                <a:rPr lang="zh-CN" altLang="en-US" sz="14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号字体</a:t>
              </a:r>
              <a:endParaRPr lang="zh-CN" altLang="en-US"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sp>
        <p:nvSpPr>
          <p:cNvPr id="22" name="梯形 21"/>
          <p:cNvSpPr/>
          <p:nvPr/>
        </p:nvSpPr>
        <p:spPr>
          <a:xfrm rot="7560000">
            <a:off x="2607310" y="2706370"/>
            <a:ext cx="242570" cy="361315"/>
          </a:xfrm>
          <a:prstGeom prst="trapezoi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梯形 31"/>
          <p:cNvSpPr/>
          <p:nvPr/>
        </p:nvSpPr>
        <p:spPr>
          <a:xfrm rot="5820000">
            <a:off x="2569845" y="3006090"/>
            <a:ext cx="200660" cy="295275"/>
          </a:xfrm>
          <a:prstGeom prst="trapezoi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梯形 33"/>
          <p:cNvSpPr/>
          <p:nvPr/>
        </p:nvSpPr>
        <p:spPr>
          <a:xfrm rot="9180000">
            <a:off x="2837815" y="2599690"/>
            <a:ext cx="200025" cy="294640"/>
          </a:xfrm>
          <a:prstGeom prst="trapezoi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 name="组合 10"/>
          <p:cNvGrpSpPr/>
          <p:nvPr/>
        </p:nvGrpSpPr>
        <p:grpSpPr>
          <a:xfrm>
            <a:off x="643890" y="191770"/>
            <a:ext cx="2821305" cy="1689735"/>
            <a:chOff x="1414" y="1122"/>
            <a:chExt cx="4443" cy="2661"/>
          </a:xfrm>
        </p:grpSpPr>
        <p:pic>
          <p:nvPicPr>
            <p:cNvPr id="9" name="图片 8" descr="未标题-2-01"/>
            <p:cNvPicPr>
              <a:picLocks noChangeAspect="1"/>
            </p:cNvPicPr>
            <p:nvPr/>
          </p:nvPicPr>
          <p:blipFill>
            <a:blip r:embed="rId4"/>
            <a:stretch>
              <a:fillRect/>
            </a:stretch>
          </p:blipFill>
          <p:spPr>
            <a:xfrm rot="3420000">
              <a:off x="3700" y="1361"/>
              <a:ext cx="2397" cy="1918"/>
            </a:xfrm>
            <a:prstGeom prst="rect">
              <a:avLst/>
            </a:prstGeom>
          </p:spPr>
        </p:pic>
        <p:sp>
          <p:nvSpPr>
            <p:cNvPr id="10" name="任意多边形 9"/>
            <p:cNvSpPr/>
            <p:nvPr/>
          </p:nvSpPr>
          <p:spPr>
            <a:xfrm rot="9300000">
              <a:off x="1414" y="2829"/>
              <a:ext cx="3078" cy="954"/>
            </a:xfrm>
            <a:custGeom>
              <a:avLst/>
              <a:gdLst>
                <a:gd name="connisteX0" fmla="*/ 4093845 w 4093845"/>
                <a:gd name="connsiteY0" fmla="*/ 6724 h 1235842"/>
                <a:gd name="connisteX1" fmla="*/ 2440940 w 4093845"/>
                <a:gd name="connsiteY1" fmla="*/ 816984 h 1235842"/>
                <a:gd name="connisteX2" fmla="*/ 2030095 w 4093845"/>
                <a:gd name="connsiteY2" fmla="*/ 217544 h 1235842"/>
                <a:gd name="connisteX3" fmla="*/ 2795905 w 4093845"/>
                <a:gd name="connsiteY3" fmla="*/ 73399 h 1235842"/>
                <a:gd name="connisteX4" fmla="*/ 2818130 w 4093845"/>
                <a:gd name="connsiteY4" fmla="*/ 1083049 h 1235842"/>
                <a:gd name="connisteX5" fmla="*/ 1042670 w 4093845"/>
                <a:gd name="connsiteY5" fmla="*/ 1171949 h 1235842"/>
                <a:gd name="connisteX6" fmla="*/ 0 w 4093845"/>
                <a:gd name="connsiteY6" fmla="*/ 738879 h 1235842"/>
                <a:gd name="connisteX7" fmla="*/ 0 w 4093845"/>
                <a:gd name="connsiteY7" fmla="*/ 750309 h 1235842"/>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Lst>
              <a:rect l="l" t="t" r="r" b="b"/>
              <a:pathLst>
                <a:path w="4093845" h="1235843">
                  <a:moveTo>
                    <a:pt x="4093845" y="6724"/>
                  </a:moveTo>
                  <a:cubicBezTo>
                    <a:pt x="3771265" y="180714"/>
                    <a:pt x="2853690" y="775074"/>
                    <a:pt x="2440940" y="816984"/>
                  </a:cubicBezTo>
                  <a:cubicBezTo>
                    <a:pt x="2028190" y="858894"/>
                    <a:pt x="1958975" y="366134"/>
                    <a:pt x="2030095" y="217544"/>
                  </a:cubicBezTo>
                  <a:cubicBezTo>
                    <a:pt x="2101215" y="68954"/>
                    <a:pt x="2638425" y="-99956"/>
                    <a:pt x="2795905" y="73399"/>
                  </a:cubicBezTo>
                  <a:cubicBezTo>
                    <a:pt x="2953385" y="246754"/>
                    <a:pt x="3168650" y="863339"/>
                    <a:pt x="2818130" y="1083049"/>
                  </a:cubicBezTo>
                  <a:cubicBezTo>
                    <a:pt x="2467610" y="1302759"/>
                    <a:pt x="1606550" y="1240529"/>
                    <a:pt x="1042670" y="1171949"/>
                  </a:cubicBezTo>
                  <a:cubicBezTo>
                    <a:pt x="478790" y="1103369"/>
                    <a:pt x="208280" y="823334"/>
                    <a:pt x="0" y="738879"/>
                  </a:cubicBezTo>
                </a:path>
              </a:pathLst>
            </a:custGeom>
            <a:noFill/>
            <a:ln w="3175" cmpd="sng">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ustDataLst>
      <p:tags r:id="rId1"/>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组合 25"/>
          <p:cNvGrpSpPr/>
          <p:nvPr/>
        </p:nvGrpSpPr>
        <p:grpSpPr>
          <a:xfrm>
            <a:off x="1747520" y="1759585"/>
            <a:ext cx="5010150" cy="3823970"/>
            <a:chOff x="2752" y="2771"/>
            <a:chExt cx="7890" cy="6022"/>
          </a:xfrm>
        </p:grpSpPr>
        <p:grpSp>
          <p:nvGrpSpPr>
            <p:cNvPr id="10" name="组合 9"/>
            <p:cNvGrpSpPr/>
            <p:nvPr/>
          </p:nvGrpSpPr>
          <p:grpSpPr>
            <a:xfrm>
              <a:off x="2752" y="3023"/>
              <a:ext cx="898" cy="898"/>
              <a:chOff x="2752" y="3023"/>
              <a:chExt cx="898" cy="898"/>
            </a:xfrm>
          </p:grpSpPr>
          <p:sp>
            <p:nvSpPr>
              <p:cNvPr id="3" name="矩形 2"/>
              <p:cNvSpPr/>
              <p:nvPr/>
            </p:nvSpPr>
            <p:spPr>
              <a:xfrm rot="2700000">
                <a:off x="2752" y="3023"/>
                <a:ext cx="898" cy="898"/>
              </a:xfrm>
              <a:prstGeom prst="rect">
                <a:avLst/>
              </a:prstGeom>
              <a:noFill/>
              <a:ln>
                <a:solidFill>
                  <a:srgbClr val="6C6F9C"/>
                </a:solidFill>
              </a:ln>
              <a:extLst>
                <a:ext uri="{909E8E84-426E-40DD-AFC4-6F175D3DCCD1}">
                  <a14:hiddenFill xmlns:a14="http://schemas.microsoft.com/office/drawing/2010/main">
                    <a:solidFill>
                      <a:srgbClr val="FFC00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 name="文本框 6"/>
              <p:cNvSpPr txBox="1"/>
              <p:nvPr/>
            </p:nvSpPr>
            <p:spPr>
              <a:xfrm>
                <a:off x="2857" y="3182"/>
                <a:ext cx="688" cy="580"/>
              </a:xfrm>
              <a:prstGeom prst="rect">
                <a:avLst/>
              </a:prstGeom>
              <a:noFill/>
            </p:spPr>
            <p:txBody>
              <a:bodyPr wrap="none" rtlCol="0">
                <a:spAutoFit/>
              </a:bodyPr>
              <a:lstStyle/>
              <a:p>
                <a:r>
                  <a:rPr lang="en-US" altLang="zh-CN">
                    <a:solidFill>
                      <a:schemeClr val="tx1">
                        <a:lumMod val="75000"/>
                        <a:lumOff val="25000"/>
                      </a:schemeClr>
                    </a:solidFill>
                    <a:latin typeface="微软雅黑" panose="020B0503020204020204" pitchFamily="34" charset="-122"/>
                    <a:ea typeface="微软雅黑" panose="020B0503020204020204" pitchFamily="34" charset="-122"/>
                  </a:rPr>
                  <a:t>01</a:t>
                </a:r>
              </a:p>
            </p:txBody>
          </p:sp>
        </p:grpSp>
        <p:grpSp>
          <p:nvGrpSpPr>
            <p:cNvPr id="11" name="组合 10"/>
            <p:cNvGrpSpPr/>
            <p:nvPr/>
          </p:nvGrpSpPr>
          <p:grpSpPr>
            <a:xfrm>
              <a:off x="2752" y="5333"/>
              <a:ext cx="898" cy="898"/>
              <a:chOff x="2752" y="5163"/>
              <a:chExt cx="898" cy="898"/>
            </a:xfrm>
          </p:grpSpPr>
          <p:sp>
            <p:nvSpPr>
              <p:cNvPr id="6" name="矩形 5"/>
              <p:cNvSpPr/>
              <p:nvPr/>
            </p:nvSpPr>
            <p:spPr>
              <a:xfrm rot="2700000">
                <a:off x="2752" y="5163"/>
                <a:ext cx="898" cy="898"/>
              </a:xfrm>
              <a:prstGeom prst="rect">
                <a:avLst/>
              </a:prstGeom>
              <a:noFill/>
              <a:ln>
                <a:solidFill>
                  <a:schemeClr val="accent6"/>
                </a:solidFill>
              </a:ln>
              <a:extLst>
                <a:ext uri="{909E8E84-426E-40DD-AFC4-6F175D3DCCD1}">
                  <a14:hiddenFill xmlns:a14="http://schemas.microsoft.com/office/drawing/2010/main">
                    <a:solidFill>
                      <a:srgbClr val="FFC00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 name="文本框 7"/>
              <p:cNvSpPr txBox="1"/>
              <p:nvPr/>
            </p:nvSpPr>
            <p:spPr>
              <a:xfrm>
                <a:off x="2857" y="5322"/>
                <a:ext cx="688" cy="580"/>
              </a:xfrm>
              <a:prstGeom prst="rect">
                <a:avLst/>
              </a:prstGeom>
              <a:noFill/>
            </p:spPr>
            <p:txBody>
              <a:bodyPr wrap="none" rtlCol="0">
                <a:spAutoFit/>
              </a:bodyPr>
              <a:lstStyle/>
              <a:p>
                <a:r>
                  <a:rPr lang="en-US" altLang="zh-CN">
                    <a:solidFill>
                      <a:schemeClr val="tx1">
                        <a:lumMod val="75000"/>
                        <a:lumOff val="25000"/>
                      </a:schemeClr>
                    </a:solidFill>
                    <a:latin typeface="微软雅黑" panose="020B0503020204020204" pitchFamily="34" charset="-122"/>
                    <a:ea typeface="微软雅黑" panose="020B0503020204020204" pitchFamily="34" charset="-122"/>
                  </a:rPr>
                  <a:t>02</a:t>
                </a:r>
              </a:p>
            </p:txBody>
          </p:sp>
        </p:grpSp>
        <p:grpSp>
          <p:nvGrpSpPr>
            <p:cNvPr id="12" name="组合 11"/>
            <p:cNvGrpSpPr/>
            <p:nvPr/>
          </p:nvGrpSpPr>
          <p:grpSpPr>
            <a:xfrm>
              <a:off x="2752" y="7643"/>
              <a:ext cx="898" cy="898"/>
              <a:chOff x="2752" y="7303"/>
              <a:chExt cx="898" cy="898"/>
            </a:xfrm>
          </p:grpSpPr>
          <p:sp>
            <p:nvSpPr>
              <p:cNvPr id="5" name="矩形 4"/>
              <p:cNvSpPr/>
              <p:nvPr/>
            </p:nvSpPr>
            <p:spPr>
              <a:xfrm rot="2700000">
                <a:off x="2752" y="7303"/>
                <a:ext cx="898" cy="898"/>
              </a:xfrm>
              <a:prstGeom prst="rect">
                <a:avLst/>
              </a:prstGeom>
              <a:noFill/>
              <a:ln>
                <a:solidFill>
                  <a:srgbClr val="FFC000"/>
                </a:solidFill>
              </a:ln>
              <a:extLst>
                <a:ext uri="{909E8E84-426E-40DD-AFC4-6F175D3DCCD1}">
                  <a14:hiddenFill xmlns:a14="http://schemas.microsoft.com/office/drawing/2010/main">
                    <a:solidFill>
                      <a:srgbClr val="FFC00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2857" y="7462"/>
                <a:ext cx="688" cy="580"/>
              </a:xfrm>
              <a:prstGeom prst="rect">
                <a:avLst/>
              </a:prstGeom>
              <a:noFill/>
            </p:spPr>
            <p:txBody>
              <a:bodyPr wrap="none" rtlCol="0">
                <a:spAutoFit/>
              </a:bodyPr>
              <a:lstStyle/>
              <a:p>
                <a:r>
                  <a:rPr lang="en-US" altLang="zh-CN">
                    <a:solidFill>
                      <a:schemeClr val="tx1">
                        <a:lumMod val="75000"/>
                        <a:lumOff val="25000"/>
                      </a:schemeClr>
                    </a:solidFill>
                    <a:latin typeface="微软雅黑" panose="020B0503020204020204" pitchFamily="34" charset="-122"/>
                    <a:ea typeface="微软雅黑" panose="020B0503020204020204" pitchFamily="34" charset="-122"/>
                  </a:rPr>
                  <a:t>03</a:t>
                </a:r>
              </a:p>
            </p:txBody>
          </p:sp>
        </p:grpSp>
        <p:grpSp>
          <p:nvGrpSpPr>
            <p:cNvPr id="15" name="组合 14"/>
            <p:cNvGrpSpPr/>
            <p:nvPr/>
          </p:nvGrpSpPr>
          <p:grpSpPr>
            <a:xfrm>
              <a:off x="4382" y="2771"/>
              <a:ext cx="6260" cy="1402"/>
              <a:chOff x="4977" y="2909"/>
              <a:chExt cx="6260" cy="1402"/>
            </a:xfrm>
          </p:grpSpPr>
          <p:sp>
            <p:nvSpPr>
              <p:cNvPr id="30" name="TextBox 10"/>
              <p:cNvSpPr txBox="1"/>
              <p:nvPr/>
            </p:nvSpPr>
            <p:spPr>
              <a:xfrm>
                <a:off x="4977" y="2909"/>
                <a:ext cx="2448" cy="580"/>
              </a:xfrm>
              <a:prstGeom prst="rect">
                <a:avLst/>
              </a:prstGeom>
              <a:noFill/>
            </p:spPr>
            <p:txBody>
              <a:bodyPr wrap="none" rtlCol="0">
                <a:spAutoFit/>
              </a:bodyPr>
              <a:lstStyle/>
              <a:p>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输入您的标题</a:t>
                </a:r>
              </a:p>
            </p:txBody>
          </p:sp>
          <p:sp>
            <p:nvSpPr>
              <p:cNvPr id="31" name="TextBox 10"/>
              <p:cNvSpPr txBox="1"/>
              <p:nvPr/>
            </p:nvSpPr>
            <p:spPr>
              <a:xfrm>
                <a:off x="4977" y="3489"/>
                <a:ext cx="6261" cy="822"/>
              </a:xfrm>
              <a:prstGeom prst="rect">
                <a:avLst/>
              </a:prstGeom>
              <a:noFill/>
            </p:spPr>
            <p:txBody>
              <a:bodyPr wrap="square" rtlCol="0">
                <a:spAutoFit/>
              </a:bodyPr>
              <a:lstStyle/>
              <a:p>
                <a:pPr algn="l"/>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此处输入你的内容，调整间距使排版更加美观，建议正文使用</a:t>
                </a:r>
                <a:r>
                  <a:rPr lang="en-US" altLang="zh-CN" sz="14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8-16</a:t>
                </a: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号字体</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grpSp>
          <p:nvGrpSpPr>
            <p:cNvPr id="18" name="组合 17"/>
            <p:cNvGrpSpPr/>
            <p:nvPr/>
          </p:nvGrpSpPr>
          <p:grpSpPr>
            <a:xfrm>
              <a:off x="4382" y="5081"/>
              <a:ext cx="6260" cy="1402"/>
              <a:chOff x="4977" y="2909"/>
              <a:chExt cx="6260" cy="1402"/>
            </a:xfrm>
          </p:grpSpPr>
          <p:sp>
            <p:nvSpPr>
              <p:cNvPr id="19" name="TextBox 10"/>
              <p:cNvSpPr txBox="1"/>
              <p:nvPr/>
            </p:nvSpPr>
            <p:spPr>
              <a:xfrm>
                <a:off x="4977" y="2909"/>
                <a:ext cx="2448" cy="580"/>
              </a:xfrm>
              <a:prstGeom prst="rect">
                <a:avLst/>
              </a:prstGeom>
              <a:noFill/>
            </p:spPr>
            <p:txBody>
              <a:bodyPr wrap="none" rtlCol="0">
                <a:spAutoFit/>
              </a:bodyPr>
              <a:lstStyle/>
              <a:p>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输入您的标题</a:t>
                </a:r>
              </a:p>
            </p:txBody>
          </p:sp>
          <p:sp>
            <p:nvSpPr>
              <p:cNvPr id="20" name="TextBox 10"/>
              <p:cNvSpPr txBox="1"/>
              <p:nvPr/>
            </p:nvSpPr>
            <p:spPr>
              <a:xfrm>
                <a:off x="4977" y="3489"/>
                <a:ext cx="6261" cy="822"/>
              </a:xfrm>
              <a:prstGeom prst="rect">
                <a:avLst/>
              </a:prstGeom>
              <a:noFill/>
            </p:spPr>
            <p:txBody>
              <a:bodyPr wrap="square" rtlCol="0">
                <a:spAutoFit/>
              </a:bodyPr>
              <a:lstStyle/>
              <a:p>
                <a:pPr algn="l"/>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此处输入你的内容，调整间距使排版更加美观，建议正文使用</a:t>
                </a:r>
                <a:r>
                  <a:rPr lang="en-US" altLang="zh-CN" sz="14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8-16</a:t>
                </a: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号字体</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grpSp>
          <p:nvGrpSpPr>
            <p:cNvPr id="23" name="组合 22"/>
            <p:cNvGrpSpPr/>
            <p:nvPr/>
          </p:nvGrpSpPr>
          <p:grpSpPr>
            <a:xfrm>
              <a:off x="4382" y="7391"/>
              <a:ext cx="6260" cy="1402"/>
              <a:chOff x="4977" y="2909"/>
              <a:chExt cx="6260" cy="1402"/>
            </a:xfrm>
          </p:grpSpPr>
          <p:sp>
            <p:nvSpPr>
              <p:cNvPr id="24" name="TextBox 10"/>
              <p:cNvSpPr txBox="1"/>
              <p:nvPr/>
            </p:nvSpPr>
            <p:spPr>
              <a:xfrm>
                <a:off x="4977" y="2909"/>
                <a:ext cx="2448" cy="580"/>
              </a:xfrm>
              <a:prstGeom prst="rect">
                <a:avLst/>
              </a:prstGeom>
              <a:noFill/>
            </p:spPr>
            <p:txBody>
              <a:bodyPr wrap="none" rtlCol="0">
                <a:spAutoFit/>
              </a:bodyPr>
              <a:lstStyle/>
              <a:p>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输入您的标题</a:t>
                </a:r>
              </a:p>
            </p:txBody>
          </p:sp>
          <p:sp>
            <p:nvSpPr>
              <p:cNvPr id="25" name="TextBox 10"/>
              <p:cNvSpPr txBox="1"/>
              <p:nvPr/>
            </p:nvSpPr>
            <p:spPr>
              <a:xfrm>
                <a:off x="4977" y="3489"/>
                <a:ext cx="6261" cy="822"/>
              </a:xfrm>
              <a:prstGeom prst="rect">
                <a:avLst/>
              </a:prstGeom>
              <a:noFill/>
            </p:spPr>
            <p:txBody>
              <a:bodyPr wrap="square" rtlCol="0">
                <a:spAutoFit/>
              </a:bodyPr>
              <a:lstStyle/>
              <a:p>
                <a:pPr algn="l"/>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此处输入你的内容，调整间距使排版更加美观，建议正文使用</a:t>
                </a:r>
                <a:r>
                  <a:rPr lang="en-US" altLang="zh-CN" sz="14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8-16</a:t>
                </a: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号字体</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grpSp>
      <p:pic>
        <p:nvPicPr>
          <p:cNvPr id="29" name="图片 28" descr="zhiwu-copy"/>
          <p:cNvPicPr>
            <a:picLocks noChangeAspect="1"/>
          </p:cNvPicPr>
          <p:nvPr/>
        </p:nvPicPr>
        <p:blipFill>
          <a:blip r:embed="rId3"/>
          <a:stretch>
            <a:fillRect/>
          </a:stretch>
        </p:blipFill>
        <p:spPr>
          <a:xfrm>
            <a:off x="7773035" y="2127885"/>
            <a:ext cx="3001010" cy="3001010"/>
          </a:xfrm>
          <a:prstGeom prst="rect">
            <a:avLst/>
          </a:prstGeom>
        </p:spPr>
      </p:pic>
      <p:grpSp>
        <p:nvGrpSpPr>
          <p:cNvPr id="65" name="组合 64"/>
          <p:cNvGrpSpPr/>
          <p:nvPr/>
        </p:nvGrpSpPr>
        <p:grpSpPr>
          <a:xfrm>
            <a:off x="356870" y="326390"/>
            <a:ext cx="12165330" cy="6836410"/>
            <a:chOff x="562" y="514"/>
            <a:chExt cx="19158" cy="10766"/>
          </a:xfrm>
        </p:grpSpPr>
        <p:sp>
          <p:nvSpPr>
            <p:cNvPr id="2" name="TextBox 2"/>
            <p:cNvSpPr txBox="1"/>
            <p:nvPr/>
          </p:nvSpPr>
          <p:spPr>
            <a:xfrm>
              <a:off x="1223" y="603"/>
              <a:ext cx="3251" cy="725"/>
            </a:xfrm>
            <a:prstGeom prst="rect">
              <a:avLst/>
            </a:prstGeom>
            <a:noFill/>
          </p:spPr>
          <p:txBody>
            <a:bodyPr wrap="square" rtlCol="0">
              <a:spAutoFit/>
            </a:bodyPr>
            <a:lstStyle/>
            <a:p>
              <a:pPr algn="ctr"/>
              <a:r>
                <a:rPr lang="zh-CN" altLang="en-US" sz="2400" dirty="0" smtClean="0">
                  <a:latin typeface="微软雅黑" panose="020B0503020204020204" pitchFamily="34" charset="-122"/>
                  <a:ea typeface="微软雅黑" panose="020B0503020204020204" pitchFamily="34" charset="-122"/>
                </a:rPr>
                <a:t>输入标题内容</a:t>
              </a:r>
            </a:p>
          </p:txBody>
        </p:sp>
        <p:pic>
          <p:nvPicPr>
            <p:cNvPr id="4" name="图片 3" descr="bi"/>
            <p:cNvPicPr>
              <a:picLocks noChangeAspect="1"/>
            </p:cNvPicPr>
            <p:nvPr/>
          </p:nvPicPr>
          <p:blipFill>
            <a:blip r:embed="rId4"/>
            <a:stretch>
              <a:fillRect/>
            </a:stretch>
          </p:blipFill>
          <p:spPr>
            <a:xfrm rot="20220000">
              <a:off x="562" y="514"/>
              <a:ext cx="711" cy="711"/>
            </a:xfrm>
            <a:prstGeom prst="rect">
              <a:avLst/>
            </a:prstGeom>
          </p:spPr>
        </p:pic>
        <p:pic>
          <p:nvPicPr>
            <p:cNvPr id="34" name="图片 33" descr="预览图_千图网_编号36116337"/>
            <p:cNvPicPr>
              <a:picLocks noChangeAspect="1"/>
            </p:cNvPicPr>
            <p:nvPr/>
          </p:nvPicPr>
          <p:blipFill>
            <a:blip r:embed="rId5"/>
            <a:srcRect l="87760" t="178" b="91545"/>
            <a:stretch>
              <a:fillRect/>
            </a:stretch>
          </p:blipFill>
          <p:spPr>
            <a:xfrm>
              <a:off x="17530" y="9146"/>
              <a:ext cx="2191" cy="2134"/>
            </a:xfrm>
            <a:prstGeom prst="ellipse">
              <a:avLst/>
            </a:prstGeom>
          </p:spPr>
        </p:pic>
      </p:grpSp>
    </p:spTree>
    <p:custDataLst>
      <p:tags r:id="rId1"/>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 name="组合 64"/>
          <p:cNvGrpSpPr/>
          <p:nvPr/>
        </p:nvGrpSpPr>
        <p:grpSpPr>
          <a:xfrm>
            <a:off x="356870" y="326390"/>
            <a:ext cx="12165330" cy="6836410"/>
            <a:chOff x="562" y="514"/>
            <a:chExt cx="19158" cy="10766"/>
          </a:xfrm>
        </p:grpSpPr>
        <p:sp>
          <p:nvSpPr>
            <p:cNvPr id="2" name="TextBox 2"/>
            <p:cNvSpPr txBox="1"/>
            <p:nvPr/>
          </p:nvSpPr>
          <p:spPr>
            <a:xfrm>
              <a:off x="1223" y="603"/>
              <a:ext cx="3251" cy="725"/>
            </a:xfrm>
            <a:prstGeom prst="rect">
              <a:avLst/>
            </a:prstGeom>
            <a:noFill/>
          </p:spPr>
          <p:txBody>
            <a:bodyPr wrap="square" rtlCol="0">
              <a:spAutoFit/>
            </a:bodyPr>
            <a:lstStyle/>
            <a:p>
              <a:pPr algn="ctr"/>
              <a:r>
                <a:rPr lang="zh-CN" altLang="en-US" sz="2400" dirty="0" smtClean="0">
                  <a:latin typeface="微软雅黑" panose="020B0503020204020204" pitchFamily="34" charset="-122"/>
                  <a:ea typeface="微软雅黑" panose="020B0503020204020204" pitchFamily="34" charset="-122"/>
                </a:rPr>
                <a:t>输入标题内容</a:t>
              </a:r>
            </a:p>
          </p:txBody>
        </p:sp>
        <p:pic>
          <p:nvPicPr>
            <p:cNvPr id="4" name="图片 3" descr="bi"/>
            <p:cNvPicPr>
              <a:picLocks noChangeAspect="1"/>
            </p:cNvPicPr>
            <p:nvPr/>
          </p:nvPicPr>
          <p:blipFill>
            <a:blip r:embed="rId3"/>
            <a:stretch>
              <a:fillRect/>
            </a:stretch>
          </p:blipFill>
          <p:spPr>
            <a:xfrm rot="20220000">
              <a:off x="562" y="514"/>
              <a:ext cx="711" cy="711"/>
            </a:xfrm>
            <a:prstGeom prst="rect">
              <a:avLst/>
            </a:prstGeom>
          </p:spPr>
        </p:pic>
        <p:pic>
          <p:nvPicPr>
            <p:cNvPr id="34" name="图片 33" descr="预览图_千图网_编号36116337"/>
            <p:cNvPicPr>
              <a:picLocks noChangeAspect="1"/>
            </p:cNvPicPr>
            <p:nvPr/>
          </p:nvPicPr>
          <p:blipFill>
            <a:blip r:embed="rId4"/>
            <a:srcRect l="87760" t="178" b="91545"/>
            <a:stretch>
              <a:fillRect/>
            </a:stretch>
          </p:blipFill>
          <p:spPr>
            <a:xfrm>
              <a:off x="17530" y="9146"/>
              <a:ext cx="2191" cy="2134"/>
            </a:xfrm>
            <a:prstGeom prst="ellipse">
              <a:avLst/>
            </a:prstGeom>
          </p:spPr>
        </p:pic>
      </p:grpSp>
      <p:sp>
        <p:nvSpPr>
          <p:cNvPr id="50" name="AutoShape 805"/>
          <p:cNvSpPr>
            <a:spLocks noChangeArrowheads="1"/>
          </p:cNvSpPr>
          <p:nvPr/>
        </p:nvSpPr>
        <p:spPr bwMode="auto">
          <a:xfrm>
            <a:off x="4827171" y="2142426"/>
            <a:ext cx="2539076" cy="531559"/>
          </a:xfrm>
          <a:prstGeom prst="rect">
            <a:avLst/>
          </a:prstGeom>
          <a:solidFill>
            <a:srgbClr val="C14547"/>
          </a:solidFill>
          <a:ln>
            <a:noFill/>
          </a:ln>
        </p:spPr>
        <p:txBody>
          <a:bodyPr wrap="none" lIns="91407" tIns="45703" rIns="91407" bIns="45703" anchor="ctr"/>
          <a:lstStyle/>
          <a:p>
            <a:pPr algn="ctr" fontAlgn="base">
              <a:spcBef>
                <a:spcPct val="0"/>
              </a:spcBef>
              <a:spcAft>
                <a:spcPct val="0"/>
              </a:spcAft>
            </a:pPr>
            <a:r>
              <a:rPr lang="zh-CN" altLang="en-US" sz="1600" dirty="0">
                <a:solidFill>
                  <a:schemeClr val="bg1"/>
                </a:solidFill>
                <a:latin typeface="微软雅黑" panose="020B0503020204020204" pitchFamily="34" charset="-122"/>
                <a:ea typeface="微软雅黑" panose="020B0503020204020204" pitchFamily="34" charset="-122"/>
                <a:cs typeface="+mn-ea"/>
                <a:sym typeface="+mn-lt"/>
              </a:rPr>
              <a:t>添加标题</a:t>
            </a:r>
          </a:p>
        </p:txBody>
      </p:sp>
      <p:sp>
        <p:nvSpPr>
          <p:cNvPr id="51" name="Freeform 825"/>
          <p:cNvSpPr/>
          <p:nvPr/>
        </p:nvSpPr>
        <p:spPr bwMode="auto">
          <a:xfrm>
            <a:off x="966988" y="2201748"/>
            <a:ext cx="3008149" cy="799051"/>
          </a:xfrm>
          <a:custGeom>
            <a:avLst/>
            <a:gdLst>
              <a:gd name="T0" fmla="*/ 0 w 1315"/>
              <a:gd name="T1" fmla="*/ 2147483647 h 544"/>
              <a:gd name="T2" fmla="*/ 0 w 1315"/>
              <a:gd name="T3" fmla="*/ 0 h 544"/>
              <a:gd name="T4" fmla="*/ 1424020518 w 1315"/>
              <a:gd name="T5" fmla="*/ 0 h 544"/>
              <a:gd name="T6" fmla="*/ 0 60000 65536"/>
              <a:gd name="T7" fmla="*/ 0 60000 65536"/>
              <a:gd name="T8" fmla="*/ 0 60000 65536"/>
              <a:gd name="T9" fmla="*/ 0 w 1315"/>
              <a:gd name="T10" fmla="*/ 0 h 544"/>
              <a:gd name="T11" fmla="*/ 1315 w 1315"/>
              <a:gd name="T12" fmla="*/ 544 h 544"/>
            </a:gdLst>
            <a:ahLst/>
            <a:cxnLst>
              <a:cxn ang="T6">
                <a:pos x="T0" y="T1"/>
              </a:cxn>
              <a:cxn ang="T7">
                <a:pos x="T2" y="T3"/>
              </a:cxn>
              <a:cxn ang="T8">
                <a:pos x="T4" y="T5"/>
              </a:cxn>
            </a:cxnLst>
            <a:rect l="T9" t="T10" r="T11" b="T12"/>
            <a:pathLst>
              <a:path w="1315" h="544">
                <a:moveTo>
                  <a:pt x="0" y="544"/>
                </a:moveTo>
                <a:lnTo>
                  <a:pt x="0" y="0"/>
                </a:lnTo>
                <a:lnTo>
                  <a:pt x="1315" y="0"/>
                </a:lnTo>
              </a:path>
            </a:pathLst>
          </a:custGeom>
          <a:noFill/>
          <a:ln w="9525" cap="rnd">
            <a:solidFill>
              <a:schemeClr val="tx1"/>
            </a:solidFill>
            <a:prstDash val="sysDot"/>
            <a:round/>
            <a:headEnd type="oval" w="med" len="med"/>
            <a:tailEnd type="oval" w="med" len="med"/>
          </a:ln>
          <a:extLst>
            <a:ext uri="{909E8E84-426E-40DD-AFC4-6F175D3DCCD1}">
              <a14:hiddenFill xmlns:a14="http://schemas.microsoft.com/office/drawing/2010/main">
                <a:solidFill>
                  <a:srgbClr val="FFFFFF"/>
                </a:solidFill>
              </a14:hiddenFill>
            </a:ext>
          </a:extLst>
        </p:spPr>
        <p:txBody>
          <a:bodyPr lIns="91407" tIns="45703" rIns="91407" bIns="45703"/>
          <a:lstStyle/>
          <a:p>
            <a:endParaRPr lang="zh-CN" altLang="en-US" sz="2400">
              <a:latin typeface="微软雅黑" panose="020B0503020204020204" pitchFamily="34" charset="-122"/>
              <a:ea typeface="微软雅黑" panose="020B0503020204020204" pitchFamily="34" charset="-122"/>
              <a:cs typeface="+mn-ea"/>
              <a:sym typeface="+mn-lt"/>
            </a:endParaRPr>
          </a:p>
        </p:txBody>
      </p:sp>
      <p:sp>
        <p:nvSpPr>
          <p:cNvPr id="52" name="Freeform 832"/>
          <p:cNvSpPr/>
          <p:nvPr/>
        </p:nvSpPr>
        <p:spPr bwMode="auto">
          <a:xfrm flipH="1">
            <a:off x="8367010" y="2201748"/>
            <a:ext cx="3093961" cy="799051"/>
          </a:xfrm>
          <a:custGeom>
            <a:avLst/>
            <a:gdLst>
              <a:gd name="T0" fmla="*/ 0 w 1315"/>
              <a:gd name="T1" fmla="*/ 2147483647 h 544"/>
              <a:gd name="T2" fmla="*/ 0 w 1315"/>
              <a:gd name="T3" fmla="*/ 0 h 544"/>
              <a:gd name="T4" fmla="*/ 1657553719 w 1315"/>
              <a:gd name="T5" fmla="*/ 0 h 544"/>
              <a:gd name="T6" fmla="*/ 0 60000 65536"/>
              <a:gd name="T7" fmla="*/ 0 60000 65536"/>
              <a:gd name="T8" fmla="*/ 0 60000 65536"/>
              <a:gd name="T9" fmla="*/ 0 w 1315"/>
              <a:gd name="T10" fmla="*/ 0 h 544"/>
              <a:gd name="T11" fmla="*/ 1315 w 1315"/>
              <a:gd name="T12" fmla="*/ 544 h 544"/>
            </a:gdLst>
            <a:ahLst/>
            <a:cxnLst>
              <a:cxn ang="T6">
                <a:pos x="T0" y="T1"/>
              </a:cxn>
              <a:cxn ang="T7">
                <a:pos x="T2" y="T3"/>
              </a:cxn>
              <a:cxn ang="T8">
                <a:pos x="T4" y="T5"/>
              </a:cxn>
            </a:cxnLst>
            <a:rect l="T9" t="T10" r="T11" b="T12"/>
            <a:pathLst>
              <a:path w="1315" h="544">
                <a:moveTo>
                  <a:pt x="0" y="544"/>
                </a:moveTo>
                <a:lnTo>
                  <a:pt x="0" y="0"/>
                </a:lnTo>
                <a:lnTo>
                  <a:pt x="1315" y="0"/>
                </a:lnTo>
              </a:path>
            </a:pathLst>
          </a:custGeom>
          <a:noFill/>
          <a:ln w="9525" cap="rnd">
            <a:solidFill>
              <a:schemeClr val="tx1"/>
            </a:solidFill>
            <a:prstDash val="sysDot"/>
            <a:round/>
            <a:headEnd type="oval" w="med" len="med"/>
            <a:tailEnd type="oval" w="med" len="med"/>
          </a:ln>
          <a:extLst>
            <a:ext uri="{909E8E84-426E-40DD-AFC4-6F175D3DCCD1}">
              <a14:hiddenFill xmlns:a14="http://schemas.microsoft.com/office/drawing/2010/main">
                <a:solidFill>
                  <a:srgbClr val="FFFFFF"/>
                </a:solidFill>
              </a14:hiddenFill>
            </a:ext>
          </a:extLst>
        </p:spPr>
        <p:txBody>
          <a:bodyPr lIns="91407" tIns="45703" rIns="91407" bIns="45703"/>
          <a:lstStyle/>
          <a:p>
            <a:endParaRPr lang="zh-CN" altLang="en-US" sz="2400">
              <a:latin typeface="微软雅黑" panose="020B0503020204020204" pitchFamily="34" charset="-122"/>
              <a:ea typeface="微软雅黑" panose="020B0503020204020204" pitchFamily="34" charset="-122"/>
              <a:cs typeface="+mn-ea"/>
              <a:sym typeface="+mn-lt"/>
            </a:endParaRPr>
          </a:p>
        </p:txBody>
      </p:sp>
      <p:sp>
        <p:nvSpPr>
          <p:cNvPr id="53" name="Line 6"/>
          <p:cNvSpPr>
            <a:spLocks noChangeShapeType="1"/>
          </p:cNvSpPr>
          <p:nvPr/>
        </p:nvSpPr>
        <p:spPr bwMode="auto">
          <a:xfrm>
            <a:off x="7059321" y="3865073"/>
            <a:ext cx="1152107" cy="0"/>
          </a:xfrm>
          <a:prstGeom prst="line">
            <a:avLst/>
          </a:prstGeom>
          <a:noFill/>
          <a:ln w="9525">
            <a:solidFill>
              <a:srgbClr val="FFC000"/>
            </a:solidFill>
            <a:round/>
            <a:headEnd type="triangle" w="lg" len="lg"/>
            <a:tailEnd type="none" w="sm" len="sm"/>
          </a:ln>
          <a:extLst>
            <a:ext uri="{909E8E84-426E-40DD-AFC4-6F175D3DCCD1}">
              <a14:hiddenFill xmlns:a14="http://schemas.microsoft.com/office/drawing/2010/main">
                <a:noFill/>
              </a14:hiddenFill>
            </a:ext>
          </a:extLst>
        </p:spPr>
        <p:txBody>
          <a:bodyPr lIns="91407" tIns="45703" rIns="91407" bIns="45703"/>
          <a:lstStyle/>
          <a:p>
            <a:endParaRPr lang="zh-CN" altLang="en-US" sz="2400">
              <a:cs typeface="+mn-ea"/>
              <a:sym typeface="+mn-lt"/>
            </a:endParaRPr>
          </a:p>
        </p:txBody>
      </p:sp>
      <p:sp>
        <p:nvSpPr>
          <p:cNvPr id="54" name="Line 7"/>
          <p:cNvSpPr>
            <a:spLocks noChangeShapeType="1"/>
          </p:cNvSpPr>
          <p:nvPr/>
        </p:nvSpPr>
        <p:spPr bwMode="auto">
          <a:xfrm>
            <a:off x="3997016" y="3865496"/>
            <a:ext cx="1187019" cy="0"/>
          </a:xfrm>
          <a:prstGeom prst="line">
            <a:avLst/>
          </a:prstGeom>
          <a:noFill/>
          <a:ln w="9525">
            <a:solidFill>
              <a:srgbClr val="6C6F9C"/>
            </a:solidFill>
            <a:round/>
            <a:tailEnd type="triangle" w="lg" len="lg"/>
          </a:ln>
          <a:extLst>
            <a:ext uri="{909E8E84-426E-40DD-AFC4-6F175D3DCCD1}">
              <a14:hiddenFill xmlns:a14="http://schemas.microsoft.com/office/drawing/2010/main">
                <a:noFill/>
              </a14:hiddenFill>
            </a:ext>
          </a:extLst>
        </p:spPr>
        <p:txBody>
          <a:bodyPr lIns="91407" tIns="45703" rIns="91407" bIns="45703"/>
          <a:lstStyle/>
          <a:p>
            <a:endParaRPr lang="zh-CN" altLang="en-US" sz="2400">
              <a:cs typeface="+mn-ea"/>
              <a:sym typeface="+mn-lt"/>
            </a:endParaRPr>
          </a:p>
        </p:txBody>
      </p:sp>
      <p:sp>
        <p:nvSpPr>
          <p:cNvPr id="55" name="AutoShape 15"/>
          <p:cNvSpPr>
            <a:spLocks noChangeArrowheads="1"/>
          </p:cNvSpPr>
          <p:nvPr/>
        </p:nvSpPr>
        <p:spPr bwMode="auto">
          <a:xfrm>
            <a:off x="966987" y="3113434"/>
            <a:ext cx="3030028" cy="1503280"/>
          </a:xfrm>
          <a:prstGeom prst="rect">
            <a:avLst/>
          </a:prstGeom>
          <a:solidFill>
            <a:srgbClr val="6C6F9C"/>
          </a:solidFill>
          <a:ln w="15875" algn="ctr">
            <a:noFill/>
            <a:round/>
          </a:ln>
        </p:spPr>
        <p:txBody>
          <a:bodyPr wrap="square" lIns="341333" tIns="45703" rIns="341333" bIns="45703" anchor="ctr"/>
          <a:lstStyle/>
          <a:p>
            <a:pPr>
              <a:lnSpc>
                <a:spcPct val="150000"/>
              </a:lnSpc>
            </a:pPr>
            <a:r>
              <a:rPr lang="zh-CN" altLang="en-US" sz="1200">
                <a:solidFill>
                  <a:schemeClr val="bg1"/>
                </a:solidFill>
                <a:latin typeface="微软雅黑" panose="020B0503020204020204" pitchFamily="34" charset="-122"/>
                <a:ea typeface="微软雅黑" panose="020B0503020204020204" pitchFamily="34" charset="-122"/>
                <a:cs typeface="+mn-ea"/>
                <a:sym typeface="+mn-lt"/>
              </a:rPr>
              <a:t>请替换文字内容，点击添加相关标题文字，修改文字内容，也可以直接复制你的内容到此。</a:t>
            </a:r>
            <a:endParaRPr lang="zh-CN" altLang="en-US" sz="120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56" name="AutoShape 15"/>
          <p:cNvSpPr>
            <a:spLocks noChangeArrowheads="1"/>
          </p:cNvSpPr>
          <p:nvPr/>
        </p:nvSpPr>
        <p:spPr bwMode="auto">
          <a:xfrm>
            <a:off x="8406495" y="3103910"/>
            <a:ext cx="3054477" cy="1503280"/>
          </a:xfrm>
          <a:prstGeom prst="rect">
            <a:avLst/>
          </a:prstGeom>
          <a:solidFill>
            <a:srgbClr val="FFC000"/>
          </a:solidFill>
          <a:ln w="15875" algn="ctr">
            <a:noFill/>
            <a:round/>
          </a:ln>
        </p:spPr>
        <p:txBody>
          <a:bodyPr wrap="square" lIns="341333" tIns="45703" rIns="341333" bIns="45703" anchor="ctr"/>
          <a:lstStyle/>
          <a:p>
            <a:pPr>
              <a:lnSpc>
                <a:spcPct val="150000"/>
              </a:lnSpc>
            </a:pPr>
            <a:r>
              <a:rPr lang="zh-CN" altLang="en-US" sz="1200">
                <a:solidFill>
                  <a:schemeClr val="bg1"/>
                </a:solidFill>
                <a:latin typeface="微软雅黑" panose="020B0503020204020204" pitchFamily="34" charset="-122"/>
                <a:ea typeface="微软雅黑" panose="020B0503020204020204" pitchFamily="34" charset="-122"/>
                <a:cs typeface="+mn-ea"/>
                <a:sym typeface="+mn-lt"/>
              </a:rPr>
              <a:t>请替换文字内容，点击添加相关标题文字，修改文字内容，也可以直接复制你的内容到此。</a:t>
            </a:r>
            <a:endParaRPr lang="zh-CN" altLang="en-US" sz="120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57" name="Oval 20"/>
          <p:cNvSpPr>
            <a:spLocks noChangeArrowheads="1"/>
          </p:cNvSpPr>
          <p:nvPr/>
        </p:nvSpPr>
        <p:spPr bwMode="auto">
          <a:xfrm>
            <a:off x="5348896" y="3113437"/>
            <a:ext cx="1495627" cy="1503281"/>
          </a:xfrm>
          <a:prstGeom prst="ellipse">
            <a:avLst/>
          </a:prstGeom>
          <a:solidFill>
            <a:srgbClr val="C14547"/>
          </a:solidFill>
          <a:ln w="28575">
            <a:solidFill>
              <a:schemeClr val="bg1">
                <a:lumMod val="95000"/>
              </a:schemeClr>
            </a:solidFill>
          </a:ln>
        </p:spPr>
        <p:txBody>
          <a:bodyPr wrap="square" lIns="91407" tIns="45703" rIns="91407" bIns="45703" anchor="ctr"/>
          <a:lstStyle/>
          <a:p>
            <a:pPr algn="ctr" fontAlgn="base">
              <a:spcBef>
                <a:spcPct val="0"/>
              </a:spcBef>
              <a:spcAft>
                <a:spcPct val="0"/>
              </a:spcAft>
            </a:pPr>
            <a:r>
              <a:rPr lang="zh-CN" altLang="en-US" sz="1600" dirty="0">
                <a:solidFill>
                  <a:schemeClr val="bg1"/>
                </a:solidFill>
                <a:latin typeface="微软雅黑" panose="020B0503020204020204" pitchFamily="34" charset="-122"/>
                <a:ea typeface="微软雅黑" panose="020B0503020204020204" pitchFamily="34" charset="-122"/>
                <a:cs typeface="+mn-ea"/>
                <a:sym typeface="+mn-lt"/>
              </a:rPr>
              <a:t>添加标题</a:t>
            </a:r>
          </a:p>
        </p:txBody>
      </p:sp>
      <p:sp>
        <p:nvSpPr>
          <p:cNvPr id="58" name="Text Box 40"/>
          <p:cNvSpPr txBox="1">
            <a:spLocks noChangeArrowheads="1"/>
          </p:cNvSpPr>
          <p:nvPr/>
        </p:nvSpPr>
        <p:spPr bwMode="auto">
          <a:xfrm>
            <a:off x="966989" y="2297089"/>
            <a:ext cx="3030028" cy="6133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07" tIns="45703" rIns="91407" bIns="45703">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50000"/>
              </a:lnSpc>
            </a:pP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请替换文字内容，修改文字内容，也可以直接复制你的内容到此。</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59" name="Text Box 41"/>
          <p:cNvSpPr txBox="1">
            <a:spLocks noChangeArrowheads="1"/>
          </p:cNvSpPr>
          <p:nvPr/>
        </p:nvSpPr>
        <p:spPr bwMode="auto">
          <a:xfrm>
            <a:off x="8406494" y="2297089"/>
            <a:ext cx="3054477" cy="6133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07" tIns="45703" rIns="91407" bIns="45703">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50000"/>
              </a:lnSpc>
            </a:pPr>
            <a:r>
              <a:rPr lang="zh-CN" altLang="en-US" sz="120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请替换文字内容，修改文字内容，也可以直接复制你的内容到此。</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
        <p:nvSpPr>
          <p:cNvPr id="60" name="TextBox 16"/>
          <p:cNvSpPr txBox="1"/>
          <p:nvPr/>
        </p:nvSpPr>
        <p:spPr>
          <a:xfrm>
            <a:off x="1412973" y="5454048"/>
            <a:ext cx="9511460" cy="561688"/>
          </a:xfrm>
          <a:prstGeom prst="rect">
            <a:avLst/>
          </a:prstGeom>
          <a:noFill/>
        </p:spPr>
        <p:txBody>
          <a:bodyPr wrap="square" lIns="0" tIns="0" rIns="0" bIns="0">
            <a:noAutofit/>
          </a:bodyPr>
          <a:lstStyle/>
          <a:p>
            <a:pPr algn="just">
              <a:lnSpc>
                <a:spcPct val="120000"/>
              </a:lnSpc>
            </a:pPr>
            <a:r>
              <a:rPr lang="zh-CN" altLang="en-US" sz="1465">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请替换文字内容，修改文字内容，也可以直接复制你的内容到此。请替换文字内容，修改文字内容，也可以直接复制你的内容到此。请替换文字内容，修改文字内容，也可以直接复制你的内容到此。</a:t>
            </a:r>
            <a:endParaRPr lang="zh-CN" altLang="en-US" sz="1465"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endParaRPr>
          </a:p>
        </p:txBody>
      </p:sp>
    </p:spTree>
    <p:custDataLst>
      <p:tags r:id="rId1"/>
    </p:custData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5424805" y="1722755"/>
            <a:ext cx="6164580" cy="3961130"/>
            <a:chOff x="4747" y="2916"/>
            <a:chExt cx="9708" cy="6238"/>
          </a:xfrm>
        </p:grpSpPr>
        <p:grpSp>
          <p:nvGrpSpPr>
            <p:cNvPr id="7" name="组合 6"/>
            <p:cNvGrpSpPr/>
            <p:nvPr/>
          </p:nvGrpSpPr>
          <p:grpSpPr>
            <a:xfrm>
              <a:off x="4747" y="2916"/>
              <a:ext cx="9708" cy="1408"/>
              <a:chOff x="3700" y="2988"/>
              <a:chExt cx="9708" cy="1408"/>
            </a:xfrm>
          </p:grpSpPr>
          <p:sp>
            <p:nvSpPr>
              <p:cNvPr id="3" name="泪滴形 2"/>
              <p:cNvSpPr/>
              <p:nvPr/>
            </p:nvSpPr>
            <p:spPr>
              <a:xfrm>
                <a:off x="3700" y="2988"/>
                <a:ext cx="1409" cy="1409"/>
              </a:xfrm>
              <a:prstGeom prst="teardrop">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6" name="组合 5"/>
              <p:cNvGrpSpPr/>
              <p:nvPr/>
            </p:nvGrpSpPr>
            <p:grpSpPr>
              <a:xfrm>
                <a:off x="5508" y="2992"/>
                <a:ext cx="7900" cy="1402"/>
                <a:chOff x="5508" y="2906"/>
                <a:chExt cx="7900" cy="1402"/>
              </a:xfrm>
            </p:grpSpPr>
            <p:sp>
              <p:nvSpPr>
                <p:cNvPr id="30" name="TextBox 10"/>
                <p:cNvSpPr txBox="1"/>
                <p:nvPr/>
              </p:nvSpPr>
              <p:spPr>
                <a:xfrm>
                  <a:off x="5508" y="2906"/>
                  <a:ext cx="2448" cy="580"/>
                </a:xfrm>
                <a:prstGeom prst="rect">
                  <a:avLst/>
                </a:prstGeom>
                <a:noFill/>
              </p:spPr>
              <p:txBody>
                <a:bodyPr wrap="none" rtlCol="0">
                  <a:spAutoFit/>
                </a:bodyPr>
                <a:lstStyle/>
                <a:p>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输入您的标题</a:t>
                  </a:r>
                </a:p>
              </p:txBody>
            </p:sp>
            <p:sp>
              <p:nvSpPr>
                <p:cNvPr id="31" name="TextBox 10"/>
                <p:cNvSpPr txBox="1"/>
                <p:nvPr/>
              </p:nvSpPr>
              <p:spPr>
                <a:xfrm>
                  <a:off x="5508" y="3486"/>
                  <a:ext cx="7901" cy="822"/>
                </a:xfrm>
                <a:prstGeom prst="rect">
                  <a:avLst/>
                </a:prstGeom>
                <a:noFill/>
              </p:spPr>
              <p:txBody>
                <a:bodyPr wrap="square" rtlCol="0">
                  <a:spAutoFit/>
                </a:bodyPr>
                <a:lstStyle/>
                <a:p>
                  <a:pPr algn="l"/>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此处输入你的内容，调整间距使排版更加美观，建议正文使用</a:t>
                  </a:r>
                  <a:r>
                    <a:rPr lang="en-US" altLang="zh-CN" sz="14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8-16</a:t>
                  </a: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号字体</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grpSp>
        <p:grpSp>
          <p:nvGrpSpPr>
            <p:cNvPr id="8" name="组合 7"/>
            <p:cNvGrpSpPr/>
            <p:nvPr/>
          </p:nvGrpSpPr>
          <p:grpSpPr>
            <a:xfrm>
              <a:off x="4747" y="5331"/>
              <a:ext cx="9708" cy="1408"/>
              <a:chOff x="3700" y="2988"/>
              <a:chExt cx="9708" cy="1408"/>
            </a:xfrm>
          </p:grpSpPr>
          <p:sp>
            <p:nvSpPr>
              <p:cNvPr id="9" name="泪滴形 8"/>
              <p:cNvSpPr/>
              <p:nvPr/>
            </p:nvSpPr>
            <p:spPr>
              <a:xfrm>
                <a:off x="3700" y="2988"/>
                <a:ext cx="1409" cy="1409"/>
              </a:xfrm>
              <a:prstGeom prst="teardrop">
                <a:avLst/>
              </a:prstGeom>
              <a:solidFill>
                <a:srgbClr val="C14547"/>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10" name="组合 9"/>
              <p:cNvGrpSpPr/>
              <p:nvPr/>
            </p:nvGrpSpPr>
            <p:grpSpPr>
              <a:xfrm>
                <a:off x="5508" y="2992"/>
                <a:ext cx="7900" cy="1402"/>
                <a:chOff x="5508" y="2906"/>
                <a:chExt cx="7900" cy="1402"/>
              </a:xfrm>
            </p:grpSpPr>
            <p:sp>
              <p:nvSpPr>
                <p:cNvPr id="11" name="TextBox 10"/>
                <p:cNvSpPr txBox="1"/>
                <p:nvPr/>
              </p:nvSpPr>
              <p:spPr>
                <a:xfrm>
                  <a:off x="5508" y="2906"/>
                  <a:ext cx="2448" cy="580"/>
                </a:xfrm>
                <a:prstGeom prst="rect">
                  <a:avLst/>
                </a:prstGeom>
                <a:noFill/>
              </p:spPr>
              <p:txBody>
                <a:bodyPr wrap="none" rtlCol="0">
                  <a:spAutoFit/>
                </a:bodyPr>
                <a:lstStyle/>
                <a:p>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输入您的标题</a:t>
                  </a:r>
                </a:p>
              </p:txBody>
            </p:sp>
            <p:sp>
              <p:nvSpPr>
                <p:cNvPr id="12" name="TextBox 10"/>
                <p:cNvSpPr txBox="1"/>
                <p:nvPr/>
              </p:nvSpPr>
              <p:spPr>
                <a:xfrm>
                  <a:off x="5508" y="3486"/>
                  <a:ext cx="7901" cy="822"/>
                </a:xfrm>
                <a:prstGeom prst="rect">
                  <a:avLst/>
                </a:prstGeom>
                <a:noFill/>
              </p:spPr>
              <p:txBody>
                <a:bodyPr wrap="square" rtlCol="0">
                  <a:spAutoFit/>
                </a:bodyPr>
                <a:lstStyle/>
                <a:p>
                  <a:pPr algn="l"/>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此处输入你的内容，调整间距使排版更加美观，建议正文使用</a:t>
                  </a:r>
                  <a:r>
                    <a:rPr lang="en-US" altLang="zh-CN" sz="14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8-16</a:t>
                  </a: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号字体</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grpSp>
        <p:grpSp>
          <p:nvGrpSpPr>
            <p:cNvPr id="13" name="组合 12"/>
            <p:cNvGrpSpPr/>
            <p:nvPr/>
          </p:nvGrpSpPr>
          <p:grpSpPr>
            <a:xfrm>
              <a:off x="4747" y="7746"/>
              <a:ext cx="9708" cy="1408"/>
              <a:chOff x="3700" y="2988"/>
              <a:chExt cx="9708" cy="1408"/>
            </a:xfrm>
          </p:grpSpPr>
          <p:sp>
            <p:nvSpPr>
              <p:cNvPr id="14" name="泪滴形 13"/>
              <p:cNvSpPr/>
              <p:nvPr/>
            </p:nvSpPr>
            <p:spPr>
              <a:xfrm>
                <a:off x="3700" y="2988"/>
                <a:ext cx="1409" cy="1409"/>
              </a:xfrm>
              <a:prstGeom prst="teardrop">
                <a:avLst/>
              </a:prstGeom>
              <a:solidFill>
                <a:srgbClr val="6C6F9C"/>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15" name="组合 14"/>
              <p:cNvGrpSpPr/>
              <p:nvPr/>
            </p:nvGrpSpPr>
            <p:grpSpPr>
              <a:xfrm>
                <a:off x="5508" y="2992"/>
                <a:ext cx="7900" cy="1402"/>
                <a:chOff x="5508" y="2906"/>
                <a:chExt cx="7900" cy="1402"/>
              </a:xfrm>
            </p:grpSpPr>
            <p:sp>
              <p:nvSpPr>
                <p:cNvPr id="16" name="TextBox 10"/>
                <p:cNvSpPr txBox="1"/>
                <p:nvPr/>
              </p:nvSpPr>
              <p:spPr>
                <a:xfrm>
                  <a:off x="5508" y="2906"/>
                  <a:ext cx="2448" cy="580"/>
                </a:xfrm>
                <a:prstGeom prst="rect">
                  <a:avLst/>
                </a:prstGeom>
                <a:noFill/>
              </p:spPr>
              <p:txBody>
                <a:bodyPr wrap="none" rtlCol="0">
                  <a:spAutoFit/>
                </a:bodyPr>
                <a:lstStyle/>
                <a:p>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输入您的标题</a:t>
                  </a:r>
                </a:p>
              </p:txBody>
            </p:sp>
            <p:sp>
              <p:nvSpPr>
                <p:cNvPr id="17" name="TextBox 10"/>
                <p:cNvSpPr txBox="1"/>
                <p:nvPr/>
              </p:nvSpPr>
              <p:spPr>
                <a:xfrm>
                  <a:off x="5508" y="3486"/>
                  <a:ext cx="7901" cy="822"/>
                </a:xfrm>
                <a:prstGeom prst="rect">
                  <a:avLst/>
                </a:prstGeom>
                <a:noFill/>
              </p:spPr>
              <p:txBody>
                <a:bodyPr wrap="square" rtlCol="0">
                  <a:spAutoFit/>
                </a:bodyPr>
                <a:lstStyle/>
                <a:p>
                  <a:pPr algn="l"/>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此处输入你的内容，调整间距使排版更加美观，建议正文使用</a:t>
                  </a:r>
                  <a:r>
                    <a:rPr lang="en-US" altLang="zh-CN" sz="14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8-16</a:t>
                  </a: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号字体</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grpSp>
      </p:grpSp>
      <p:pic>
        <p:nvPicPr>
          <p:cNvPr id="19" name="图片 18" descr="bangong-mubiao"/>
          <p:cNvPicPr>
            <a:picLocks noChangeAspect="1"/>
          </p:cNvPicPr>
          <p:nvPr/>
        </p:nvPicPr>
        <p:blipFill>
          <a:blip r:embed="rId3"/>
          <a:stretch>
            <a:fillRect/>
          </a:stretch>
        </p:blipFill>
        <p:spPr>
          <a:xfrm>
            <a:off x="5660073" y="1958340"/>
            <a:ext cx="423545" cy="423545"/>
          </a:xfrm>
          <a:prstGeom prst="rect">
            <a:avLst/>
          </a:prstGeom>
        </p:spPr>
      </p:pic>
      <p:pic>
        <p:nvPicPr>
          <p:cNvPr id="27" name="图片 26" descr="bangong-tuichu"/>
          <p:cNvPicPr>
            <a:picLocks noChangeAspect="1"/>
          </p:cNvPicPr>
          <p:nvPr/>
        </p:nvPicPr>
        <p:blipFill>
          <a:blip r:embed="rId4"/>
          <a:stretch>
            <a:fillRect/>
          </a:stretch>
        </p:blipFill>
        <p:spPr>
          <a:xfrm>
            <a:off x="5745163" y="5056823"/>
            <a:ext cx="360045" cy="360045"/>
          </a:xfrm>
          <a:prstGeom prst="rect">
            <a:avLst/>
          </a:prstGeom>
        </p:spPr>
      </p:pic>
      <p:pic>
        <p:nvPicPr>
          <p:cNvPr id="42" name="图片 41" descr="xian-fangdajing"/>
          <p:cNvPicPr>
            <a:picLocks noChangeAspect="1"/>
          </p:cNvPicPr>
          <p:nvPr/>
        </p:nvPicPr>
        <p:blipFill>
          <a:blip r:embed="rId5"/>
          <a:stretch>
            <a:fillRect/>
          </a:stretch>
        </p:blipFill>
        <p:spPr>
          <a:xfrm>
            <a:off x="5660390" y="3480753"/>
            <a:ext cx="445135" cy="445135"/>
          </a:xfrm>
          <a:prstGeom prst="rect">
            <a:avLst/>
          </a:prstGeom>
        </p:spPr>
      </p:pic>
      <p:pic>
        <p:nvPicPr>
          <p:cNvPr id="2" name="图片 1" descr="2g"/>
          <p:cNvPicPr>
            <a:picLocks noChangeAspect="1"/>
          </p:cNvPicPr>
          <p:nvPr/>
        </p:nvPicPr>
        <p:blipFill>
          <a:blip r:embed="rId6"/>
          <a:stretch>
            <a:fillRect/>
          </a:stretch>
        </p:blipFill>
        <p:spPr>
          <a:xfrm>
            <a:off x="685165" y="1826260"/>
            <a:ext cx="3962400" cy="3856355"/>
          </a:xfrm>
          <a:prstGeom prst="rect">
            <a:avLst/>
          </a:prstGeom>
        </p:spPr>
      </p:pic>
      <p:grpSp>
        <p:nvGrpSpPr>
          <p:cNvPr id="65" name="组合 64"/>
          <p:cNvGrpSpPr/>
          <p:nvPr/>
        </p:nvGrpSpPr>
        <p:grpSpPr>
          <a:xfrm>
            <a:off x="356870" y="326390"/>
            <a:ext cx="12165330" cy="6836410"/>
            <a:chOff x="562" y="514"/>
            <a:chExt cx="19158" cy="10766"/>
          </a:xfrm>
        </p:grpSpPr>
        <p:sp>
          <p:nvSpPr>
            <p:cNvPr id="4" name="TextBox 2"/>
            <p:cNvSpPr txBox="1"/>
            <p:nvPr/>
          </p:nvSpPr>
          <p:spPr>
            <a:xfrm>
              <a:off x="1223" y="603"/>
              <a:ext cx="3251" cy="725"/>
            </a:xfrm>
            <a:prstGeom prst="rect">
              <a:avLst/>
            </a:prstGeom>
            <a:noFill/>
          </p:spPr>
          <p:txBody>
            <a:bodyPr wrap="square" rtlCol="0">
              <a:spAutoFit/>
            </a:bodyPr>
            <a:lstStyle/>
            <a:p>
              <a:pPr algn="ctr"/>
              <a:r>
                <a:rPr lang="zh-CN" altLang="en-US" sz="2400" dirty="0" smtClean="0">
                  <a:latin typeface="微软雅黑" panose="020B0503020204020204" pitchFamily="34" charset="-122"/>
                  <a:ea typeface="微软雅黑" panose="020B0503020204020204" pitchFamily="34" charset="-122"/>
                </a:rPr>
                <a:t>输入标题内容</a:t>
              </a:r>
            </a:p>
          </p:txBody>
        </p:sp>
        <p:pic>
          <p:nvPicPr>
            <p:cNvPr id="20" name="图片 19" descr="bi"/>
            <p:cNvPicPr>
              <a:picLocks noChangeAspect="1"/>
            </p:cNvPicPr>
            <p:nvPr/>
          </p:nvPicPr>
          <p:blipFill>
            <a:blip r:embed="rId7"/>
            <a:stretch>
              <a:fillRect/>
            </a:stretch>
          </p:blipFill>
          <p:spPr>
            <a:xfrm rot="20220000">
              <a:off x="562" y="514"/>
              <a:ext cx="711" cy="711"/>
            </a:xfrm>
            <a:prstGeom prst="rect">
              <a:avLst/>
            </a:prstGeom>
          </p:spPr>
        </p:pic>
        <p:pic>
          <p:nvPicPr>
            <p:cNvPr id="34" name="图片 33" descr="预览图_千图网_编号36116337"/>
            <p:cNvPicPr>
              <a:picLocks noChangeAspect="1"/>
            </p:cNvPicPr>
            <p:nvPr/>
          </p:nvPicPr>
          <p:blipFill>
            <a:blip r:embed="rId8"/>
            <a:srcRect l="87760" t="178" b="91545"/>
            <a:stretch>
              <a:fillRect/>
            </a:stretch>
          </p:blipFill>
          <p:spPr>
            <a:xfrm>
              <a:off x="17530" y="9146"/>
              <a:ext cx="2191" cy="2134"/>
            </a:xfrm>
            <a:prstGeom prst="ellipse">
              <a:avLst/>
            </a:prstGeom>
          </p:spPr>
        </p:pic>
      </p:grpSp>
    </p:spTree>
    <p:custDataLst>
      <p:tags r:id="rId1"/>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预览图_千图网_编号36116337"/>
          <p:cNvPicPr>
            <a:picLocks noChangeAspect="1"/>
          </p:cNvPicPr>
          <p:nvPr/>
        </p:nvPicPr>
        <p:blipFill>
          <a:blip r:embed="rId3"/>
          <a:srcRect t="178" b="57686"/>
          <a:stretch>
            <a:fillRect/>
          </a:stretch>
        </p:blipFill>
        <p:spPr>
          <a:xfrm>
            <a:off x="0" y="-43180"/>
            <a:ext cx="12192000" cy="6898005"/>
          </a:xfrm>
          <a:prstGeom prst="rect">
            <a:avLst/>
          </a:prstGeom>
        </p:spPr>
      </p:pic>
      <p:sp>
        <p:nvSpPr>
          <p:cNvPr id="14" name="文本框 13"/>
          <p:cNvSpPr txBox="1"/>
          <p:nvPr/>
        </p:nvSpPr>
        <p:spPr>
          <a:xfrm>
            <a:off x="872490" y="3145155"/>
            <a:ext cx="5212080" cy="1106805"/>
          </a:xfrm>
          <a:prstGeom prst="rect">
            <a:avLst/>
          </a:prstGeom>
          <a:noFill/>
        </p:spPr>
        <p:txBody>
          <a:bodyPr wrap="none" rtlCol="0">
            <a:spAutoFit/>
          </a:bodyPr>
          <a:lstStyle/>
          <a:p>
            <a:pPr algn="ctr"/>
            <a:r>
              <a:rPr lang="zh-CN" altLang="en-US" sz="6600" b="1">
                <a:solidFill>
                  <a:schemeClr val="tx1">
                    <a:lumMod val="75000"/>
                    <a:lumOff val="25000"/>
                  </a:schemeClr>
                </a:solidFill>
              </a:rPr>
              <a:t>感谢您的聆听</a:t>
            </a:r>
          </a:p>
        </p:txBody>
      </p:sp>
      <p:grpSp>
        <p:nvGrpSpPr>
          <p:cNvPr id="10" name="组合 9"/>
          <p:cNvGrpSpPr/>
          <p:nvPr/>
        </p:nvGrpSpPr>
        <p:grpSpPr>
          <a:xfrm>
            <a:off x="1106805" y="5051425"/>
            <a:ext cx="2046605" cy="435610"/>
            <a:chOff x="7989" y="6028"/>
            <a:chExt cx="3223" cy="686"/>
          </a:xfrm>
        </p:grpSpPr>
        <p:sp>
          <p:nvSpPr>
            <p:cNvPr id="16" name="圆角矩形 15"/>
            <p:cNvSpPr/>
            <p:nvPr/>
          </p:nvSpPr>
          <p:spPr>
            <a:xfrm>
              <a:off x="7989" y="6028"/>
              <a:ext cx="3223" cy="686"/>
            </a:xfrm>
            <a:prstGeom prst="roundRect">
              <a:avLst>
                <a:gd name="adj" fmla="val 500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8197" y="6081"/>
              <a:ext cx="2694" cy="582"/>
            </a:xfrm>
            <a:prstGeom prst="rect">
              <a:avLst/>
            </a:prstGeom>
            <a:noFill/>
          </p:spPr>
          <p:txBody>
            <a:bodyPr wrap="none" rtlCol="0">
              <a:spAutoFit/>
            </a:bodyPr>
            <a:lstStyle/>
            <a:p>
              <a:r>
                <a:rPr lang="zh-CN" altLang="en-US" smtClean="0">
                  <a:solidFill>
                    <a:schemeClr val="bg1"/>
                  </a:solidFill>
                </a:rPr>
                <a:t>教师：</a:t>
              </a:r>
              <a:r>
                <a:rPr lang="en-US" altLang="zh-CN" smtClean="0">
                  <a:solidFill>
                    <a:schemeClr val="bg1"/>
                  </a:solidFill>
                </a:rPr>
                <a:t>PPT818</a:t>
              </a:r>
              <a:endParaRPr lang="en-US" altLang="zh-CN">
                <a:solidFill>
                  <a:schemeClr val="bg1"/>
                </a:solidFill>
              </a:endParaRPr>
            </a:p>
          </p:txBody>
        </p:sp>
      </p:grpSp>
      <p:grpSp>
        <p:nvGrpSpPr>
          <p:cNvPr id="26" name="组合 25"/>
          <p:cNvGrpSpPr/>
          <p:nvPr/>
        </p:nvGrpSpPr>
        <p:grpSpPr>
          <a:xfrm rot="20940000">
            <a:off x="-1229360" y="5611495"/>
            <a:ext cx="2815590" cy="1641475"/>
            <a:chOff x="10906" y="6202"/>
            <a:chExt cx="4766" cy="2778"/>
          </a:xfrm>
        </p:grpSpPr>
        <p:pic>
          <p:nvPicPr>
            <p:cNvPr id="19" name="图片 18" descr="未标题-2-01"/>
            <p:cNvPicPr>
              <a:picLocks noChangeAspect="1"/>
            </p:cNvPicPr>
            <p:nvPr/>
          </p:nvPicPr>
          <p:blipFill>
            <a:blip r:embed="rId4"/>
            <a:stretch>
              <a:fillRect/>
            </a:stretch>
          </p:blipFill>
          <p:spPr>
            <a:xfrm>
              <a:off x="13096" y="6202"/>
              <a:ext cx="2576" cy="2061"/>
            </a:xfrm>
            <a:prstGeom prst="rect">
              <a:avLst/>
            </a:prstGeom>
          </p:spPr>
        </p:pic>
        <p:sp>
          <p:nvSpPr>
            <p:cNvPr id="25" name="任意多边形 24"/>
            <p:cNvSpPr/>
            <p:nvPr/>
          </p:nvSpPr>
          <p:spPr>
            <a:xfrm>
              <a:off x="10906" y="7956"/>
              <a:ext cx="3309" cy="1025"/>
            </a:xfrm>
            <a:custGeom>
              <a:avLst/>
              <a:gdLst>
                <a:gd name="connisteX0" fmla="*/ 4093845 w 4093845"/>
                <a:gd name="connsiteY0" fmla="*/ 6724 h 1235842"/>
                <a:gd name="connisteX1" fmla="*/ 2440940 w 4093845"/>
                <a:gd name="connsiteY1" fmla="*/ 816984 h 1235842"/>
                <a:gd name="connisteX2" fmla="*/ 2030095 w 4093845"/>
                <a:gd name="connsiteY2" fmla="*/ 217544 h 1235842"/>
                <a:gd name="connisteX3" fmla="*/ 2795905 w 4093845"/>
                <a:gd name="connsiteY3" fmla="*/ 73399 h 1235842"/>
                <a:gd name="connisteX4" fmla="*/ 2818130 w 4093845"/>
                <a:gd name="connsiteY4" fmla="*/ 1083049 h 1235842"/>
                <a:gd name="connisteX5" fmla="*/ 1042670 w 4093845"/>
                <a:gd name="connsiteY5" fmla="*/ 1171949 h 1235842"/>
                <a:gd name="connisteX6" fmla="*/ 0 w 4093845"/>
                <a:gd name="connsiteY6" fmla="*/ 738879 h 1235842"/>
                <a:gd name="connisteX7" fmla="*/ 0 w 4093845"/>
                <a:gd name="connsiteY7" fmla="*/ 750309 h 1235842"/>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Lst>
              <a:rect l="l" t="t" r="r" b="b"/>
              <a:pathLst>
                <a:path w="4093845" h="1235843">
                  <a:moveTo>
                    <a:pt x="4093845" y="6724"/>
                  </a:moveTo>
                  <a:cubicBezTo>
                    <a:pt x="3771265" y="180714"/>
                    <a:pt x="2853690" y="775074"/>
                    <a:pt x="2440940" y="816984"/>
                  </a:cubicBezTo>
                  <a:cubicBezTo>
                    <a:pt x="2028190" y="858894"/>
                    <a:pt x="1958975" y="366134"/>
                    <a:pt x="2030095" y="217544"/>
                  </a:cubicBezTo>
                  <a:cubicBezTo>
                    <a:pt x="2101215" y="68954"/>
                    <a:pt x="2638425" y="-99956"/>
                    <a:pt x="2795905" y="73399"/>
                  </a:cubicBezTo>
                  <a:cubicBezTo>
                    <a:pt x="2953385" y="246754"/>
                    <a:pt x="3168650" y="863339"/>
                    <a:pt x="2818130" y="1083049"/>
                  </a:cubicBezTo>
                  <a:cubicBezTo>
                    <a:pt x="2467610" y="1302759"/>
                    <a:pt x="1606550" y="1240529"/>
                    <a:pt x="1042670" y="1171949"/>
                  </a:cubicBezTo>
                  <a:cubicBezTo>
                    <a:pt x="478790" y="1103369"/>
                    <a:pt x="208280" y="823334"/>
                    <a:pt x="0" y="738879"/>
                  </a:cubicBezTo>
                </a:path>
              </a:pathLst>
            </a:custGeom>
            <a:noFill/>
            <a:ln w="3175" cmpd="sng">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 name="图片 1" descr="太阳-01"/>
          <p:cNvPicPr>
            <a:picLocks noChangeAspect="1"/>
          </p:cNvPicPr>
          <p:nvPr/>
        </p:nvPicPr>
        <p:blipFill>
          <a:blip r:embed="rId5"/>
          <a:stretch>
            <a:fillRect/>
          </a:stretch>
        </p:blipFill>
        <p:spPr>
          <a:xfrm>
            <a:off x="685800" y="651510"/>
            <a:ext cx="1733550" cy="1387475"/>
          </a:xfrm>
          <a:prstGeom prst="rect">
            <a:avLst/>
          </a:prstGeom>
        </p:spPr>
      </p:pic>
      <p:grpSp>
        <p:nvGrpSpPr>
          <p:cNvPr id="11" name="组合 10"/>
          <p:cNvGrpSpPr/>
          <p:nvPr/>
        </p:nvGrpSpPr>
        <p:grpSpPr>
          <a:xfrm>
            <a:off x="3634740" y="5051425"/>
            <a:ext cx="2070735" cy="435610"/>
            <a:chOff x="7989" y="6028"/>
            <a:chExt cx="3261" cy="686"/>
          </a:xfrm>
        </p:grpSpPr>
        <p:sp>
          <p:nvSpPr>
            <p:cNvPr id="12" name="圆角矩形 11"/>
            <p:cNvSpPr/>
            <p:nvPr/>
          </p:nvSpPr>
          <p:spPr>
            <a:xfrm>
              <a:off x="7989" y="6028"/>
              <a:ext cx="3223" cy="686"/>
            </a:xfrm>
            <a:prstGeom prst="roundRect">
              <a:avLst>
                <a:gd name="adj" fmla="val 5000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8556" y="6081"/>
              <a:ext cx="2694" cy="582"/>
            </a:xfrm>
            <a:prstGeom prst="rect">
              <a:avLst/>
            </a:prstGeom>
            <a:noFill/>
          </p:spPr>
          <p:txBody>
            <a:bodyPr wrap="none" rtlCol="0">
              <a:spAutoFit/>
            </a:bodyPr>
            <a:lstStyle/>
            <a:p>
              <a:r>
                <a:rPr lang="zh-CN" altLang="en-US" smtClean="0">
                  <a:solidFill>
                    <a:schemeClr val="tx1"/>
                  </a:solidFill>
                </a:rPr>
                <a:t>课节：</a:t>
              </a:r>
              <a:r>
                <a:rPr lang="en-US" altLang="zh-CN" smtClean="0">
                  <a:solidFill>
                    <a:schemeClr val="tx1"/>
                  </a:solidFill>
                </a:rPr>
                <a:t>PPT818</a:t>
              </a:r>
              <a:endParaRPr lang="en-US" altLang="zh-CN">
                <a:solidFill>
                  <a:schemeClr val="tx1"/>
                </a:solidFill>
              </a:endParaRPr>
            </a:p>
          </p:txBody>
        </p:sp>
      </p:gr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预览图_千图网_编号36116337"/>
          <p:cNvPicPr>
            <a:picLocks noChangeAspect="1"/>
          </p:cNvPicPr>
          <p:nvPr/>
        </p:nvPicPr>
        <p:blipFill>
          <a:blip r:embed="rId3"/>
          <a:srcRect l="104" t="57818" r="-104" b="46"/>
          <a:stretch>
            <a:fillRect/>
          </a:stretch>
        </p:blipFill>
        <p:spPr>
          <a:xfrm rot="10800000">
            <a:off x="0" y="0"/>
            <a:ext cx="12191365" cy="6898005"/>
          </a:xfrm>
          <a:prstGeom prst="rect">
            <a:avLst/>
          </a:prstGeom>
        </p:spPr>
      </p:pic>
      <p:sp>
        <p:nvSpPr>
          <p:cNvPr id="3" name="文本框 2"/>
          <p:cNvSpPr txBox="1"/>
          <p:nvPr/>
        </p:nvSpPr>
        <p:spPr>
          <a:xfrm>
            <a:off x="3321685" y="1833245"/>
            <a:ext cx="1480820" cy="706755"/>
          </a:xfrm>
          <a:prstGeom prst="rect">
            <a:avLst/>
          </a:prstGeom>
          <a:noFill/>
        </p:spPr>
        <p:txBody>
          <a:bodyPr wrap="none" rtlCol="0">
            <a:spAutoFit/>
          </a:bodyPr>
          <a:lstStyle/>
          <a:p>
            <a:r>
              <a:rPr lang="zh-CN" altLang="en-US" sz="4000" b="1"/>
              <a:t>目  录</a:t>
            </a:r>
          </a:p>
        </p:txBody>
      </p:sp>
      <p:grpSp>
        <p:nvGrpSpPr>
          <p:cNvPr id="31" name="组合 30"/>
          <p:cNvGrpSpPr/>
          <p:nvPr/>
        </p:nvGrpSpPr>
        <p:grpSpPr>
          <a:xfrm>
            <a:off x="4837430" y="4036060"/>
            <a:ext cx="6842125" cy="1863115"/>
            <a:chOff x="4488" y="4194"/>
            <a:chExt cx="11035" cy="3005"/>
          </a:xfrm>
        </p:grpSpPr>
        <p:grpSp>
          <p:nvGrpSpPr>
            <p:cNvPr id="29" name="组合 28"/>
            <p:cNvGrpSpPr/>
            <p:nvPr/>
          </p:nvGrpSpPr>
          <p:grpSpPr>
            <a:xfrm>
              <a:off x="4542" y="4194"/>
              <a:ext cx="4317" cy="936"/>
              <a:chOff x="4542" y="4194"/>
              <a:chExt cx="4317" cy="936"/>
            </a:xfrm>
          </p:grpSpPr>
          <p:sp>
            <p:nvSpPr>
              <p:cNvPr id="6" name="TextBox 2"/>
              <p:cNvSpPr txBox="1"/>
              <p:nvPr/>
            </p:nvSpPr>
            <p:spPr>
              <a:xfrm>
                <a:off x="5309" y="4387"/>
                <a:ext cx="3550" cy="743"/>
              </a:xfrm>
              <a:prstGeom prst="rect">
                <a:avLst/>
              </a:prstGeom>
              <a:noFill/>
            </p:spPr>
            <p:txBody>
              <a:bodyPr wrap="square" rtlCol="0">
                <a:spAutoFit/>
              </a:bodyPr>
              <a:lstStyle/>
              <a:p>
                <a:r>
                  <a:rPr lang="zh-CN" altLang="en-US" sz="2400" b="1" dirty="0" smtClean="0">
                    <a:latin typeface="微软雅黑" panose="020B0503020204020204" pitchFamily="34" charset="-122"/>
                    <a:ea typeface="微软雅黑" panose="020B0503020204020204" pitchFamily="34" charset="-122"/>
                  </a:rPr>
                  <a:t>课程回顾</a:t>
                </a:r>
              </a:p>
            </p:txBody>
          </p:sp>
          <p:pic>
            <p:nvPicPr>
              <p:cNvPr id="11" name="图片 10" descr="bi"/>
              <p:cNvPicPr>
                <a:picLocks noChangeAspect="1"/>
              </p:cNvPicPr>
              <p:nvPr/>
            </p:nvPicPr>
            <p:blipFill>
              <a:blip r:embed="rId4"/>
              <a:stretch>
                <a:fillRect/>
              </a:stretch>
            </p:blipFill>
            <p:spPr>
              <a:xfrm rot="20220000">
                <a:off x="4542" y="4194"/>
                <a:ext cx="711" cy="711"/>
              </a:xfrm>
              <a:prstGeom prst="rect">
                <a:avLst/>
              </a:prstGeom>
            </p:spPr>
          </p:pic>
        </p:grpSp>
        <p:grpSp>
          <p:nvGrpSpPr>
            <p:cNvPr id="28" name="组合 27"/>
            <p:cNvGrpSpPr/>
            <p:nvPr/>
          </p:nvGrpSpPr>
          <p:grpSpPr>
            <a:xfrm>
              <a:off x="11061" y="4194"/>
              <a:ext cx="4315" cy="936"/>
              <a:chOff x="11061" y="4194"/>
              <a:chExt cx="4315" cy="936"/>
            </a:xfrm>
          </p:grpSpPr>
          <p:sp>
            <p:nvSpPr>
              <p:cNvPr id="24" name="TextBox 23"/>
              <p:cNvSpPr txBox="1"/>
              <p:nvPr/>
            </p:nvSpPr>
            <p:spPr>
              <a:xfrm>
                <a:off x="11826" y="4387"/>
                <a:ext cx="3550" cy="743"/>
              </a:xfrm>
              <a:prstGeom prst="rect">
                <a:avLst/>
              </a:prstGeom>
              <a:noFill/>
            </p:spPr>
            <p:txBody>
              <a:bodyPr wrap="square" rtlCol="0">
                <a:spAutoFit/>
              </a:bodyPr>
              <a:lstStyle/>
              <a:p>
                <a:r>
                  <a:rPr lang="zh-CN" altLang="en-US" sz="2400" b="1" dirty="0" smtClean="0">
                    <a:latin typeface="微软雅黑" panose="020B0503020204020204" pitchFamily="34" charset="-122"/>
                    <a:ea typeface="微软雅黑" panose="020B0503020204020204" pitchFamily="34" charset="-122"/>
                  </a:rPr>
                  <a:t>内容学习</a:t>
                </a:r>
              </a:p>
            </p:txBody>
          </p:sp>
          <p:pic>
            <p:nvPicPr>
              <p:cNvPr id="12" name="图片 11" descr="bi"/>
              <p:cNvPicPr>
                <a:picLocks noChangeAspect="1"/>
              </p:cNvPicPr>
              <p:nvPr/>
            </p:nvPicPr>
            <p:blipFill>
              <a:blip r:embed="rId4"/>
              <a:stretch>
                <a:fillRect/>
              </a:stretch>
            </p:blipFill>
            <p:spPr>
              <a:xfrm rot="20220000">
                <a:off x="11061" y="4194"/>
                <a:ext cx="711" cy="711"/>
              </a:xfrm>
              <a:prstGeom prst="rect">
                <a:avLst/>
              </a:prstGeom>
            </p:spPr>
          </p:pic>
        </p:grpSp>
        <p:grpSp>
          <p:nvGrpSpPr>
            <p:cNvPr id="30" name="组合 29"/>
            <p:cNvGrpSpPr/>
            <p:nvPr/>
          </p:nvGrpSpPr>
          <p:grpSpPr>
            <a:xfrm>
              <a:off x="4488" y="6405"/>
              <a:ext cx="4371" cy="794"/>
              <a:chOff x="4488" y="6405"/>
              <a:chExt cx="4371" cy="794"/>
            </a:xfrm>
          </p:grpSpPr>
          <p:sp>
            <p:nvSpPr>
              <p:cNvPr id="26" name="TextBox 25"/>
              <p:cNvSpPr txBox="1"/>
              <p:nvPr/>
            </p:nvSpPr>
            <p:spPr>
              <a:xfrm>
                <a:off x="5309" y="6456"/>
                <a:ext cx="3550" cy="743"/>
              </a:xfrm>
              <a:prstGeom prst="rect">
                <a:avLst/>
              </a:prstGeom>
              <a:noFill/>
            </p:spPr>
            <p:txBody>
              <a:bodyPr wrap="square" rtlCol="0">
                <a:spAutoFit/>
              </a:bodyPr>
              <a:lstStyle/>
              <a:p>
                <a:r>
                  <a:rPr lang="zh-CN" altLang="en-US" sz="2400" b="1" dirty="0" smtClean="0">
                    <a:latin typeface="微软雅黑" panose="020B0503020204020204" pitchFamily="34" charset="-122"/>
                    <a:ea typeface="微软雅黑" panose="020B0503020204020204" pitchFamily="34" charset="-122"/>
                  </a:rPr>
                  <a:t>重点难点</a:t>
                </a:r>
              </a:p>
            </p:txBody>
          </p:sp>
          <p:pic>
            <p:nvPicPr>
              <p:cNvPr id="13" name="图片 12" descr="bi"/>
              <p:cNvPicPr>
                <a:picLocks noChangeAspect="1"/>
              </p:cNvPicPr>
              <p:nvPr/>
            </p:nvPicPr>
            <p:blipFill>
              <a:blip r:embed="rId4"/>
              <a:stretch>
                <a:fillRect/>
              </a:stretch>
            </p:blipFill>
            <p:spPr>
              <a:xfrm rot="20220000">
                <a:off x="4488" y="6405"/>
                <a:ext cx="711" cy="711"/>
              </a:xfrm>
              <a:prstGeom prst="rect">
                <a:avLst/>
              </a:prstGeom>
            </p:spPr>
          </p:pic>
        </p:grpSp>
        <p:grpSp>
          <p:nvGrpSpPr>
            <p:cNvPr id="27" name="组合 26"/>
            <p:cNvGrpSpPr/>
            <p:nvPr/>
          </p:nvGrpSpPr>
          <p:grpSpPr>
            <a:xfrm>
              <a:off x="11007" y="6405"/>
              <a:ext cx="4516" cy="794"/>
              <a:chOff x="11007" y="6405"/>
              <a:chExt cx="4516" cy="794"/>
            </a:xfrm>
          </p:grpSpPr>
          <p:sp>
            <p:nvSpPr>
              <p:cNvPr id="23" name="TextBox 22"/>
              <p:cNvSpPr txBox="1"/>
              <p:nvPr/>
            </p:nvSpPr>
            <p:spPr>
              <a:xfrm>
                <a:off x="11973" y="6456"/>
                <a:ext cx="3550" cy="743"/>
              </a:xfrm>
              <a:prstGeom prst="rect">
                <a:avLst/>
              </a:prstGeom>
              <a:noFill/>
            </p:spPr>
            <p:txBody>
              <a:bodyPr wrap="square" rtlCol="0">
                <a:spAutoFit/>
              </a:bodyPr>
              <a:lstStyle/>
              <a:p>
                <a:r>
                  <a:rPr lang="zh-CN" altLang="en-US" sz="2400" b="1" dirty="0" smtClean="0">
                    <a:latin typeface="微软雅黑" panose="020B0503020204020204" pitchFamily="34" charset="-122"/>
                    <a:ea typeface="微软雅黑" panose="020B0503020204020204" pitchFamily="34" charset="-122"/>
                  </a:rPr>
                  <a:t>课后作业</a:t>
                </a:r>
              </a:p>
            </p:txBody>
          </p:sp>
          <p:pic>
            <p:nvPicPr>
              <p:cNvPr id="14" name="图片 13" descr="bi"/>
              <p:cNvPicPr>
                <a:picLocks noChangeAspect="1"/>
              </p:cNvPicPr>
              <p:nvPr/>
            </p:nvPicPr>
            <p:blipFill>
              <a:blip r:embed="rId4"/>
              <a:stretch>
                <a:fillRect/>
              </a:stretch>
            </p:blipFill>
            <p:spPr>
              <a:xfrm rot="20220000">
                <a:off x="11007" y="6405"/>
                <a:ext cx="711" cy="711"/>
              </a:xfrm>
              <a:prstGeom prst="rect">
                <a:avLst/>
              </a:prstGeom>
            </p:spPr>
          </p:pic>
        </p:grpSp>
      </p:grpSp>
      <p:sp>
        <p:nvSpPr>
          <p:cNvPr id="22" name="梯形 21"/>
          <p:cNvSpPr/>
          <p:nvPr/>
        </p:nvSpPr>
        <p:spPr>
          <a:xfrm rot="7560000">
            <a:off x="2450465" y="1266825"/>
            <a:ext cx="368300" cy="547370"/>
          </a:xfrm>
          <a:prstGeom prst="trapezoi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梯形 31"/>
          <p:cNvSpPr/>
          <p:nvPr/>
        </p:nvSpPr>
        <p:spPr>
          <a:xfrm rot="5820000">
            <a:off x="2432050" y="1739265"/>
            <a:ext cx="303530" cy="447040"/>
          </a:xfrm>
          <a:prstGeom prst="trapezoi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梯形 33"/>
          <p:cNvSpPr/>
          <p:nvPr/>
        </p:nvSpPr>
        <p:spPr>
          <a:xfrm rot="9180000">
            <a:off x="2833370" y="1069340"/>
            <a:ext cx="303530" cy="447040"/>
          </a:xfrm>
          <a:prstGeom prst="trapezoi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rot="20940000">
            <a:off x="9577705" y="38100"/>
            <a:ext cx="2815590" cy="1641475"/>
            <a:chOff x="10906" y="6202"/>
            <a:chExt cx="4766" cy="2778"/>
          </a:xfrm>
        </p:grpSpPr>
        <p:pic>
          <p:nvPicPr>
            <p:cNvPr id="5" name="图片 4" descr="未标题-2-01"/>
            <p:cNvPicPr>
              <a:picLocks noChangeAspect="1"/>
            </p:cNvPicPr>
            <p:nvPr/>
          </p:nvPicPr>
          <p:blipFill>
            <a:blip r:embed="rId5"/>
            <a:stretch>
              <a:fillRect/>
            </a:stretch>
          </p:blipFill>
          <p:spPr>
            <a:xfrm>
              <a:off x="13096" y="6202"/>
              <a:ext cx="2576" cy="2061"/>
            </a:xfrm>
            <a:prstGeom prst="rect">
              <a:avLst/>
            </a:prstGeom>
          </p:spPr>
        </p:pic>
        <p:sp>
          <p:nvSpPr>
            <p:cNvPr id="7" name="任意多边形 6"/>
            <p:cNvSpPr/>
            <p:nvPr/>
          </p:nvSpPr>
          <p:spPr>
            <a:xfrm>
              <a:off x="10906" y="7956"/>
              <a:ext cx="3309" cy="1025"/>
            </a:xfrm>
            <a:custGeom>
              <a:avLst/>
              <a:gdLst>
                <a:gd name="connisteX0" fmla="*/ 4093845 w 4093845"/>
                <a:gd name="connsiteY0" fmla="*/ 6724 h 1235842"/>
                <a:gd name="connisteX1" fmla="*/ 2440940 w 4093845"/>
                <a:gd name="connsiteY1" fmla="*/ 816984 h 1235842"/>
                <a:gd name="connisteX2" fmla="*/ 2030095 w 4093845"/>
                <a:gd name="connsiteY2" fmla="*/ 217544 h 1235842"/>
                <a:gd name="connisteX3" fmla="*/ 2795905 w 4093845"/>
                <a:gd name="connsiteY3" fmla="*/ 73399 h 1235842"/>
                <a:gd name="connisteX4" fmla="*/ 2818130 w 4093845"/>
                <a:gd name="connsiteY4" fmla="*/ 1083049 h 1235842"/>
                <a:gd name="connisteX5" fmla="*/ 1042670 w 4093845"/>
                <a:gd name="connsiteY5" fmla="*/ 1171949 h 1235842"/>
                <a:gd name="connisteX6" fmla="*/ 0 w 4093845"/>
                <a:gd name="connsiteY6" fmla="*/ 738879 h 1235842"/>
                <a:gd name="connisteX7" fmla="*/ 0 w 4093845"/>
                <a:gd name="connsiteY7" fmla="*/ 750309 h 1235842"/>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Lst>
              <a:rect l="l" t="t" r="r" b="b"/>
              <a:pathLst>
                <a:path w="4093845" h="1235843">
                  <a:moveTo>
                    <a:pt x="4093845" y="6724"/>
                  </a:moveTo>
                  <a:cubicBezTo>
                    <a:pt x="3771265" y="180714"/>
                    <a:pt x="2853690" y="775074"/>
                    <a:pt x="2440940" y="816984"/>
                  </a:cubicBezTo>
                  <a:cubicBezTo>
                    <a:pt x="2028190" y="858894"/>
                    <a:pt x="1958975" y="366134"/>
                    <a:pt x="2030095" y="217544"/>
                  </a:cubicBezTo>
                  <a:cubicBezTo>
                    <a:pt x="2101215" y="68954"/>
                    <a:pt x="2638425" y="-99956"/>
                    <a:pt x="2795905" y="73399"/>
                  </a:cubicBezTo>
                  <a:cubicBezTo>
                    <a:pt x="2953385" y="246754"/>
                    <a:pt x="3168650" y="863339"/>
                    <a:pt x="2818130" y="1083049"/>
                  </a:cubicBezTo>
                  <a:cubicBezTo>
                    <a:pt x="2467610" y="1302759"/>
                    <a:pt x="1606550" y="1240529"/>
                    <a:pt x="1042670" y="1171949"/>
                  </a:cubicBezTo>
                  <a:cubicBezTo>
                    <a:pt x="478790" y="1103369"/>
                    <a:pt x="208280" y="823334"/>
                    <a:pt x="0" y="738879"/>
                  </a:cubicBezTo>
                </a:path>
              </a:pathLst>
            </a:custGeom>
            <a:noFill/>
            <a:ln w="3175" cmpd="sng">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预览图_千图网_编号36116337"/>
          <p:cNvPicPr>
            <a:picLocks noChangeAspect="1"/>
          </p:cNvPicPr>
          <p:nvPr/>
        </p:nvPicPr>
        <p:blipFill>
          <a:blip r:embed="rId3"/>
          <a:srcRect t="178" b="57686"/>
          <a:stretch>
            <a:fillRect/>
          </a:stretch>
        </p:blipFill>
        <p:spPr>
          <a:xfrm>
            <a:off x="0" y="-43180"/>
            <a:ext cx="12192000" cy="6898005"/>
          </a:xfrm>
          <a:prstGeom prst="rect">
            <a:avLst/>
          </a:prstGeom>
        </p:spPr>
      </p:pic>
      <p:grpSp>
        <p:nvGrpSpPr>
          <p:cNvPr id="8" name="组合 7"/>
          <p:cNvGrpSpPr/>
          <p:nvPr/>
        </p:nvGrpSpPr>
        <p:grpSpPr>
          <a:xfrm>
            <a:off x="417195" y="2785745"/>
            <a:ext cx="6275705" cy="2430780"/>
            <a:chOff x="4658" y="2984"/>
            <a:chExt cx="9883" cy="3828"/>
          </a:xfrm>
        </p:grpSpPr>
        <p:sp>
          <p:nvSpPr>
            <p:cNvPr id="6" name="TextBox 2"/>
            <p:cNvSpPr txBox="1"/>
            <p:nvPr/>
          </p:nvSpPr>
          <p:spPr>
            <a:xfrm>
              <a:off x="6754" y="4736"/>
              <a:ext cx="5598" cy="1210"/>
            </a:xfrm>
            <a:prstGeom prst="rect">
              <a:avLst/>
            </a:prstGeom>
            <a:noFill/>
          </p:spPr>
          <p:txBody>
            <a:bodyPr wrap="square" rtlCol="0">
              <a:spAutoFit/>
            </a:bodyPr>
            <a:lstStyle/>
            <a:p>
              <a:r>
                <a:rPr lang="zh-CN" altLang="en-US" sz="4400" dirty="0" smtClean="0">
                  <a:latin typeface="+mn-ea"/>
                </a:rPr>
                <a:t>输入标题内容</a:t>
              </a:r>
            </a:p>
          </p:txBody>
        </p:sp>
        <p:grpSp>
          <p:nvGrpSpPr>
            <p:cNvPr id="7" name="组合 6"/>
            <p:cNvGrpSpPr/>
            <p:nvPr/>
          </p:nvGrpSpPr>
          <p:grpSpPr>
            <a:xfrm>
              <a:off x="8611" y="2984"/>
              <a:ext cx="1978" cy="1368"/>
              <a:chOff x="8611" y="2644"/>
              <a:chExt cx="1978" cy="1368"/>
            </a:xfrm>
          </p:grpSpPr>
          <p:sp>
            <p:nvSpPr>
              <p:cNvPr id="4" name="云形 3"/>
              <p:cNvSpPr/>
              <p:nvPr/>
            </p:nvSpPr>
            <p:spPr>
              <a:xfrm>
                <a:off x="8611" y="2644"/>
                <a:ext cx="1979" cy="1369"/>
              </a:xfrm>
              <a:prstGeom prst="cloud">
                <a:avLst/>
              </a:prstGeom>
              <a:noFill/>
              <a:ln>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9034" y="2821"/>
                <a:ext cx="1038" cy="919"/>
              </a:xfrm>
              <a:prstGeom prst="rect">
                <a:avLst/>
              </a:prstGeom>
              <a:noFill/>
            </p:spPr>
            <p:txBody>
              <a:bodyPr wrap="none" rtlCol="0">
                <a:spAutoFit/>
              </a:bodyPr>
              <a:lstStyle/>
              <a:p>
                <a:r>
                  <a:rPr lang="en-US" altLang="zh-CN" sz="3200">
                    <a:solidFill>
                      <a:schemeClr val="accent4">
                        <a:lumMod val="75000"/>
                      </a:schemeClr>
                    </a:solidFill>
                    <a:latin typeface="+mj-ea"/>
                    <a:ea typeface="+mj-ea"/>
                  </a:rPr>
                  <a:t>01</a:t>
                </a:r>
              </a:p>
            </p:txBody>
          </p:sp>
        </p:grpSp>
        <p:sp>
          <p:nvSpPr>
            <p:cNvPr id="15" name="TextBox 10"/>
            <p:cNvSpPr txBox="1"/>
            <p:nvPr/>
          </p:nvSpPr>
          <p:spPr>
            <a:xfrm>
              <a:off x="4658" y="6329"/>
              <a:ext cx="9883" cy="483"/>
            </a:xfrm>
            <a:prstGeom prst="rect">
              <a:avLst/>
            </a:prstGeom>
            <a:noFill/>
          </p:spPr>
          <p:txBody>
            <a:bodyPr wrap="square" rtlCol="0">
              <a:spAutoFit/>
            </a:bodyPr>
            <a:lstStyle/>
            <a:p>
              <a:pPr algn="ctr"/>
              <a:r>
                <a:rPr lang="zh-CN" altLang="en-US" sz="14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此处输入你的内容，调整间距使排版更加美观，建议正文使用</a:t>
              </a:r>
              <a:r>
                <a:rPr lang="en-US" altLang="zh-CN" sz="14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8-16</a:t>
              </a:r>
              <a:r>
                <a:rPr lang="zh-CN" altLang="en-US" sz="14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号字体</a:t>
              </a:r>
              <a:endParaRPr lang="zh-CN" altLang="en-US"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sp>
        <p:nvSpPr>
          <p:cNvPr id="22" name="梯形 21"/>
          <p:cNvSpPr/>
          <p:nvPr/>
        </p:nvSpPr>
        <p:spPr>
          <a:xfrm rot="7560000">
            <a:off x="2607310" y="2706370"/>
            <a:ext cx="242570" cy="361315"/>
          </a:xfrm>
          <a:prstGeom prst="trapezoi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梯形 31"/>
          <p:cNvSpPr/>
          <p:nvPr/>
        </p:nvSpPr>
        <p:spPr>
          <a:xfrm rot="5820000">
            <a:off x="2569845" y="3006090"/>
            <a:ext cx="200660" cy="295275"/>
          </a:xfrm>
          <a:prstGeom prst="trapezoi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梯形 33"/>
          <p:cNvSpPr/>
          <p:nvPr/>
        </p:nvSpPr>
        <p:spPr>
          <a:xfrm rot="9180000">
            <a:off x="2837815" y="2599690"/>
            <a:ext cx="200025" cy="294640"/>
          </a:xfrm>
          <a:prstGeom prst="trapezoi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 name="组合 10"/>
          <p:cNvGrpSpPr/>
          <p:nvPr/>
        </p:nvGrpSpPr>
        <p:grpSpPr>
          <a:xfrm>
            <a:off x="643890" y="191770"/>
            <a:ext cx="2821305" cy="1689735"/>
            <a:chOff x="1414" y="1122"/>
            <a:chExt cx="4443" cy="2661"/>
          </a:xfrm>
        </p:grpSpPr>
        <p:pic>
          <p:nvPicPr>
            <p:cNvPr id="9" name="图片 8" descr="未标题-2-01"/>
            <p:cNvPicPr>
              <a:picLocks noChangeAspect="1"/>
            </p:cNvPicPr>
            <p:nvPr/>
          </p:nvPicPr>
          <p:blipFill>
            <a:blip r:embed="rId4"/>
            <a:stretch>
              <a:fillRect/>
            </a:stretch>
          </p:blipFill>
          <p:spPr>
            <a:xfrm rot="3420000">
              <a:off x="3700" y="1361"/>
              <a:ext cx="2397" cy="1918"/>
            </a:xfrm>
            <a:prstGeom prst="rect">
              <a:avLst/>
            </a:prstGeom>
          </p:spPr>
        </p:pic>
        <p:sp>
          <p:nvSpPr>
            <p:cNvPr id="10" name="任意多边形 9"/>
            <p:cNvSpPr/>
            <p:nvPr/>
          </p:nvSpPr>
          <p:spPr>
            <a:xfrm rot="9300000">
              <a:off x="1414" y="2829"/>
              <a:ext cx="3078" cy="954"/>
            </a:xfrm>
            <a:custGeom>
              <a:avLst/>
              <a:gdLst>
                <a:gd name="connisteX0" fmla="*/ 4093845 w 4093845"/>
                <a:gd name="connsiteY0" fmla="*/ 6724 h 1235842"/>
                <a:gd name="connisteX1" fmla="*/ 2440940 w 4093845"/>
                <a:gd name="connsiteY1" fmla="*/ 816984 h 1235842"/>
                <a:gd name="connisteX2" fmla="*/ 2030095 w 4093845"/>
                <a:gd name="connsiteY2" fmla="*/ 217544 h 1235842"/>
                <a:gd name="connisteX3" fmla="*/ 2795905 w 4093845"/>
                <a:gd name="connsiteY3" fmla="*/ 73399 h 1235842"/>
                <a:gd name="connisteX4" fmla="*/ 2818130 w 4093845"/>
                <a:gd name="connsiteY4" fmla="*/ 1083049 h 1235842"/>
                <a:gd name="connisteX5" fmla="*/ 1042670 w 4093845"/>
                <a:gd name="connsiteY5" fmla="*/ 1171949 h 1235842"/>
                <a:gd name="connisteX6" fmla="*/ 0 w 4093845"/>
                <a:gd name="connsiteY6" fmla="*/ 738879 h 1235842"/>
                <a:gd name="connisteX7" fmla="*/ 0 w 4093845"/>
                <a:gd name="connsiteY7" fmla="*/ 750309 h 1235842"/>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Lst>
              <a:rect l="l" t="t" r="r" b="b"/>
              <a:pathLst>
                <a:path w="4093845" h="1235843">
                  <a:moveTo>
                    <a:pt x="4093845" y="6724"/>
                  </a:moveTo>
                  <a:cubicBezTo>
                    <a:pt x="3771265" y="180714"/>
                    <a:pt x="2853690" y="775074"/>
                    <a:pt x="2440940" y="816984"/>
                  </a:cubicBezTo>
                  <a:cubicBezTo>
                    <a:pt x="2028190" y="858894"/>
                    <a:pt x="1958975" y="366134"/>
                    <a:pt x="2030095" y="217544"/>
                  </a:cubicBezTo>
                  <a:cubicBezTo>
                    <a:pt x="2101215" y="68954"/>
                    <a:pt x="2638425" y="-99956"/>
                    <a:pt x="2795905" y="73399"/>
                  </a:cubicBezTo>
                  <a:cubicBezTo>
                    <a:pt x="2953385" y="246754"/>
                    <a:pt x="3168650" y="863339"/>
                    <a:pt x="2818130" y="1083049"/>
                  </a:cubicBezTo>
                  <a:cubicBezTo>
                    <a:pt x="2467610" y="1302759"/>
                    <a:pt x="1606550" y="1240529"/>
                    <a:pt x="1042670" y="1171949"/>
                  </a:cubicBezTo>
                  <a:cubicBezTo>
                    <a:pt x="478790" y="1103369"/>
                    <a:pt x="208280" y="823334"/>
                    <a:pt x="0" y="738879"/>
                  </a:cubicBezTo>
                </a:path>
              </a:pathLst>
            </a:custGeom>
            <a:noFill/>
            <a:ln w="3175" cmpd="sng">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 name="组合 64"/>
          <p:cNvGrpSpPr/>
          <p:nvPr/>
        </p:nvGrpSpPr>
        <p:grpSpPr>
          <a:xfrm>
            <a:off x="356870" y="326390"/>
            <a:ext cx="12165330" cy="6836410"/>
            <a:chOff x="562" y="514"/>
            <a:chExt cx="19158" cy="10766"/>
          </a:xfrm>
        </p:grpSpPr>
        <p:sp>
          <p:nvSpPr>
            <p:cNvPr id="2" name="TextBox 2"/>
            <p:cNvSpPr txBox="1"/>
            <p:nvPr/>
          </p:nvSpPr>
          <p:spPr>
            <a:xfrm>
              <a:off x="1223" y="603"/>
              <a:ext cx="3251" cy="725"/>
            </a:xfrm>
            <a:prstGeom prst="rect">
              <a:avLst/>
            </a:prstGeom>
            <a:noFill/>
          </p:spPr>
          <p:txBody>
            <a:bodyPr wrap="square" rtlCol="0">
              <a:spAutoFit/>
            </a:bodyPr>
            <a:lstStyle/>
            <a:p>
              <a:pPr algn="ctr"/>
              <a:r>
                <a:rPr lang="zh-CN" altLang="en-US" sz="2400" dirty="0" smtClean="0">
                  <a:latin typeface="微软雅黑" panose="020B0503020204020204" pitchFamily="34" charset="-122"/>
                  <a:ea typeface="微软雅黑" panose="020B0503020204020204" pitchFamily="34" charset="-122"/>
                </a:rPr>
                <a:t>输入标题内容</a:t>
              </a:r>
            </a:p>
          </p:txBody>
        </p:sp>
        <p:pic>
          <p:nvPicPr>
            <p:cNvPr id="4" name="图片 3" descr="bi"/>
            <p:cNvPicPr>
              <a:picLocks noChangeAspect="1"/>
            </p:cNvPicPr>
            <p:nvPr/>
          </p:nvPicPr>
          <p:blipFill>
            <a:blip r:embed="rId3"/>
            <a:stretch>
              <a:fillRect/>
            </a:stretch>
          </p:blipFill>
          <p:spPr>
            <a:xfrm rot="20220000">
              <a:off x="562" y="514"/>
              <a:ext cx="711" cy="711"/>
            </a:xfrm>
            <a:prstGeom prst="rect">
              <a:avLst/>
            </a:prstGeom>
          </p:spPr>
        </p:pic>
        <p:pic>
          <p:nvPicPr>
            <p:cNvPr id="34" name="图片 33" descr="预览图_千图网_编号36116337"/>
            <p:cNvPicPr>
              <a:picLocks noChangeAspect="1"/>
            </p:cNvPicPr>
            <p:nvPr/>
          </p:nvPicPr>
          <p:blipFill>
            <a:blip r:embed="rId4"/>
            <a:srcRect l="87760" t="178" b="91545"/>
            <a:stretch>
              <a:fillRect/>
            </a:stretch>
          </p:blipFill>
          <p:spPr>
            <a:xfrm>
              <a:off x="17530" y="9146"/>
              <a:ext cx="2191" cy="2134"/>
            </a:xfrm>
            <a:prstGeom prst="ellipse">
              <a:avLst/>
            </a:prstGeom>
          </p:spPr>
        </p:pic>
      </p:grpSp>
      <p:sp>
        <p:nvSpPr>
          <p:cNvPr id="82" name="Oval 48"/>
          <p:cNvSpPr/>
          <p:nvPr/>
        </p:nvSpPr>
        <p:spPr bwMode="auto">
          <a:xfrm>
            <a:off x="9835973" y="3767762"/>
            <a:ext cx="764624" cy="765060"/>
          </a:xfrm>
          <a:prstGeom prst="ellipse">
            <a:avLst/>
          </a:prstGeom>
          <a:solidFill>
            <a:srgbClr val="C14547"/>
          </a:solidFill>
          <a:ln>
            <a:noFill/>
          </a:ln>
          <a:effectLst/>
        </p:spPr>
        <p:style>
          <a:lnRef idx="2">
            <a:scrgbClr r="0" g="0" b="0"/>
          </a:lnRef>
          <a:fillRef idx="1">
            <a:scrgbClr r="0" g="0" b="0"/>
          </a:fillRef>
          <a:effectRef idx="0">
            <a:schemeClr val="accent3">
              <a:hueOff val="0"/>
              <a:satOff val="0"/>
              <a:lumOff val="0"/>
              <a:alphaOff val="0"/>
            </a:schemeClr>
          </a:effectRef>
          <a:fontRef idx="minor">
            <a:schemeClr val="lt1"/>
          </a:fontRef>
        </p:style>
        <p:txBody>
          <a:bodyPr vert="horz" wrap="square" lIns="109677" tIns="54838" rIns="109677" bIns="54838" numCol="1" anchor="t" anchorCtr="0" compatLnSpc="1"/>
          <a:lstStyle/>
          <a:p>
            <a:endParaRPr lang="en-US" sz="935" dirty="0">
              <a:latin typeface="微软雅黑" panose="020B0503020204020204" pitchFamily="34" charset="-122"/>
              <a:ea typeface="微软雅黑" panose="020B0503020204020204" pitchFamily="34" charset="-122"/>
              <a:cs typeface="+mn-ea"/>
              <a:sym typeface="+mn-lt"/>
            </a:endParaRPr>
          </a:p>
        </p:txBody>
      </p:sp>
      <p:sp>
        <p:nvSpPr>
          <p:cNvPr id="83" name="Oval 42"/>
          <p:cNvSpPr/>
          <p:nvPr/>
        </p:nvSpPr>
        <p:spPr bwMode="auto">
          <a:xfrm>
            <a:off x="1699435" y="3756478"/>
            <a:ext cx="764624" cy="765060"/>
          </a:xfrm>
          <a:prstGeom prst="ellipse">
            <a:avLst/>
          </a:prstGeom>
          <a:solidFill>
            <a:srgbClr val="FFC000"/>
          </a:solidFill>
          <a:ln>
            <a:noFill/>
          </a:ln>
          <a:effectLst/>
        </p:spPr>
        <p:style>
          <a:lnRef idx="2">
            <a:scrgbClr r="0" g="0" b="0"/>
          </a:lnRef>
          <a:fillRef idx="1">
            <a:scrgbClr r="0" g="0" b="0"/>
          </a:fillRef>
          <a:effectRef idx="0">
            <a:schemeClr val="accent2">
              <a:hueOff val="0"/>
              <a:satOff val="0"/>
              <a:lumOff val="0"/>
              <a:alphaOff val="0"/>
            </a:schemeClr>
          </a:effectRef>
          <a:fontRef idx="minor">
            <a:schemeClr val="lt1"/>
          </a:fontRef>
        </p:style>
        <p:txBody>
          <a:bodyPr vert="horz" wrap="square" lIns="109677" tIns="54838" rIns="109677" bIns="54838" numCol="1" anchor="t" anchorCtr="0" compatLnSpc="1"/>
          <a:lstStyle/>
          <a:p>
            <a:endParaRPr lang="en-US" sz="935" dirty="0">
              <a:latin typeface="微软雅黑" panose="020B0503020204020204" pitchFamily="34" charset="-122"/>
              <a:ea typeface="微软雅黑" panose="020B0503020204020204" pitchFamily="34" charset="-122"/>
              <a:cs typeface="+mn-ea"/>
              <a:sym typeface="+mn-lt"/>
            </a:endParaRPr>
          </a:p>
        </p:txBody>
      </p:sp>
      <p:sp>
        <p:nvSpPr>
          <p:cNvPr id="84" name="Oval 44"/>
          <p:cNvSpPr/>
          <p:nvPr/>
        </p:nvSpPr>
        <p:spPr bwMode="auto">
          <a:xfrm>
            <a:off x="4411614" y="3756478"/>
            <a:ext cx="764624" cy="765060"/>
          </a:xfrm>
          <a:prstGeom prst="ellipse">
            <a:avLst/>
          </a:prstGeom>
          <a:solidFill>
            <a:srgbClr val="C14547"/>
          </a:solidFill>
          <a:ln>
            <a:noFill/>
          </a:ln>
          <a:effectLst/>
        </p:spPr>
        <p:style>
          <a:lnRef idx="2">
            <a:scrgbClr r="0" g="0" b="0"/>
          </a:lnRef>
          <a:fillRef idx="1">
            <a:scrgbClr r="0" g="0" b="0"/>
          </a:fillRef>
          <a:effectRef idx="0">
            <a:schemeClr val="accent3">
              <a:hueOff val="0"/>
              <a:satOff val="0"/>
              <a:lumOff val="0"/>
              <a:alphaOff val="0"/>
            </a:schemeClr>
          </a:effectRef>
          <a:fontRef idx="minor">
            <a:schemeClr val="lt1"/>
          </a:fontRef>
        </p:style>
        <p:txBody>
          <a:bodyPr vert="horz" wrap="square" lIns="109677" tIns="54838" rIns="109677" bIns="54838" numCol="1" anchor="t" anchorCtr="0" compatLnSpc="1"/>
          <a:lstStyle/>
          <a:p>
            <a:endParaRPr lang="en-US" sz="935" dirty="0">
              <a:latin typeface="微软雅黑" panose="020B0503020204020204" pitchFamily="34" charset="-122"/>
              <a:ea typeface="微软雅黑" panose="020B0503020204020204" pitchFamily="34" charset="-122"/>
              <a:cs typeface="+mn-ea"/>
              <a:sym typeface="+mn-lt"/>
            </a:endParaRPr>
          </a:p>
        </p:txBody>
      </p:sp>
      <p:sp>
        <p:nvSpPr>
          <p:cNvPr id="85" name="Oval 46"/>
          <p:cNvSpPr/>
          <p:nvPr/>
        </p:nvSpPr>
        <p:spPr bwMode="auto">
          <a:xfrm>
            <a:off x="7123793" y="3756478"/>
            <a:ext cx="764624" cy="765060"/>
          </a:xfrm>
          <a:prstGeom prst="ellipse">
            <a:avLst/>
          </a:prstGeom>
          <a:solidFill>
            <a:srgbClr val="FFC000"/>
          </a:solidFill>
          <a:ln>
            <a:noFill/>
          </a:ln>
          <a:effectLst/>
        </p:spPr>
        <p:style>
          <a:lnRef idx="2">
            <a:scrgbClr r="0" g="0" b="0"/>
          </a:lnRef>
          <a:fillRef idx="1">
            <a:scrgbClr r="0" g="0" b="0"/>
          </a:fillRef>
          <a:effectRef idx="0">
            <a:schemeClr val="accent2">
              <a:hueOff val="0"/>
              <a:satOff val="0"/>
              <a:lumOff val="0"/>
              <a:alphaOff val="0"/>
            </a:schemeClr>
          </a:effectRef>
          <a:fontRef idx="minor">
            <a:schemeClr val="lt1"/>
          </a:fontRef>
        </p:style>
        <p:txBody>
          <a:bodyPr vert="horz" wrap="square" lIns="109677" tIns="54838" rIns="109677" bIns="54838" numCol="1" anchor="t" anchorCtr="0" compatLnSpc="1"/>
          <a:lstStyle/>
          <a:p>
            <a:endParaRPr lang="en-US" sz="935" dirty="0">
              <a:latin typeface="微软雅黑" panose="020B0503020204020204" pitchFamily="34" charset="-122"/>
              <a:ea typeface="微软雅黑" panose="020B0503020204020204" pitchFamily="34" charset="-122"/>
              <a:cs typeface="+mn-ea"/>
              <a:sym typeface="+mn-lt"/>
            </a:endParaRPr>
          </a:p>
        </p:txBody>
      </p:sp>
      <p:sp>
        <p:nvSpPr>
          <p:cNvPr id="86" name="Freeform 13"/>
          <p:cNvSpPr>
            <a:spLocks noChangeArrowheads="1"/>
          </p:cNvSpPr>
          <p:nvPr/>
        </p:nvSpPr>
        <p:spPr bwMode="auto">
          <a:xfrm>
            <a:off x="5037183" y="1338087"/>
            <a:ext cx="2132290" cy="2132846"/>
          </a:xfrm>
          <a:custGeom>
            <a:avLst/>
            <a:gdLst>
              <a:gd name="G0" fmla="+- 1 0 0"/>
              <a:gd name="G1" fmla="+- 1 0 0"/>
              <a:gd name="G2" fmla="+- 1 0 0"/>
              <a:gd name="G3" fmla="+- 1 0 0"/>
              <a:gd name="G4" fmla="+- 1 0 0"/>
              <a:gd name="G5" fmla="+- 1 0 0"/>
              <a:gd name="G6" fmla="+- 3523 0 0"/>
              <a:gd name="G7" fmla="+- 2269 0 0"/>
              <a:gd name="G8" fmla="+- 1016 0 0"/>
              <a:gd name="G9" fmla="+- 1 0 0"/>
              <a:gd name="G10" fmla="+- 1 0 0"/>
              <a:gd name="G11" fmla="+- 1 0 0"/>
              <a:gd name="G12" fmla="+- 1 0 0"/>
              <a:gd name="G13" fmla="+- 1 0 0"/>
              <a:gd name="T0" fmla="*/ 1634765 w 4540"/>
              <a:gd name="T1" fmla="*/ 817202 h 4540"/>
              <a:gd name="T2" fmla="*/ 1634765 w 4540"/>
              <a:gd name="T3" fmla="*/ 817202 h 4540"/>
              <a:gd name="T4" fmla="*/ 817563 w 4540"/>
              <a:gd name="T5" fmla="*/ 1634765 h 4540"/>
              <a:gd name="T6" fmla="*/ 0 w 4540"/>
              <a:gd name="T7" fmla="*/ 817202 h 4540"/>
              <a:gd name="T8" fmla="*/ 817563 w 4540"/>
              <a:gd name="T9" fmla="*/ 0 h 4540"/>
              <a:gd name="T10" fmla="*/ 1634765 w 4540"/>
              <a:gd name="T11" fmla="*/ 817202 h 4540"/>
            </a:gdLst>
            <a:ahLst/>
            <a:cxnLst>
              <a:cxn ang="0">
                <a:pos x="T0" y="T1"/>
              </a:cxn>
              <a:cxn ang="0">
                <a:pos x="T2" y="T3"/>
              </a:cxn>
              <a:cxn ang="0">
                <a:pos x="T4" y="T5"/>
              </a:cxn>
              <a:cxn ang="0">
                <a:pos x="T6" y="T7"/>
              </a:cxn>
              <a:cxn ang="0">
                <a:pos x="T8" y="T9"/>
              </a:cxn>
              <a:cxn ang="0">
                <a:pos x="T10" y="T11"/>
              </a:cxn>
            </a:cxnLst>
            <a:rect l="0" t="0" r="r" b="b"/>
            <a:pathLst>
              <a:path w="4540" h="4540">
                <a:moveTo>
                  <a:pt x="4539" y="2269"/>
                </a:moveTo>
                <a:lnTo>
                  <a:pt x="4539" y="2269"/>
                </a:lnTo>
                <a:cubicBezTo>
                  <a:pt x="4539" y="3523"/>
                  <a:pt x="3523" y="4539"/>
                  <a:pt x="2270" y="4539"/>
                </a:cubicBezTo>
                <a:cubicBezTo>
                  <a:pt x="1016" y="4539"/>
                  <a:pt x="0" y="3523"/>
                  <a:pt x="0" y="2269"/>
                </a:cubicBezTo>
                <a:cubicBezTo>
                  <a:pt x="0" y="1016"/>
                  <a:pt x="1016" y="0"/>
                  <a:pt x="2270" y="0"/>
                </a:cubicBezTo>
                <a:cubicBezTo>
                  <a:pt x="3523" y="0"/>
                  <a:pt x="4539" y="1016"/>
                  <a:pt x="4539" y="2269"/>
                </a:cubicBezTo>
              </a:path>
            </a:pathLst>
          </a:custGeom>
          <a:solidFill>
            <a:srgbClr val="FFC000"/>
          </a:solidFill>
          <a:ln>
            <a:noFill/>
          </a:ln>
          <a:effectLst/>
        </p:spPr>
        <p:style>
          <a:lnRef idx="2">
            <a:scrgbClr r="0" g="0" b="0"/>
          </a:lnRef>
          <a:fillRef idx="1">
            <a:scrgbClr r="0" g="0" b="0"/>
          </a:fillRef>
          <a:effectRef idx="0">
            <a:schemeClr val="accent2">
              <a:hueOff val="0"/>
              <a:satOff val="0"/>
              <a:lumOff val="0"/>
              <a:alphaOff val="0"/>
            </a:schemeClr>
          </a:effectRef>
          <a:fontRef idx="minor">
            <a:schemeClr val="lt1"/>
          </a:fontRef>
        </p:style>
        <p:txBody>
          <a:bodyPr vert="horz" wrap="square" lIns="109677" tIns="54838" rIns="109677" bIns="54838" numCol="1" anchor="t" anchorCtr="0" compatLnSpc="1"/>
          <a:lstStyle/>
          <a:p>
            <a:endParaRPr lang="en-US" sz="935" dirty="0">
              <a:latin typeface="微软雅黑" panose="020B0503020204020204" pitchFamily="34" charset="-122"/>
              <a:ea typeface="微软雅黑" panose="020B0503020204020204" pitchFamily="34" charset="-122"/>
              <a:cs typeface="+mn-ea"/>
              <a:sym typeface="+mn-lt"/>
            </a:endParaRPr>
          </a:p>
        </p:txBody>
      </p:sp>
      <p:sp>
        <p:nvSpPr>
          <p:cNvPr id="87" name="Freeform 14"/>
          <p:cNvSpPr>
            <a:spLocks noChangeArrowheads="1"/>
          </p:cNvSpPr>
          <p:nvPr/>
        </p:nvSpPr>
        <p:spPr bwMode="auto">
          <a:xfrm>
            <a:off x="5273184" y="1572078"/>
            <a:ext cx="1660288" cy="1660721"/>
          </a:xfrm>
          <a:custGeom>
            <a:avLst/>
            <a:gdLst>
              <a:gd name="G0" fmla="+- 1 0 0"/>
              <a:gd name="G1" fmla="+- 1 0 0"/>
              <a:gd name="G2" fmla="+- 1 0 0"/>
              <a:gd name="G3" fmla="+- 1 0 0"/>
              <a:gd name="G4" fmla="+- 1 0 0"/>
              <a:gd name="G5" fmla="+- 1 0 0"/>
              <a:gd name="G6" fmla="+- 2745 0 0"/>
              <a:gd name="G7" fmla="+- 1768 0 0"/>
              <a:gd name="G8" fmla="+- 792 0 0"/>
              <a:gd name="G9" fmla="+- 1 0 0"/>
              <a:gd name="G10" fmla="+- 1 0 0"/>
              <a:gd name="G11" fmla="+- 1 0 0"/>
              <a:gd name="G12" fmla="+- 1 0 0"/>
              <a:gd name="G13" fmla="+- 1 0 0"/>
              <a:gd name="T0" fmla="*/ 1272815 w 3538"/>
              <a:gd name="T1" fmla="*/ 636228 h 3538"/>
              <a:gd name="T2" fmla="*/ 1272815 w 3538"/>
              <a:gd name="T3" fmla="*/ 636228 h 3538"/>
              <a:gd name="T4" fmla="*/ 636588 w 3538"/>
              <a:gd name="T5" fmla="*/ 1272815 h 3538"/>
              <a:gd name="T6" fmla="*/ 0 w 3538"/>
              <a:gd name="T7" fmla="*/ 636228 h 3538"/>
              <a:gd name="T8" fmla="*/ 636588 w 3538"/>
              <a:gd name="T9" fmla="*/ 0 h 3538"/>
              <a:gd name="T10" fmla="*/ 1272815 w 3538"/>
              <a:gd name="T11" fmla="*/ 636228 h 3538"/>
            </a:gdLst>
            <a:ahLst/>
            <a:cxnLst>
              <a:cxn ang="0">
                <a:pos x="T0" y="T1"/>
              </a:cxn>
              <a:cxn ang="0">
                <a:pos x="T2" y="T3"/>
              </a:cxn>
              <a:cxn ang="0">
                <a:pos x="T4" y="T5"/>
              </a:cxn>
              <a:cxn ang="0">
                <a:pos x="T6" y="T7"/>
              </a:cxn>
              <a:cxn ang="0">
                <a:pos x="T8" y="T9"/>
              </a:cxn>
              <a:cxn ang="0">
                <a:pos x="T10" y="T11"/>
              </a:cxn>
            </a:cxnLst>
            <a:rect l="0" t="0" r="r" b="b"/>
            <a:pathLst>
              <a:path w="3538" h="3538">
                <a:moveTo>
                  <a:pt x="3537" y="1768"/>
                </a:moveTo>
                <a:lnTo>
                  <a:pt x="3537" y="1768"/>
                </a:lnTo>
                <a:cubicBezTo>
                  <a:pt x="3537" y="2745"/>
                  <a:pt x="2745" y="3537"/>
                  <a:pt x="1769" y="3537"/>
                </a:cubicBezTo>
                <a:cubicBezTo>
                  <a:pt x="792" y="3537"/>
                  <a:pt x="0" y="2745"/>
                  <a:pt x="0" y="1768"/>
                </a:cubicBezTo>
                <a:cubicBezTo>
                  <a:pt x="0" y="792"/>
                  <a:pt x="792" y="0"/>
                  <a:pt x="1769" y="0"/>
                </a:cubicBezTo>
                <a:cubicBezTo>
                  <a:pt x="2745" y="0"/>
                  <a:pt x="3537" y="792"/>
                  <a:pt x="3537" y="1768"/>
                </a:cubicBezTo>
              </a:path>
            </a:pathLst>
          </a:custGeom>
          <a:solidFill>
            <a:schemeClr val="bg1"/>
          </a:solidFill>
          <a:ln>
            <a:noFill/>
          </a:ln>
          <a:effectLst/>
        </p:spPr>
        <p:txBody>
          <a:bodyPr wrap="none" lIns="121841" tIns="60920" rIns="121841" bIns="60920" anchor="ctr"/>
          <a:lstStyle/>
          <a:p>
            <a:endParaRPr lang="en-US" sz="935" dirty="0">
              <a:latin typeface="微软雅黑" panose="020B0503020204020204" pitchFamily="34" charset="-122"/>
              <a:ea typeface="微软雅黑" panose="020B0503020204020204" pitchFamily="34" charset="-122"/>
              <a:cs typeface="+mn-ea"/>
              <a:sym typeface="+mn-lt"/>
            </a:endParaRPr>
          </a:p>
        </p:txBody>
      </p:sp>
      <p:sp>
        <p:nvSpPr>
          <p:cNvPr id="88" name="Freeform 15"/>
          <p:cNvSpPr>
            <a:spLocks noChangeArrowheads="1"/>
          </p:cNvSpPr>
          <p:nvPr/>
        </p:nvSpPr>
        <p:spPr bwMode="auto">
          <a:xfrm>
            <a:off x="5507115" y="1808140"/>
            <a:ext cx="1190355" cy="1190667"/>
          </a:xfrm>
          <a:custGeom>
            <a:avLst/>
            <a:gdLst>
              <a:gd name="G0" fmla="+- 1 0 0"/>
              <a:gd name="G1" fmla="+- 1 0 0"/>
              <a:gd name="G2" fmla="+- 1 0 0"/>
              <a:gd name="G3" fmla="+- 1 0 0"/>
              <a:gd name="G4" fmla="+- 1 0 0"/>
              <a:gd name="G5" fmla="+- 1 0 0"/>
              <a:gd name="G6" fmla="+- 1966 0 0"/>
              <a:gd name="G7" fmla="+- 1267 0 0"/>
              <a:gd name="G8" fmla="+- 566 0 0"/>
              <a:gd name="G9" fmla="+- 1 0 0"/>
              <a:gd name="G10" fmla="+- 1 0 0"/>
              <a:gd name="G11" fmla="+- 1 0 0"/>
              <a:gd name="G12" fmla="+- 1 0 0"/>
              <a:gd name="G13" fmla="+- 1 0 0"/>
              <a:gd name="T0" fmla="*/ 912452 w 2536"/>
              <a:gd name="T1" fmla="*/ 456047 h 2536"/>
              <a:gd name="T2" fmla="*/ 912452 w 2536"/>
              <a:gd name="T3" fmla="*/ 456047 h 2536"/>
              <a:gd name="T4" fmla="*/ 456406 w 2536"/>
              <a:gd name="T5" fmla="*/ 912453 h 2536"/>
              <a:gd name="T6" fmla="*/ 0 w 2536"/>
              <a:gd name="T7" fmla="*/ 456047 h 2536"/>
              <a:gd name="T8" fmla="*/ 456406 w 2536"/>
              <a:gd name="T9" fmla="*/ 0 h 2536"/>
              <a:gd name="T10" fmla="*/ 912452 w 2536"/>
              <a:gd name="T11" fmla="*/ 456047 h 2536"/>
            </a:gdLst>
            <a:ahLst/>
            <a:cxnLst>
              <a:cxn ang="0">
                <a:pos x="T0" y="T1"/>
              </a:cxn>
              <a:cxn ang="0">
                <a:pos x="T2" y="T3"/>
              </a:cxn>
              <a:cxn ang="0">
                <a:pos x="T4" y="T5"/>
              </a:cxn>
              <a:cxn ang="0">
                <a:pos x="T6" y="T7"/>
              </a:cxn>
              <a:cxn ang="0">
                <a:pos x="T8" y="T9"/>
              </a:cxn>
              <a:cxn ang="0">
                <a:pos x="T10" y="T11"/>
              </a:cxn>
            </a:cxnLst>
            <a:rect l="0" t="0" r="r" b="b"/>
            <a:pathLst>
              <a:path w="2536" h="2536">
                <a:moveTo>
                  <a:pt x="2535" y="1267"/>
                </a:moveTo>
                <a:lnTo>
                  <a:pt x="2535" y="1267"/>
                </a:lnTo>
                <a:cubicBezTo>
                  <a:pt x="2535" y="1966"/>
                  <a:pt x="1969" y="2535"/>
                  <a:pt x="1268" y="2535"/>
                </a:cubicBezTo>
                <a:cubicBezTo>
                  <a:pt x="569" y="2535"/>
                  <a:pt x="0" y="1966"/>
                  <a:pt x="0" y="1267"/>
                </a:cubicBezTo>
                <a:cubicBezTo>
                  <a:pt x="0" y="566"/>
                  <a:pt x="569" y="0"/>
                  <a:pt x="1268" y="0"/>
                </a:cubicBezTo>
                <a:cubicBezTo>
                  <a:pt x="1969" y="0"/>
                  <a:pt x="2535" y="566"/>
                  <a:pt x="2535" y="1267"/>
                </a:cubicBezTo>
              </a:path>
            </a:pathLst>
          </a:custGeom>
          <a:solidFill>
            <a:srgbClr val="FFC000"/>
          </a:solidFill>
          <a:ln>
            <a:noFill/>
          </a:ln>
          <a:effectLst/>
        </p:spPr>
        <p:txBody>
          <a:bodyPr wrap="none" lIns="121841" tIns="60920" rIns="121841" bIns="60920" anchor="ctr"/>
          <a:lstStyle/>
          <a:p>
            <a:endParaRPr lang="en-US" sz="935" dirty="0">
              <a:latin typeface="微软雅黑" panose="020B0503020204020204" pitchFamily="34" charset="-122"/>
              <a:ea typeface="微软雅黑" panose="020B0503020204020204" pitchFamily="34" charset="-122"/>
              <a:cs typeface="+mn-ea"/>
              <a:sym typeface="+mn-lt"/>
            </a:endParaRPr>
          </a:p>
        </p:txBody>
      </p:sp>
      <p:sp>
        <p:nvSpPr>
          <p:cNvPr id="89" name="Freeform 16"/>
          <p:cNvSpPr>
            <a:spLocks noChangeArrowheads="1"/>
          </p:cNvSpPr>
          <p:nvPr/>
        </p:nvSpPr>
        <p:spPr bwMode="auto">
          <a:xfrm>
            <a:off x="5743118" y="2042133"/>
            <a:ext cx="720424" cy="722682"/>
          </a:xfrm>
          <a:custGeom>
            <a:avLst/>
            <a:gdLst>
              <a:gd name="G0" fmla="+- 1 0 0"/>
              <a:gd name="G1" fmla="+- 1 0 0"/>
              <a:gd name="G2" fmla="+- 1 0 0"/>
              <a:gd name="G3" fmla="+- 1 0 0"/>
              <a:gd name="G4" fmla="+- 1 0 0"/>
              <a:gd name="G5" fmla="+- 1 0 0"/>
              <a:gd name="G6" fmla="+- 1193 0 0"/>
              <a:gd name="G7" fmla="+- 769 0 0"/>
              <a:gd name="G8" fmla="+- 345 0 0"/>
              <a:gd name="G9" fmla="+- 1 0 0"/>
              <a:gd name="G10" fmla="+- 1 0 0"/>
              <a:gd name="G11" fmla="+- 1 0 0"/>
              <a:gd name="G12" fmla="+- 1 0 0"/>
              <a:gd name="G13" fmla="+- 1 0 0"/>
              <a:gd name="T0" fmla="*/ 552090 w 1534"/>
              <a:gd name="T1" fmla="*/ 277199 h 1537"/>
              <a:gd name="T2" fmla="*/ 552090 w 1534"/>
              <a:gd name="T3" fmla="*/ 277199 h 1537"/>
              <a:gd name="T4" fmla="*/ 276225 w 1534"/>
              <a:gd name="T5" fmla="*/ 553677 h 1537"/>
              <a:gd name="T6" fmla="*/ 0 w 1534"/>
              <a:gd name="T7" fmla="*/ 277199 h 1537"/>
              <a:gd name="T8" fmla="*/ 276225 w 1534"/>
              <a:gd name="T9" fmla="*/ 0 h 1537"/>
              <a:gd name="T10" fmla="*/ 552090 w 1534"/>
              <a:gd name="T11" fmla="*/ 277199 h 1537"/>
            </a:gdLst>
            <a:ahLst/>
            <a:cxnLst>
              <a:cxn ang="0">
                <a:pos x="T0" y="T1"/>
              </a:cxn>
              <a:cxn ang="0">
                <a:pos x="T2" y="T3"/>
              </a:cxn>
              <a:cxn ang="0">
                <a:pos x="T4" y="T5"/>
              </a:cxn>
              <a:cxn ang="0">
                <a:pos x="T6" y="T7"/>
              </a:cxn>
              <a:cxn ang="0">
                <a:pos x="T8" y="T9"/>
              </a:cxn>
              <a:cxn ang="0">
                <a:pos x="T10" y="T11"/>
              </a:cxn>
            </a:cxnLst>
            <a:rect l="0" t="0" r="r" b="b"/>
            <a:pathLst>
              <a:path w="1534" h="1537">
                <a:moveTo>
                  <a:pt x="1533" y="769"/>
                </a:moveTo>
                <a:lnTo>
                  <a:pt x="1533" y="769"/>
                </a:lnTo>
                <a:cubicBezTo>
                  <a:pt x="1533" y="1193"/>
                  <a:pt x="1191" y="1536"/>
                  <a:pt x="767" y="1536"/>
                </a:cubicBezTo>
                <a:cubicBezTo>
                  <a:pt x="342" y="1536"/>
                  <a:pt x="0" y="1193"/>
                  <a:pt x="0" y="769"/>
                </a:cubicBezTo>
                <a:cubicBezTo>
                  <a:pt x="0" y="345"/>
                  <a:pt x="342" y="0"/>
                  <a:pt x="767" y="0"/>
                </a:cubicBezTo>
                <a:cubicBezTo>
                  <a:pt x="1191" y="0"/>
                  <a:pt x="1533" y="345"/>
                  <a:pt x="1533" y="769"/>
                </a:cubicBezTo>
              </a:path>
            </a:pathLst>
          </a:custGeom>
          <a:solidFill>
            <a:srgbClr val="C14547"/>
          </a:solidFill>
          <a:ln>
            <a:noFill/>
          </a:ln>
          <a:effectLst/>
        </p:spPr>
        <p:txBody>
          <a:bodyPr wrap="none" lIns="121841" tIns="60920" rIns="121841" bIns="60920" anchor="ctr"/>
          <a:lstStyle/>
          <a:p>
            <a:endParaRPr lang="en-US" sz="935" dirty="0">
              <a:latin typeface="微软雅黑" panose="020B0503020204020204" pitchFamily="34" charset="-122"/>
              <a:ea typeface="微软雅黑" panose="020B0503020204020204" pitchFamily="34" charset="-122"/>
              <a:cs typeface="+mn-ea"/>
              <a:sym typeface="+mn-lt"/>
            </a:endParaRPr>
          </a:p>
        </p:txBody>
      </p:sp>
      <p:sp>
        <p:nvSpPr>
          <p:cNvPr id="90" name="Freeform 17"/>
          <p:cNvSpPr>
            <a:spLocks noChangeArrowheads="1"/>
          </p:cNvSpPr>
          <p:nvPr/>
        </p:nvSpPr>
        <p:spPr bwMode="auto">
          <a:xfrm>
            <a:off x="5977046" y="2276123"/>
            <a:ext cx="250493" cy="250559"/>
          </a:xfrm>
          <a:custGeom>
            <a:avLst/>
            <a:gdLst>
              <a:gd name="G0" fmla="+- 1 0 0"/>
              <a:gd name="G1" fmla="+- 1 0 0"/>
              <a:gd name="G2" fmla="+- 1 0 0"/>
              <a:gd name="G3" fmla="+- 1 0 0"/>
              <a:gd name="G4" fmla="*/ 1 0 0"/>
              <a:gd name="T0" fmla="*/ 534 256 1"/>
              <a:gd name="T1" fmla="*/ 0 256 1"/>
              <a:gd name="G5" fmla="+- 0 T0 T1"/>
              <a:gd name="G6" fmla="cos G4 G5"/>
              <a:gd name="G7" fmla="+- 1 0 0"/>
              <a:gd name="G8" fmla="+- 415 0 0"/>
              <a:gd name="G9" fmla="+- 268 0 0"/>
              <a:gd name="G10" fmla="+- 121 0 0"/>
              <a:gd name="G11" fmla="+- 1 0 0"/>
              <a:gd name="G12" fmla="*/ 1 0 0"/>
              <a:gd name="G13" fmla="*/ 1 0 0"/>
              <a:gd name="G14" fmla="cos G12 G13"/>
              <a:gd name="G15" fmla="+- 1 0 0"/>
              <a:gd name="G16" fmla="+- 1 0 0"/>
              <a:gd name="G17" fmla="+- 1 0 0"/>
              <a:gd name="T2" fmla="*/ 191729 w 535"/>
              <a:gd name="T3" fmla="*/ 96224 h 535"/>
              <a:gd name="T4" fmla="*/ 191729 w 535"/>
              <a:gd name="T5" fmla="*/ 96224 h 535"/>
              <a:gd name="T6" fmla="*/ 95505 w 535"/>
              <a:gd name="T7" fmla="*/ 191729 h 535"/>
              <a:gd name="T8" fmla="*/ 0 w 535"/>
              <a:gd name="T9" fmla="*/ 96224 h 535"/>
              <a:gd name="T10" fmla="*/ 95505 w 535"/>
              <a:gd name="T11" fmla="*/ 0 h 535"/>
              <a:gd name="T12" fmla="*/ 191729 w 535"/>
              <a:gd name="T13" fmla="*/ 96224 h 535"/>
            </a:gdLst>
            <a:ahLst/>
            <a:cxnLst>
              <a:cxn ang="0">
                <a:pos x="T2" y="T3"/>
              </a:cxn>
              <a:cxn ang="0">
                <a:pos x="T4" y="T5"/>
              </a:cxn>
              <a:cxn ang="0">
                <a:pos x="T6" y="T7"/>
              </a:cxn>
              <a:cxn ang="0">
                <a:pos x="T8" y="T9"/>
              </a:cxn>
              <a:cxn ang="0">
                <a:pos x="T10" y="T11"/>
              </a:cxn>
              <a:cxn ang="0">
                <a:pos x="T12" y="T13"/>
              </a:cxn>
            </a:cxnLst>
            <a:rect l="0" t="0" r="r" b="b"/>
            <a:pathLst>
              <a:path w="535" h="535">
                <a:moveTo>
                  <a:pt x="534" y="268"/>
                </a:moveTo>
                <a:lnTo>
                  <a:pt x="534" y="268"/>
                </a:lnTo>
                <a:cubicBezTo>
                  <a:pt x="534" y="415"/>
                  <a:pt x="412" y="534"/>
                  <a:pt x="266" y="534"/>
                </a:cubicBezTo>
                <a:cubicBezTo>
                  <a:pt x="119" y="534"/>
                  <a:pt x="0" y="415"/>
                  <a:pt x="0" y="268"/>
                </a:cubicBezTo>
                <a:cubicBezTo>
                  <a:pt x="0" y="121"/>
                  <a:pt x="119" y="0"/>
                  <a:pt x="266" y="0"/>
                </a:cubicBezTo>
                <a:cubicBezTo>
                  <a:pt x="412" y="0"/>
                  <a:pt x="534" y="121"/>
                  <a:pt x="534" y="268"/>
                </a:cubicBezTo>
              </a:path>
            </a:pathLst>
          </a:custGeom>
          <a:solidFill>
            <a:srgbClr val="1E2C5D"/>
          </a:solidFill>
          <a:ln>
            <a:noFill/>
          </a:ln>
          <a:effectLst/>
        </p:spPr>
        <p:txBody>
          <a:bodyPr wrap="none" lIns="121841" tIns="60920" rIns="121841" bIns="60920" anchor="ctr"/>
          <a:lstStyle/>
          <a:p>
            <a:endParaRPr lang="en-US" sz="935" dirty="0">
              <a:latin typeface="微软雅黑" panose="020B0503020204020204" pitchFamily="34" charset="-122"/>
              <a:ea typeface="微软雅黑" panose="020B0503020204020204" pitchFamily="34" charset="-122"/>
              <a:cs typeface="+mn-ea"/>
              <a:sym typeface="+mn-lt"/>
            </a:endParaRPr>
          </a:p>
        </p:txBody>
      </p:sp>
      <p:grpSp>
        <p:nvGrpSpPr>
          <p:cNvPr id="91" name="Group 405"/>
          <p:cNvGrpSpPr/>
          <p:nvPr/>
        </p:nvGrpSpPr>
        <p:grpSpPr>
          <a:xfrm>
            <a:off x="6063993" y="1561725"/>
            <a:ext cx="1738955" cy="844855"/>
            <a:chOff x="12124791" y="3770786"/>
            <a:chExt cx="3478984" cy="1689710"/>
          </a:xfrm>
        </p:grpSpPr>
        <p:sp>
          <p:nvSpPr>
            <p:cNvPr id="92" name="Freeform 18"/>
            <p:cNvSpPr>
              <a:spLocks noChangeArrowheads="1"/>
            </p:cNvSpPr>
            <p:nvPr/>
          </p:nvSpPr>
          <p:spPr bwMode="auto">
            <a:xfrm>
              <a:off x="12124793" y="4118666"/>
              <a:ext cx="2841169" cy="1341829"/>
            </a:xfrm>
            <a:custGeom>
              <a:avLst/>
              <a:gdLst>
                <a:gd name="G0" fmla="+- 1 0 0"/>
                <a:gd name="G1" fmla="+- 1 0 0"/>
                <a:gd name="G2" fmla="+- 1 0 0"/>
                <a:gd name="G3" fmla="+- 1429 0 0"/>
                <a:gd name="G4" fmla="+- 1 0 0"/>
                <a:gd name="T0" fmla="*/ 106633 w 3023"/>
                <a:gd name="T1" fmla="*/ 407523 h 1430"/>
                <a:gd name="T2" fmla="*/ 1067050 w 3023"/>
                <a:gd name="T3" fmla="*/ 0 h 1430"/>
                <a:gd name="T4" fmla="*/ 1088665 w 3023"/>
                <a:gd name="T5" fmla="*/ 52154 h 1430"/>
                <a:gd name="T6" fmla="*/ 0 w 3023"/>
                <a:gd name="T7" fmla="*/ 513990 h 1430"/>
                <a:gd name="T8" fmla="*/ 106633 w 3023"/>
                <a:gd name="T9" fmla="*/ 407523 h 1430"/>
              </a:gdLst>
              <a:ahLst/>
              <a:cxnLst>
                <a:cxn ang="0">
                  <a:pos x="T0" y="T1"/>
                </a:cxn>
                <a:cxn ang="0">
                  <a:pos x="T2" y="T3"/>
                </a:cxn>
                <a:cxn ang="0">
                  <a:pos x="T4" y="T5"/>
                </a:cxn>
                <a:cxn ang="0">
                  <a:pos x="T6" y="T7"/>
                </a:cxn>
                <a:cxn ang="0">
                  <a:pos x="T8" y="T9"/>
                </a:cxn>
              </a:cxnLst>
              <a:rect l="0" t="0" r="r" b="b"/>
              <a:pathLst>
                <a:path w="3023" h="1430">
                  <a:moveTo>
                    <a:pt x="296" y="1133"/>
                  </a:moveTo>
                  <a:lnTo>
                    <a:pt x="2962" y="0"/>
                  </a:lnTo>
                  <a:lnTo>
                    <a:pt x="3022" y="145"/>
                  </a:lnTo>
                  <a:lnTo>
                    <a:pt x="0" y="1429"/>
                  </a:lnTo>
                  <a:lnTo>
                    <a:pt x="296" y="1133"/>
                  </a:lnTo>
                </a:path>
              </a:pathLst>
            </a:custGeom>
            <a:solidFill>
              <a:srgbClr val="515D5D"/>
            </a:solidFill>
            <a:ln>
              <a:noFill/>
            </a:ln>
            <a:effectLst/>
          </p:spPr>
          <p:txBody>
            <a:bodyPr wrap="none" lIns="162454" tIns="81227" rIns="162454" bIns="81227" anchor="ctr"/>
            <a:lstStyle/>
            <a:p>
              <a:endParaRPr lang="en-US" sz="935" dirty="0">
                <a:latin typeface="微软雅黑" panose="020B0503020204020204" pitchFamily="34" charset="-122"/>
                <a:ea typeface="微软雅黑" panose="020B0503020204020204" pitchFamily="34" charset="-122"/>
                <a:cs typeface="+mn-ea"/>
                <a:sym typeface="+mn-lt"/>
              </a:endParaRPr>
            </a:p>
          </p:txBody>
        </p:sp>
        <p:sp>
          <p:nvSpPr>
            <p:cNvPr id="93" name="Freeform 19"/>
            <p:cNvSpPr>
              <a:spLocks noChangeArrowheads="1"/>
            </p:cNvSpPr>
            <p:nvPr/>
          </p:nvSpPr>
          <p:spPr bwMode="auto">
            <a:xfrm>
              <a:off x="12124791" y="4255333"/>
              <a:ext cx="2899153" cy="1205163"/>
            </a:xfrm>
            <a:custGeom>
              <a:avLst/>
              <a:gdLst>
                <a:gd name="G0" fmla="+- 1 0 0"/>
                <a:gd name="G1" fmla="*/ 1 0 0"/>
                <a:gd name="G2" fmla="+- 1 0 0"/>
                <a:gd name="G3" fmla="+- 1284 0 0"/>
                <a:gd name="G4" fmla="+- 1 0 0"/>
                <a:gd name="T0" fmla="*/ 150879 w 3086"/>
                <a:gd name="T1" fmla="*/ 459087 h 1285"/>
                <a:gd name="T2" fmla="*/ 1110890 w 3086"/>
                <a:gd name="T3" fmla="*/ 51769 h 1285"/>
                <a:gd name="T4" fmla="*/ 1088204 w 3086"/>
                <a:gd name="T5" fmla="*/ 0 h 1285"/>
                <a:gd name="T6" fmla="*/ 0 w 3086"/>
                <a:gd name="T7" fmla="*/ 461603 h 1285"/>
                <a:gd name="T8" fmla="*/ 150879 w 3086"/>
                <a:gd name="T9" fmla="*/ 459087 h 1285"/>
              </a:gdLst>
              <a:ahLst/>
              <a:cxnLst>
                <a:cxn ang="0">
                  <a:pos x="T0" y="T1"/>
                </a:cxn>
                <a:cxn ang="0">
                  <a:pos x="T2" y="T3"/>
                </a:cxn>
                <a:cxn ang="0">
                  <a:pos x="T4" y="T5"/>
                </a:cxn>
                <a:cxn ang="0">
                  <a:pos x="T6" y="T7"/>
                </a:cxn>
                <a:cxn ang="0">
                  <a:pos x="T8" y="T9"/>
                </a:cxn>
              </a:cxnLst>
              <a:rect l="0" t="0" r="r" b="b"/>
              <a:pathLst>
                <a:path w="3086" h="1285">
                  <a:moveTo>
                    <a:pt x="419" y="1277"/>
                  </a:moveTo>
                  <a:lnTo>
                    <a:pt x="3085" y="144"/>
                  </a:lnTo>
                  <a:lnTo>
                    <a:pt x="3022" y="0"/>
                  </a:lnTo>
                  <a:lnTo>
                    <a:pt x="0" y="1284"/>
                  </a:lnTo>
                  <a:lnTo>
                    <a:pt x="419" y="1277"/>
                  </a:lnTo>
                </a:path>
              </a:pathLst>
            </a:custGeom>
            <a:solidFill>
              <a:srgbClr val="828286"/>
            </a:solidFill>
            <a:ln>
              <a:noFill/>
            </a:ln>
            <a:effectLst/>
          </p:spPr>
          <p:txBody>
            <a:bodyPr wrap="none" lIns="162454" tIns="81227" rIns="162454" bIns="81227" anchor="ctr"/>
            <a:lstStyle/>
            <a:p>
              <a:endParaRPr lang="en-US" sz="935" dirty="0">
                <a:latin typeface="微软雅黑" panose="020B0503020204020204" pitchFamily="34" charset="-122"/>
                <a:ea typeface="微软雅黑" panose="020B0503020204020204" pitchFamily="34" charset="-122"/>
                <a:cs typeface="+mn-ea"/>
                <a:sym typeface="+mn-lt"/>
              </a:endParaRPr>
            </a:p>
          </p:txBody>
        </p:sp>
        <p:sp>
          <p:nvSpPr>
            <p:cNvPr id="94" name="Freeform 20"/>
            <p:cNvSpPr>
              <a:spLocks noChangeArrowheads="1"/>
            </p:cNvSpPr>
            <p:nvPr/>
          </p:nvSpPr>
          <p:spPr bwMode="auto">
            <a:xfrm>
              <a:off x="12157926" y="4097957"/>
              <a:ext cx="2841169" cy="1341829"/>
            </a:xfrm>
            <a:custGeom>
              <a:avLst/>
              <a:gdLst>
                <a:gd name="G0" fmla="+- 1 0 0"/>
                <a:gd name="G1" fmla="+- 1 0 0"/>
                <a:gd name="G2" fmla="+- 1 0 0"/>
                <a:gd name="G3" fmla="+- 1429 0 0"/>
                <a:gd name="G4" fmla="+- 1 0 0"/>
                <a:gd name="T0" fmla="*/ 106527 w 3026"/>
                <a:gd name="T1" fmla="*/ 407523 h 1430"/>
                <a:gd name="T2" fmla="*/ 1066712 w 3026"/>
                <a:gd name="T3" fmla="*/ 0 h 1430"/>
                <a:gd name="T4" fmla="*/ 1088665 w 3026"/>
                <a:gd name="T5" fmla="*/ 51795 h 1430"/>
                <a:gd name="T6" fmla="*/ 0 w 3026"/>
                <a:gd name="T7" fmla="*/ 513990 h 1430"/>
                <a:gd name="T8" fmla="*/ 106527 w 3026"/>
                <a:gd name="T9" fmla="*/ 407523 h 1430"/>
              </a:gdLst>
              <a:ahLst/>
              <a:cxnLst>
                <a:cxn ang="0">
                  <a:pos x="T0" y="T1"/>
                </a:cxn>
                <a:cxn ang="0">
                  <a:pos x="T2" y="T3"/>
                </a:cxn>
                <a:cxn ang="0">
                  <a:pos x="T4" y="T5"/>
                </a:cxn>
                <a:cxn ang="0">
                  <a:pos x="T6" y="T7"/>
                </a:cxn>
                <a:cxn ang="0">
                  <a:pos x="T8" y="T9"/>
                </a:cxn>
              </a:cxnLst>
              <a:rect l="0" t="0" r="r" b="b"/>
              <a:pathLst>
                <a:path w="3026" h="1430">
                  <a:moveTo>
                    <a:pt x="296" y="1133"/>
                  </a:moveTo>
                  <a:lnTo>
                    <a:pt x="2964" y="0"/>
                  </a:lnTo>
                  <a:lnTo>
                    <a:pt x="3025" y="144"/>
                  </a:lnTo>
                  <a:lnTo>
                    <a:pt x="0" y="1429"/>
                  </a:lnTo>
                  <a:lnTo>
                    <a:pt x="296" y="1133"/>
                  </a:lnTo>
                </a:path>
              </a:pathLst>
            </a:custGeom>
            <a:solidFill>
              <a:schemeClr val="bg1">
                <a:lumMod val="65000"/>
              </a:schemeClr>
            </a:solidFill>
            <a:ln>
              <a:noFill/>
            </a:ln>
            <a:effectLst/>
          </p:spPr>
          <p:txBody>
            <a:bodyPr wrap="none" lIns="162454" tIns="81227" rIns="162454" bIns="81227" anchor="ctr"/>
            <a:lstStyle/>
            <a:p>
              <a:endParaRPr lang="en-US" sz="935" dirty="0">
                <a:latin typeface="微软雅黑" panose="020B0503020204020204" pitchFamily="34" charset="-122"/>
                <a:ea typeface="微软雅黑" panose="020B0503020204020204" pitchFamily="34" charset="-122"/>
                <a:cs typeface="+mn-ea"/>
                <a:sym typeface="+mn-lt"/>
              </a:endParaRPr>
            </a:p>
          </p:txBody>
        </p:sp>
        <p:sp>
          <p:nvSpPr>
            <p:cNvPr id="95" name="Freeform 21"/>
            <p:cNvSpPr>
              <a:spLocks noChangeArrowheads="1"/>
            </p:cNvSpPr>
            <p:nvPr/>
          </p:nvSpPr>
          <p:spPr bwMode="auto">
            <a:xfrm>
              <a:off x="12157924" y="4234626"/>
              <a:ext cx="2899153" cy="1209302"/>
            </a:xfrm>
            <a:custGeom>
              <a:avLst/>
              <a:gdLst>
                <a:gd name="G0" fmla="+- 1 0 0"/>
                <a:gd name="G1" fmla="*/ 1 0 0"/>
                <a:gd name="G2" fmla="+- 1 0 0"/>
                <a:gd name="G3" fmla="+- 1285 0 0"/>
                <a:gd name="G4" fmla="+- 1 0 0"/>
                <a:gd name="T0" fmla="*/ 151093 w 3089"/>
                <a:gd name="T1" fmla="*/ 460666 h 1286"/>
                <a:gd name="T2" fmla="*/ 1110890 w 3089"/>
                <a:gd name="T3" fmla="*/ 52267 h 1286"/>
                <a:gd name="T4" fmla="*/ 1088226 w 3089"/>
                <a:gd name="T5" fmla="*/ 0 h 1286"/>
                <a:gd name="T6" fmla="*/ 0 w 3089"/>
                <a:gd name="T7" fmla="*/ 463190 h 1286"/>
                <a:gd name="T8" fmla="*/ 151093 w 3089"/>
                <a:gd name="T9" fmla="*/ 460666 h 1286"/>
              </a:gdLst>
              <a:ahLst/>
              <a:cxnLst>
                <a:cxn ang="0">
                  <a:pos x="T0" y="T1"/>
                </a:cxn>
                <a:cxn ang="0">
                  <a:pos x="T2" y="T3"/>
                </a:cxn>
                <a:cxn ang="0">
                  <a:pos x="T4" y="T5"/>
                </a:cxn>
                <a:cxn ang="0">
                  <a:pos x="T6" y="T7"/>
                </a:cxn>
                <a:cxn ang="0">
                  <a:pos x="T8" y="T9"/>
                </a:cxn>
              </a:cxnLst>
              <a:rect l="0" t="0" r="r" b="b"/>
              <a:pathLst>
                <a:path w="3089" h="1286">
                  <a:moveTo>
                    <a:pt x="420" y="1278"/>
                  </a:moveTo>
                  <a:lnTo>
                    <a:pt x="3088" y="145"/>
                  </a:lnTo>
                  <a:lnTo>
                    <a:pt x="3025" y="0"/>
                  </a:lnTo>
                  <a:lnTo>
                    <a:pt x="0" y="1285"/>
                  </a:lnTo>
                  <a:lnTo>
                    <a:pt x="420" y="1278"/>
                  </a:lnTo>
                </a:path>
              </a:pathLst>
            </a:custGeom>
            <a:solidFill>
              <a:schemeClr val="bg1">
                <a:lumMod val="50000"/>
              </a:schemeClr>
            </a:solidFill>
            <a:ln>
              <a:noFill/>
            </a:ln>
            <a:effectLst/>
          </p:spPr>
          <p:txBody>
            <a:bodyPr wrap="none" lIns="162454" tIns="81227" rIns="162454" bIns="81227" anchor="ctr"/>
            <a:lstStyle/>
            <a:p>
              <a:endParaRPr lang="en-US" sz="935" dirty="0">
                <a:latin typeface="微软雅黑" panose="020B0503020204020204" pitchFamily="34" charset="-122"/>
                <a:ea typeface="微软雅黑" panose="020B0503020204020204" pitchFamily="34" charset="-122"/>
                <a:cs typeface="+mn-ea"/>
                <a:sym typeface="+mn-lt"/>
              </a:endParaRPr>
            </a:p>
          </p:txBody>
        </p:sp>
        <p:sp>
          <p:nvSpPr>
            <p:cNvPr id="96" name="Freeform 22"/>
            <p:cNvSpPr>
              <a:spLocks noChangeArrowheads="1"/>
            </p:cNvSpPr>
            <p:nvPr/>
          </p:nvSpPr>
          <p:spPr bwMode="auto">
            <a:xfrm>
              <a:off x="14560081" y="3770786"/>
              <a:ext cx="820046" cy="604652"/>
            </a:xfrm>
            <a:custGeom>
              <a:avLst/>
              <a:gdLst>
                <a:gd name="G0" fmla="+- 643 0 0"/>
                <a:gd name="G1" fmla="+- 643 0 0"/>
                <a:gd name="G2" fmla="+- 643 0 0"/>
                <a:gd name="G3" fmla="+- 1 0 0"/>
                <a:gd name="G4" fmla="+- 1 0 0"/>
                <a:gd name="G5" fmla="+- 1 0 0"/>
                <a:gd name="G6" fmla="+- 1 0 0"/>
                <a:gd name="G7" fmla="+- 1 0 0"/>
                <a:gd name="G8" fmla="+- 1 0 0"/>
                <a:gd name="G9" fmla="+- 1 0 0"/>
                <a:gd name="G10" fmla="+- 1 0 0"/>
                <a:gd name="G11" fmla="+- 643 0 0"/>
                <a:gd name="T0" fmla="*/ 0 w 875"/>
                <a:gd name="T1" fmla="*/ 231415 h 644"/>
                <a:gd name="T2" fmla="*/ 0 w 875"/>
                <a:gd name="T3" fmla="*/ 231415 h 644"/>
                <a:gd name="T4" fmla="*/ 116390 w 875"/>
                <a:gd name="T5" fmla="*/ 84936 h 644"/>
                <a:gd name="T6" fmla="*/ 313966 w 875"/>
                <a:gd name="T7" fmla="*/ 0 h 644"/>
                <a:gd name="T8" fmla="*/ 221644 w 875"/>
                <a:gd name="T9" fmla="*/ 137841 h 644"/>
                <a:gd name="T10" fmla="*/ 0 w 875"/>
                <a:gd name="T11" fmla="*/ 231415 h 644"/>
              </a:gdLst>
              <a:ahLst/>
              <a:cxnLst>
                <a:cxn ang="0">
                  <a:pos x="T0" y="T1"/>
                </a:cxn>
                <a:cxn ang="0">
                  <a:pos x="T2" y="T3"/>
                </a:cxn>
                <a:cxn ang="0">
                  <a:pos x="T4" y="T5"/>
                </a:cxn>
                <a:cxn ang="0">
                  <a:pos x="T6" y="T7"/>
                </a:cxn>
                <a:cxn ang="0">
                  <a:pos x="T8" y="T9"/>
                </a:cxn>
                <a:cxn ang="0">
                  <a:pos x="T10" y="T11"/>
                </a:cxn>
              </a:cxnLst>
              <a:rect l="0" t="0" r="r" b="b"/>
              <a:pathLst>
                <a:path w="875" h="644">
                  <a:moveTo>
                    <a:pt x="0" y="643"/>
                  </a:moveTo>
                  <a:lnTo>
                    <a:pt x="0" y="643"/>
                  </a:lnTo>
                  <a:cubicBezTo>
                    <a:pt x="0" y="643"/>
                    <a:pt x="58" y="347"/>
                    <a:pt x="324" y="236"/>
                  </a:cubicBezTo>
                  <a:cubicBezTo>
                    <a:pt x="589" y="122"/>
                    <a:pt x="874" y="0"/>
                    <a:pt x="874" y="0"/>
                  </a:cubicBezTo>
                  <a:cubicBezTo>
                    <a:pt x="617" y="383"/>
                    <a:pt x="617" y="383"/>
                    <a:pt x="617" y="383"/>
                  </a:cubicBezTo>
                  <a:lnTo>
                    <a:pt x="0" y="643"/>
                  </a:lnTo>
                </a:path>
              </a:pathLst>
            </a:custGeom>
            <a:solidFill>
              <a:srgbClr val="FFC000"/>
            </a:solidFill>
            <a:ln>
              <a:noFill/>
            </a:ln>
            <a:effectLst/>
          </p:spPr>
          <p:txBody>
            <a:bodyPr wrap="none" lIns="162454" tIns="81227" rIns="162454" bIns="81227" anchor="ctr"/>
            <a:lstStyle/>
            <a:p>
              <a:endParaRPr lang="en-US" sz="935" dirty="0">
                <a:latin typeface="微软雅黑" panose="020B0503020204020204" pitchFamily="34" charset="-122"/>
                <a:ea typeface="微软雅黑" panose="020B0503020204020204" pitchFamily="34" charset="-122"/>
                <a:cs typeface="+mn-ea"/>
                <a:sym typeface="+mn-lt"/>
              </a:endParaRPr>
            </a:p>
          </p:txBody>
        </p:sp>
        <p:sp>
          <p:nvSpPr>
            <p:cNvPr id="97" name="Freeform 23"/>
            <p:cNvSpPr>
              <a:spLocks noChangeArrowheads="1"/>
            </p:cNvSpPr>
            <p:nvPr/>
          </p:nvSpPr>
          <p:spPr bwMode="auto">
            <a:xfrm>
              <a:off x="14597357" y="4218063"/>
              <a:ext cx="1006418" cy="401719"/>
            </a:xfrm>
            <a:custGeom>
              <a:avLst/>
              <a:gdLst>
                <a:gd name="G0" fmla="+- 263 0 0"/>
                <a:gd name="G1" fmla="+- 263 0 0"/>
                <a:gd name="G2" fmla="+- 263 0 0"/>
                <a:gd name="G3" fmla="+- 1 0 0"/>
                <a:gd name="G4" fmla="*/ 1 35987 45568"/>
                <a:gd name="G5" fmla="*/ 1 35987 55552"/>
                <a:gd name="G6" fmla="*/ G5 1 180"/>
                <a:gd name="G7" fmla="*/ G4 1 G6"/>
                <a:gd name="G8" fmla="+- 1 0 0"/>
                <a:gd name="G9" fmla="+- 1 0 0"/>
                <a:gd name="G10" fmla="+- 1 0 0"/>
                <a:gd name="G11" fmla="+- 1 0 0"/>
                <a:gd name="G12" fmla="+- 1 0 0"/>
                <a:gd name="G13" fmla="+- 1 0 0"/>
                <a:gd name="G14" fmla="+- 263 0 0"/>
                <a:gd name="T0" fmla="*/ 0 w 1071"/>
                <a:gd name="T1" fmla="*/ 94844 h 427"/>
                <a:gd name="T2" fmla="*/ 0 w 1071"/>
                <a:gd name="T3" fmla="*/ 94844 h 427"/>
                <a:gd name="T4" fmla="*/ 187298 w 1071"/>
                <a:gd name="T5" fmla="*/ 113236 h 427"/>
                <a:gd name="T6" fmla="*/ 385402 w 1071"/>
                <a:gd name="T7" fmla="*/ 28489 h 427"/>
                <a:gd name="T8" fmla="*/ 223317 w 1071"/>
                <a:gd name="T9" fmla="*/ 0 h 427"/>
                <a:gd name="T10" fmla="*/ 0 w 1071"/>
                <a:gd name="T11" fmla="*/ 94844 h 427"/>
              </a:gdLst>
              <a:ahLst/>
              <a:cxnLst>
                <a:cxn ang="0">
                  <a:pos x="T0" y="T1"/>
                </a:cxn>
                <a:cxn ang="0">
                  <a:pos x="T2" y="T3"/>
                </a:cxn>
                <a:cxn ang="0">
                  <a:pos x="T4" y="T5"/>
                </a:cxn>
                <a:cxn ang="0">
                  <a:pos x="T6" y="T7"/>
                </a:cxn>
                <a:cxn ang="0">
                  <a:pos x="T8" y="T9"/>
                </a:cxn>
                <a:cxn ang="0">
                  <a:pos x="T10" y="T11"/>
                </a:cxn>
              </a:cxnLst>
              <a:rect l="0" t="0" r="r" b="b"/>
              <a:pathLst>
                <a:path w="1071" h="427">
                  <a:moveTo>
                    <a:pt x="0" y="263"/>
                  </a:moveTo>
                  <a:lnTo>
                    <a:pt x="0" y="263"/>
                  </a:lnTo>
                  <a:cubicBezTo>
                    <a:pt x="0" y="263"/>
                    <a:pt x="254" y="426"/>
                    <a:pt x="520" y="314"/>
                  </a:cubicBezTo>
                  <a:cubicBezTo>
                    <a:pt x="786" y="200"/>
                    <a:pt x="1070" y="79"/>
                    <a:pt x="1070" y="79"/>
                  </a:cubicBezTo>
                  <a:cubicBezTo>
                    <a:pt x="620" y="0"/>
                    <a:pt x="620" y="0"/>
                    <a:pt x="620" y="0"/>
                  </a:cubicBezTo>
                  <a:lnTo>
                    <a:pt x="0" y="263"/>
                  </a:lnTo>
                </a:path>
              </a:pathLst>
            </a:custGeom>
            <a:solidFill>
              <a:srgbClr val="FFC000"/>
            </a:solidFill>
            <a:ln>
              <a:noFill/>
            </a:ln>
            <a:effectLst/>
          </p:spPr>
          <p:txBody>
            <a:bodyPr wrap="none" lIns="162454" tIns="81227" rIns="162454" bIns="81227" anchor="ctr"/>
            <a:lstStyle/>
            <a:p>
              <a:endParaRPr lang="en-US" sz="935" dirty="0">
                <a:latin typeface="微软雅黑" panose="020B0503020204020204" pitchFamily="34" charset="-122"/>
                <a:ea typeface="微软雅黑" panose="020B0503020204020204" pitchFamily="34" charset="-122"/>
                <a:cs typeface="+mn-ea"/>
                <a:sym typeface="+mn-lt"/>
              </a:endParaRPr>
            </a:p>
          </p:txBody>
        </p:sp>
      </p:grpSp>
      <p:sp>
        <p:nvSpPr>
          <p:cNvPr id="98" name="文本框 97"/>
          <p:cNvSpPr txBox="1"/>
          <p:nvPr/>
        </p:nvSpPr>
        <p:spPr>
          <a:xfrm>
            <a:off x="820353" y="5065040"/>
            <a:ext cx="2522788" cy="828675"/>
          </a:xfrm>
          <a:prstGeom prst="rect">
            <a:avLst/>
          </a:prstGeom>
          <a:noFill/>
        </p:spPr>
        <p:txBody>
          <a:bodyPr wrap="square" lIns="91412" tIns="45706" rIns="91412" bIns="45706" rtlCol="0">
            <a:spAutoFit/>
          </a:bodyPr>
          <a:lstStyle/>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在这里输入您的文字内容，或者将您的文字复制在这里，在这里输入您的文字内容，或者将您的文字复制在这里</a:t>
            </a:r>
          </a:p>
        </p:txBody>
      </p:sp>
      <p:sp>
        <p:nvSpPr>
          <p:cNvPr id="99" name="文本框 98"/>
          <p:cNvSpPr txBox="1"/>
          <p:nvPr/>
        </p:nvSpPr>
        <p:spPr>
          <a:xfrm>
            <a:off x="1128267" y="4653268"/>
            <a:ext cx="1979389" cy="338398"/>
          </a:xfrm>
          <a:prstGeom prst="rect">
            <a:avLst/>
          </a:prstGeom>
          <a:noFill/>
        </p:spPr>
        <p:txBody>
          <a:bodyPr wrap="square" lIns="91412" tIns="45706" rIns="91412" bIns="45706" rtlCol="0">
            <a:spAutoFit/>
          </a:bodyPr>
          <a:lstStyle/>
          <a:p>
            <a:pPr algn="ct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添加您的标题</a:t>
            </a:r>
          </a:p>
        </p:txBody>
      </p:sp>
      <p:sp>
        <p:nvSpPr>
          <p:cNvPr id="100" name="文本框 99"/>
          <p:cNvSpPr txBox="1"/>
          <p:nvPr/>
        </p:nvSpPr>
        <p:spPr>
          <a:xfrm>
            <a:off x="3532532" y="5065040"/>
            <a:ext cx="2522788" cy="830968"/>
          </a:xfrm>
          <a:prstGeom prst="rect">
            <a:avLst/>
          </a:prstGeom>
          <a:noFill/>
        </p:spPr>
        <p:txBody>
          <a:bodyPr wrap="square" lIns="91412" tIns="45706" rIns="91412" bIns="45706" rtlCol="0">
            <a:spAutoFit/>
          </a:bodyPr>
          <a:lstStyle/>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在这里输入您的文字内容，或者将您的文字复制在这里，在这里输入您的文字内容，或者将您的文字复制在这里</a:t>
            </a:r>
          </a:p>
        </p:txBody>
      </p:sp>
      <p:sp>
        <p:nvSpPr>
          <p:cNvPr id="101" name="文本框 100"/>
          <p:cNvSpPr txBox="1"/>
          <p:nvPr/>
        </p:nvSpPr>
        <p:spPr>
          <a:xfrm>
            <a:off x="3840446" y="4653268"/>
            <a:ext cx="1979389" cy="338398"/>
          </a:xfrm>
          <a:prstGeom prst="rect">
            <a:avLst/>
          </a:prstGeom>
          <a:noFill/>
        </p:spPr>
        <p:txBody>
          <a:bodyPr wrap="square" lIns="91412" tIns="45706" rIns="91412" bIns="45706" rtlCol="0">
            <a:spAutoFit/>
          </a:bodyPr>
          <a:lstStyle/>
          <a:p>
            <a:pPr algn="ct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添加您的标题</a:t>
            </a:r>
          </a:p>
        </p:txBody>
      </p:sp>
      <p:sp>
        <p:nvSpPr>
          <p:cNvPr id="102" name="文本框 101"/>
          <p:cNvSpPr txBox="1"/>
          <p:nvPr/>
        </p:nvSpPr>
        <p:spPr>
          <a:xfrm>
            <a:off x="6244711" y="5065040"/>
            <a:ext cx="2522788" cy="830968"/>
          </a:xfrm>
          <a:prstGeom prst="rect">
            <a:avLst/>
          </a:prstGeom>
          <a:noFill/>
        </p:spPr>
        <p:txBody>
          <a:bodyPr wrap="square" lIns="91412" tIns="45706" rIns="91412" bIns="45706" rtlCol="0">
            <a:spAutoFit/>
          </a:bodyPr>
          <a:lstStyle/>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在这里输入您的文字内容，或者将您的文字复制在这里，在这里输入您的文字内容，或者将您的文字复制在这里</a:t>
            </a:r>
          </a:p>
        </p:txBody>
      </p:sp>
      <p:sp>
        <p:nvSpPr>
          <p:cNvPr id="103" name="文本框 102"/>
          <p:cNvSpPr txBox="1"/>
          <p:nvPr/>
        </p:nvSpPr>
        <p:spPr>
          <a:xfrm>
            <a:off x="6516409" y="4653268"/>
            <a:ext cx="1979389" cy="338398"/>
          </a:xfrm>
          <a:prstGeom prst="rect">
            <a:avLst/>
          </a:prstGeom>
          <a:noFill/>
        </p:spPr>
        <p:txBody>
          <a:bodyPr wrap="square" lIns="91412" tIns="45706" rIns="91412" bIns="45706" rtlCol="0">
            <a:spAutoFit/>
          </a:bodyPr>
          <a:lstStyle/>
          <a:p>
            <a:pPr algn="ct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添加您的标题</a:t>
            </a:r>
          </a:p>
        </p:txBody>
      </p:sp>
      <p:sp>
        <p:nvSpPr>
          <p:cNvPr id="104" name="文本框 103"/>
          <p:cNvSpPr txBox="1"/>
          <p:nvPr/>
        </p:nvSpPr>
        <p:spPr>
          <a:xfrm>
            <a:off x="8956891" y="5065040"/>
            <a:ext cx="2522788" cy="830968"/>
          </a:xfrm>
          <a:prstGeom prst="rect">
            <a:avLst/>
          </a:prstGeom>
          <a:noFill/>
        </p:spPr>
        <p:txBody>
          <a:bodyPr wrap="square" lIns="91412" tIns="45706" rIns="91412" bIns="45706" rtlCol="0">
            <a:spAutoFit/>
          </a:bodyPr>
          <a:lstStyle/>
          <a:p>
            <a:pPr algn="ct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在这里输入您的文字内容，或者将您的文字复制在这里，在这里输入您的文字内容，或者将您的文字复制在这里</a:t>
            </a:r>
          </a:p>
        </p:txBody>
      </p:sp>
      <p:sp>
        <p:nvSpPr>
          <p:cNvPr id="105" name="文本框 104"/>
          <p:cNvSpPr txBox="1"/>
          <p:nvPr/>
        </p:nvSpPr>
        <p:spPr>
          <a:xfrm>
            <a:off x="9228589" y="4653268"/>
            <a:ext cx="1979389" cy="338398"/>
          </a:xfrm>
          <a:prstGeom prst="rect">
            <a:avLst/>
          </a:prstGeom>
          <a:noFill/>
        </p:spPr>
        <p:txBody>
          <a:bodyPr wrap="square" lIns="91412" tIns="45706" rIns="91412" bIns="45706" rtlCol="0">
            <a:spAutoFit/>
          </a:bodyPr>
          <a:lstStyle/>
          <a:p>
            <a:pPr algn="ct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添加您的标题</a:t>
            </a:r>
          </a:p>
        </p:txBody>
      </p:sp>
      <p:grpSp>
        <p:nvGrpSpPr>
          <p:cNvPr id="106" name="Group 20"/>
          <p:cNvGrpSpPr>
            <a:grpSpLocks noChangeAspect="1"/>
          </p:cNvGrpSpPr>
          <p:nvPr/>
        </p:nvGrpSpPr>
        <p:grpSpPr>
          <a:xfrm>
            <a:off x="4577991" y="3989398"/>
            <a:ext cx="431867" cy="299221"/>
            <a:chOff x="7416800" y="1122363"/>
            <a:chExt cx="366713" cy="254000"/>
          </a:xfrm>
          <a:solidFill>
            <a:schemeClr val="bg1"/>
          </a:solidFill>
        </p:grpSpPr>
        <p:sp>
          <p:nvSpPr>
            <p:cNvPr id="107" name="Freeform 48"/>
            <p:cNvSpPr>
              <a:spLocks noEditPoints="1"/>
            </p:cNvSpPr>
            <p:nvPr/>
          </p:nvSpPr>
          <p:spPr bwMode="auto">
            <a:xfrm>
              <a:off x="7416800" y="1122363"/>
              <a:ext cx="260350" cy="254000"/>
            </a:xfrm>
            <a:custGeom>
              <a:avLst/>
              <a:gdLst>
                <a:gd name="T0" fmla="*/ 86 w 99"/>
                <a:gd name="T1" fmla="*/ 59 h 97"/>
                <a:gd name="T2" fmla="*/ 99 w 99"/>
                <a:gd name="T3" fmla="*/ 53 h 97"/>
                <a:gd name="T4" fmla="*/ 99 w 99"/>
                <a:gd name="T5" fmla="*/ 42 h 97"/>
                <a:gd name="T6" fmla="*/ 86 w 99"/>
                <a:gd name="T7" fmla="*/ 37 h 97"/>
                <a:gd name="T8" fmla="*/ 83 w 99"/>
                <a:gd name="T9" fmla="*/ 31 h 97"/>
                <a:gd name="T10" fmla="*/ 89 w 99"/>
                <a:gd name="T11" fmla="*/ 17 h 97"/>
                <a:gd name="T12" fmla="*/ 81 w 99"/>
                <a:gd name="T13" fmla="*/ 10 h 97"/>
                <a:gd name="T14" fmla="*/ 67 w 99"/>
                <a:gd name="T15" fmla="*/ 15 h 97"/>
                <a:gd name="T16" fmla="*/ 61 w 99"/>
                <a:gd name="T17" fmla="*/ 13 h 97"/>
                <a:gd name="T18" fmla="*/ 55 w 99"/>
                <a:gd name="T19" fmla="*/ 0 h 97"/>
                <a:gd name="T20" fmla="*/ 44 w 99"/>
                <a:gd name="T21" fmla="*/ 0 h 97"/>
                <a:gd name="T22" fmla="*/ 39 w 99"/>
                <a:gd name="T23" fmla="*/ 13 h 97"/>
                <a:gd name="T24" fmla="*/ 32 w 99"/>
                <a:gd name="T25" fmla="*/ 15 h 97"/>
                <a:gd name="T26" fmla="*/ 19 w 99"/>
                <a:gd name="T27" fmla="*/ 10 h 97"/>
                <a:gd name="T28" fmla="*/ 11 w 99"/>
                <a:gd name="T29" fmla="*/ 18 h 97"/>
                <a:gd name="T30" fmla="*/ 16 w 99"/>
                <a:gd name="T31" fmla="*/ 31 h 97"/>
                <a:gd name="T32" fmla="*/ 14 w 99"/>
                <a:gd name="T33" fmla="*/ 37 h 97"/>
                <a:gd name="T34" fmla="*/ 0 w 99"/>
                <a:gd name="T35" fmla="*/ 43 h 97"/>
                <a:gd name="T36" fmla="*/ 0 w 99"/>
                <a:gd name="T37" fmla="*/ 54 h 97"/>
                <a:gd name="T38" fmla="*/ 14 w 99"/>
                <a:gd name="T39" fmla="*/ 59 h 97"/>
                <a:gd name="T40" fmla="*/ 16 w 99"/>
                <a:gd name="T41" fmla="*/ 65 h 97"/>
                <a:gd name="T42" fmla="*/ 11 w 99"/>
                <a:gd name="T43" fmla="*/ 79 h 97"/>
                <a:gd name="T44" fmla="*/ 19 w 99"/>
                <a:gd name="T45" fmla="*/ 86 h 97"/>
                <a:gd name="T46" fmla="*/ 33 w 99"/>
                <a:gd name="T47" fmla="*/ 81 h 97"/>
                <a:gd name="T48" fmla="*/ 39 w 99"/>
                <a:gd name="T49" fmla="*/ 83 h 97"/>
                <a:gd name="T50" fmla="*/ 45 w 99"/>
                <a:gd name="T51" fmla="*/ 97 h 97"/>
                <a:gd name="T52" fmla="*/ 56 w 99"/>
                <a:gd name="T53" fmla="*/ 97 h 97"/>
                <a:gd name="T54" fmla="*/ 61 w 99"/>
                <a:gd name="T55" fmla="*/ 83 h 97"/>
                <a:gd name="T56" fmla="*/ 67 w 99"/>
                <a:gd name="T57" fmla="*/ 81 h 97"/>
                <a:gd name="T58" fmla="*/ 81 w 99"/>
                <a:gd name="T59" fmla="*/ 86 h 97"/>
                <a:gd name="T60" fmla="*/ 89 w 99"/>
                <a:gd name="T61" fmla="*/ 78 h 97"/>
                <a:gd name="T62" fmla="*/ 83 w 99"/>
                <a:gd name="T63" fmla="*/ 65 h 97"/>
                <a:gd name="T64" fmla="*/ 86 w 99"/>
                <a:gd name="T65" fmla="*/ 59 h 97"/>
                <a:gd name="T66" fmla="*/ 50 w 99"/>
                <a:gd name="T67" fmla="*/ 64 h 97"/>
                <a:gd name="T68" fmla="*/ 34 w 99"/>
                <a:gd name="T69" fmla="*/ 48 h 97"/>
                <a:gd name="T70" fmla="*/ 50 w 99"/>
                <a:gd name="T71" fmla="*/ 33 h 97"/>
                <a:gd name="T72" fmla="*/ 66 w 99"/>
                <a:gd name="T73" fmla="*/ 48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59"/>
                  </a:moveTo>
                  <a:cubicBezTo>
                    <a:pt x="86" y="59"/>
                    <a:pt x="99" y="54"/>
                    <a:pt x="99" y="53"/>
                  </a:cubicBezTo>
                  <a:cubicBezTo>
                    <a:pt x="99" y="42"/>
                    <a:pt x="99" y="42"/>
                    <a:pt x="99" y="42"/>
                  </a:cubicBezTo>
                  <a:cubicBezTo>
                    <a:pt x="99" y="42"/>
                    <a:pt x="86" y="37"/>
                    <a:pt x="86" y="37"/>
                  </a:cubicBezTo>
                  <a:cubicBezTo>
                    <a:pt x="83" y="31"/>
                    <a:pt x="83" y="31"/>
                    <a:pt x="83" y="31"/>
                  </a:cubicBezTo>
                  <a:cubicBezTo>
                    <a:pt x="83" y="31"/>
                    <a:pt x="89" y="18"/>
                    <a:pt x="89" y="17"/>
                  </a:cubicBezTo>
                  <a:cubicBezTo>
                    <a:pt x="81" y="10"/>
                    <a:pt x="81" y="10"/>
                    <a:pt x="81" y="10"/>
                  </a:cubicBezTo>
                  <a:cubicBezTo>
                    <a:pt x="80" y="9"/>
                    <a:pt x="67" y="15"/>
                    <a:pt x="67" y="15"/>
                  </a:cubicBezTo>
                  <a:cubicBezTo>
                    <a:pt x="61" y="13"/>
                    <a:pt x="61" y="13"/>
                    <a:pt x="61" y="13"/>
                  </a:cubicBezTo>
                  <a:cubicBezTo>
                    <a:pt x="61" y="13"/>
                    <a:pt x="56" y="0"/>
                    <a:pt x="55" y="0"/>
                  </a:cubicBezTo>
                  <a:cubicBezTo>
                    <a:pt x="44" y="0"/>
                    <a:pt x="44" y="0"/>
                    <a:pt x="44" y="0"/>
                  </a:cubicBezTo>
                  <a:cubicBezTo>
                    <a:pt x="43" y="0"/>
                    <a:pt x="39" y="13"/>
                    <a:pt x="39" y="13"/>
                  </a:cubicBezTo>
                  <a:cubicBezTo>
                    <a:pt x="32" y="15"/>
                    <a:pt x="32" y="15"/>
                    <a:pt x="32" y="15"/>
                  </a:cubicBezTo>
                  <a:cubicBezTo>
                    <a:pt x="32" y="15"/>
                    <a:pt x="19" y="10"/>
                    <a:pt x="19" y="10"/>
                  </a:cubicBezTo>
                  <a:cubicBezTo>
                    <a:pt x="11" y="18"/>
                    <a:pt x="11" y="18"/>
                    <a:pt x="11" y="18"/>
                  </a:cubicBezTo>
                  <a:cubicBezTo>
                    <a:pt x="10" y="18"/>
                    <a:pt x="16" y="31"/>
                    <a:pt x="16" y="31"/>
                  </a:cubicBezTo>
                  <a:cubicBezTo>
                    <a:pt x="14" y="37"/>
                    <a:pt x="14" y="37"/>
                    <a:pt x="14" y="37"/>
                  </a:cubicBezTo>
                  <a:cubicBezTo>
                    <a:pt x="14" y="37"/>
                    <a:pt x="0" y="42"/>
                    <a:pt x="0" y="43"/>
                  </a:cubicBezTo>
                  <a:cubicBezTo>
                    <a:pt x="0" y="54"/>
                    <a:pt x="0" y="54"/>
                    <a:pt x="0" y="54"/>
                  </a:cubicBezTo>
                  <a:cubicBezTo>
                    <a:pt x="0" y="54"/>
                    <a:pt x="14" y="59"/>
                    <a:pt x="14" y="59"/>
                  </a:cubicBezTo>
                  <a:cubicBezTo>
                    <a:pt x="16" y="65"/>
                    <a:pt x="16" y="65"/>
                    <a:pt x="16" y="65"/>
                  </a:cubicBezTo>
                  <a:cubicBezTo>
                    <a:pt x="16" y="65"/>
                    <a:pt x="11" y="78"/>
                    <a:pt x="11" y="79"/>
                  </a:cubicBezTo>
                  <a:cubicBezTo>
                    <a:pt x="19" y="86"/>
                    <a:pt x="19" y="86"/>
                    <a:pt x="19" y="86"/>
                  </a:cubicBezTo>
                  <a:cubicBezTo>
                    <a:pt x="19" y="87"/>
                    <a:pt x="33" y="81"/>
                    <a:pt x="33" y="81"/>
                  </a:cubicBezTo>
                  <a:cubicBezTo>
                    <a:pt x="39" y="83"/>
                    <a:pt x="39" y="83"/>
                    <a:pt x="39" y="83"/>
                  </a:cubicBezTo>
                  <a:cubicBezTo>
                    <a:pt x="39" y="83"/>
                    <a:pt x="44" y="97"/>
                    <a:pt x="45" y="97"/>
                  </a:cubicBezTo>
                  <a:cubicBezTo>
                    <a:pt x="56" y="97"/>
                    <a:pt x="56" y="97"/>
                    <a:pt x="56" y="97"/>
                  </a:cubicBezTo>
                  <a:cubicBezTo>
                    <a:pt x="56" y="97"/>
                    <a:pt x="61" y="83"/>
                    <a:pt x="61" y="83"/>
                  </a:cubicBezTo>
                  <a:cubicBezTo>
                    <a:pt x="67" y="81"/>
                    <a:pt x="67" y="81"/>
                    <a:pt x="67" y="81"/>
                  </a:cubicBezTo>
                  <a:cubicBezTo>
                    <a:pt x="67" y="81"/>
                    <a:pt x="81" y="86"/>
                    <a:pt x="81" y="86"/>
                  </a:cubicBezTo>
                  <a:cubicBezTo>
                    <a:pt x="89" y="78"/>
                    <a:pt x="89" y="78"/>
                    <a:pt x="89" y="78"/>
                  </a:cubicBezTo>
                  <a:cubicBezTo>
                    <a:pt x="89" y="78"/>
                    <a:pt x="83" y="65"/>
                    <a:pt x="83" y="65"/>
                  </a:cubicBezTo>
                  <a:lnTo>
                    <a:pt x="86" y="59"/>
                  </a:lnTo>
                  <a:close/>
                  <a:moveTo>
                    <a:pt x="50" y="64"/>
                  </a:moveTo>
                  <a:cubicBezTo>
                    <a:pt x="41" y="64"/>
                    <a:pt x="34" y="57"/>
                    <a:pt x="34" y="48"/>
                  </a:cubicBezTo>
                  <a:cubicBezTo>
                    <a:pt x="34" y="39"/>
                    <a:pt x="41" y="33"/>
                    <a:pt x="50" y="33"/>
                  </a:cubicBezTo>
                  <a:cubicBezTo>
                    <a:pt x="59" y="33"/>
                    <a:pt x="66" y="39"/>
                    <a:pt x="66" y="48"/>
                  </a:cubicBezTo>
                  <a:cubicBezTo>
                    <a:pt x="66" y="57"/>
                    <a:pt x="59" y="64"/>
                    <a:pt x="50" y="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en-US" sz="2400">
                <a:latin typeface="微软雅黑" panose="020B0503020204020204" pitchFamily="34" charset="-122"/>
                <a:ea typeface="微软雅黑" panose="020B0503020204020204" pitchFamily="34" charset="-122"/>
                <a:cs typeface="+mn-ea"/>
                <a:sym typeface="+mn-lt"/>
              </a:endParaRPr>
            </a:p>
          </p:txBody>
        </p:sp>
        <p:sp>
          <p:nvSpPr>
            <p:cNvPr id="108" name="Freeform 49"/>
            <p:cNvSpPr>
              <a:spLocks noEditPoints="1"/>
            </p:cNvSpPr>
            <p:nvPr/>
          </p:nvSpPr>
          <p:spPr bwMode="auto">
            <a:xfrm>
              <a:off x="7661275" y="1247775"/>
              <a:ext cx="122238" cy="123825"/>
            </a:xfrm>
            <a:custGeom>
              <a:avLst/>
              <a:gdLst>
                <a:gd name="T0" fmla="*/ 41 w 47"/>
                <a:gd name="T1" fmla="*/ 22 h 47"/>
                <a:gd name="T2" fmla="*/ 41 w 47"/>
                <a:gd name="T3" fmla="*/ 19 h 47"/>
                <a:gd name="T4" fmla="*/ 45 w 47"/>
                <a:gd name="T5" fmla="*/ 13 h 47"/>
                <a:gd name="T6" fmla="*/ 42 w 47"/>
                <a:gd name="T7" fmla="*/ 9 h 47"/>
                <a:gd name="T8" fmla="*/ 35 w 47"/>
                <a:gd name="T9" fmla="*/ 10 h 47"/>
                <a:gd name="T10" fmla="*/ 33 w 47"/>
                <a:gd name="T11" fmla="*/ 8 h 47"/>
                <a:gd name="T12" fmla="*/ 32 w 47"/>
                <a:gd name="T13" fmla="*/ 1 h 47"/>
                <a:gd name="T14" fmla="*/ 27 w 47"/>
                <a:gd name="T15" fmla="*/ 0 h 47"/>
                <a:gd name="T16" fmla="*/ 22 w 47"/>
                <a:gd name="T17" fmla="*/ 6 h 47"/>
                <a:gd name="T18" fmla="*/ 19 w 47"/>
                <a:gd name="T19" fmla="*/ 6 h 47"/>
                <a:gd name="T20" fmla="*/ 14 w 47"/>
                <a:gd name="T21" fmla="*/ 2 h 47"/>
                <a:gd name="T22" fmla="*/ 9 w 47"/>
                <a:gd name="T23" fmla="*/ 5 h 47"/>
                <a:gd name="T24" fmla="*/ 10 w 47"/>
                <a:gd name="T25" fmla="*/ 12 h 47"/>
                <a:gd name="T26" fmla="*/ 9 w 47"/>
                <a:gd name="T27" fmla="*/ 14 h 47"/>
                <a:gd name="T28" fmla="*/ 2 w 47"/>
                <a:gd name="T29" fmla="*/ 16 h 47"/>
                <a:gd name="T30" fmla="*/ 0 w 47"/>
                <a:gd name="T31" fmla="*/ 21 h 47"/>
                <a:gd name="T32" fmla="*/ 6 w 47"/>
                <a:gd name="T33" fmla="*/ 25 h 47"/>
                <a:gd name="T34" fmla="*/ 6 w 47"/>
                <a:gd name="T35" fmla="*/ 28 h 47"/>
                <a:gd name="T36" fmla="*/ 2 w 47"/>
                <a:gd name="T37" fmla="*/ 34 h 47"/>
                <a:gd name="T38" fmla="*/ 5 w 47"/>
                <a:gd name="T39" fmla="*/ 38 h 47"/>
                <a:gd name="T40" fmla="*/ 12 w 47"/>
                <a:gd name="T41" fmla="*/ 37 h 47"/>
                <a:gd name="T42" fmla="*/ 14 w 47"/>
                <a:gd name="T43" fmla="*/ 39 h 47"/>
                <a:gd name="T44" fmla="*/ 16 w 47"/>
                <a:gd name="T45" fmla="*/ 46 h 47"/>
                <a:gd name="T46" fmla="*/ 20 w 47"/>
                <a:gd name="T47" fmla="*/ 47 h 47"/>
                <a:gd name="T48" fmla="*/ 25 w 47"/>
                <a:gd name="T49" fmla="*/ 42 h 47"/>
                <a:gd name="T50" fmla="*/ 28 w 47"/>
                <a:gd name="T51" fmla="*/ 41 h 47"/>
                <a:gd name="T52" fmla="*/ 33 w 47"/>
                <a:gd name="T53" fmla="*/ 45 h 47"/>
                <a:gd name="T54" fmla="*/ 38 w 47"/>
                <a:gd name="T55" fmla="*/ 42 h 47"/>
                <a:gd name="T56" fmla="*/ 37 w 47"/>
                <a:gd name="T57" fmla="*/ 35 h 47"/>
                <a:gd name="T58" fmla="*/ 39 w 47"/>
                <a:gd name="T59" fmla="*/ 33 h 47"/>
                <a:gd name="T60" fmla="*/ 45 w 47"/>
                <a:gd name="T61" fmla="*/ 32 h 47"/>
                <a:gd name="T62" fmla="*/ 47 w 47"/>
                <a:gd name="T63" fmla="*/ 27 h 47"/>
                <a:gd name="T64" fmla="*/ 41 w 47"/>
                <a:gd name="T65" fmla="*/ 22 h 47"/>
                <a:gd name="T66" fmla="*/ 31 w 47"/>
                <a:gd name="T67" fmla="*/ 25 h 47"/>
                <a:gd name="T68" fmla="*/ 22 w 47"/>
                <a:gd name="T69" fmla="*/ 31 h 47"/>
                <a:gd name="T70" fmla="*/ 16 w 47"/>
                <a:gd name="T71" fmla="*/ 22 h 47"/>
                <a:gd name="T72" fmla="*/ 25 w 47"/>
                <a:gd name="T73" fmla="*/ 16 h 47"/>
                <a:gd name="T74" fmla="*/ 31 w 47"/>
                <a:gd name="T75" fmla="*/ 2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7">
                  <a:moveTo>
                    <a:pt x="41" y="22"/>
                  </a:moveTo>
                  <a:cubicBezTo>
                    <a:pt x="41" y="19"/>
                    <a:pt x="41" y="19"/>
                    <a:pt x="41" y="19"/>
                  </a:cubicBezTo>
                  <a:cubicBezTo>
                    <a:pt x="41" y="19"/>
                    <a:pt x="45" y="14"/>
                    <a:pt x="45" y="13"/>
                  </a:cubicBezTo>
                  <a:cubicBezTo>
                    <a:pt x="42" y="9"/>
                    <a:pt x="42" y="9"/>
                    <a:pt x="42" y="9"/>
                  </a:cubicBezTo>
                  <a:cubicBezTo>
                    <a:pt x="42" y="9"/>
                    <a:pt x="35" y="10"/>
                    <a:pt x="35" y="10"/>
                  </a:cubicBezTo>
                  <a:cubicBezTo>
                    <a:pt x="33" y="8"/>
                    <a:pt x="33" y="8"/>
                    <a:pt x="33" y="8"/>
                  </a:cubicBezTo>
                  <a:cubicBezTo>
                    <a:pt x="33" y="8"/>
                    <a:pt x="32" y="1"/>
                    <a:pt x="32" y="1"/>
                  </a:cubicBezTo>
                  <a:cubicBezTo>
                    <a:pt x="27" y="0"/>
                    <a:pt x="27" y="0"/>
                    <a:pt x="27" y="0"/>
                  </a:cubicBezTo>
                  <a:cubicBezTo>
                    <a:pt x="26" y="0"/>
                    <a:pt x="22" y="6"/>
                    <a:pt x="22" y="6"/>
                  </a:cubicBezTo>
                  <a:cubicBezTo>
                    <a:pt x="19" y="6"/>
                    <a:pt x="19" y="6"/>
                    <a:pt x="19" y="6"/>
                  </a:cubicBezTo>
                  <a:cubicBezTo>
                    <a:pt x="19" y="6"/>
                    <a:pt x="14" y="2"/>
                    <a:pt x="14" y="2"/>
                  </a:cubicBezTo>
                  <a:cubicBezTo>
                    <a:pt x="9" y="5"/>
                    <a:pt x="9" y="5"/>
                    <a:pt x="9" y="5"/>
                  </a:cubicBezTo>
                  <a:cubicBezTo>
                    <a:pt x="9" y="5"/>
                    <a:pt x="10" y="12"/>
                    <a:pt x="10" y="12"/>
                  </a:cubicBezTo>
                  <a:cubicBezTo>
                    <a:pt x="9" y="14"/>
                    <a:pt x="9" y="14"/>
                    <a:pt x="9" y="14"/>
                  </a:cubicBezTo>
                  <a:cubicBezTo>
                    <a:pt x="9" y="14"/>
                    <a:pt x="2" y="15"/>
                    <a:pt x="2" y="16"/>
                  </a:cubicBezTo>
                  <a:cubicBezTo>
                    <a:pt x="0" y="21"/>
                    <a:pt x="0" y="21"/>
                    <a:pt x="0" y="21"/>
                  </a:cubicBezTo>
                  <a:cubicBezTo>
                    <a:pt x="0" y="21"/>
                    <a:pt x="6" y="25"/>
                    <a:pt x="6" y="25"/>
                  </a:cubicBezTo>
                  <a:cubicBezTo>
                    <a:pt x="6" y="28"/>
                    <a:pt x="6" y="28"/>
                    <a:pt x="6" y="28"/>
                  </a:cubicBezTo>
                  <a:cubicBezTo>
                    <a:pt x="6" y="28"/>
                    <a:pt x="2" y="34"/>
                    <a:pt x="2" y="34"/>
                  </a:cubicBezTo>
                  <a:cubicBezTo>
                    <a:pt x="5" y="38"/>
                    <a:pt x="5" y="38"/>
                    <a:pt x="5" y="38"/>
                  </a:cubicBezTo>
                  <a:cubicBezTo>
                    <a:pt x="5" y="39"/>
                    <a:pt x="12" y="37"/>
                    <a:pt x="12" y="37"/>
                  </a:cubicBezTo>
                  <a:cubicBezTo>
                    <a:pt x="14" y="39"/>
                    <a:pt x="14" y="39"/>
                    <a:pt x="14" y="39"/>
                  </a:cubicBezTo>
                  <a:cubicBezTo>
                    <a:pt x="14" y="39"/>
                    <a:pt x="15" y="46"/>
                    <a:pt x="16" y="46"/>
                  </a:cubicBezTo>
                  <a:cubicBezTo>
                    <a:pt x="20" y="47"/>
                    <a:pt x="20" y="47"/>
                    <a:pt x="20" y="47"/>
                  </a:cubicBezTo>
                  <a:cubicBezTo>
                    <a:pt x="21" y="47"/>
                    <a:pt x="25" y="42"/>
                    <a:pt x="25" y="42"/>
                  </a:cubicBezTo>
                  <a:cubicBezTo>
                    <a:pt x="28" y="41"/>
                    <a:pt x="28" y="41"/>
                    <a:pt x="28" y="41"/>
                  </a:cubicBezTo>
                  <a:cubicBezTo>
                    <a:pt x="28" y="41"/>
                    <a:pt x="33" y="45"/>
                    <a:pt x="33" y="45"/>
                  </a:cubicBezTo>
                  <a:cubicBezTo>
                    <a:pt x="38" y="42"/>
                    <a:pt x="38" y="42"/>
                    <a:pt x="38" y="42"/>
                  </a:cubicBezTo>
                  <a:cubicBezTo>
                    <a:pt x="38" y="42"/>
                    <a:pt x="37" y="35"/>
                    <a:pt x="37" y="35"/>
                  </a:cubicBezTo>
                  <a:cubicBezTo>
                    <a:pt x="39" y="33"/>
                    <a:pt x="39" y="33"/>
                    <a:pt x="39" y="33"/>
                  </a:cubicBezTo>
                  <a:cubicBezTo>
                    <a:pt x="39" y="33"/>
                    <a:pt x="45" y="32"/>
                    <a:pt x="45" y="32"/>
                  </a:cubicBezTo>
                  <a:cubicBezTo>
                    <a:pt x="47" y="27"/>
                    <a:pt x="47" y="27"/>
                    <a:pt x="47" y="27"/>
                  </a:cubicBezTo>
                  <a:cubicBezTo>
                    <a:pt x="47" y="26"/>
                    <a:pt x="41" y="22"/>
                    <a:pt x="41" y="22"/>
                  </a:cubicBezTo>
                  <a:close/>
                  <a:moveTo>
                    <a:pt x="31" y="25"/>
                  </a:moveTo>
                  <a:cubicBezTo>
                    <a:pt x="30" y="29"/>
                    <a:pt x="26" y="32"/>
                    <a:pt x="22" y="31"/>
                  </a:cubicBezTo>
                  <a:cubicBezTo>
                    <a:pt x="18" y="30"/>
                    <a:pt x="15" y="26"/>
                    <a:pt x="16" y="22"/>
                  </a:cubicBezTo>
                  <a:cubicBezTo>
                    <a:pt x="17" y="18"/>
                    <a:pt x="21" y="15"/>
                    <a:pt x="25" y="16"/>
                  </a:cubicBezTo>
                  <a:cubicBezTo>
                    <a:pt x="29" y="17"/>
                    <a:pt x="32" y="21"/>
                    <a:pt x="31"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en-US" sz="2400">
                <a:latin typeface="微软雅黑" panose="020B0503020204020204" pitchFamily="34" charset="-122"/>
                <a:ea typeface="微软雅黑" panose="020B0503020204020204" pitchFamily="34" charset="-122"/>
                <a:cs typeface="+mn-ea"/>
                <a:sym typeface="+mn-lt"/>
              </a:endParaRPr>
            </a:p>
          </p:txBody>
        </p:sp>
      </p:grpSp>
      <p:sp>
        <p:nvSpPr>
          <p:cNvPr id="109" name="Freeform 35"/>
          <p:cNvSpPr>
            <a:spLocks noChangeAspect="1"/>
          </p:cNvSpPr>
          <p:nvPr/>
        </p:nvSpPr>
        <p:spPr bwMode="auto">
          <a:xfrm>
            <a:off x="1901801" y="3960426"/>
            <a:ext cx="359889" cy="357164"/>
          </a:xfrm>
          <a:custGeom>
            <a:avLst/>
            <a:gdLst>
              <a:gd name="T0" fmla="*/ 597 w 1245"/>
              <a:gd name="T1" fmla="*/ 1 h 1242"/>
              <a:gd name="T2" fmla="*/ 876 w 1245"/>
              <a:gd name="T3" fmla="*/ 315 h 1242"/>
              <a:gd name="T4" fmla="*/ 1006 w 1245"/>
              <a:gd name="T5" fmla="*/ 323 h 1242"/>
              <a:gd name="T6" fmla="*/ 1219 w 1245"/>
              <a:gd name="T7" fmla="*/ 438 h 1242"/>
              <a:gd name="T8" fmla="*/ 991 w 1245"/>
              <a:gd name="T9" fmla="*/ 755 h 1242"/>
              <a:gd name="T10" fmla="*/ 965 w 1245"/>
              <a:gd name="T11" fmla="*/ 1153 h 1242"/>
              <a:gd name="T12" fmla="*/ 630 w 1245"/>
              <a:gd name="T13" fmla="*/ 1026 h 1242"/>
              <a:gd name="T14" fmla="*/ 254 w 1245"/>
              <a:gd name="T15" fmla="*/ 1141 h 1242"/>
              <a:gd name="T16" fmla="*/ 254 w 1245"/>
              <a:gd name="T17" fmla="*/ 744 h 1242"/>
              <a:gd name="T18" fmla="*/ 24 w 1245"/>
              <a:gd name="T19" fmla="*/ 485 h 1242"/>
              <a:gd name="T20" fmla="*/ 229 w 1245"/>
              <a:gd name="T21" fmla="*/ 323 h 1242"/>
              <a:gd name="T22" fmla="*/ 394 w 1245"/>
              <a:gd name="T23" fmla="*/ 303 h 1242"/>
              <a:gd name="T24" fmla="*/ 548 w 1245"/>
              <a:gd name="T25" fmla="*/ 21 h 1242"/>
              <a:gd name="T26" fmla="*/ 597 w 1245"/>
              <a:gd name="T27" fmla="*/ 1 h 1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45" h="1242">
                <a:moveTo>
                  <a:pt x="597" y="1"/>
                </a:moveTo>
                <a:cubicBezTo>
                  <a:pt x="814" y="0"/>
                  <a:pt x="729" y="256"/>
                  <a:pt x="876" y="315"/>
                </a:cubicBezTo>
                <a:cubicBezTo>
                  <a:pt x="912" y="329"/>
                  <a:pt x="962" y="316"/>
                  <a:pt x="1006" y="323"/>
                </a:cubicBezTo>
                <a:cubicBezTo>
                  <a:pt x="1102" y="338"/>
                  <a:pt x="1204" y="343"/>
                  <a:pt x="1219" y="438"/>
                </a:cubicBezTo>
                <a:cubicBezTo>
                  <a:pt x="1245" y="597"/>
                  <a:pt x="1018" y="652"/>
                  <a:pt x="991" y="755"/>
                </a:cubicBezTo>
                <a:cubicBezTo>
                  <a:pt x="963" y="867"/>
                  <a:pt x="1142" y="1099"/>
                  <a:pt x="965" y="1153"/>
                </a:cubicBezTo>
                <a:cubicBezTo>
                  <a:pt x="814" y="1199"/>
                  <a:pt x="740" y="1044"/>
                  <a:pt x="630" y="1026"/>
                </a:cubicBezTo>
                <a:cubicBezTo>
                  <a:pt x="505" y="1005"/>
                  <a:pt x="422" y="1242"/>
                  <a:pt x="254" y="1141"/>
                </a:cubicBezTo>
                <a:cubicBezTo>
                  <a:pt x="119" y="1059"/>
                  <a:pt x="293" y="869"/>
                  <a:pt x="254" y="744"/>
                </a:cubicBezTo>
                <a:cubicBezTo>
                  <a:pt x="223" y="645"/>
                  <a:pt x="48" y="620"/>
                  <a:pt x="24" y="485"/>
                </a:cubicBezTo>
                <a:cubicBezTo>
                  <a:pt x="0" y="352"/>
                  <a:pt x="132" y="339"/>
                  <a:pt x="229" y="323"/>
                </a:cubicBezTo>
                <a:cubicBezTo>
                  <a:pt x="290" y="314"/>
                  <a:pt x="356" y="333"/>
                  <a:pt x="394" y="303"/>
                </a:cubicBezTo>
                <a:cubicBezTo>
                  <a:pt x="473" y="239"/>
                  <a:pt x="465" y="83"/>
                  <a:pt x="548" y="21"/>
                </a:cubicBezTo>
                <a:cubicBezTo>
                  <a:pt x="564" y="14"/>
                  <a:pt x="581" y="8"/>
                  <a:pt x="597" y="1"/>
                </a:cubicBezTo>
                <a:close/>
              </a:path>
            </a:pathLst>
          </a:custGeom>
          <a:solidFill>
            <a:schemeClr val="bg1"/>
          </a:solidFill>
          <a:ln>
            <a:noFill/>
          </a:ln>
        </p:spPr>
        <p:txBody>
          <a:bodyPr vert="horz" wrap="square" lIns="91412" tIns="45706" rIns="91412" bIns="45706" numCol="1" anchor="t" anchorCtr="0" compatLnSpc="1"/>
          <a:lstStyle/>
          <a:p>
            <a:endParaRPr lang="zh-CN" altLang="en-US" sz="2400">
              <a:latin typeface="微软雅黑" panose="020B0503020204020204" pitchFamily="34" charset="-122"/>
              <a:ea typeface="微软雅黑" panose="020B0503020204020204" pitchFamily="34" charset="-122"/>
              <a:cs typeface="+mn-ea"/>
              <a:sym typeface="+mn-lt"/>
            </a:endParaRPr>
          </a:p>
        </p:txBody>
      </p:sp>
      <p:sp>
        <p:nvSpPr>
          <p:cNvPr id="110" name="Freeform 175"/>
          <p:cNvSpPr>
            <a:spLocks noChangeAspect="1" noEditPoints="1"/>
          </p:cNvSpPr>
          <p:nvPr/>
        </p:nvSpPr>
        <p:spPr bwMode="auto">
          <a:xfrm>
            <a:off x="10092303" y="3944928"/>
            <a:ext cx="251964" cy="410731"/>
          </a:xfrm>
          <a:custGeom>
            <a:avLst/>
            <a:gdLst>
              <a:gd name="T0" fmla="*/ 183 w 800"/>
              <a:gd name="T1" fmla="*/ 187 h 1294"/>
              <a:gd name="T2" fmla="*/ 131 w 800"/>
              <a:gd name="T3" fmla="*/ 209 h 1294"/>
              <a:gd name="T4" fmla="*/ 109 w 800"/>
              <a:gd name="T5" fmla="*/ 1111 h 1294"/>
              <a:gd name="T6" fmla="*/ 183 w 800"/>
              <a:gd name="T7" fmla="*/ 1186 h 1294"/>
              <a:gd name="T8" fmla="*/ 670 w 800"/>
              <a:gd name="T9" fmla="*/ 1164 h 1294"/>
              <a:gd name="T10" fmla="*/ 692 w 800"/>
              <a:gd name="T11" fmla="*/ 261 h 1294"/>
              <a:gd name="T12" fmla="*/ 618 w 800"/>
              <a:gd name="T13" fmla="*/ 187 h 1294"/>
              <a:gd name="T14" fmla="*/ 178 w 800"/>
              <a:gd name="T15" fmla="*/ 1100 h 1294"/>
              <a:gd name="T16" fmla="*/ 613 w 800"/>
              <a:gd name="T17" fmla="*/ 1011 h 1294"/>
              <a:gd name="T18" fmla="*/ 178 w 800"/>
              <a:gd name="T19" fmla="*/ 887 h 1294"/>
              <a:gd name="T20" fmla="*/ 613 w 800"/>
              <a:gd name="T21" fmla="*/ 977 h 1294"/>
              <a:gd name="T22" fmla="*/ 178 w 800"/>
              <a:gd name="T23" fmla="*/ 887 h 1294"/>
              <a:gd name="T24" fmla="*/ 178 w 800"/>
              <a:gd name="T25" fmla="*/ 847 h 1294"/>
              <a:gd name="T26" fmla="*/ 613 w 800"/>
              <a:gd name="T27" fmla="*/ 758 h 1294"/>
              <a:gd name="T28" fmla="*/ 178 w 800"/>
              <a:gd name="T29" fmla="*/ 634 h 1294"/>
              <a:gd name="T30" fmla="*/ 613 w 800"/>
              <a:gd name="T31" fmla="*/ 724 h 1294"/>
              <a:gd name="T32" fmla="*/ 178 w 800"/>
              <a:gd name="T33" fmla="*/ 634 h 1294"/>
              <a:gd name="T34" fmla="*/ 178 w 800"/>
              <a:gd name="T35" fmla="*/ 604 h 1294"/>
              <a:gd name="T36" fmla="*/ 613 w 800"/>
              <a:gd name="T37" fmla="*/ 514 h 1294"/>
              <a:gd name="T38" fmla="*/ 255 w 800"/>
              <a:gd name="T39" fmla="*/ 319 h 1294"/>
              <a:gd name="T40" fmla="*/ 363 w 800"/>
              <a:gd name="T41" fmla="*/ 381 h 1294"/>
              <a:gd name="T42" fmla="*/ 425 w 800"/>
              <a:gd name="T43" fmla="*/ 489 h 1294"/>
              <a:gd name="T44" fmla="*/ 534 w 800"/>
              <a:gd name="T45" fmla="*/ 381 h 1294"/>
              <a:gd name="T46" fmla="*/ 425 w 800"/>
              <a:gd name="T47" fmla="*/ 319 h 1294"/>
              <a:gd name="T48" fmla="*/ 363 w 800"/>
              <a:gd name="T49" fmla="*/ 210 h 1294"/>
              <a:gd name="T50" fmla="*/ 255 w 800"/>
              <a:gd name="T51" fmla="*/ 319 h 1294"/>
              <a:gd name="T52" fmla="*/ 251 w 800"/>
              <a:gd name="T53" fmla="*/ 78 h 1294"/>
              <a:gd name="T54" fmla="*/ 543 w 800"/>
              <a:gd name="T55" fmla="*/ 0 h 1294"/>
              <a:gd name="T56" fmla="*/ 618 w 800"/>
              <a:gd name="T57" fmla="*/ 78 h 1294"/>
              <a:gd name="T58" fmla="*/ 800 w 800"/>
              <a:gd name="T59" fmla="*/ 261 h 1294"/>
              <a:gd name="T60" fmla="*/ 747 w 800"/>
              <a:gd name="T61" fmla="*/ 1240 h 1294"/>
              <a:gd name="T62" fmla="*/ 618 w 800"/>
              <a:gd name="T63" fmla="*/ 1294 h 1294"/>
              <a:gd name="T64" fmla="*/ 54 w 800"/>
              <a:gd name="T65" fmla="*/ 1240 h 1294"/>
              <a:gd name="T66" fmla="*/ 0 w 800"/>
              <a:gd name="T67" fmla="*/ 261 h 1294"/>
              <a:gd name="T68" fmla="*/ 54 w 800"/>
              <a:gd name="T69" fmla="*/ 132 h 1294"/>
              <a:gd name="T70" fmla="*/ 183 w 800"/>
              <a:gd name="T71" fmla="*/ 78 h 1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00" h="1294">
                <a:moveTo>
                  <a:pt x="618" y="187"/>
                </a:moveTo>
                <a:lnTo>
                  <a:pt x="183" y="187"/>
                </a:lnTo>
                <a:cubicBezTo>
                  <a:pt x="163" y="187"/>
                  <a:pt x="144" y="195"/>
                  <a:pt x="131" y="208"/>
                </a:cubicBezTo>
                <a:lnTo>
                  <a:pt x="131" y="209"/>
                </a:lnTo>
                <a:cubicBezTo>
                  <a:pt x="117" y="222"/>
                  <a:pt x="109" y="241"/>
                  <a:pt x="109" y="261"/>
                </a:cubicBezTo>
                <a:lnTo>
                  <a:pt x="109" y="1111"/>
                </a:lnTo>
                <a:cubicBezTo>
                  <a:pt x="109" y="1132"/>
                  <a:pt x="117" y="1150"/>
                  <a:pt x="131" y="1164"/>
                </a:cubicBezTo>
                <a:cubicBezTo>
                  <a:pt x="144" y="1177"/>
                  <a:pt x="163" y="1186"/>
                  <a:pt x="183" y="1186"/>
                </a:cubicBezTo>
                <a:lnTo>
                  <a:pt x="618" y="1186"/>
                </a:lnTo>
                <a:cubicBezTo>
                  <a:pt x="638" y="1186"/>
                  <a:pt x="657" y="1177"/>
                  <a:pt x="670" y="1164"/>
                </a:cubicBezTo>
                <a:cubicBezTo>
                  <a:pt x="684" y="1150"/>
                  <a:pt x="692" y="1132"/>
                  <a:pt x="692" y="1111"/>
                </a:cubicBezTo>
                <a:lnTo>
                  <a:pt x="692" y="261"/>
                </a:lnTo>
                <a:cubicBezTo>
                  <a:pt x="692" y="241"/>
                  <a:pt x="684" y="222"/>
                  <a:pt x="670" y="209"/>
                </a:cubicBezTo>
                <a:cubicBezTo>
                  <a:pt x="657" y="195"/>
                  <a:pt x="638" y="187"/>
                  <a:pt x="618" y="187"/>
                </a:cubicBezTo>
                <a:close/>
                <a:moveTo>
                  <a:pt x="178" y="1011"/>
                </a:moveTo>
                <a:lnTo>
                  <a:pt x="178" y="1100"/>
                </a:lnTo>
                <a:lnTo>
                  <a:pt x="613" y="1100"/>
                </a:lnTo>
                <a:lnTo>
                  <a:pt x="613" y="1011"/>
                </a:lnTo>
                <a:lnTo>
                  <a:pt x="178" y="1011"/>
                </a:lnTo>
                <a:close/>
                <a:moveTo>
                  <a:pt x="178" y="887"/>
                </a:moveTo>
                <a:lnTo>
                  <a:pt x="178" y="977"/>
                </a:lnTo>
                <a:lnTo>
                  <a:pt x="613" y="977"/>
                </a:lnTo>
                <a:lnTo>
                  <a:pt x="613" y="887"/>
                </a:lnTo>
                <a:lnTo>
                  <a:pt x="178" y="887"/>
                </a:lnTo>
                <a:close/>
                <a:moveTo>
                  <a:pt x="178" y="758"/>
                </a:moveTo>
                <a:lnTo>
                  <a:pt x="178" y="847"/>
                </a:lnTo>
                <a:lnTo>
                  <a:pt x="613" y="847"/>
                </a:lnTo>
                <a:lnTo>
                  <a:pt x="613" y="758"/>
                </a:lnTo>
                <a:lnTo>
                  <a:pt x="178" y="758"/>
                </a:lnTo>
                <a:close/>
                <a:moveTo>
                  <a:pt x="178" y="634"/>
                </a:moveTo>
                <a:lnTo>
                  <a:pt x="178" y="724"/>
                </a:lnTo>
                <a:lnTo>
                  <a:pt x="613" y="724"/>
                </a:lnTo>
                <a:lnTo>
                  <a:pt x="613" y="634"/>
                </a:lnTo>
                <a:lnTo>
                  <a:pt x="178" y="634"/>
                </a:lnTo>
                <a:close/>
                <a:moveTo>
                  <a:pt x="178" y="514"/>
                </a:moveTo>
                <a:lnTo>
                  <a:pt x="178" y="604"/>
                </a:lnTo>
                <a:lnTo>
                  <a:pt x="613" y="604"/>
                </a:lnTo>
                <a:lnTo>
                  <a:pt x="613" y="514"/>
                </a:lnTo>
                <a:lnTo>
                  <a:pt x="178" y="514"/>
                </a:lnTo>
                <a:close/>
                <a:moveTo>
                  <a:pt x="255" y="319"/>
                </a:moveTo>
                <a:lnTo>
                  <a:pt x="255" y="381"/>
                </a:lnTo>
                <a:lnTo>
                  <a:pt x="363" y="381"/>
                </a:lnTo>
                <a:lnTo>
                  <a:pt x="363" y="489"/>
                </a:lnTo>
                <a:lnTo>
                  <a:pt x="425" y="489"/>
                </a:lnTo>
                <a:lnTo>
                  <a:pt x="425" y="381"/>
                </a:lnTo>
                <a:lnTo>
                  <a:pt x="534" y="381"/>
                </a:lnTo>
                <a:lnTo>
                  <a:pt x="534" y="319"/>
                </a:lnTo>
                <a:lnTo>
                  <a:pt x="425" y="319"/>
                </a:lnTo>
                <a:lnTo>
                  <a:pt x="425" y="210"/>
                </a:lnTo>
                <a:lnTo>
                  <a:pt x="363" y="210"/>
                </a:lnTo>
                <a:lnTo>
                  <a:pt x="363" y="319"/>
                </a:lnTo>
                <a:lnTo>
                  <a:pt x="255" y="319"/>
                </a:lnTo>
                <a:close/>
                <a:moveTo>
                  <a:pt x="183" y="78"/>
                </a:moveTo>
                <a:lnTo>
                  <a:pt x="251" y="78"/>
                </a:lnTo>
                <a:lnTo>
                  <a:pt x="251" y="0"/>
                </a:lnTo>
                <a:lnTo>
                  <a:pt x="543" y="0"/>
                </a:lnTo>
                <a:lnTo>
                  <a:pt x="543" y="78"/>
                </a:lnTo>
                <a:lnTo>
                  <a:pt x="618" y="78"/>
                </a:lnTo>
                <a:cubicBezTo>
                  <a:pt x="668" y="78"/>
                  <a:pt x="714" y="99"/>
                  <a:pt x="747" y="132"/>
                </a:cubicBezTo>
                <a:cubicBezTo>
                  <a:pt x="780" y="165"/>
                  <a:pt x="800" y="211"/>
                  <a:pt x="800" y="261"/>
                </a:cubicBezTo>
                <a:lnTo>
                  <a:pt x="800" y="1111"/>
                </a:lnTo>
                <a:cubicBezTo>
                  <a:pt x="800" y="1161"/>
                  <a:pt x="780" y="1207"/>
                  <a:pt x="747" y="1240"/>
                </a:cubicBezTo>
                <a:lnTo>
                  <a:pt x="746" y="1240"/>
                </a:lnTo>
                <a:cubicBezTo>
                  <a:pt x="713" y="1273"/>
                  <a:pt x="668" y="1294"/>
                  <a:pt x="618" y="1294"/>
                </a:cubicBezTo>
                <a:lnTo>
                  <a:pt x="183" y="1294"/>
                </a:lnTo>
                <a:cubicBezTo>
                  <a:pt x="133" y="1294"/>
                  <a:pt x="87" y="1273"/>
                  <a:pt x="54" y="1240"/>
                </a:cubicBezTo>
                <a:cubicBezTo>
                  <a:pt x="21" y="1207"/>
                  <a:pt x="0" y="1161"/>
                  <a:pt x="0" y="1111"/>
                </a:cubicBezTo>
                <a:lnTo>
                  <a:pt x="0" y="261"/>
                </a:lnTo>
                <a:cubicBezTo>
                  <a:pt x="0" y="211"/>
                  <a:pt x="21" y="165"/>
                  <a:pt x="54" y="132"/>
                </a:cubicBezTo>
                <a:lnTo>
                  <a:pt x="54" y="132"/>
                </a:lnTo>
                <a:lnTo>
                  <a:pt x="54" y="132"/>
                </a:lnTo>
                <a:cubicBezTo>
                  <a:pt x="88" y="99"/>
                  <a:pt x="133" y="78"/>
                  <a:pt x="183" y="78"/>
                </a:cubicBezTo>
                <a:close/>
              </a:path>
            </a:pathLst>
          </a:custGeom>
          <a:solidFill>
            <a:schemeClr val="bg1"/>
          </a:solidFill>
          <a:ln>
            <a:noFill/>
          </a:ln>
        </p:spPr>
        <p:txBody>
          <a:bodyPr vert="horz" wrap="square" lIns="91412" tIns="45706" rIns="91412" bIns="45706" numCol="1" anchor="t" anchorCtr="0" compatLnSpc="1"/>
          <a:lstStyle/>
          <a:p>
            <a:endParaRPr lang="zh-CN" altLang="en-US" sz="2400">
              <a:latin typeface="微软雅黑" panose="020B0503020204020204" pitchFamily="34" charset="-122"/>
              <a:ea typeface="微软雅黑" panose="020B0503020204020204" pitchFamily="34" charset="-122"/>
              <a:cs typeface="+mn-ea"/>
              <a:sym typeface="+mn-lt"/>
            </a:endParaRPr>
          </a:p>
        </p:txBody>
      </p:sp>
      <p:sp>
        <p:nvSpPr>
          <p:cNvPr id="111" name="Freeform 97"/>
          <p:cNvSpPr>
            <a:spLocks noChangeAspect="1" noEditPoints="1"/>
          </p:cNvSpPr>
          <p:nvPr/>
        </p:nvSpPr>
        <p:spPr bwMode="auto">
          <a:xfrm>
            <a:off x="7326159" y="3957533"/>
            <a:ext cx="359889" cy="362951"/>
          </a:xfrm>
          <a:custGeom>
            <a:avLst/>
            <a:gdLst>
              <a:gd name="T0" fmla="*/ 931 w 1200"/>
              <a:gd name="T1" fmla="*/ 1047 h 1200"/>
              <a:gd name="T2" fmla="*/ 681 w 1200"/>
              <a:gd name="T3" fmla="*/ 615 h 1200"/>
              <a:gd name="T4" fmla="*/ 1068 w 1200"/>
              <a:gd name="T5" fmla="*/ 299 h 1200"/>
              <a:gd name="T6" fmla="*/ 1156 w 1200"/>
              <a:gd name="T7" fmla="*/ 600 h 1200"/>
              <a:gd name="T8" fmla="*/ 931 w 1200"/>
              <a:gd name="T9" fmla="*/ 1047 h 1200"/>
              <a:gd name="T10" fmla="*/ 1029 w 1200"/>
              <a:gd name="T11" fmla="*/ 181 h 1200"/>
              <a:gd name="T12" fmla="*/ 618 w 1200"/>
              <a:gd name="T13" fmla="*/ 513 h 1200"/>
              <a:gd name="T14" fmla="*/ 618 w 1200"/>
              <a:gd name="T15" fmla="*/ 555 h 1200"/>
              <a:gd name="T16" fmla="*/ 1049 w 1200"/>
              <a:gd name="T17" fmla="*/ 203 h 1200"/>
              <a:gd name="T18" fmla="*/ 1029 w 1200"/>
              <a:gd name="T19" fmla="*/ 181 h 1200"/>
              <a:gd name="T20" fmla="*/ 985 w 1200"/>
              <a:gd name="T21" fmla="*/ 139 h 1200"/>
              <a:gd name="T22" fmla="*/ 618 w 1200"/>
              <a:gd name="T23" fmla="*/ 436 h 1200"/>
              <a:gd name="T24" fmla="*/ 618 w 1200"/>
              <a:gd name="T25" fmla="*/ 480 h 1200"/>
              <a:gd name="T26" fmla="*/ 1011 w 1200"/>
              <a:gd name="T27" fmla="*/ 163 h 1200"/>
              <a:gd name="T28" fmla="*/ 985 w 1200"/>
              <a:gd name="T29" fmla="*/ 139 h 1200"/>
              <a:gd name="T30" fmla="*/ 935 w 1200"/>
              <a:gd name="T31" fmla="*/ 102 h 1200"/>
              <a:gd name="T32" fmla="*/ 618 w 1200"/>
              <a:gd name="T33" fmla="*/ 358 h 1200"/>
              <a:gd name="T34" fmla="*/ 618 w 1200"/>
              <a:gd name="T35" fmla="*/ 402 h 1200"/>
              <a:gd name="T36" fmla="*/ 964 w 1200"/>
              <a:gd name="T37" fmla="*/ 123 h 1200"/>
              <a:gd name="T38" fmla="*/ 935 w 1200"/>
              <a:gd name="T39" fmla="*/ 102 h 1200"/>
              <a:gd name="T40" fmla="*/ 880 w 1200"/>
              <a:gd name="T41" fmla="*/ 69 h 1200"/>
              <a:gd name="T42" fmla="*/ 618 w 1200"/>
              <a:gd name="T43" fmla="*/ 281 h 1200"/>
              <a:gd name="T44" fmla="*/ 618 w 1200"/>
              <a:gd name="T45" fmla="*/ 325 h 1200"/>
              <a:gd name="T46" fmla="*/ 912 w 1200"/>
              <a:gd name="T47" fmla="*/ 87 h 1200"/>
              <a:gd name="T48" fmla="*/ 880 w 1200"/>
              <a:gd name="T49" fmla="*/ 69 h 1200"/>
              <a:gd name="T50" fmla="*/ 819 w 1200"/>
              <a:gd name="T51" fmla="*/ 41 h 1200"/>
              <a:gd name="T52" fmla="*/ 618 w 1200"/>
              <a:gd name="T53" fmla="*/ 203 h 1200"/>
              <a:gd name="T54" fmla="*/ 618 w 1200"/>
              <a:gd name="T55" fmla="*/ 247 h 1200"/>
              <a:gd name="T56" fmla="*/ 854 w 1200"/>
              <a:gd name="T57" fmla="*/ 56 h 1200"/>
              <a:gd name="T58" fmla="*/ 819 w 1200"/>
              <a:gd name="T59" fmla="*/ 41 h 1200"/>
              <a:gd name="T60" fmla="*/ 750 w 1200"/>
              <a:gd name="T61" fmla="*/ 19 h 1200"/>
              <a:gd name="T62" fmla="*/ 618 w 1200"/>
              <a:gd name="T63" fmla="*/ 126 h 1200"/>
              <a:gd name="T64" fmla="*/ 618 w 1200"/>
              <a:gd name="T65" fmla="*/ 170 h 1200"/>
              <a:gd name="T66" fmla="*/ 790 w 1200"/>
              <a:gd name="T67" fmla="*/ 31 h 1200"/>
              <a:gd name="T68" fmla="*/ 750 w 1200"/>
              <a:gd name="T69" fmla="*/ 19 h 1200"/>
              <a:gd name="T70" fmla="*/ 672 w 1200"/>
              <a:gd name="T71" fmla="*/ 4 h 1200"/>
              <a:gd name="T72" fmla="*/ 618 w 1200"/>
              <a:gd name="T73" fmla="*/ 48 h 1200"/>
              <a:gd name="T74" fmla="*/ 618 w 1200"/>
              <a:gd name="T75" fmla="*/ 92 h 1200"/>
              <a:gd name="T76" fmla="*/ 718 w 1200"/>
              <a:gd name="T77" fmla="*/ 12 h 1200"/>
              <a:gd name="T78" fmla="*/ 672 w 1200"/>
              <a:gd name="T79" fmla="*/ 4 h 1200"/>
              <a:gd name="T80" fmla="*/ 618 w 1200"/>
              <a:gd name="T81" fmla="*/ 0 h 1200"/>
              <a:gd name="T82" fmla="*/ 618 w 1200"/>
              <a:gd name="T83" fmla="*/ 15 h 1200"/>
              <a:gd name="T84" fmla="*/ 635 w 1200"/>
              <a:gd name="T85" fmla="*/ 1 h 1200"/>
              <a:gd name="T86" fmla="*/ 618 w 1200"/>
              <a:gd name="T87" fmla="*/ 0 h 1200"/>
              <a:gd name="T88" fmla="*/ 577 w 1200"/>
              <a:gd name="T89" fmla="*/ 608 h 1200"/>
              <a:gd name="T90" fmla="*/ 576 w 1200"/>
              <a:gd name="T91" fmla="*/ 605 h 1200"/>
              <a:gd name="T92" fmla="*/ 575 w 1200"/>
              <a:gd name="T93" fmla="*/ 600 h 1200"/>
              <a:gd name="T94" fmla="*/ 575 w 1200"/>
              <a:gd name="T95" fmla="*/ 0 h 1200"/>
              <a:gd name="T96" fmla="*/ 0 w 1200"/>
              <a:gd name="T97" fmla="*/ 600 h 1200"/>
              <a:gd name="T98" fmla="*/ 600 w 1200"/>
              <a:gd name="T99" fmla="*/ 1200 h 1200"/>
              <a:gd name="T100" fmla="*/ 879 w 1200"/>
              <a:gd name="T101" fmla="*/ 1131 h 1200"/>
              <a:gd name="T102" fmla="*/ 578 w 1200"/>
              <a:gd name="T103" fmla="*/ 610 h 1200"/>
              <a:gd name="T104" fmla="*/ 577 w 1200"/>
              <a:gd name="T105" fmla="*/ 608 h 1200"/>
              <a:gd name="T106" fmla="*/ 1077 w 1200"/>
              <a:gd name="T107" fmla="*/ 236 h 1200"/>
              <a:gd name="T108" fmla="*/ 624 w 1200"/>
              <a:gd name="T109" fmla="*/ 605 h 1200"/>
              <a:gd name="T110" fmla="*/ 916 w 1200"/>
              <a:gd name="T111" fmla="*/ 1109 h 1200"/>
              <a:gd name="T112" fmla="*/ 1200 w 1200"/>
              <a:gd name="T113" fmla="*/ 600 h 1200"/>
              <a:gd name="T114" fmla="*/ 1077 w 1200"/>
              <a:gd name="T115" fmla="*/ 236 h 1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00" h="1200">
                <a:moveTo>
                  <a:pt x="931" y="1047"/>
                </a:moveTo>
                <a:lnTo>
                  <a:pt x="681" y="615"/>
                </a:lnTo>
                <a:lnTo>
                  <a:pt x="1068" y="299"/>
                </a:lnTo>
                <a:cubicBezTo>
                  <a:pt x="1126" y="389"/>
                  <a:pt x="1156" y="492"/>
                  <a:pt x="1156" y="600"/>
                </a:cubicBezTo>
                <a:cubicBezTo>
                  <a:pt x="1156" y="778"/>
                  <a:pt x="1072" y="942"/>
                  <a:pt x="931" y="1047"/>
                </a:cubicBezTo>
                <a:close/>
                <a:moveTo>
                  <a:pt x="1029" y="181"/>
                </a:moveTo>
                <a:lnTo>
                  <a:pt x="618" y="513"/>
                </a:lnTo>
                <a:lnTo>
                  <a:pt x="618" y="555"/>
                </a:lnTo>
                <a:lnTo>
                  <a:pt x="1049" y="203"/>
                </a:lnTo>
                <a:lnTo>
                  <a:pt x="1029" y="181"/>
                </a:lnTo>
                <a:close/>
                <a:moveTo>
                  <a:pt x="985" y="139"/>
                </a:moveTo>
                <a:lnTo>
                  <a:pt x="618" y="436"/>
                </a:lnTo>
                <a:lnTo>
                  <a:pt x="618" y="480"/>
                </a:lnTo>
                <a:lnTo>
                  <a:pt x="1011" y="163"/>
                </a:lnTo>
                <a:lnTo>
                  <a:pt x="985" y="139"/>
                </a:lnTo>
                <a:close/>
                <a:moveTo>
                  <a:pt x="935" y="102"/>
                </a:moveTo>
                <a:lnTo>
                  <a:pt x="618" y="358"/>
                </a:lnTo>
                <a:lnTo>
                  <a:pt x="618" y="402"/>
                </a:lnTo>
                <a:lnTo>
                  <a:pt x="964" y="123"/>
                </a:lnTo>
                <a:lnTo>
                  <a:pt x="935" y="102"/>
                </a:lnTo>
                <a:close/>
                <a:moveTo>
                  <a:pt x="880" y="69"/>
                </a:moveTo>
                <a:lnTo>
                  <a:pt x="618" y="281"/>
                </a:lnTo>
                <a:lnTo>
                  <a:pt x="618" y="325"/>
                </a:lnTo>
                <a:lnTo>
                  <a:pt x="912" y="87"/>
                </a:lnTo>
                <a:cubicBezTo>
                  <a:pt x="901" y="81"/>
                  <a:pt x="891" y="75"/>
                  <a:pt x="880" y="69"/>
                </a:cubicBezTo>
                <a:close/>
                <a:moveTo>
                  <a:pt x="819" y="41"/>
                </a:moveTo>
                <a:lnTo>
                  <a:pt x="618" y="203"/>
                </a:lnTo>
                <a:lnTo>
                  <a:pt x="618" y="247"/>
                </a:lnTo>
                <a:lnTo>
                  <a:pt x="854" y="56"/>
                </a:lnTo>
                <a:cubicBezTo>
                  <a:pt x="843" y="51"/>
                  <a:pt x="831" y="46"/>
                  <a:pt x="819" y="41"/>
                </a:cubicBezTo>
                <a:close/>
                <a:moveTo>
                  <a:pt x="750" y="19"/>
                </a:moveTo>
                <a:lnTo>
                  <a:pt x="618" y="126"/>
                </a:lnTo>
                <a:lnTo>
                  <a:pt x="618" y="170"/>
                </a:lnTo>
                <a:lnTo>
                  <a:pt x="790" y="31"/>
                </a:lnTo>
                <a:cubicBezTo>
                  <a:pt x="777" y="26"/>
                  <a:pt x="764" y="22"/>
                  <a:pt x="750" y="19"/>
                </a:cubicBezTo>
                <a:close/>
                <a:moveTo>
                  <a:pt x="672" y="4"/>
                </a:moveTo>
                <a:lnTo>
                  <a:pt x="618" y="48"/>
                </a:lnTo>
                <a:lnTo>
                  <a:pt x="618" y="92"/>
                </a:lnTo>
                <a:lnTo>
                  <a:pt x="718" y="12"/>
                </a:lnTo>
                <a:cubicBezTo>
                  <a:pt x="703" y="9"/>
                  <a:pt x="688" y="6"/>
                  <a:pt x="672" y="4"/>
                </a:cubicBezTo>
                <a:close/>
                <a:moveTo>
                  <a:pt x="618" y="0"/>
                </a:moveTo>
                <a:lnTo>
                  <a:pt x="618" y="15"/>
                </a:lnTo>
                <a:lnTo>
                  <a:pt x="635" y="1"/>
                </a:lnTo>
                <a:lnTo>
                  <a:pt x="618" y="0"/>
                </a:lnTo>
                <a:close/>
                <a:moveTo>
                  <a:pt x="577" y="608"/>
                </a:moveTo>
                <a:lnTo>
                  <a:pt x="576" y="605"/>
                </a:lnTo>
                <a:lnTo>
                  <a:pt x="575" y="600"/>
                </a:lnTo>
                <a:lnTo>
                  <a:pt x="575" y="0"/>
                </a:lnTo>
                <a:cubicBezTo>
                  <a:pt x="255" y="13"/>
                  <a:pt x="0" y="277"/>
                  <a:pt x="0" y="600"/>
                </a:cubicBezTo>
                <a:cubicBezTo>
                  <a:pt x="0" y="931"/>
                  <a:pt x="268" y="1200"/>
                  <a:pt x="600" y="1200"/>
                </a:cubicBezTo>
                <a:cubicBezTo>
                  <a:pt x="701" y="1200"/>
                  <a:pt x="796" y="1175"/>
                  <a:pt x="879" y="1131"/>
                </a:cubicBezTo>
                <a:lnTo>
                  <a:pt x="578" y="610"/>
                </a:lnTo>
                <a:lnTo>
                  <a:pt x="577" y="608"/>
                </a:lnTo>
                <a:close/>
                <a:moveTo>
                  <a:pt x="1077" y="236"/>
                </a:moveTo>
                <a:lnTo>
                  <a:pt x="624" y="605"/>
                </a:lnTo>
                <a:lnTo>
                  <a:pt x="916" y="1109"/>
                </a:lnTo>
                <a:cubicBezTo>
                  <a:pt x="1086" y="1003"/>
                  <a:pt x="1200" y="815"/>
                  <a:pt x="1200" y="600"/>
                </a:cubicBezTo>
                <a:cubicBezTo>
                  <a:pt x="1200" y="463"/>
                  <a:pt x="1154" y="337"/>
                  <a:pt x="1077" y="236"/>
                </a:cubicBezTo>
                <a:close/>
              </a:path>
            </a:pathLst>
          </a:custGeom>
          <a:solidFill>
            <a:schemeClr val="bg1"/>
          </a:solidFill>
          <a:ln>
            <a:noFill/>
          </a:ln>
        </p:spPr>
        <p:txBody>
          <a:bodyPr vert="horz" wrap="square" lIns="91412" tIns="45706" rIns="91412" bIns="45706" numCol="1" anchor="t" anchorCtr="0" compatLnSpc="1"/>
          <a:lstStyle/>
          <a:p>
            <a:endParaRPr lang="zh-CN" altLang="en-US" sz="2400">
              <a:latin typeface="微软雅黑" panose="020B0503020204020204" pitchFamily="34" charset="-122"/>
              <a:ea typeface="微软雅黑" panose="020B0503020204020204" pitchFamily="34" charset="-122"/>
              <a:cs typeface="+mn-ea"/>
              <a:sym typeface="+mn-lt"/>
            </a:endParaRPr>
          </a:p>
        </p:txBody>
      </p:sp>
    </p:spTree>
    <p:custDataLst>
      <p:tags r:id="rId1"/>
    </p:custData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 name="组合 64"/>
          <p:cNvGrpSpPr/>
          <p:nvPr/>
        </p:nvGrpSpPr>
        <p:grpSpPr>
          <a:xfrm>
            <a:off x="356870" y="326390"/>
            <a:ext cx="12165330" cy="6836410"/>
            <a:chOff x="562" y="514"/>
            <a:chExt cx="19158" cy="10766"/>
          </a:xfrm>
        </p:grpSpPr>
        <p:sp>
          <p:nvSpPr>
            <p:cNvPr id="2" name="TextBox 2"/>
            <p:cNvSpPr txBox="1"/>
            <p:nvPr/>
          </p:nvSpPr>
          <p:spPr>
            <a:xfrm>
              <a:off x="1223" y="603"/>
              <a:ext cx="3251" cy="725"/>
            </a:xfrm>
            <a:prstGeom prst="rect">
              <a:avLst/>
            </a:prstGeom>
            <a:noFill/>
          </p:spPr>
          <p:txBody>
            <a:bodyPr wrap="square" rtlCol="0">
              <a:spAutoFit/>
            </a:bodyPr>
            <a:lstStyle/>
            <a:p>
              <a:pPr algn="ctr"/>
              <a:r>
                <a:rPr lang="zh-CN" altLang="en-US" sz="2400" dirty="0" smtClean="0">
                  <a:latin typeface="微软雅黑" panose="020B0503020204020204" pitchFamily="34" charset="-122"/>
                  <a:ea typeface="微软雅黑" panose="020B0503020204020204" pitchFamily="34" charset="-122"/>
                </a:rPr>
                <a:t>输入标题内容</a:t>
              </a:r>
            </a:p>
          </p:txBody>
        </p:sp>
        <p:pic>
          <p:nvPicPr>
            <p:cNvPr id="4" name="图片 3" descr="bi"/>
            <p:cNvPicPr>
              <a:picLocks noChangeAspect="1"/>
            </p:cNvPicPr>
            <p:nvPr/>
          </p:nvPicPr>
          <p:blipFill>
            <a:blip r:embed="rId18"/>
            <a:stretch>
              <a:fillRect/>
            </a:stretch>
          </p:blipFill>
          <p:spPr>
            <a:xfrm rot="20220000">
              <a:off x="562" y="514"/>
              <a:ext cx="711" cy="711"/>
            </a:xfrm>
            <a:prstGeom prst="rect">
              <a:avLst/>
            </a:prstGeom>
          </p:spPr>
        </p:pic>
        <p:pic>
          <p:nvPicPr>
            <p:cNvPr id="34" name="图片 33" descr="预览图_千图网_编号36116337"/>
            <p:cNvPicPr>
              <a:picLocks noChangeAspect="1"/>
            </p:cNvPicPr>
            <p:nvPr/>
          </p:nvPicPr>
          <p:blipFill>
            <a:blip r:embed="rId19"/>
            <a:srcRect l="87760" t="178" b="91545"/>
            <a:stretch>
              <a:fillRect/>
            </a:stretch>
          </p:blipFill>
          <p:spPr>
            <a:xfrm>
              <a:off x="17530" y="9146"/>
              <a:ext cx="2191" cy="2134"/>
            </a:xfrm>
            <a:prstGeom prst="ellipse">
              <a:avLst/>
            </a:prstGeom>
          </p:spPr>
        </p:pic>
      </p:grpSp>
      <p:sp>
        <p:nvSpPr>
          <p:cNvPr id="30" name="PA-文本框 29"/>
          <p:cNvSpPr txBox="1"/>
          <p:nvPr>
            <p:custDataLst>
              <p:tags r:id="rId2"/>
            </p:custDataLst>
          </p:nvPr>
        </p:nvSpPr>
        <p:spPr bwMode="auto">
          <a:xfrm>
            <a:off x="1014155" y="2234871"/>
            <a:ext cx="6172947" cy="737235"/>
          </a:xfrm>
          <a:prstGeom prst="rect">
            <a:avLst/>
          </a:prstGeom>
          <a:noFill/>
        </p:spPr>
        <p:txBody>
          <a:bodyPr wrap="square">
            <a:spAutoFit/>
          </a:bodyPr>
          <a:lstStyle/>
          <a:p>
            <a:pPr>
              <a:lnSpc>
                <a:spcPct val="15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字魂64号-萌趣软糖体" panose="00000500000000000000" charset="-122"/>
              </a:rPr>
              <a:t>这里输入简单的文字概述这里输入简单文字概述简单的文字概述这里输入这里输入简单的文字概述这里输入简单文字概述简单的文字</a:t>
            </a:r>
          </a:p>
        </p:txBody>
      </p:sp>
      <p:sp>
        <p:nvSpPr>
          <p:cNvPr id="31" name="PA-矩形 30"/>
          <p:cNvSpPr/>
          <p:nvPr>
            <p:custDataLst>
              <p:tags r:id="rId3"/>
            </p:custDataLst>
          </p:nvPr>
        </p:nvSpPr>
        <p:spPr bwMode="auto">
          <a:xfrm>
            <a:off x="1110164" y="1802852"/>
            <a:ext cx="2694516" cy="398780"/>
          </a:xfrm>
          <a:prstGeom prst="rect">
            <a:avLst/>
          </a:prstGeom>
        </p:spPr>
        <p:txBody>
          <a:bodyPr>
            <a:spAutoFit/>
          </a:bodyPr>
          <a:lstStyle/>
          <a:p>
            <a:pPr>
              <a:defRPr/>
            </a:pP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cs typeface="字魂64号-萌趣软糖体" panose="00000500000000000000" charset="-122"/>
              </a:rPr>
              <a:t>输入相关标题</a:t>
            </a:r>
          </a:p>
        </p:txBody>
      </p:sp>
      <p:sp>
        <p:nvSpPr>
          <p:cNvPr id="32" name="PA-文本框 31"/>
          <p:cNvSpPr txBox="1"/>
          <p:nvPr>
            <p:custDataLst>
              <p:tags r:id="rId4"/>
            </p:custDataLst>
          </p:nvPr>
        </p:nvSpPr>
        <p:spPr bwMode="auto">
          <a:xfrm>
            <a:off x="1014155" y="3624675"/>
            <a:ext cx="6172947" cy="737235"/>
          </a:xfrm>
          <a:prstGeom prst="rect">
            <a:avLst/>
          </a:prstGeom>
          <a:noFill/>
        </p:spPr>
        <p:txBody>
          <a:bodyPr wrap="square">
            <a:spAutoFit/>
          </a:bodyPr>
          <a:lstStyle/>
          <a:p>
            <a:pPr>
              <a:lnSpc>
                <a:spcPct val="15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字魂64号-萌趣软糖体" panose="00000500000000000000" charset="-122"/>
              </a:rPr>
              <a:t>这里输入简单的文字概述这里输入简单文字概述简单的文字概述这里输入这里输入简单的文字概述这里输入简单文字概述简单的文字</a:t>
            </a:r>
          </a:p>
        </p:txBody>
      </p:sp>
      <p:sp>
        <p:nvSpPr>
          <p:cNvPr id="33" name="PA-矩形 32"/>
          <p:cNvSpPr/>
          <p:nvPr>
            <p:custDataLst>
              <p:tags r:id="rId5"/>
            </p:custDataLst>
          </p:nvPr>
        </p:nvSpPr>
        <p:spPr bwMode="auto">
          <a:xfrm>
            <a:off x="1110164" y="3192656"/>
            <a:ext cx="2694516" cy="398780"/>
          </a:xfrm>
          <a:prstGeom prst="rect">
            <a:avLst/>
          </a:prstGeom>
        </p:spPr>
        <p:txBody>
          <a:bodyPr>
            <a:spAutoFit/>
          </a:bodyPr>
          <a:lstStyle/>
          <a:p>
            <a:pPr>
              <a:defRPr/>
            </a:pP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cs typeface="字魂64号-萌趣软糖体" panose="00000500000000000000" charset="-122"/>
              </a:rPr>
              <a:t>输入相关标题</a:t>
            </a:r>
          </a:p>
        </p:txBody>
      </p:sp>
      <p:sp>
        <p:nvSpPr>
          <p:cNvPr id="3" name="PA-文本框 33"/>
          <p:cNvSpPr txBox="1"/>
          <p:nvPr>
            <p:custDataLst>
              <p:tags r:id="rId6"/>
            </p:custDataLst>
          </p:nvPr>
        </p:nvSpPr>
        <p:spPr bwMode="auto">
          <a:xfrm>
            <a:off x="1014155" y="5019180"/>
            <a:ext cx="6172947" cy="737235"/>
          </a:xfrm>
          <a:prstGeom prst="rect">
            <a:avLst/>
          </a:prstGeom>
          <a:noFill/>
        </p:spPr>
        <p:txBody>
          <a:bodyPr wrap="square">
            <a:spAutoFit/>
          </a:bodyPr>
          <a:lstStyle/>
          <a:p>
            <a:pPr>
              <a:lnSpc>
                <a:spcPct val="15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字魂64号-萌趣软糖体" panose="00000500000000000000" charset="-122"/>
              </a:rPr>
              <a:t>这里输入简单的文字概述这里输入简单文字概述简单的文字概述这里输入这里输入简单的文字概述这里输入简单文字概述简单的文字</a:t>
            </a:r>
          </a:p>
        </p:txBody>
      </p:sp>
      <p:sp>
        <p:nvSpPr>
          <p:cNvPr id="35" name="PA-矩形 34"/>
          <p:cNvSpPr/>
          <p:nvPr>
            <p:custDataLst>
              <p:tags r:id="rId7"/>
            </p:custDataLst>
          </p:nvPr>
        </p:nvSpPr>
        <p:spPr bwMode="auto">
          <a:xfrm>
            <a:off x="1110164" y="4587161"/>
            <a:ext cx="2694516" cy="398780"/>
          </a:xfrm>
          <a:prstGeom prst="rect">
            <a:avLst/>
          </a:prstGeom>
        </p:spPr>
        <p:txBody>
          <a:bodyPr>
            <a:spAutoFit/>
          </a:bodyPr>
          <a:lstStyle/>
          <a:p>
            <a:pPr>
              <a:defRPr/>
            </a:pP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cs typeface="字魂64号-萌趣软糖体" panose="00000500000000000000" charset="-122"/>
              </a:rPr>
              <a:t>输入相关标题</a:t>
            </a:r>
          </a:p>
        </p:txBody>
      </p:sp>
      <p:grpSp>
        <p:nvGrpSpPr>
          <p:cNvPr id="36" name="PA-组合 35"/>
          <p:cNvGrpSpPr/>
          <p:nvPr>
            <p:custDataLst>
              <p:tags r:id="rId8"/>
            </p:custDataLst>
          </p:nvPr>
        </p:nvGrpSpPr>
        <p:grpSpPr>
          <a:xfrm>
            <a:off x="7934054" y="294"/>
            <a:ext cx="833669" cy="3785453"/>
            <a:chOff x="5482729" y="623393"/>
            <a:chExt cx="625252" cy="2839090"/>
          </a:xfrm>
          <a:solidFill>
            <a:srgbClr val="C14547"/>
          </a:solidFill>
        </p:grpSpPr>
        <p:sp>
          <p:nvSpPr>
            <p:cNvPr id="37" name="PA-五边形 36"/>
            <p:cNvSpPr/>
            <p:nvPr>
              <p:custDataLst>
                <p:tags r:id="rId15"/>
              </p:custDataLst>
            </p:nvPr>
          </p:nvSpPr>
          <p:spPr>
            <a:xfrm rot="5400000">
              <a:off x="4375810" y="1730312"/>
              <a:ext cx="2839090" cy="625252"/>
            </a:xfrm>
            <a:prstGeom prst="homeP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bg1">
                    <a:lumMod val="95000"/>
                  </a:schemeClr>
                </a:solidFill>
                <a:cs typeface="字魂64号-萌趣软糖体" panose="00000500000000000000" charset="-122"/>
              </a:endParaRPr>
            </a:p>
          </p:txBody>
        </p:sp>
        <p:sp>
          <p:nvSpPr>
            <p:cNvPr id="38" name="PA-文本框 37"/>
            <p:cNvSpPr txBox="1"/>
            <p:nvPr>
              <p:custDataLst>
                <p:tags r:id="rId16"/>
              </p:custDataLst>
            </p:nvPr>
          </p:nvSpPr>
          <p:spPr>
            <a:xfrm>
              <a:off x="5588512" y="761745"/>
              <a:ext cx="413861" cy="1897380"/>
            </a:xfrm>
            <a:prstGeom prst="rect">
              <a:avLst/>
            </a:prstGeom>
            <a:grpFill/>
          </p:spPr>
          <p:txBody>
            <a:bodyPr vert="eaVert" wrap="none" rtlCol="0">
              <a:spAutoFit/>
            </a:bodyPr>
            <a:lstStyle/>
            <a:p>
              <a:r>
                <a:rPr lang="zh-CN" altLang="en-US" sz="2400" dirty="0">
                  <a:solidFill>
                    <a:schemeClr val="bg1">
                      <a:lumMod val="95000"/>
                    </a:schemeClr>
                  </a:solidFill>
                  <a:cs typeface="字魂64号-萌趣软糖体" panose="00000500000000000000" charset="-122"/>
                </a:rPr>
                <a:t>输入相关文字标题</a:t>
              </a:r>
            </a:p>
          </p:txBody>
        </p:sp>
      </p:grpSp>
      <p:grpSp>
        <p:nvGrpSpPr>
          <p:cNvPr id="5" name="PA-组合 38"/>
          <p:cNvGrpSpPr/>
          <p:nvPr>
            <p:custDataLst>
              <p:tags r:id="rId9"/>
            </p:custDataLst>
          </p:nvPr>
        </p:nvGrpSpPr>
        <p:grpSpPr>
          <a:xfrm>
            <a:off x="10398580" y="297"/>
            <a:ext cx="833669" cy="5424731"/>
            <a:chOff x="7331124" y="623395"/>
            <a:chExt cx="625252" cy="4068548"/>
          </a:xfrm>
          <a:solidFill>
            <a:srgbClr val="FFC000"/>
          </a:solidFill>
        </p:grpSpPr>
        <p:sp>
          <p:nvSpPr>
            <p:cNvPr id="6" name="PA-五边形 39"/>
            <p:cNvSpPr/>
            <p:nvPr>
              <p:custDataLst>
                <p:tags r:id="rId13"/>
              </p:custDataLst>
            </p:nvPr>
          </p:nvSpPr>
          <p:spPr>
            <a:xfrm rot="5400000">
              <a:off x="5609476" y="2345043"/>
              <a:ext cx="4068548" cy="625252"/>
            </a:xfrm>
            <a:prstGeom prst="homeP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bg1">
                    <a:lumMod val="95000"/>
                  </a:schemeClr>
                </a:solidFill>
                <a:cs typeface="字魂64号-萌趣软糖体" panose="00000500000000000000" charset="-122"/>
              </a:endParaRPr>
            </a:p>
          </p:txBody>
        </p:sp>
        <p:sp>
          <p:nvSpPr>
            <p:cNvPr id="7" name="PA-文本框 40"/>
            <p:cNvSpPr txBox="1"/>
            <p:nvPr>
              <p:custDataLst>
                <p:tags r:id="rId14"/>
              </p:custDataLst>
            </p:nvPr>
          </p:nvSpPr>
          <p:spPr>
            <a:xfrm>
              <a:off x="7460720" y="941186"/>
              <a:ext cx="413861" cy="1897380"/>
            </a:xfrm>
            <a:prstGeom prst="rect">
              <a:avLst/>
            </a:prstGeom>
            <a:grpFill/>
          </p:spPr>
          <p:txBody>
            <a:bodyPr vert="eaVert" wrap="none" rtlCol="0">
              <a:spAutoFit/>
            </a:bodyPr>
            <a:lstStyle/>
            <a:p>
              <a:r>
                <a:rPr lang="zh-CN" altLang="en-US" sz="2400" dirty="0">
                  <a:solidFill>
                    <a:schemeClr val="bg1">
                      <a:lumMod val="95000"/>
                    </a:schemeClr>
                  </a:solidFill>
                  <a:cs typeface="字魂64号-萌趣软糖体" panose="00000500000000000000" charset="-122"/>
                </a:rPr>
                <a:t>输入相关文字标题</a:t>
              </a:r>
            </a:p>
          </p:txBody>
        </p:sp>
      </p:grpSp>
      <p:grpSp>
        <p:nvGrpSpPr>
          <p:cNvPr id="8" name="PA-组合 41"/>
          <p:cNvGrpSpPr/>
          <p:nvPr>
            <p:custDataLst>
              <p:tags r:id="rId10"/>
            </p:custDataLst>
          </p:nvPr>
        </p:nvGrpSpPr>
        <p:grpSpPr>
          <a:xfrm>
            <a:off x="9150441" y="2337446"/>
            <a:ext cx="833669" cy="3634700"/>
            <a:chOff x="6395020" y="2376257"/>
            <a:chExt cx="625252" cy="2726025"/>
          </a:xfrm>
          <a:solidFill>
            <a:srgbClr val="1E2C5D"/>
          </a:solidFill>
        </p:grpSpPr>
        <p:sp>
          <p:nvSpPr>
            <p:cNvPr id="9" name="PA-五边形 42"/>
            <p:cNvSpPr/>
            <p:nvPr>
              <p:custDataLst>
                <p:tags r:id="rId11"/>
              </p:custDataLst>
            </p:nvPr>
          </p:nvSpPr>
          <p:spPr>
            <a:xfrm rot="16200000" flipV="1">
              <a:off x="5344633" y="3426643"/>
              <a:ext cx="2726025" cy="625252"/>
            </a:xfrm>
            <a:prstGeom prst="homeP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字魂64号-萌趣软糖体" panose="00000500000000000000" charset="-122"/>
              </a:endParaRPr>
            </a:p>
          </p:txBody>
        </p:sp>
        <p:sp>
          <p:nvSpPr>
            <p:cNvPr id="44" name="PA-文本框 43"/>
            <p:cNvSpPr txBox="1"/>
            <p:nvPr>
              <p:custDataLst>
                <p:tags r:id="rId12"/>
              </p:custDataLst>
            </p:nvPr>
          </p:nvSpPr>
          <p:spPr>
            <a:xfrm>
              <a:off x="6524617" y="2921377"/>
              <a:ext cx="413861" cy="1897380"/>
            </a:xfrm>
            <a:prstGeom prst="rect">
              <a:avLst/>
            </a:prstGeom>
            <a:grpFill/>
          </p:spPr>
          <p:txBody>
            <a:bodyPr vert="eaVert" wrap="none" rtlCol="0">
              <a:spAutoFit/>
            </a:bodyPr>
            <a:lstStyle/>
            <a:p>
              <a:r>
                <a:rPr lang="zh-CN" altLang="en-US" sz="2400" dirty="0">
                  <a:solidFill>
                    <a:schemeClr val="bg1"/>
                  </a:solidFill>
                  <a:cs typeface="字魂64号-萌趣软糖体" panose="00000500000000000000" charset="-122"/>
                </a:rPr>
                <a:t>输入相关文字标题</a:t>
              </a:r>
            </a:p>
          </p:txBody>
        </p:sp>
      </p:grpSp>
    </p:spTree>
    <p:custDataLst>
      <p:tags r:id="rId1"/>
    </p:custData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 name="组合 64"/>
          <p:cNvGrpSpPr/>
          <p:nvPr/>
        </p:nvGrpSpPr>
        <p:grpSpPr>
          <a:xfrm>
            <a:off x="356870" y="326390"/>
            <a:ext cx="12165330" cy="6836410"/>
            <a:chOff x="562" y="514"/>
            <a:chExt cx="19158" cy="10766"/>
          </a:xfrm>
        </p:grpSpPr>
        <p:sp>
          <p:nvSpPr>
            <p:cNvPr id="2" name="TextBox 2"/>
            <p:cNvSpPr txBox="1"/>
            <p:nvPr/>
          </p:nvSpPr>
          <p:spPr>
            <a:xfrm>
              <a:off x="1223" y="603"/>
              <a:ext cx="3251" cy="725"/>
            </a:xfrm>
            <a:prstGeom prst="rect">
              <a:avLst/>
            </a:prstGeom>
            <a:noFill/>
          </p:spPr>
          <p:txBody>
            <a:bodyPr wrap="square" rtlCol="0">
              <a:spAutoFit/>
            </a:bodyPr>
            <a:lstStyle/>
            <a:p>
              <a:pPr algn="ctr"/>
              <a:r>
                <a:rPr lang="zh-CN" altLang="en-US" sz="2400" dirty="0" smtClean="0">
                  <a:latin typeface="微软雅黑" panose="020B0503020204020204" pitchFamily="34" charset="-122"/>
                  <a:ea typeface="微软雅黑" panose="020B0503020204020204" pitchFamily="34" charset="-122"/>
                </a:rPr>
                <a:t>输入标题内容</a:t>
              </a:r>
            </a:p>
          </p:txBody>
        </p:sp>
        <p:pic>
          <p:nvPicPr>
            <p:cNvPr id="4" name="图片 3" descr="bi"/>
            <p:cNvPicPr>
              <a:picLocks noChangeAspect="1"/>
            </p:cNvPicPr>
            <p:nvPr/>
          </p:nvPicPr>
          <p:blipFill>
            <a:blip r:embed="rId3"/>
            <a:stretch>
              <a:fillRect/>
            </a:stretch>
          </p:blipFill>
          <p:spPr>
            <a:xfrm rot="20220000">
              <a:off x="562" y="514"/>
              <a:ext cx="711" cy="711"/>
            </a:xfrm>
            <a:prstGeom prst="rect">
              <a:avLst/>
            </a:prstGeom>
          </p:spPr>
        </p:pic>
        <p:pic>
          <p:nvPicPr>
            <p:cNvPr id="34" name="图片 33" descr="预览图_千图网_编号36116337"/>
            <p:cNvPicPr>
              <a:picLocks noChangeAspect="1"/>
            </p:cNvPicPr>
            <p:nvPr/>
          </p:nvPicPr>
          <p:blipFill>
            <a:blip r:embed="rId4"/>
            <a:srcRect l="87760" t="178" b="91545"/>
            <a:stretch>
              <a:fillRect/>
            </a:stretch>
          </p:blipFill>
          <p:spPr>
            <a:xfrm>
              <a:off x="17530" y="9146"/>
              <a:ext cx="2191" cy="2134"/>
            </a:xfrm>
            <a:prstGeom prst="ellipse">
              <a:avLst/>
            </a:prstGeom>
          </p:spPr>
        </p:pic>
      </p:grpSp>
      <p:cxnSp>
        <p:nvCxnSpPr>
          <p:cNvPr id="39" name="直接连接符 38"/>
          <p:cNvCxnSpPr/>
          <p:nvPr/>
        </p:nvCxnSpPr>
        <p:spPr>
          <a:xfrm>
            <a:off x="213096" y="3958064"/>
            <a:ext cx="11764537"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40" name="矩形 39"/>
          <p:cNvSpPr/>
          <p:nvPr/>
        </p:nvSpPr>
        <p:spPr>
          <a:xfrm>
            <a:off x="1300208" y="3742716"/>
            <a:ext cx="1059366" cy="430695"/>
          </a:xfrm>
          <a:prstGeom prst="rect">
            <a:avLst/>
          </a:prstGeom>
          <a:solidFill>
            <a:srgbClr val="F4C5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latin typeface="Century Gothic" panose="020B0502020202020204" pitchFamily="34" charset="0"/>
              </a:rPr>
              <a:t>PART 01</a:t>
            </a:r>
            <a:endParaRPr lang="zh-CN" altLang="en-US" sz="1200" dirty="0">
              <a:latin typeface="Century Gothic" panose="020B0502020202020204" pitchFamily="34" charset="0"/>
            </a:endParaRPr>
          </a:p>
        </p:txBody>
      </p:sp>
      <p:sp>
        <p:nvSpPr>
          <p:cNvPr id="41" name="矩形 40"/>
          <p:cNvSpPr/>
          <p:nvPr/>
        </p:nvSpPr>
        <p:spPr>
          <a:xfrm>
            <a:off x="4143857" y="3742716"/>
            <a:ext cx="1059366" cy="430695"/>
          </a:xfrm>
          <a:prstGeom prst="rect">
            <a:avLst/>
          </a:prstGeom>
          <a:solidFill>
            <a:srgbClr val="C145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latin typeface="Century Gothic" panose="020B0502020202020204" pitchFamily="34" charset="0"/>
              </a:rPr>
              <a:t>PART 02</a:t>
            </a:r>
            <a:endParaRPr lang="zh-CN" altLang="en-US" sz="1200" dirty="0">
              <a:latin typeface="Century Gothic" panose="020B0502020202020204" pitchFamily="34" charset="0"/>
            </a:endParaRPr>
          </a:p>
        </p:txBody>
      </p:sp>
      <p:sp>
        <p:nvSpPr>
          <p:cNvPr id="42" name="矩形 41"/>
          <p:cNvSpPr/>
          <p:nvPr/>
        </p:nvSpPr>
        <p:spPr>
          <a:xfrm>
            <a:off x="6987506" y="3742716"/>
            <a:ext cx="1059366" cy="430695"/>
          </a:xfrm>
          <a:prstGeom prst="rect">
            <a:avLst/>
          </a:prstGeom>
          <a:solidFill>
            <a:srgbClr val="F4C5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latin typeface="Century Gothic" panose="020B0502020202020204" pitchFamily="34" charset="0"/>
              </a:rPr>
              <a:t>PART 03</a:t>
            </a:r>
            <a:endParaRPr lang="zh-CN" altLang="en-US" sz="1200" dirty="0">
              <a:latin typeface="Century Gothic" panose="020B0502020202020204" pitchFamily="34" charset="0"/>
            </a:endParaRPr>
          </a:p>
        </p:txBody>
      </p:sp>
      <p:sp>
        <p:nvSpPr>
          <p:cNvPr id="43" name="矩形 42"/>
          <p:cNvSpPr/>
          <p:nvPr/>
        </p:nvSpPr>
        <p:spPr>
          <a:xfrm>
            <a:off x="9831155" y="3742716"/>
            <a:ext cx="1059366" cy="430695"/>
          </a:xfrm>
          <a:prstGeom prst="rect">
            <a:avLst/>
          </a:prstGeom>
          <a:solidFill>
            <a:srgbClr val="C145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latin typeface="Century Gothic" panose="020B0502020202020204" pitchFamily="34" charset="0"/>
              </a:rPr>
              <a:t>PART 04</a:t>
            </a:r>
            <a:endParaRPr lang="zh-CN" altLang="en-US" sz="1200" dirty="0">
              <a:latin typeface="Century Gothic" panose="020B0502020202020204" pitchFamily="34" charset="0"/>
            </a:endParaRPr>
          </a:p>
        </p:txBody>
      </p:sp>
      <p:grpSp>
        <p:nvGrpSpPr>
          <p:cNvPr id="48" name="组合 47"/>
          <p:cNvGrpSpPr/>
          <p:nvPr/>
        </p:nvGrpSpPr>
        <p:grpSpPr>
          <a:xfrm>
            <a:off x="605345" y="4283593"/>
            <a:ext cx="2449092" cy="1360335"/>
            <a:chOff x="605979" y="4261910"/>
            <a:chExt cx="2449092" cy="1360335"/>
          </a:xfrm>
        </p:grpSpPr>
        <p:sp>
          <p:nvSpPr>
            <p:cNvPr id="49" name="矩形 48"/>
            <p:cNvSpPr/>
            <p:nvPr/>
          </p:nvSpPr>
          <p:spPr>
            <a:xfrm>
              <a:off x="605979" y="4692605"/>
              <a:ext cx="2449092" cy="929640"/>
            </a:xfrm>
            <a:prstGeom prst="rect">
              <a:avLst/>
            </a:prstGeom>
          </p:spPr>
          <p:txBody>
            <a:bodyPr wrap="square">
              <a:spAutoFit/>
            </a:bodyPr>
            <a:lstStyle/>
            <a:p>
              <a:pPr algn="ctr">
                <a:lnSpc>
                  <a:spcPct val="13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标题数字等都可以通过点击和重新输入进行更改。建议正文</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14</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号字，</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1.3</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倍字间距</a:t>
              </a:r>
              <a:endParaRPr kumimoji="1"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0" name="文本框 49"/>
            <p:cNvSpPr txBox="1"/>
            <p:nvPr/>
          </p:nvSpPr>
          <p:spPr>
            <a:xfrm>
              <a:off x="983643" y="4261910"/>
              <a:ext cx="2071428" cy="430695"/>
            </a:xfrm>
            <a:prstGeom prst="rect">
              <a:avLst/>
            </a:prstGeom>
            <a:noFill/>
          </p:spPr>
          <p:txBody>
            <a:bodyPr wrap="square" rtlCol="0">
              <a:spAutoFit/>
            </a:bodyPr>
            <a:lstStyle>
              <a:defPPr>
                <a:defRPr lang="zh-CN"/>
              </a:defPPr>
              <a:lvl1pPr>
                <a:lnSpc>
                  <a:spcPct val="120000"/>
                </a:lnSpc>
                <a:defRPr sz="2800" b="1" spc="200">
                  <a:solidFill>
                    <a:srgbClr val="000000"/>
                  </a:solidFill>
                  <a:latin typeface="微软雅黑" panose="020B0503020204020204" pitchFamily="34" charset="-122"/>
                  <a:ea typeface="微软雅黑" panose="020B0503020204020204" pitchFamily="34" charset="-122"/>
                </a:defRPr>
              </a:lvl1pPr>
            </a:lstStyle>
            <a:p>
              <a:r>
                <a:rPr lang="zh-CN" altLang="en-US" sz="2000" b="0" spc="-150" dirty="0">
                  <a:solidFill>
                    <a:schemeClr val="tx1">
                      <a:lumMod val="75000"/>
                      <a:lumOff val="25000"/>
                    </a:schemeClr>
                  </a:solidFill>
                </a:rPr>
                <a:t>添加标题文本</a:t>
              </a:r>
            </a:p>
          </p:txBody>
        </p:sp>
      </p:grpSp>
      <p:grpSp>
        <p:nvGrpSpPr>
          <p:cNvPr id="51" name="组合 50"/>
          <p:cNvGrpSpPr/>
          <p:nvPr/>
        </p:nvGrpSpPr>
        <p:grpSpPr>
          <a:xfrm>
            <a:off x="3432101" y="4283593"/>
            <a:ext cx="2465985" cy="1337418"/>
            <a:chOff x="589086" y="4261910"/>
            <a:chExt cx="2465985" cy="1337418"/>
          </a:xfrm>
        </p:grpSpPr>
        <p:sp>
          <p:nvSpPr>
            <p:cNvPr id="52" name="矩形 51"/>
            <p:cNvSpPr/>
            <p:nvPr/>
          </p:nvSpPr>
          <p:spPr>
            <a:xfrm>
              <a:off x="589086" y="4692605"/>
              <a:ext cx="2449092" cy="906723"/>
            </a:xfrm>
            <a:prstGeom prst="rect">
              <a:avLst/>
            </a:prstGeom>
          </p:spPr>
          <p:txBody>
            <a:bodyPr wrap="square">
              <a:spAutoFit/>
            </a:bodyPr>
            <a:lstStyle/>
            <a:p>
              <a:pPr algn="ctr">
                <a:lnSpc>
                  <a:spcPct val="13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标题数字等都可以通过点击和重新输入进行更改。建议正文</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14</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号字，</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1.3</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倍字间距</a:t>
              </a:r>
              <a:endParaRPr kumimoji="1"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3" name="文本框 52"/>
            <p:cNvSpPr txBox="1"/>
            <p:nvPr/>
          </p:nvSpPr>
          <p:spPr>
            <a:xfrm>
              <a:off x="983643" y="4261910"/>
              <a:ext cx="2071428" cy="430695"/>
            </a:xfrm>
            <a:prstGeom prst="rect">
              <a:avLst/>
            </a:prstGeom>
            <a:noFill/>
          </p:spPr>
          <p:txBody>
            <a:bodyPr wrap="square" rtlCol="0">
              <a:spAutoFit/>
            </a:bodyPr>
            <a:lstStyle>
              <a:defPPr>
                <a:defRPr lang="zh-CN"/>
              </a:defPPr>
              <a:lvl1pPr>
                <a:lnSpc>
                  <a:spcPct val="120000"/>
                </a:lnSpc>
                <a:defRPr sz="2800" b="1" spc="200">
                  <a:solidFill>
                    <a:srgbClr val="000000"/>
                  </a:solidFill>
                  <a:latin typeface="微软雅黑" panose="020B0503020204020204" pitchFamily="34" charset="-122"/>
                  <a:ea typeface="微软雅黑" panose="020B0503020204020204" pitchFamily="34" charset="-122"/>
                </a:defRPr>
              </a:lvl1pPr>
            </a:lstStyle>
            <a:p>
              <a:r>
                <a:rPr lang="zh-CN" altLang="en-US" sz="2000" b="0" spc="-150" dirty="0">
                  <a:solidFill>
                    <a:schemeClr val="tx1">
                      <a:lumMod val="75000"/>
                      <a:lumOff val="25000"/>
                    </a:schemeClr>
                  </a:solidFill>
                </a:rPr>
                <a:t>添加标题文本</a:t>
              </a:r>
            </a:p>
          </p:txBody>
        </p:sp>
      </p:grpSp>
      <p:grpSp>
        <p:nvGrpSpPr>
          <p:cNvPr id="54" name="组合 53"/>
          <p:cNvGrpSpPr/>
          <p:nvPr/>
        </p:nvGrpSpPr>
        <p:grpSpPr>
          <a:xfrm>
            <a:off x="6309541" y="4339349"/>
            <a:ext cx="2449092" cy="1337418"/>
            <a:chOff x="605979" y="4261910"/>
            <a:chExt cx="2449092" cy="1337418"/>
          </a:xfrm>
        </p:grpSpPr>
        <p:sp>
          <p:nvSpPr>
            <p:cNvPr id="55" name="矩形 54"/>
            <p:cNvSpPr/>
            <p:nvPr/>
          </p:nvSpPr>
          <p:spPr>
            <a:xfrm>
              <a:off x="605979" y="4692605"/>
              <a:ext cx="2449092" cy="906723"/>
            </a:xfrm>
            <a:prstGeom prst="rect">
              <a:avLst/>
            </a:prstGeom>
          </p:spPr>
          <p:txBody>
            <a:bodyPr wrap="square">
              <a:spAutoFit/>
            </a:bodyPr>
            <a:lstStyle/>
            <a:p>
              <a:pPr algn="ctr">
                <a:lnSpc>
                  <a:spcPct val="13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标题数字等都可以通过点击和重新输入进行更改。建议正文</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14</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号字，</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1.3</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倍字间距</a:t>
              </a:r>
              <a:endParaRPr kumimoji="1"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6" name="文本框 55"/>
            <p:cNvSpPr txBox="1"/>
            <p:nvPr/>
          </p:nvSpPr>
          <p:spPr>
            <a:xfrm>
              <a:off x="983643" y="4261910"/>
              <a:ext cx="2071428" cy="430695"/>
            </a:xfrm>
            <a:prstGeom prst="rect">
              <a:avLst/>
            </a:prstGeom>
            <a:noFill/>
          </p:spPr>
          <p:txBody>
            <a:bodyPr wrap="square" rtlCol="0">
              <a:spAutoFit/>
            </a:bodyPr>
            <a:lstStyle>
              <a:defPPr>
                <a:defRPr lang="zh-CN"/>
              </a:defPPr>
              <a:lvl1pPr>
                <a:lnSpc>
                  <a:spcPct val="120000"/>
                </a:lnSpc>
                <a:defRPr sz="2800" b="1" spc="200">
                  <a:solidFill>
                    <a:srgbClr val="000000"/>
                  </a:solidFill>
                  <a:latin typeface="微软雅黑" panose="020B0503020204020204" pitchFamily="34" charset="-122"/>
                  <a:ea typeface="微软雅黑" panose="020B0503020204020204" pitchFamily="34" charset="-122"/>
                </a:defRPr>
              </a:lvl1pPr>
            </a:lstStyle>
            <a:p>
              <a:r>
                <a:rPr lang="zh-CN" altLang="en-US" sz="2000" b="0" spc="-150" dirty="0">
                  <a:solidFill>
                    <a:schemeClr val="tx1">
                      <a:lumMod val="75000"/>
                      <a:lumOff val="25000"/>
                    </a:schemeClr>
                  </a:solidFill>
                </a:rPr>
                <a:t>添加标题文本</a:t>
              </a:r>
            </a:p>
          </p:txBody>
        </p:sp>
      </p:grpSp>
      <p:grpSp>
        <p:nvGrpSpPr>
          <p:cNvPr id="57" name="组合 56"/>
          <p:cNvGrpSpPr/>
          <p:nvPr/>
        </p:nvGrpSpPr>
        <p:grpSpPr>
          <a:xfrm>
            <a:off x="9136297" y="4339349"/>
            <a:ext cx="2465985" cy="1337418"/>
            <a:chOff x="589086" y="4261910"/>
            <a:chExt cx="2465985" cy="1337418"/>
          </a:xfrm>
        </p:grpSpPr>
        <p:sp>
          <p:nvSpPr>
            <p:cNvPr id="58" name="矩形 57"/>
            <p:cNvSpPr/>
            <p:nvPr/>
          </p:nvSpPr>
          <p:spPr>
            <a:xfrm>
              <a:off x="589086" y="4692605"/>
              <a:ext cx="2449092" cy="906723"/>
            </a:xfrm>
            <a:prstGeom prst="rect">
              <a:avLst/>
            </a:prstGeom>
          </p:spPr>
          <p:txBody>
            <a:bodyPr wrap="square">
              <a:spAutoFit/>
            </a:bodyPr>
            <a:lstStyle/>
            <a:p>
              <a:pPr algn="ctr">
                <a:lnSpc>
                  <a:spcPct val="13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标题数字等都可以通过点击和重新输入进行更改。建议正文</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14</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号字，</a:t>
              </a:r>
              <a:r>
                <a:rPr lang="en-US" altLang="zh-CN" sz="14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1.3</a:t>
              </a: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rPr>
                <a:t>倍字间距</a:t>
              </a:r>
              <a:endParaRPr kumimoji="1"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9" name="文本框 58"/>
            <p:cNvSpPr txBox="1"/>
            <p:nvPr/>
          </p:nvSpPr>
          <p:spPr>
            <a:xfrm>
              <a:off x="983643" y="4261910"/>
              <a:ext cx="2071428" cy="430695"/>
            </a:xfrm>
            <a:prstGeom prst="rect">
              <a:avLst/>
            </a:prstGeom>
            <a:noFill/>
          </p:spPr>
          <p:txBody>
            <a:bodyPr wrap="square" rtlCol="0">
              <a:spAutoFit/>
            </a:bodyPr>
            <a:lstStyle>
              <a:defPPr>
                <a:defRPr lang="zh-CN"/>
              </a:defPPr>
              <a:lvl1pPr>
                <a:lnSpc>
                  <a:spcPct val="120000"/>
                </a:lnSpc>
                <a:defRPr sz="2800" b="1" spc="200">
                  <a:solidFill>
                    <a:srgbClr val="000000"/>
                  </a:solidFill>
                  <a:latin typeface="微软雅黑" panose="020B0503020204020204" pitchFamily="34" charset="-122"/>
                  <a:ea typeface="微软雅黑" panose="020B0503020204020204" pitchFamily="34" charset="-122"/>
                </a:defRPr>
              </a:lvl1pPr>
            </a:lstStyle>
            <a:p>
              <a:r>
                <a:rPr lang="zh-CN" altLang="en-US" sz="2000" b="0" spc="-150" dirty="0">
                  <a:solidFill>
                    <a:schemeClr val="tx1">
                      <a:lumMod val="75000"/>
                      <a:lumOff val="25000"/>
                    </a:schemeClr>
                  </a:solidFill>
                </a:rPr>
                <a:t>添加标题文本</a:t>
              </a:r>
            </a:p>
          </p:txBody>
        </p:sp>
      </p:grpSp>
      <p:pic>
        <p:nvPicPr>
          <p:cNvPr id="3" name="图片 2" descr="图片4"/>
          <p:cNvPicPr>
            <a:picLocks noChangeAspect="1"/>
          </p:cNvPicPr>
          <p:nvPr/>
        </p:nvPicPr>
        <p:blipFill>
          <a:blip r:embed="rId5"/>
          <a:srcRect t="49300" b="19272"/>
          <a:stretch>
            <a:fillRect/>
          </a:stretch>
        </p:blipFill>
        <p:spPr>
          <a:xfrm>
            <a:off x="1073150" y="1628140"/>
            <a:ext cx="10058400" cy="1781175"/>
          </a:xfrm>
          <a:prstGeom prst="rect">
            <a:avLst/>
          </a:prstGeom>
        </p:spPr>
      </p:pic>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预览图_千图网_编号36116337"/>
          <p:cNvPicPr>
            <a:picLocks noChangeAspect="1"/>
          </p:cNvPicPr>
          <p:nvPr/>
        </p:nvPicPr>
        <p:blipFill>
          <a:blip r:embed="rId3"/>
          <a:srcRect t="178" b="57686"/>
          <a:stretch>
            <a:fillRect/>
          </a:stretch>
        </p:blipFill>
        <p:spPr>
          <a:xfrm>
            <a:off x="0" y="-43180"/>
            <a:ext cx="12192000" cy="6898005"/>
          </a:xfrm>
          <a:prstGeom prst="rect">
            <a:avLst/>
          </a:prstGeom>
        </p:spPr>
      </p:pic>
      <p:grpSp>
        <p:nvGrpSpPr>
          <p:cNvPr id="8" name="组合 7"/>
          <p:cNvGrpSpPr/>
          <p:nvPr/>
        </p:nvGrpSpPr>
        <p:grpSpPr>
          <a:xfrm>
            <a:off x="417195" y="2785745"/>
            <a:ext cx="6275705" cy="2430780"/>
            <a:chOff x="4658" y="2984"/>
            <a:chExt cx="9883" cy="3828"/>
          </a:xfrm>
        </p:grpSpPr>
        <p:sp>
          <p:nvSpPr>
            <p:cNvPr id="6" name="TextBox 2"/>
            <p:cNvSpPr txBox="1"/>
            <p:nvPr/>
          </p:nvSpPr>
          <p:spPr>
            <a:xfrm>
              <a:off x="6754" y="4736"/>
              <a:ext cx="5598" cy="1210"/>
            </a:xfrm>
            <a:prstGeom prst="rect">
              <a:avLst/>
            </a:prstGeom>
            <a:noFill/>
          </p:spPr>
          <p:txBody>
            <a:bodyPr wrap="square" rtlCol="0">
              <a:spAutoFit/>
            </a:bodyPr>
            <a:lstStyle/>
            <a:p>
              <a:r>
                <a:rPr lang="zh-CN" altLang="en-US" sz="4400" dirty="0" smtClean="0">
                  <a:latin typeface="+mn-ea"/>
                </a:rPr>
                <a:t>输入标题内容</a:t>
              </a:r>
            </a:p>
          </p:txBody>
        </p:sp>
        <p:grpSp>
          <p:nvGrpSpPr>
            <p:cNvPr id="7" name="组合 6"/>
            <p:cNvGrpSpPr/>
            <p:nvPr/>
          </p:nvGrpSpPr>
          <p:grpSpPr>
            <a:xfrm>
              <a:off x="8611" y="2984"/>
              <a:ext cx="1979" cy="1369"/>
              <a:chOff x="8611" y="2644"/>
              <a:chExt cx="1979" cy="1369"/>
            </a:xfrm>
          </p:grpSpPr>
          <p:sp>
            <p:nvSpPr>
              <p:cNvPr id="4" name="云形 3"/>
              <p:cNvSpPr/>
              <p:nvPr/>
            </p:nvSpPr>
            <p:spPr>
              <a:xfrm>
                <a:off x="8611" y="2644"/>
                <a:ext cx="1979" cy="1369"/>
              </a:xfrm>
              <a:prstGeom prst="cloud">
                <a:avLst/>
              </a:prstGeom>
              <a:noFill/>
              <a:ln>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9034" y="2821"/>
                <a:ext cx="1038" cy="919"/>
              </a:xfrm>
              <a:prstGeom prst="rect">
                <a:avLst/>
              </a:prstGeom>
              <a:noFill/>
            </p:spPr>
            <p:txBody>
              <a:bodyPr wrap="none" rtlCol="0">
                <a:spAutoFit/>
              </a:bodyPr>
              <a:lstStyle/>
              <a:p>
                <a:r>
                  <a:rPr lang="en-US" altLang="zh-CN" sz="3200">
                    <a:solidFill>
                      <a:schemeClr val="accent4">
                        <a:lumMod val="75000"/>
                      </a:schemeClr>
                    </a:solidFill>
                    <a:latin typeface="+mj-ea"/>
                    <a:ea typeface="+mj-ea"/>
                  </a:rPr>
                  <a:t>02</a:t>
                </a:r>
              </a:p>
            </p:txBody>
          </p:sp>
        </p:grpSp>
        <p:sp>
          <p:nvSpPr>
            <p:cNvPr id="15" name="TextBox 10"/>
            <p:cNvSpPr txBox="1"/>
            <p:nvPr/>
          </p:nvSpPr>
          <p:spPr>
            <a:xfrm>
              <a:off x="4658" y="6329"/>
              <a:ext cx="9883" cy="483"/>
            </a:xfrm>
            <a:prstGeom prst="rect">
              <a:avLst/>
            </a:prstGeom>
            <a:noFill/>
          </p:spPr>
          <p:txBody>
            <a:bodyPr wrap="square" rtlCol="0">
              <a:spAutoFit/>
            </a:bodyPr>
            <a:lstStyle/>
            <a:p>
              <a:pPr algn="ctr"/>
              <a:r>
                <a:rPr lang="zh-CN" altLang="en-US" sz="14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此处输入你的内容，调整间距使排版更加美观，建议正文使用</a:t>
              </a:r>
              <a:r>
                <a:rPr lang="en-US" altLang="zh-CN" sz="14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8-16</a:t>
              </a:r>
              <a:r>
                <a:rPr lang="zh-CN" altLang="en-US" sz="14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号字体</a:t>
              </a:r>
              <a:endParaRPr lang="zh-CN" altLang="en-US" sz="140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sp>
        <p:nvSpPr>
          <p:cNvPr id="22" name="梯形 21"/>
          <p:cNvSpPr/>
          <p:nvPr/>
        </p:nvSpPr>
        <p:spPr>
          <a:xfrm rot="7560000">
            <a:off x="2607310" y="2706370"/>
            <a:ext cx="242570" cy="361315"/>
          </a:xfrm>
          <a:prstGeom prst="trapezoi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梯形 31"/>
          <p:cNvSpPr/>
          <p:nvPr/>
        </p:nvSpPr>
        <p:spPr>
          <a:xfrm rot="5820000">
            <a:off x="2569845" y="3006090"/>
            <a:ext cx="200660" cy="295275"/>
          </a:xfrm>
          <a:prstGeom prst="trapezoi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梯形 33"/>
          <p:cNvSpPr/>
          <p:nvPr/>
        </p:nvSpPr>
        <p:spPr>
          <a:xfrm rot="9180000">
            <a:off x="2837815" y="2599690"/>
            <a:ext cx="200025" cy="294640"/>
          </a:xfrm>
          <a:prstGeom prst="trapezoi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 name="组合 10"/>
          <p:cNvGrpSpPr/>
          <p:nvPr/>
        </p:nvGrpSpPr>
        <p:grpSpPr>
          <a:xfrm>
            <a:off x="643890" y="191770"/>
            <a:ext cx="2821305" cy="1689735"/>
            <a:chOff x="1414" y="1122"/>
            <a:chExt cx="4443" cy="2661"/>
          </a:xfrm>
        </p:grpSpPr>
        <p:pic>
          <p:nvPicPr>
            <p:cNvPr id="9" name="图片 8" descr="未标题-2-01"/>
            <p:cNvPicPr>
              <a:picLocks noChangeAspect="1"/>
            </p:cNvPicPr>
            <p:nvPr/>
          </p:nvPicPr>
          <p:blipFill>
            <a:blip r:embed="rId4"/>
            <a:stretch>
              <a:fillRect/>
            </a:stretch>
          </p:blipFill>
          <p:spPr>
            <a:xfrm rot="3420000">
              <a:off x="3700" y="1361"/>
              <a:ext cx="2397" cy="1918"/>
            </a:xfrm>
            <a:prstGeom prst="rect">
              <a:avLst/>
            </a:prstGeom>
          </p:spPr>
        </p:pic>
        <p:sp>
          <p:nvSpPr>
            <p:cNvPr id="10" name="任意多边形 9"/>
            <p:cNvSpPr/>
            <p:nvPr/>
          </p:nvSpPr>
          <p:spPr>
            <a:xfrm rot="9300000">
              <a:off x="1414" y="2829"/>
              <a:ext cx="3078" cy="954"/>
            </a:xfrm>
            <a:custGeom>
              <a:avLst/>
              <a:gdLst>
                <a:gd name="connisteX0" fmla="*/ 4093845 w 4093845"/>
                <a:gd name="connsiteY0" fmla="*/ 6724 h 1235842"/>
                <a:gd name="connisteX1" fmla="*/ 2440940 w 4093845"/>
                <a:gd name="connsiteY1" fmla="*/ 816984 h 1235842"/>
                <a:gd name="connisteX2" fmla="*/ 2030095 w 4093845"/>
                <a:gd name="connsiteY2" fmla="*/ 217544 h 1235842"/>
                <a:gd name="connisteX3" fmla="*/ 2795905 w 4093845"/>
                <a:gd name="connsiteY3" fmla="*/ 73399 h 1235842"/>
                <a:gd name="connisteX4" fmla="*/ 2818130 w 4093845"/>
                <a:gd name="connsiteY4" fmla="*/ 1083049 h 1235842"/>
                <a:gd name="connisteX5" fmla="*/ 1042670 w 4093845"/>
                <a:gd name="connsiteY5" fmla="*/ 1171949 h 1235842"/>
                <a:gd name="connisteX6" fmla="*/ 0 w 4093845"/>
                <a:gd name="connsiteY6" fmla="*/ 738879 h 1235842"/>
                <a:gd name="connisteX7" fmla="*/ 0 w 4093845"/>
                <a:gd name="connsiteY7" fmla="*/ 750309 h 1235842"/>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Lst>
              <a:rect l="l" t="t" r="r" b="b"/>
              <a:pathLst>
                <a:path w="4093845" h="1235843">
                  <a:moveTo>
                    <a:pt x="4093845" y="6724"/>
                  </a:moveTo>
                  <a:cubicBezTo>
                    <a:pt x="3771265" y="180714"/>
                    <a:pt x="2853690" y="775074"/>
                    <a:pt x="2440940" y="816984"/>
                  </a:cubicBezTo>
                  <a:cubicBezTo>
                    <a:pt x="2028190" y="858894"/>
                    <a:pt x="1958975" y="366134"/>
                    <a:pt x="2030095" y="217544"/>
                  </a:cubicBezTo>
                  <a:cubicBezTo>
                    <a:pt x="2101215" y="68954"/>
                    <a:pt x="2638425" y="-99956"/>
                    <a:pt x="2795905" y="73399"/>
                  </a:cubicBezTo>
                  <a:cubicBezTo>
                    <a:pt x="2953385" y="246754"/>
                    <a:pt x="3168650" y="863339"/>
                    <a:pt x="2818130" y="1083049"/>
                  </a:cubicBezTo>
                  <a:cubicBezTo>
                    <a:pt x="2467610" y="1302759"/>
                    <a:pt x="1606550" y="1240529"/>
                    <a:pt x="1042670" y="1171949"/>
                  </a:cubicBezTo>
                  <a:cubicBezTo>
                    <a:pt x="478790" y="1103369"/>
                    <a:pt x="208280" y="823334"/>
                    <a:pt x="0" y="738879"/>
                  </a:cubicBezTo>
                </a:path>
              </a:pathLst>
            </a:custGeom>
            <a:noFill/>
            <a:ln w="3175" cmpd="sng">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7087870" y="2235835"/>
            <a:ext cx="3042285" cy="3024505"/>
            <a:chOff x="10669" y="2951"/>
            <a:chExt cx="4111" cy="4087"/>
          </a:xfrm>
        </p:grpSpPr>
        <p:sp>
          <p:nvSpPr>
            <p:cNvPr id="5" name="泪滴形 4"/>
            <p:cNvSpPr/>
            <p:nvPr/>
          </p:nvSpPr>
          <p:spPr>
            <a:xfrm>
              <a:off x="10669" y="5070"/>
              <a:ext cx="1969" cy="1969"/>
            </a:xfrm>
            <a:prstGeom prst="teardrop">
              <a:avLst/>
            </a:prstGeom>
            <a:solidFill>
              <a:schemeClr val="accent4"/>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泪滴形 5"/>
            <p:cNvSpPr/>
            <p:nvPr/>
          </p:nvSpPr>
          <p:spPr>
            <a:xfrm rot="16200000">
              <a:off x="12812" y="5070"/>
              <a:ext cx="1969" cy="1969"/>
            </a:xfrm>
            <a:prstGeom prst="teardrop">
              <a:avLst/>
            </a:prstGeom>
            <a:solidFill>
              <a:srgbClr val="C14547"/>
            </a:solidFill>
            <a:ln>
              <a:solidFill>
                <a:srgbClr val="C145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泪滴形 6"/>
            <p:cNvSpPr/>
            <p:nvPr/>
          </p:nvSpPr>
          <p:spPr>
            <a:xfrm rot="10800000">
              <a:off x="12812" y="2951"/>
              <a:ext cx="1969" cy="1969"/>
            </a:xfrm>
            <a:prstGeom prst="teardrop">
              <a:avLst/>
            </a:prstGeom>
            <a:solidFill>
              <a:schemeClr val="accent4"/>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泪滴形 7"/>
            <p:cNvSpPr/>
            <p:nvPr/>
          </p:nvSpPr>
          <p:spPr>
            <a:xfrm rot="5400000">
              <a:off x="10669" y="2951"/>
              <a:ext cx="1969" cy="1969"/>
            </a:xfrm>
            <a:prstGeom prst="teardrop">
              <a:avLst/>
            </a:prstGeom>
            <a:solidFill>
              <a:srgbClr val="C14547"/>
            </a:solidFill>
            <a:ln>
              <a:solidFill>
                <a:srgbClr val="C145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6" name="图片 15" descr="bangong-huibao"/>
            <p:cNvPicPr>
              <a:picLocks noChangeAspect="1"/>
            </p:cNvPicPr>
            <p:nvPr/>
          </p:nvPicPr>
          <p:blipFill>
            <a:blip r:embed="rId3"/>
            <a:stretch>
              <a:fillRect/>
            </a:stretch>
          </p:blipFill>
          <p:spPr>
            <a:xfrm>
              <a:off x="11319" y="3601"/>
              <a:ext cx="668" cy="668"/>
            </a:xfrm>
            <a:prstGeom prst="rect">
              <a:avLst/>
            </a:prstGeom>
          </p:spPr>
        </p:pic>
        <p:pic>
          <p:nvPicPr>
            <p:cNvPr id="10" name="图片 9" descr="13qinshugongzuodanwei"/>
            <p:cNvPicPr>
              <a:picLocks noChangeAspect="1"/>
            </p:cNvPicPr>
            <p:nvPr/>
          </p:nvPicPr>
          <p:blipFill>
            <a:blip r:embed="rId4"/>
            <a:stretch>
              <a:fillRect/>
            </a:stretch>
          </p:blipFill>
          <p:spPr>
            <a:xfrm>
              <a:off x="13462" y="3602"/>
              <a:ext cx="667" cy="667"/>
            </a:xfrm>
            <a:prstGeom prst="rect">
              <a:avLst/>
            </a:prstGeom>
          </p:spPr>
        </p:pic>
        <p:pic>
          <p:nvPicPr>
            <p:cNvPr id="37" name="图片 36" descr="chanpinmoxing"/>
            <p:cNvPicPr>
              <a:picLocks noChangeAspect="1"/>
            </p:cNvPicPr>
            <p:nvPr/>
          </p:nvPicPr>
          <p:blipFill>
            <a:blip r:embed="rId5"/>
            <a:stretch>
              <a:fillRect/>
            </a:stretch>
          </p:blipFill>
          <p:spPr>
            <a:xfrm>
              <a:off x="13405" y="5664"/>
              <a:ext cx="782" cy="782"/>
            </a:xfrm>
            <a:prstGeom prst="rect">
              <a:avLst/>
            </a:prstGeom>
          </p:spPr>
        </p:pic>
        <p:pic>
          <p:nvPicPr>
            <p:cNvPr id="39" name="图片 38" descr="chanpinguanli"/>
            <p:cNvPicPr>
              <a:picLocks noChangeAspect="1"/>
            </p:cNvPicPr>
            <p:nvPr/>
          </p:nvPicPr>
          <p:blipFill>
            <a:blip r:embed="rId6"/>
            <a:stretch>
              <a:fillRect/>
            </a:stretch>
          </p:blipFill>
          <p:spPr>
            <a:xfrm>
              <a:off x="11263" y="5663"/>
              <a:ext cx="782" cy="782"/>
            </a:xfrm>
            <a:prstGeom prst="rect">
              <a:avLst/>
            </a:prstGeom>
          </p:spPr>
        </p:pic>
      </p:grpSp>
      <p:grpSp>
        <p:nvGrpSpPr>
          <p:cNvPr id="25" name="组合 24"/>
          <p:cNvGrpSpPr/>
          <p:nvPr/>
        </p:nvGrpSpPr>
        <p:grpSpPr>
          <a:xfrm>
            <a:off x="1316990" y="1978660"/>
            <a:ext cx="4054475" cy="3611880"/>
            <a:chOff x="2926" y="2385"/>
            <a:chExt cx="6385" cy="5688"/>
          </a:xfrm>
        </p:grpSpPr>
        <p:grpSp>
          <p:nvGrpSpPr>
            <p:cNvPr id="11" name="组合 10"/>
            <p:cNvGrpSpPr/>
            <p:nvPr/>
          </p:nvGrpSpPr>
          <p:grpSpPr>
            <a:xfrm>
              <a:off x="2926" y="2385"/>
              <a:ext cx="6261" cy="1402"/>
              <a:chOff x="4977" y="2909"/>
              <a:chExt cx="6261" cy="1402"/>
            </a:xfrm>
          </p:grpSpPr>
          <p:sp>
            <p:nvSpPr>
              <p:cNvPr id="30" name="TextBox 10"/>
              <p:cNvSpPr txBox="1"/>
              <p:nvPr/>
            </p:nvSpPr>
            <p:spPr>
              <a:xfrm>
                <a:off x="4977" y="2909"/>
                <a:ext cx="2448" cy="580"/>
              </a:xfrm>
              <a:prstGeom prst="rect">
                <a:avLst/>
              </a:prstGeom>
              <a:noFill/>
            </p:spPr>
            <p:txBody>
              <a:bodyPr wrap="none" rtlCol="0">
                <a:spAutoFit/>
              </a:bodyPr>
              <a:lstStyle/>
              <a:p>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输入您的标题</a:t>
                </a:r>
              </a:p>
            </p:txBody>
          </p:sp>
          <p:sp>
            <p:nvSpPr>
              <p:cNvPr id="31" name="TextBox 10"/>
              <p:cNvSpPr txBox="1"/>
              <p:nvPr/>
            </p:nvSpPr>
            <p:spPr>
              <a:xfrm>
                <a:off x="4977" y="3489"/>
                <a:ext cx="6261" cy="822"/>
              </a:xfrm>
              <a:prstGeom prst="rect">
                <a:avLst/>
              </a:prstGeom>
              <a:noFill/>
            </p:spPr>
            <p:txBody>
              <a:bodyPr wrap="square" rtlCol="0">
                <a:spAutoFit/>
              </a:bodyPr>
              <a:lstStyle/>
              <a:p>
                <a:pPr algn="l"/>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此处输入你的内容，调整间距使排版更加美观，建议正文使用</a:t>
                </a:r>
                <a:r>
                  <a:rPr lang="en-US" altLang="zh-CN" sz="14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8-16</a:t>
                </a: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号字体</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grpSp>
          <p:nvGrpSpPr>
            <p:cNvPr id="13" name="组合 12"/>
            <p:cNvGrpSpPr/>
            <p:nvPr/>
          </p:nvGrpSpPr>
          <p:grpSpPr>
            <a:xfrm>
              <a:off x="3051" y="4505"/>
              <a:ext cx="6260" cy="1402"/>
              <a:chOff x="4977" y="2909"/>
              <a:chExt cx="6260" cy="1402"/>
            </a:xfrm>
          </p:grpSpPr>
          <p:sp>
            <p:nvSpPr>
              <p:cNvPr id="17" name="TextBox 10"/>
              <p:cNvSpPr txBox="1"/>
              <p:nvPr/>
            </p:nvSpPr>
            <p:spPr>
              <a:xfrm>
                <a:off x="4977" y="2909"/>
                <a:ext cx="2448" cy="580"/>
              </a:xfrm>
              <a:prstGeom prst="rect">
                <a:avLst/>
              </a:prstGeom>
              <a:noFill/>
            </p:spPr>
            <p:txBody>
              <a:bodyPr wrap="none" rtlCol="0">
                <a:spAutoFit/>
              </a:bodyPr>
              <a:lstStyle/>
              <a:p>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输入您的标题</a:t>
                </a:r>
              </a:p>
            </p:txBody>
          </p:sp>
          <p:sp>
            <p:nvSpPr>
              <p:cNvPr id="18" name="TextBox 10"/>
              <p:cNvSpPr txBox="1"/>
              <p:nvPr/>
            </p:nvSpPr>
            <p:spPr>
              <a:xfrm>
                <a:off x="4977" y="3489"/>
                <a:ext cx="6261" cy="822"/>
              </a:xfrm>
              <a:prstGeom prst="rect">
                <a:avLst/>
              </a:prstGeom>
              <a:noFill/>
            </p:spPr>
            <p:txBody>
              <a:bodyPr wrap="square" rtlCol="0">
                <a:spAutoFit/>
              </a:bodyPr>
              <a:lstStyle/>
              <a:p>
                <a:pPr algn="l"/>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此处输入你的内容，调整间距使排版更加美观，建议正文使用</a:t>
                </a:r>
                <a:r>
                  <a:rPr lang="en-US" altLang="zh-CN" sz="14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8-16</a:t>
                </a: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号字体</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grpSp>
          <p:nvGrpSpPr>
            <p:cNvPr id="21" name="组合 20"/>
            <p:cNvGrpSpPr/>
            <p:nvPr/>
          </p:nvGrpSpPr>
          <p:grpSpPr>
            <a:xfrm>
              <a:off x="3051" y="6671"/>
              <a:ext cx="6260" cy="1402"/>
              <a:chOff x="4977" y="2909"/>
              <a:chExt cx="6260" cy="1402"/>
            </a:xfrm>
          </p:grpSpPr>
          <p:sp>
            <p:nvSpPr>
              <p:cNvPr id="22" name="TextBox 10"/>
              <p:cNvSpPr txBox="1"/>
              <p:nvPr/>
            </p:nvSpPr>
            <p:spPr>
              <a:xfrm>
                <a:off x="4977" y="2909"/>
                <a:ext cx="2448" cy="580"/>
              </a:xfrm>
              <a:prstGeom prst="rect">
                <a:avLst/>
              </a:prstGeom>
              <a:noFill/>
            </p:spPr>
            <p:txBody>
              <a:bodyPr wrap="none" rtlCol="0">
                <a:spAutoFit/>
              </a:bodyPr>
              <a:lstStyle/>
              <a:p>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输入您的标题</a:t>
                </a:r>
              </a:p>
            </p:txBody>
          </p:sp>
          <p:sp>
            <p:nvSpPr>
              <p:cNvPr id="23" name="TextBox 10"/>
              <p:cNvSpPr txBox="1"/>
              <p:nvPr/>
            </p:nvSpPr>
            <p:spPr>
              <a:xfrm>
                <a:off x="4977" y="3489"/>
                <a:ext cx="6261" cy="822"/>
              </a:xfrm>
              <a:prstGeom prst="rect">
                <a:avLst/>
              </a:prstGeom>
              <a:noFill/>
            </p:spPr>
            <p:txBody>
              <a:bodyPr wrap="square" rtlCol="0">
                <a:spAutoFit/>
              </a:bodyPr>
              <a:lstStyle/>
              <a:p>
                <a:pPr algn="l"/>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此处输入你的内容，调整间距使排版更加美观，建议正文使用</a:t>
                </a:r>
                <a:r>
                  <a:rPr lang="en-US" altLang="zh-CN" sz="14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8-16</a:t>
                </a: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号字体</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pSp>
      </p:grpSp>
      <p:grpSp>
        <p:nvGrpSpPr>
          <p:cNvPr id="65" name="组合 64"/>
          <p:cNvGrpSpPr/>
          <p:nvPr/>
        </p:nvGrpSpPr>
        <p:grpSpPr>
          <a:xfrm>
            <a:off x="356870" y="326390"/>
            <a:ext cx="12165330" cy="6836410"/>
            <a:chOff x="562" y="514"/>
            <a:chExt cx="19158" cy="10766"/>
          </a:xfrm>
        </p:grpSpPr>
        <p:sp>
          <p:nvSpPr>
            <p:cNvPr id="2" name="TextBox 2"/>
            <p:cNvSpPr txBox="1"/>
            <p:nvPr/>
          </p:nvSpPr>
          <p:spPr>
            <a:xfrm>
              <a:off x="1223" y="603"/>
              <a:ext cx="3251" cy="725"/>
            </a:xfrm>
            <a:prstGeom prst="rect">
              <a:avLst/>
            </a:prstGeom>
            <a:noFill/>
          </p:spPr>
          <p:txBody>
            <a:bodyPr wrap="square" rtlCol="0">
              <a:spAutoFit/>
            </a:bodyPr>
            <a:lstStyle/>
            <a:p>
              <a:pPr algn="ctr"/>
              <a:r>
                <a:rPr lang="zh-CN" altLang="en-US" sz="2400" dirty="0" smtClean="0">
                  <a:latin typeface="微软雅黑" panose="020B0503020204020204" pitchFamily="34" charset="-122"/>
                  <a:ea typeface="微软雅黑" panose="020B0503020204020204" pitchFamily="34" charset="-122"/>
                </a:rPr>
                <a:t>输入标题内容</a:t>
              </a:r>
            </a:p>
          </p:txBody>
        </p:sp>
        <p:pic>
          <p:nvPicPr>
            <p:cNvPr id="4" name="图片 3" descr="bi"/>
            <p:cNvPicPr>
              <a:picLocks noChangeAspect="1"/>
            </p:cNvPicPr>
            <p:nvPr/>
          </p:nvPicPr>
          <p:blipFill>
            <a:blip r:embed="rId7"/>
            <a:stretch>
              <a:fillRect/>
            </a:stretch>
          </p:blipFill>
          <p:spPr>
            <a:xfrm rot="20220000">
              <a:off x="562" y="514"/>
              <a:ext cx="711" cy="711"/>
            </a:xfrm>
            <a:prstGeom prst="rect">
              <a:avLst/>
            </a:prstGeom>
          </p:spPr>
        </p:pic>
        <p:pic>
          <p:nvPicPr>
            <p:cNvPr id="34" name="图片 33" descr="预览图_千图网_编号36116337"/>
            <p:cNvPicPr>
              <a:picLocks noChangeAspect="1"/>
            </p:cNvPicPr>
            <p:nvPr/>
          </p:nvPicPr>
          <p:blipFill>
            <a:blip r:embed="rId8"/>
            <a:srcRect l="87760" t="178" b="91545"/>
            <a:stretch>
              <a:fillRect/>
            </a:stretch>
          </p:blipFill>
          <p:spPr>
            <a:xfrm>
              <a:off x="17530" y="9146"/>
              <a:ext cx="2191" cy="2134"/>
            </a:xfrm>
            <a:prstGeom prst="ellipse">
              <a:avLst/>
            </a:prstGeom>
          </p:spPr>
        </p:pic>
      </p:grpSp>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descr="12"/>
          <p:cNvPicPr>
            <a:picLocks noChangeAspect="1"/>
          </p:cNvPicPr>
          <p:nvPr/>
        </p:nvPicPr>
        <p:blipFill>
          <a:blip r:embed="rId3"/>
          <a:stretch>
            <a:fillRect/>
          </a:stretch>
        </p:blipFill>
        <p:spPr>
          <a:xfrm>
            <a:off x="4852670" y="2185035"/>
            <a:ext cx="2487295" cy="2487295"/>
          </a:xfrm>
          <a:prstGeom prst="rect">
            <a:avLst/>
          </a:prstGeom>
        </p:spPr>
      </p:pic>
      <p:grpSp>
        <p:nvGrpSpPr>
          <p:cNvPr id="65" name="组合 64"/>
          <p:cNvGrpSpPr/>
          <p:nvPr/>
        </p:nvGrpSpPr>
        <p:grpSpPr>
          <a:xfrm>
            <a:off x="356870" y="326390"/>
            <a:ext cx="12165330" cy="6836410"/>
            <a:chOff x="562" y="514"/>
            <a:chExt cx="19158" cy="10766"/>
          </a:xfrm>
        </p:grpSpPr>
        <p:sp>
          <p:nvSpPr>
            <p:cNvPr id="2" name="TextBox 2"/>
            <p:cNvSpPr txBox="1"/>
            <p:nvPr/>
          </p:nvSpPr>
          <p:spPr>
            <a:xfrm>
              <a:off x="1223" y="603"/>
              <a:ext cx="3251" cy="725"/>
            </a:xfrm>
            <a:prstGeom prst="rect">
              <a:avLst/>
            </a:prstGeom>
            <a:noFill/>
          </p:spPr>
          <p:txBody>
            <a:bodyPr wrap="square" rtlCol="0">
              <a:spAutoFit/>
            </a:bodyPr>
            <a:lstStyle/>
            <a:p>
              <a:pPr algn="ctr"/>
              <a:r>
                <a:rPr lang="zh-CN" altLang="en-US" sz="2400" dirty="0" smtClean="0">
                  <a:latin typeface="微软雅黑" panose="020B0503020204020204" pitchFamily="34" charset="-122"/>
                  <a:ea typeface="微软雅黑" panose="020B0503020204020204" pitchFamily="34" charset="-122"/>
                </a:rPr>
                <a:t>输入标题内容</a:t>
              </a:r>
            </a:p>
          </p:txBody>
        </p:sp>
        <p:pic>
          <p:nvPicPr>
            <p:cNvPr id="4" name="图片 3" descr="bi"/>
            <p:cNvPicPr>
              <a:picLocks noChangeAspect="1"/>
            </p:cNvPicPr>
            <p:nvPr/>
          </p:nvPicPr>
          <p:blipFill>
            <a:blip r:embed="rId4"/>
            <a:stretch>
              <a:fillRect/>
            </a:stretch>
          </p:blipFill>
          <p:spPr>
            <a:xfrm rot="20220000">
              <a:off x="562" y="514"/>
              <a:ext cx="711" cy="711"/>
            </a:xfrm>
            <a:prstGeom prst="rect">
              <a:avLst/>
            </a:prstGeom>
          </p:spPr>
        </p:pic>
        <p:pic>
          <p:nvPicPr>
            <p:cNvPr id="34" name="图片 33" descr="预览图_千图网_编号36116337"/>
            <p:cNvPicPr>
              <a:picLocks noChangeAspect="1"/>
            </p:cNvPicPr>
            <p:nvPr/>
          </p:nvPicPr>
          <p:blipFill>
            <a:blip r:embed="rId5"/>
            <a:srcRect l="87760" t="178" b="91545"/>
            <a:stretch>
              <a:fillRect/>
            </a:stretch>
          </p:blipFill>
          <p:spPr>
            <a:xfrm>
              <a:off x="17530" y="9146"/>
              <a:ext cx="2191" cy="2134"/>
            </a:xfrm>
            <a:prstGeom prst="ellipse">
              <a:avLst/>
            </a:prstGeom>
          </p:spPr>
        </p:pic>
      </p:grpSp>
      <p:pic>
        <p:nvPicPr>
          <p:cNvPr id="3" name="图片 2" descr="01243b248cb752cb8829191e330b7c39"/>
          <p:cNvPicPr>
            <a:picLocks noChangeAspect="1"/>
          </p:cNvPicPr>
          <p:nvPr/>
        </p:nvPicPr>
        <p:blipFill>
          <a:blip r:embed="rId6"/>
          <a:srcRect t="89148"/>
          <a:stretch>
            <a:fillRect/>
          </a:stretch>
        </p:blipFill>
        <p:spPr>
          <a:xfrm>
            <a:off x="4075430" y="5088890"/>
            <a:ext cx="4400550" cy="718820"/>
          </a:xfrm>
          <a:prstGeom prst="rect">
            <a:avLst/>
          </a:prstGeom>
        </p:spPr>
      </p:pic>
      <p:grpSp>
        <p:nvGrpSpPr>
          <p:cNvPr id="5" name="组合 4"/>
          <p:cNvGrpSpPr/>
          <p:nvPr/>
        </p:nvGrpSpPr>
        <p:grpSpPr>
          <a:xfrm>
            <a:off x="645160" y="2309495"/>
            <a:ext cx="3430270" cy="2788285"/>
            <a:chOff x="11865" y="2502"/>
            <a:chExt cx="5402" cy="4391"/>
          </a:xfrm>
        </p:grpSpPr>
        <p:sp>
          <p:nvSpPr>
            <p:cNvPr id="7" name="文本框 6"/>
            <p:cNvSpPr txBox="1"/>
            <p:nvPr/>
          </p:nvSpPr>
          <p:spPr>
            <a:xfrm>
              <a:off x="11865" y="3357"/>
              <a:ext cx="5402" cy="3536"/>
            </a:xfrm>
            <a:prstGeom prst="rect">
              <a:avLst/>
            </a:prstGeom>
            <a:noFill/>
          </p:spPr>
          <p:txBody>
            <a:bodyPr wrap="square" rtlCol="0">
              <a:spAutoFit/>
            </a:bodyPr>
            <a:lstStyle/>
            <a:p>
              <a:pPr algn="l"/>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此处输入你的内容，调整间距使排版更加美观，建议正文使用</a:t>
              </a:r>
              <a:r>
                <a:rPr lang="en-US" altLang="zh-CN" sz="14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8-16</a:t>
              </a: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号字体此处输入你的内容，调整间距使排版更加美观，建议正文使用</a:t>
              </a:r>
              <a:r>
                <a:rPr lang="en-US" altLang="zh-CN" sz="14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8-16</a:t>
              </a: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号字体此处输入你的内容，调整间距使排版更加美观，建议正文使用</a:t>
              </a:r>
              <a:r>
                <a:rPr lang="en-US" altLang="zh-CN" sz="14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8-16</a:t>
              </a: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号字体此处输入你的内容，调整间距使排版更加美观，建议正文使用</a:t>
              </a:r>
              <a:r>
                <a:rPr lang="en-US" altLang="zh-CN" sz="14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8-16</a:t>
              </a: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号字体</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l"/>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l"/>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9" name="文本框 8"/>
            <p:cNvSpPr txBox="1"/>
            <p:nvPr/>
          </p:nvSpPr>
          <p:spPr>
            <a:xfrm>
              <a:off x="12982" y="2502"/>
              <a:ext cx="3168" cy="725"/>
            </a:xfrm>
            <a:prstGeom prst="rect">
              <a:avLst/>
            </a:prstGeom>
            <a:noFill/>
            <a:ln>
              <a:noFill/>
            </a:ln>
            <a:effectLst>
              <a:outerShdw blurRad="50800" dist="50800" dir="5400000" sx="1000" sy="1000" algn="ctr" rotWithShape="0">
                <a:srgbClr val="2B7D1E"/>
              </a:outerShdw>
            </a:effectLst>
          </p:spPr>
          <p:txBody>
            <a:bodyPr wrap="none" rtlCol="0">
              <a:spAutoFit/>
            </a:bodyPr>
            <a:lstStyle/>
            <a:p>
              <a:pPr algn="ctr"/>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输入您的标题</a:t>
              </a:r>
              <a:endParaRPr lang="zh-CN" altLang="en-US" sz="2400" dirty="0">
                <a:ln w="1270">
                  <a:noFill/>
                </a:ln>
                <a:solidFill>
                  <a:schemeClr val="tx1">
                    <a:lumMod val="75000"/>
                    <a:lumOff val="25000"/>
                  </a:schemeClr>
                </a:solidFill>
                <a:effectLst/>
                <a:latin typeface="微软雅黑" panose="020B0503020204020204" pitchFamily="34" charset="-122"/>
                <a:ea typeface="微软雅黑" panose="020B0503020204020204" pitchFamily="34" charset="-122"/>
              </a:endParaRPr>
            </a:p>
          </p:txBody>
        </p:sp>
      </p:grpSp>
      <p:grpSp>
        <p:nvGrpSpPr>
          <p:cNvPr id="6" name="组合 5"/>
          <p:cNvGrpSpPr/>
          <p:nvPr/>
        </p:nvGrpSpPr>
        <p:grpSpPr>
          <a:xfrm>
            <a:off x="8272780" y="2309495"/>
            <a:ext cx="3450590" cy="2405380"/>
            <a:chOff x="11744" y="2547"/>
            <a:chExt cx="5434" cy="3788"/>
          </a:xfrm>
        </p:grpSpPr>
        <p:sp>
          <p:nvSpPr>
            <p:cNvPr id="10" name="文本框 9"/>
            <p:cNvSpPr txBox="1"/>
            <p:nvPr/>
          </p:nvSpPr>
          <p:spPr>
            <a:xfrm>
              <a:off x="11744" y="3477"/>
              <a:ext cx="5434" cy="2858"/>
            </a:xfrm>
            <a:prstGeom prst="rect">
              <a:avLst/>
            </a:prstGeom>
            <a:noFill/>
          </p:spPr>
          <p:txBody>
            <a:bodyPr wrap="square" rtlCol="0">
              <a:spAutoFit/>
            </a:bodyPr>
            <a:lstStyle/>
            <a:p>
              <a:pPr algn="l"/>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此处输入你的内容，调整间距使排版更加美观，建议正文使用</a:t>
              </a:r>
              <a:r>
                <a:rPr lang="en-US" altLang="zh-CN" sz="14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8-16</a:t>
              </a: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号字体此处输入你的内容，调整间距使排版更加美观，建议正文使用</a:t>
              </a:r>
              <a:r>
                <a:rPr lang="en-US" altLang="zh-CN" sz="14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8-16</a:t>
              </a: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号字体此处输入你的内容，调整间距使排版更加美观，建议正文使用</a:t>
              </a:r>
              <a:r>
                <a:rPr lang="en-US" altLang="zh-CN" sz="14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8-16</a:t>
              </a: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号字体此处输入你的内容，调整间距使排版更加美观，建议正文使用</a:t>
              </a:r>
              <a:r>
                <a:rPr lang="en-US" altLang="zh-CN" sz="14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8-16</a:t>
              </a:r>
              <a:r>
                <a:rPr lang="zh-CN" altLang="en-US" sz="140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号字体</a:t>
              </a:r>
            </a:p>
          </p:txBody>
        </p:sp>
        <p:sp>
          <p:nvSpPr>
            <p:cNvPr id="11" name="文本框 10"/>
            <p:cNvSpPr txBox="1"/>
            <p:nvPr/>
          </p:nvSpPr>
          <p:spPr>
            <a:xfrm>
              <a:off x="12877" y="2547"/>
              <a:ext cx="3168" cy="725"/>
            </a:xfrm>
            <a:prstGeom prst="rect">
              <a:avLst/>
            </a:prstGeom>
            <a:noFill/>
            <a:ln>
              <a:noFill/>
            </a:ln>
            <a:effectLst>
              <a:outerShdw blurRad="50800" dist="50800" dir="5400000" sx="1000" sy="1000" algn="ctr" rotWithShape="0">
                <a:srgbClr val="2B7D1E"/>
              </a:outerShdw>
            </a:effectLst>
          </p:spPr>
          <p:txBody>
            <a:bodyPr wrap="none" rtlCol="0">
              <a:spAutoFit/>
            </a:bodyPr>
            <a:lstStyle/>
            <a:p>
              <a:pPr algn="ctr"/>
              <a:r>
                <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cs typeface="+mn-ea"/>
                  <a:sym typeface="+mn-lt"/>
                </a:rPr>
                <a:t>输入您的标题</a:t>
              </a:r>
              <a:endParaRPr lang="zh-CN" altLang="en-US" sz="2400" dirty="0">
                <a:ln w="1270">
                  <a:noFill/>
                </a:ln>
                <a:solidFill>
                  <a:schemeClr val="tx1">
                    <a:lumMod val="75000"/>
                    <a:lumOff val="25000"/>
                  </a:schemeClr>
                </a:solidFill>
                <a:effectLst/>
                <a:latin typeface="微软雅黑" panose="020B0503020204020204" pitchFamily="34" charset="-122"/>
                <a:ea typeface="微软雅黑" panose="020B0503020204020204" pitchFamily="34" charset="-122"/>
              </a:endParaRPr>
            </a:p>
          </p:txBody>
        </p:sp>
      </p:grpSp>
      <p:pic>
        <p:nvPicPr>
          <p:cNvPr id="21" name="图片 20" descr="预览图_千图网_编号36116337"/>
          <p:cNvPicPr>
            <a:picLocks noChangeAspect="1"/>
          </p:cNvPicPr>
          <p:nvPr/>
        </p:nvPicPr>
        <p:blipFill>
          <a:blip r:embed="rId5"/>
          <a:srcRect l="87760" t="178" b="91545"/>
          <a:stretch>
            <a:fillRect/>
          </a:stretch>
        </p:blipFill>
        <p:spPr>
          <a:xfrm>
            <a:off x="5400675" y="2769870"/>
            <a:ext cx="1391285" cy="1355090"/>
          </a:xfrm>
          <a:prstGeom prst="ellipse">
            <a:avLst/>
          </a:prstGeom>
        </p:spPr>
      </p:pic>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2.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3.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4.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5.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6.xml><?xml version="1.0" encoding="utf-8"?>
<p:tagLst xmlns:a="http://schemas.openxmlformats.org/drawingml/2006/main" xmlns:r="http://schemas.openxmlformats.org/officeDocument/2006/relationships" xmlns:p="http://schemas.openxmlformats.org/presentationml/2006/main">
  <p:tag name="PA" val="v5.2.10"/>
</p:tagLst>
</file>

<file path=ppt/tags/tag67.xml><?xml version="1.0" encoding="utf-8"?>
<p:tagLst xmlns:a="http://schemas.openxmlformats.org/drawingml/2006/main" xmlns:r="http://schemas.openxmlformats.org/officeDocument/2006/relationships" xmlns:p="http://schemas.openxmlformats.org/presentationml/2006/main">
  <p:tag name="PA" val="v5.2.10"/>
</p:tagLst>
</file>

<file path=ppt/tags/tag68.xml><?xml version="1.0" encoding="utf-8"?>
<p:tagLst xmlns:a="http://schemas.openxmlformats.org/drawingml/2006/main" xmlns:r="http://schemas.openxmlformats.org/officeDocument/2006/relationships" xmlns:p="http://schemas.openxmlformats.org/presentationml/2006/main">
  <p:tag name="PA" val="v5.2.10"/>
</p:tagLst>
</file>

<file path=ppt/tags/tag69.xml><?xml version="1.0" encoding="utf-8"?>
<p:tagLst xmlns:a="http://schemas.openxmlformats.org/drawingml/2006/main" xmlns:r="http://schemas.openxmlformats.org/officeDocument/2006/relationships" xmlns:p="http://schemas.openxmlformats.org/presentationml/2006/main">
  <p:tag name="PA" val="v5.2.10"/>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PA" val="v5.2.10"/>
</p:tagLst>
</file>

<file path=ppt/tags/tag71.xml><?xml version="1.0" encoding="utf-8"?>
<p:tagLst xmlns:a="http://schemas.openxmlformats.org/drawingml/2006/main" xmlns:r="http://schemas.openxmlformats.org/officeDocument/2006/relationships" xmlns:p="http://schemas.openxmlformats.org/presentationml/2006/main">
  <p:tag name="PA" val="v5.2.10"/>
</p:tagLst>
</file>

<file path=ppt/tags/tag72.xml><?xml version="1.0" encoding="utf-8"?>
<p:tagLst xmlns:a="http://schemas.openxmlformats.org/drawingml/2006/main" xmlns:r="http://schemas.openxmlformats.org/officeDocument/2006/relationships" xmlns:p="http://schemas.openxmlformats.org/presentationml/2006/main">
  <p:tag name="PA" val="v5.2.10"/>
</p:tagLst>
</file>

<file path=ppt/tags/tag73.xml><?xml version="1.0" encoding="utf-8"?>
<p:tagLst xmlns:a="http://schemas.openxmlformats.org/drawingml/2006/main" xmlns:r="http://schemas.openxmlformats.org/officeDocument/2006/relationships" xmlns:p="http://schemas.openxmlformats.org/presentationml/2006/main">
  <p:tag name="PA" val="v5.2.10"/>
</p:tagLst>
</file>

<file path=ppt/tags/tag74.xml><?xml version="1.0" encoding="utf-8"?>
<p:tagLst xmlns:a="http://schemas.openxmlformats.org/drawingml/2006/main" xmlns:r="http://schemas.openxmlformats.org/officeDocument/2006/relationships" xmlns:p="http://schemas.openxmlformats.org/presentationml/2006/main">
  <p:tag name="PA" val="v5.2.10"/>
</p:tagLst>
</file>

<file path=ppt/tags/tag75.xml><?xml version="1.0" encoding="utf-8"?>
<p:tagLst xmlns:a="http://schemas.openxmlformats.org/drawingml/2006/main" xmlns:r="http://schemas.openxmlformats.org/officeDocument/2006/relationships" xmlns:p="http://schemas.openxmlformats.org/presentationml/2006/main">
  <p:tag name="PA" val="v5.2.10"/>
</p:tagLst>
</file>

<file path=ppt/tags/tag76.xml><?xml version="1.0" encoding="utf-8"?>
<p:tagLst xmlns:a="http://schemas.openxmlformats.org/drawingml/2006/main" xmlns:r="http://schemas.openxmlformats.org/officeDocument/2006/relationships" xmlns:p="http://schemas.openxmlformats.org/presentationml/2006/main">
  <p:tag name="PA" val="v5.2.10"/>
</p:tagLst>
</file>

<file path=ppt/tags/tag77.xml><?xml version="1.0" encoding="utf-8"?>
<p:tagLst xmlns:a="http://schemas.openxmlformats.org/drawingml/2006/main" xmlns:r="http://schemas.openxmlformats.org/officeDocument/2006/relationships" xmlns:p="http://schemas.openxmlformats.org/presentationml/2006/main">
  <p:tag name="PA" val="v5.2.10"/>
</p:tagLst>
</file>

<file path=ppt/tags/tag78.xml><?xml version="1.0" encoding="utf-8"?>
<p:tagLst xmlns:a="http://schemas.openxmlformats.org/drawingml/2006/main" xmlns:r="http://schemas.openxmlformats.org/officeDocument/2006/relationships" xmlns:p="http://schemas.openxmlformats.org/presentationml/2006/main">
  <p:tag name="PA" val="v5.2.10"/>
</p:tagLst>
</file>

<file path=ppt/tags/tag79.xml><?xml version="1.0" encoding="utf-8"?>
<p:tagLst xmlns:a="http://schemas.openxmlformats.org/drawingml/2006/main" xmlns:r="http://schemas.openxmlformats.org/officeDocument/2006/relationships" xmlns:p="http://schemas.openxmlformats.org/presentationml/2006/main">
  <p:tag name="PA" val="v5.2.10"/>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PA" val="v5.2.10"/>
</p:tagLst>
</file>

<file path=ppt/tags/tag81.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82.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83.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84.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85.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86.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87.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88.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89.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91.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92.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93.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94.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heme/theme1.xml><?xml version="1.0" encoding="utf-8"?>
<a:theme xmlns:a="http://schemas.openxmlformats.org/drawingml/2006/main" name="www.2ppt.com">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1416</Words>
  <Application>Microsoft Office PowerPoint</Application>
  <PresentationFormat>宽屏</PresentationFormat>
  <Paragraphs>128</Paragraphs>
  <Slides>19</Slides>
  <Notes>0</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19</vt:i4>
      </vt:variant>
    </vt:vector>
  </HeadingPairs>
  <TitlesOfParts>
    <vt:vector size="25" baseType="lpstr">
      <vt:lpstr>微软雅黑</vt:lpstr>
      <vt:lpstr>字魂64号-萌趣软糖体</vt:lpstr>
      <vt:lpstr>Arial</vt:lpstr>
      <vt:lpstr>Century Gothic</vt:lpstr>
      <vt:lpstr>Wingdings</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2019-06-19T02:08:00Z</dcterms:created>
  <dcterms:modified xsi:type="dcterms:W3CDTF">2023-01-10T10:57:56Z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2052-11.1.0.11194</vt:lpwstr>
  </property>
  <property fmtid="{D5CDD505-2E9C-101B-9397-08002B2CF9AE}" pid="3" name="ICV">
    <vt:lpwstr>55E7A1E9589D41D78D4DA413FA512F7B</vt:lpwstr>
  </property>
  <property fmtid="{A09F084E-AD41-489F-8076-AA5BE3082BCA}" pid="100">
    <vt:ui4>5</vt:ui4>
  </property>
  <property fmtid="{64440492-4C8B-11D1-8B70-080036B11A03}" pid="11">
    <vt:lpwstr>www.2ppt.com-爱PPT提供资源下载</vt:lpwstr>
  </property>
</Properties>
</file>