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1" r:id="rId3"/>
    <p:sldId id="260" r:id="rId4"/>
    <p:sldId id="279" r:id="rId5"/>
    <p:sldId id="285" r:id="rId6"/>
    <p:sldId id="280" r:id="rId7"/>
    <p:sldId id="272" r:id="rId8"/>
    <p:sldId id="273" r:id="rId9"/>
    <p:sldId id="275" r:id="rId10"/>
    <p:sldId id="276" r:id="rId11"/>
    <p:sldId id="282" r:id="rId12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575082"/>
            <a:ext cx="9144000" cy="2549948"/>
            <a:chOff x="3484" y="-435"/>
            <a:chExt cx="12163" cy="4946"/>
          </a:xfrm>
        </p:grpSpPr>
        <p:sp>
          <p:nvSpPr>
            <p:cNvPr id="3" name="Rectangle 5"/>
            <p:cNvSpPr/>
            <p:nvPr/>
          </p:nvSpPr>
          <p:spPr>
            <a:xfrm>
              <a:off x="4007" y="3257"/>
              <a:ext cx="11117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A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484" y="-435"/>
              <a:ext cx="12163" cy="3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How do you get to school? 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40364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91410" y="712974"/>
            <a:ext cx="8296990" cy="38779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．这是不错的锻炼。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exercise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．在学校度过愉快的一天。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day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school.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．“到学校需要花费你多长时间？”“骑车需要大约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分钟。”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take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 to get to school?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—About 15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bike.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01570" y="1262229"/>
            <a:ext cx="7850561" cy="2793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．“简步行上学吗？”“不，她骑自行车。”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—Does Jane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to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—No, she doesn't. She goes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bike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．从你家到学校有多远？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your home to school?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778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本框 4"/>
          <p:cNvSpPr txBox="1"/>
          <p:nvPr/>
        </p:nvSpPr>
        <p:spPr>
          <a:xfrm>
            <a:off x="694764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重点单词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33128"/>
          <p:cNvSpPr txBox="1">
            <a:spLocks noChangeArrowheads="1"/>
          </p:cNvSpPr>
          <p:nvPr/>
        </p:nvSpPr>
        <p:spPr bwMode="auto">
          <a:xfrm>
            <a:off x="803461" y="1559509"/>
            <a:ext cx="5238750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听单词，核对你的答案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火车　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公共汽车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subway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地铁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骑　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旅程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248055" y="916784"/>
            <a:ext cx="6618474" cy="33701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自行车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六十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七十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八十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九十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hundred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一百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91840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248055" y="975928"/>
            <a:ext cx="6618474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&amp; adj.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远；远的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kilometer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千米；公里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新的；刚出现的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每一；每个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207415" y="1595688"/>
            <a:ext cx="6618474" cy="2285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表示方式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乘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交通工具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小汽车；轿车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居住；生活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09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4008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词形变换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0" y="1372861"/>
            <a:ext cx="6789649" cy="3347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听下列单词变形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核对你的答案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sixty—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sixties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反义词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现在分词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driving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现在分词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driver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司机</a:t>
            </a:r>
            <a:endParaRPr lang="en-US" altLang="zh-CN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7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9126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重点短语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0" y="1372861"/>
            <a:ext cx="7121897" cy="3347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听短语，核对你的答案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the train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乘火车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the bus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乘公共汽车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the subway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乘地铁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 a bike/by bike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骑自行车</a:t>
            </a:r>
            <a:endParaRPr lang="en-US" altLang="zh-CN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每天</a:t>
            </a:r>
          </a:p>
        </p:txBody>
      </p:sp>
      <p:sp>
        <p:nvSpPr>
          <p:cNvPr id="8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17762" y="977504"/>
            <a:ext cx="7241242" cy="3393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to school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到达学校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hundred and five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一百零五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far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多远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多长时间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 a bike to school  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骑自行车去上学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good day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度过愉快的一天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925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862912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重点句型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78925" y="1313678"/>
            <a:ext cx="8226238" cy="33009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听句子，核对你的答案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．“你如何去学校？”“我骑自行车去学校。”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do you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to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bike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．乘公共汽车需要大约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bus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 takes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about 20 minutes.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1604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全屏显示(16:9)</PresentationFormat>
  <Paragraphs>74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2037EB8DE8164B1E81A05FD0EBEA46F7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