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529" r:id="rId2"/>
    <p:sldId id="536" r:id="rId3"/>
    <p:sldId id="531" r:id="rId4"/>
    <p:sldId id="538" r:id="rId5"/>
    <p:sldId id="671" r:id="rId6"/>
    <p:sldId id="680" r:id="rId7"/>
    <p:sldId id="670" r:id="rId8"/>
    <p:sldId id="681" r:id="rId9"/>
    <p:sldId id="672" r:id="rId10"/>
    <p:sldId id="682" r:id="rId11"/>
    <p:sldId id="557" r:id="rId12"/>
    <p:sldId id="673" r:id="rId13"/>
    <p:sldId id="674" r:id="rId14"/>
    <p:sldId id="675" r:id="rId15"/>
    <p:sldId id="676" r:id="rId16"/>
    <p:sldId id="677" r:id="rId17"/>
    <p:sldId id="683" r:id="rId18"/>
    <p:sldId id="678" r:id="rId19"/>
    <p:sldId id="684" r:id="rId20"/>
    <p:sldId id="679" r:id="rId21"/>
    <p:sldId id="685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noProof="1"/>
            </a:lvl1pPr>
          </a:lstStyle>
          <a:p>
            <a:fld id="{6E0C247C-3D22-4632-B826-278D60D4B164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99" y="627534"/>
            <a:ext cx="9127622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　三角形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6299" y="1347614"/>
            <a:ext cx="9137701" cy="16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探索三角形全等的条件</a:t>
            </a:r>
            <a:endParaRPr lang="en-US" altLang="zh-CN" sz="38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9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9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9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29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65187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5363"/>
          <p:cNvGraphicFramePr>
            <a:graphicFrameLocks noChangeAspect="1"/>
          </p:cNvGraphicFramePr>
          <p:nvPr/>
        </p:nvGraphicFramePr>
        <p:xfrm>
          <a:off x="302364" y="1319267"/>
          <a:ext cx="8975180" cy="204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3" imgW="4919345" imgH="1120140" progId="">
                  <p:embed/>
                </p:oleObj>
              </mc:Choice>
              <mc:Fallback>
                <p:oleObj r:id="rId3" imgW="4919345" imgH="1120140" progId="">
                  <p:embed/>
                  <p:pic>
                    <p:nvPicPr>
                      <p:cNvPr id="0" name="对象 15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319267"/>
                        <a:ext cx="8975180" cy="2043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3"/>
          <p:cNvGrpSpPr/>
          <p:nvPr/>
        </p:nvGrpSpPr>
        <p:grpSpPr bwMode="auto">
          <a:xfrm>
            <a:off x="-113386" y="399435"/>
            <a:ext cx="9288883" cy="4401334"/>
            <a:chOff x="-143619" y="503238"/>
            <a:chExt cx="11705058" cy="5545161"/>
          </a:xfrm>
        </p:grpSpPr>
        <p:sp>
          <p:nvSpPr>
            <p:cNvPr id="13314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graphicFrame>
          <p:nvGraphicFramePr>
            <p:cNvPr id="13315" name="对象 5124"/>
            <p:cNvGraphicFramePr>
              <a:graphicFrameLocks noChangeAspect="1"/>
            </p:cNvGraphicFramePr>
            <p:nvPr/>
          </p:nvGraphicFramePr>
          <p:xfrm>
            <a:off x="-143619" y="2464698"/>
            <a:ext cx="11705058" cy="281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r:id="rId3" imgW="3839210" imgH="925195" progId="">
                    <p:embed/>
                  </p:oleObj>
                </mc:Choice>
                <mc:Fallback>
                  <p:oleObj r:id="rId3" imgW="3839210" imgH="925195" progId="">
                    <p:embed/>
                    <p:pic>
                      <p:nvPicPr>
                        <p:cNvPr id="0" name="对象 5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3619" y="2464698"/>
                          <a:ext cx="11705058" cy="2815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6" name="矩形 2"/>
            <p:cNvSpPr>
              <a:spLocks noChangeAspect="1" noChangeArrowheads="1"/>
            </p:cNvSpPr>
            <p:nvPr/>
          </p:nvSpPr>
          <p:spPr bwMode="auto">
            <a:xfrm>
              <a:off x="361950" y="1228618"/>
              <a:ext cx="10807700" cy="481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</a:rPr>
                <a:t>CE</a:t>
              </a:r>
              <a:r>
                <a:rPr lang="zh-CN" altLang="zh-CN" dirty="0">
                  <a:solidFill>
                    <a:srgbClr val="000000"/>
                  </a:solidFill>
                </a:rPr>
                <a:t>⊥</a:t>
              </a:r>
              <a:r>
                <a:rPr lang="en-US" altLang="zh-CN" i="1" dirty="0">
                  <a:solidFill>
                    <a:srgbClr val="000000"/>
                  </a:solidFill>
                </a:rPr>
                <a:t>AB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</a:rPr>
                <a:t>DF</a:t>
              </a:r>
              <a:r>
                <a:rPr lang="zh-CN" altLang="zh-CN" dirty="0">
                  <a:solidFill>
                    <a:srgbClr val="000000"/>
                  </a:solidFill>
                </a:rPr>
                <a:t>⊥</a:t>
              </a:r>
              <a:r>
                <a:rPr lang="en-US" altLang="zh-CN" i="1" dirty="0">
                  <a:solidFill>
                    <a:srgbClr val="000000"/>
                  </a:solidFill>
                </a:rPr>
                <a:t>AB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垂足分别为</a:t>
              </a:r>
              <a:r>
                <a:rPr lang="en-US" altLang="zh-CN" i="1" dirty="0">
                  <a:solidFill>
                    <a:srgbClr val="000000"/>
                  </a:solidFill>
                </a:rPr>
                <a:t>E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</a:rPr>
                <a:t>F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</a:rPr>
                <a:t>AC</a:t>
              </a:r>
              <a:r>
                <a:rPr lang="zh-CN" altLang="zh-CN" dirty="0">
                  <a:solidFill>
                    <a:srgbClr val="000000"/>
                  </a:solidFill>
                </a:rPr>
                <a:t>∥</a:t>
              </a:r>
              <a:r>
                <a:rPr lang="en-US" altLang="zh-CN" i="1" dirty="0">
                  <a:solidFill>
                    <a:srgbClr val="000000"/>
                  </a:solidFill>
                </a:rPr>
                <a:t>DB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且</a:t>
              </a:r>
              <a:r>
                <a:rPr lang="en-US" altLang="zh-CN" i="1" dirty="0">
                  <a:solidFill>
                    <a:srgbClr val="000000"/>
                  </a:solidFill>
                </a:rPr>
                <a:t>AE=BF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那么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</a:rPr>
                <a:t>AEC</a:t>
              </a:r>
              <a:r>
                <a:rPr lang="zh-CN" altLang="zh-CN" dirty="0">
                  <a:solidFill>
                    <a:srgbClr val="000000"/>
                  </a:solidFill>
                </a:rPr>
                <a:t>≌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</a:rPr>
                <a:t>BFD</a:t>
              </a:r>
              <a:r>
                <a:rPr lang="zh-CN" altLang="zh-CN" dirty="0">
                  <a:solidFill>
                    <a:srgbClr val="000000"/>
                  </a:solidFill>
                </a:rPr>
                <a:t>的理由是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A.SSS</a:t>
              </a:r>
              <a:r>
                <a:rPr lang="zh-CN" altLang="zh-CN" i="1" dirty="0">
                  <a:solidFill>
                    <a:srgbClr val="000000"/>
                  </a:solidFill>
                </a:rPr>
                <a:t>　</a:t>
              </a:r>
              <a:r>
                <a:rPr lang="en-US" altLang="zh-CN" dirty="0">
                  <a:solidFill>
                    <a:srgbClr val="000000"/>
                  </a:solidFill>
                </a:rPr>
                <a:t>	B.AAS</a:t>
              </a:r>
              <a:r>
                <a:rPr lang="zh-CN" altLang="zh-CN" i="1" dirty="0">
                  <a:solidFill>
                    <a:srgbClr val="000000"/>
                  </a:solidFill>
                </a:rPr>
                <a:t>　</a:t>
              </a:r>
              <a:r>
                <a:rPr lang="en-US" altLang="zh-CN" dirty="0">
                  <a:solidFill>
                    <a:srgbClr val="000000"/>
                  </a:solidFill>
                </a:rPr>
                <a:t>	C.SAS</a:t>
              </a:r>
              <a:r>
                <a:rPr lang="zh-CN" altLang="zh-CN" i="1" dirty="0">
                  <a:solidFill>
                    <a:srgbClr val="000000"/>
                  </a:solidFill>
                </a:rPr>
                <a:t>　</a:t>
              </a:r>
              <a:r>
                <a:rPr lang="en-US" altLang="zh-CN" dirty="0">
                  <a:solidFill>
                    <a:srgbClr val="000000"/>
                  </a:solidFill>
                </a:rPr>
                <a:t>	D.ASA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4857987" y="1428890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D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6148"/>
          <p:cNvGraphicFramePr>
            <a:graphicFrameLocks noChangeAspect="1"/>
          </p:cNvGraphicFramePr>
          <p:nvPr/>
        </p:nvGraphicFramePr>
        <p:xfrm>
          <a:off x="366617" y="514099"/>
          <a:ext cx="8418326" cy="423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3477895" imgH="1749425" progId="Word.Document.12">
                  <p:embed/>
                </p:oleObj>
              </mc:Choice>
              <mc:Fallback>
                <p:oleObj name="文档" r:id="rId3" imgW="3477895" imgH="1749425" progId="Word.Document.12">
                  <p:embed/>
                  <p:pic>
                    <p:nvPicPr>
                      <p:cNvPr id="0" name="对象 6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514099"/>
                        <a:ext cx="8418326" cy="4236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628666" y="1517093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D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7172"/>
          <p:cNvGraphicFramePr>
            <a:graphicFrameLocks noChangeAspect="1"/>
          </p:cNvGraphicFramePr>
          <p:nvPr/>
        </p:nvGraphicFramePr>
        <p:xfrm>
          <a:off x="366617" y="1369669"/>
          <a:ext cx="8418326" cy="255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3" imgW="3479165" imgH="1057910" progId="">
                  <p:embed/>
                </p:oleObj>
              </mc:Choice>
              <mc:Fallback>
                <p:oleObj r:id="rId3" imgW="3479165" imgH="1057910" progId="">
                  <p:embed/>
                  <p:pic>
                    <p:nvPicPr>
                      <p:cNvPr id="0" name="对象 7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369669"/>
                        <a:ext cx="8418326" cy="2555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1142686" y="1886287"/>
            <a:ext cx="140010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∠</a:t>
            </a:r>
            <a:r>
              <a:rPr lang="en-US" altLang="zh-CN" i="1"/>
              <a:t>A</a:t>
            </a:r>
            <a:r>
              <a:rPr lang="en-US" altLang="zh-CN"/>
              <a:t>=</a:t>
            </a:r>
            <a:r>
              <a:rPr lang="zh-CN" altLang="zh-CN"/>
              <a:t>∠</a:t>
            </a:r>
            <a:r>
              <a:rPr lang="en-US" altLang="zh-CN" i="1"/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3"/>
          <p:cNvGrpSpPr/>
          <p:nvPr/>
        </p:nvGrpSpPr>
        <p:grpSpPr bwMode="auto">
          <a:xfrm>
            <a:off x="-153702" y="514098"/>
            <a:ext cx="9288883" cy="3710830"/>
            <a:chOff x="-193730" y="647799"/>
            <a:chExt cx="11705058" cy="4675371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15" y="647799"/>
              <a:ext cx="10808088" cy="1861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1468120" algn="l"/>
                  <a:tab pos="2014220" algn="l"/>
                  <a:tab pos="2556510" algn="l"/>
                </a:tabLst>
                <a:defRPr/>
              </a:pP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6</a:t>
              </a:r>
              <a:r>
                <a:rPr lang="en-US" altLang="zh-CN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黄芳不小心把一块三角形的玻璃打成三块碎片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现要带其中一块去配出与原来完全一样的玻璃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正确的办法是带来第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cs typeface="Times New Roman" panose="02020603050405020304" pitchFamily="18" charset="0"/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块去配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其依据是根据定理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cs typeface="Times New Roman" panose="02020603050405020304" pitchFamily="18" charset="0"/>
                </a:rPr>
                <a:t>　　　　　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(</a:t>
              </a:r>
              <a:r>
                <a:rPr lang="zh-CN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可以用字母简写</a:t>
              </a:r>
              <a:r>
                <a:rPr lang="en-US" altLang="zh-CN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)</a:t>
              </a:r>
              <a:r>
                <a:rPr lang="en-US" altLang="zh-CN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.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387" name="对象 8196"/>
            <p:cNvGraphicFramePr>
              <a:graphicFrameLocks noChangeAspect="1"/>
            </p:cNvGraphicFramePr>
            <p:nvPr/>
          </p:nvGraphicFramePr>
          <p:xfrm>
            <a:off x="-193730" y="2808039"/>
            <a:ext cx="11705058" cy="2515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r:id="rId3" imgW="3839210" imgH="826135" progId="">
                    <p:embed/>
                  </p:oleObj>
                </mc:Choice>
                <mc:Fallback>
                  <p:oleObj r:id="rId3" imgW="3839210" imgH="826135" progId="">
                    <p:embed/>
                    <p:pic>
                      <p:nvPicPr>
                        <p:cNvPr id="0" name="对象 8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93730" y="2808039"/>
                          <a:ext cx="11705058" cy="2515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1543318" y="1409990"/>
            <a:ext cx="468755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③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spect="1" noChangeArrowheads="1"/>
          </p:cNvSpPr>
          <p:nvPr/>
        </p:nvSpPr>
        <p:spPr bwMode="auto">
          <a:xfrm>
            <a:off x="6533589" y="1428890"/>
            <a:ext cx="7861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ASA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9222"/>
          <p:cNvGraphicFramePr>
            <a:graphicFrameLocks noChangeAspect="1"/>
          </p:cNvGraphicFramePr>
          <p:nvPr/>
        </p:nvGraphicFramePr>
        <p:xfrm>
          <a:off x="366617" y="570800"/>
          <a:ext cx="8418326" cy="282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r:id="rId3" imgW="3479165" imgH="1169035" progId="">
                  <p:embed/>
                </p:oleObj>
              </mc:Choice>
              <mc:Fallback>
                <p:oleObj r:id="rId3" imgW="3479165" imgH="1169035" progId="">
                  <p:embed/>
                  <p:pic>
                    <p:nvPicPr>
                      <p:cNvPr id="0" name="对象 9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570800"/>
                        <a:ext cx="8418326" cy="2827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3350458"/>
          <a:ext cx="8975180" cy="162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r:id="rId5" imgW="4919345" imgH="890270" progId="">
                  <p:embed/>
                </p:oleObj>
              </mc:Choice>
              <mc:Fallback>
                <p:oleObj r:id="rId5" imgW="4919345" imgH="890270" progId="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3350458"/>
                        <a:ext cx="8975180" cy="1621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0244"/>
          <p:cNvGraphicFramePr>
            <a:graphicFrameLocks noChangeAspect="1"/>
          </p:cNvGraphicFramePr>
          <p:nvPr/>
        </p:nvGraphicFramePr>
        <p:xfrm>
          <a:off x="366617" y="971494"/>
          <a:ext cx="8418326" cy="279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3479165" imgH="1156970" progId="">
                  <p:embed/>
                </p:oleObj>
              </mc:Choice>
              <mc:Fallback>
                <p:oleObj r:id="rId3" imgW="3479165" imgH="1156970" progId="">
                  <p:embed/>
                  <p:pic>
                    <p:nvPicPr>
                      <p:cNvPr id="0" name="对象 10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971494"/>
                        <a:ext cx="8418326" cy="2797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6387"/>
          <p:cNvGraphicFramePr>
            <a:graphicFrameLocks noChangeAspect="1"/>
          </p:cNvGraphicFramePr>
          <p:nvPr/>
        </p:nvGraphicFramePr>
        <p:xfrm>
          <a:off x="302364" y="1199562"/>
          <a:ext cx="8975180" cy="210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4919345" imgH="1155065" progId="">
                  <p:embed/>
                </p:oleObj>
              </mc:Choice>
              <mc:Fallback>
                <p:oleObj r:id="rId3" imgW="4919345" imgH="1155065" progId="">
                  <p:embed/>
                  <p:pic>
                    <p:nvPicPr>
                      <p:cNvPr id="0" name="对象 16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199562"/>
                        <a:ext cx="8975180" cy="210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1268"/>
          <p:cNvGraphicFramePr>
            <a:graphicFrameLocks noChangeAspect="1"/>
          </p:cNvGraphicFramePr>
          <p:nvPr/>
        </p:nvGraphicFramePr>
        <p:xfrm>
          <a:off x="366617" y="742167"/>
          <a:ext cx="8418326" cy="340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3" imgW="3479165" imgH="1406525" progId="">
                  <p:embed/>
                </p:oleObj>
              </mc:Choice>
              <mc:Fallback>
                <p:oleObj r:id="rId3" imgW="3479165" imgH="1406525" progId="">
                  <p:embed/>
                  <p:pic>
                    <p:nvPicPr>
                      <p:cNvPr id="0" name="对象 11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742167"/>
                        <a:ext cx="8418326" cy="3404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7411"/>
          <p:cNvGraphicFramePr>
            <a:graphicFrameLocks noChangeAspect="1"/>
          </p:cNvGraphicFramePr>
          <p:nvPr/>
        </p:nvGraphicFramePr>
        <p:xfrm>
          <a:off x="302364" y="914792"/>
          <a:ext cx="8975180" cy="307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r:id="rId3" imgW="4919345" imgH="1685290" progId="">
                  <p:embed/>
                </p:oleObj>
              </mc:Choice>
              <mc:Fallback>
                <p:oleObj r:id="rId3" imgW="4919345" imgH="1685290" progId="">
                  <p:embed/>
                  <p:pic>
                    <p:nvPicPr>
                      <p:cNvPr id="0" name="对象 17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914792"/>
                        <a:ext cx="8975180" cy="3074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4100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4105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4110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1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20" y="3224453"/>
            <a:ext cx="6143565" cy="670524"/>
            <a:chOff x="3369875" y="3523574"/>
            <a:chExt cx="6142928" cy="506413"/>
          </a:xfrm>
        </p:grpSpPr>
        <p:sp>
          <p:nvSpPr>
            <p:cNvPr id="4115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690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2292"/>
          <p:cNvGraphicFramePr>
            <a:graphicFrameLocks noChangeAspect="1"/>
          </p:cNvGraphicFramePr>
          <p:nvPr/>
        </p:nvGraphicFramePr>
        <p:xfrm>
          <a:off x="366617" y="987874"/>
          <a:ext cx="8418326" cy="330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3" imgW="3479165" imgH="1367155" progId="">
                  <p:embed/>
                </p:oleObj>
              </mc:Choice>
              <mc:Fallback>
                <p:oleObj r:id="rId3" imgW="3479165" imgH="1367155" progId="">
                  <p:embed/>
                  <p:pic>
                    <p:nvPicPr>
                      <p:cNvPr id="0" name="对象 12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987874"/>
                        <a:ext cx="8418326" cy="3306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8435"/>
          <p:cNvGraphicFramePr>
            <a:graphicFrameLocks noChangeAspect="1"/>
          </p:cNvGraphicFramePr>
          <p:nvPr/>
        </p:nvGraphicFramePr>
        <p:xfrm>
          <a:off x="302364" y="514098"/>
          <a:ext cx="8975180" cy="452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3" imgW="4919345" imgH="2482850" progId="">
                  <p:embed/>
                </p:oleObj>
              </mc:Choice>
              <mc:Fallback>
                <p:oleObj r:id="rId3" imgW="4919345" imgH="2482850" progId="">
                  <p:embed/>
                  <p:pic>
                    <p:nvPicPr>
                      <p:cNvPr id="0" name="对象 18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514098"/>
                        <a:ext cx="8975180" cy="4529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3"/>
          <p:cNvGrpSpPr/>
          <p:nvPr/>
        </p:nvGrpSpPr>
        <p:grpSpPr bwMode="auto">
          <a:xfrm>
            <a:off x="287246" y="286030"/>
            <a:ext cx="8577067" cy="3257589"/>
            <a:chOff x="361950" y="360363"/>
            <a:chExt cx="10807700" cy="4103765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34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123" name="矩形 1"/>
            <p:cNvSpPr>
              <a:spLocks noChangeAspect="1" noChangeArrowheads="1"/>
            </p:cNvSpPr>
            <p:nvPr/>
          </p:nvSpPr>
          <p:spPr bwMode="auto">
            <a:xfrm>
              <a:off x="361950" y="1439888"/>
              <a:ext cx="10807700" cy="302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经历探索三角形全等条件的过程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体会利用操作、归纳获得数学结论的过程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掌握三角形全等的</a:t>
              </a:r>
              <a:r>
                <a:rPr lang="en-US" altLang="zh-CN" dirty="0">
                  <a:solidFill>
                    <a:srgbClr val="000000"/>
                  </a:solidFill>
                </a:rPr>
                <a:t>“ASA”“AAS”</a:t>
              </a:r>
              <a:r>
                <a:rPr lang="zh-CN" altLang="zh-CN" dirty="0">
                  <a:solidFill>
                    <a:srgbClr val="000000"/>
                  </a:solidFill>
                </a:rPr>
                <a:t>条件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在探索三角形全等条件及其应用过程中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能够进行有条理地思考并进行简单地推理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2"/>
          <p:cNvGrpSpPr/>
          <p:nvPr/>
        </p:nvGrpSpPr>
        <p:grpSpPr bwMode="auto">
          <a:xfrm>
            <a:off x="366617" y="457397"/>
            <a:ext cx="8418326" cy="3292495"/>
            <a:chOff x="462135" y="576263"/>
            <a:chExt cx="10607329" cy="4147584"/>
          </a:xfrm>
        </p:grpSpPr>
        <p:sp>
          <p:nvSpPr>
            <p:cNvPr id="6146" name="圆角矩形 3"/>
            <p:cNvSpPr>
              <a:spLocks noChangeArrowheads="1"/>
            </p:cNvSpPr>
            <p:nvPr/>
          </p:nvSpPr>
          <p:spPr bwMode="auto">
            <a:xfrm>
              <a:off x="3600450" y="576263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精 典 范 例                 </a:t>
              </a:r>
            </a:p>
          </p:txBody>
        </p:sp>
        <p:graphicFrame>
          <p:nvGraphicFramePr>
            <p:cNvPr id="6147" name="对象 1031"/>
            <p:cNvGraphicFramePr>
              <a:graphicFrameLocks noChangeAspect="1"/>
            </p:cNvGraphicFramePr>
            <p:nvPr/>
          </p:nvGraphicFramePr>
          <p:xfrm>
            <a:off x="462135" y="1151855"/>
            <a:ext cx="10607329" cy="3571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文档" r:id="rId3" imgW="3477895" imgH="1172210" progId="Word.Document.12">
                    <p:embed/>
                  </p:oleObj>
                </mc:Choice>
                <mc:Fallback>
                  <p:oleObj name="文档" r:id="rId3" imgW="3477895" imgH="1172210" progId="Word.Document.12">
                    <p:embed/>
                    <p:pic>
                      <p:nvPicPr>
                        <p:cNvPr id="0" name="对象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151855"/>
                          <a:ext cx="10607329" cy="3571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02364" y="3689409"/>
          <a:ext cx="8975180" cy="145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5" imgW="4918075" imgH="796925" progId="Word.Document.12">
                  <p:embed/>
                </p:oleObj>
              </mc:Choice>
              <mc:Fallback>
                <p:oleObj name="文档" r:id="rId5" imgW="4918075" imgH="79692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3689409"/>
                        <a:ext cx="8975180" cy="1454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2053"/>
          <p:cNvGraphicFramePr>
            <a:graphicFrameLocks noChangeAspect="1"/>
          </p:cNvGraphicFramePr>
          <p:nvPr/>
        </p:nvGraphicFramePr>
        <p:xfrm>
          <a:off x="366617" y="914793"/>
          <a:ext cx="8418326" cy="280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3" imgW="3477895" imgH="1161415" progId="Word.Document.12">
                  <p:embed/>
                </p:oleObj>
              </mc:Choice>
              <mc:Fallback>
                <p:oleObj name="文档" r:id="rId3" imgW="3477895" imgH="1161415" progId="Word.Document.12">
                  <p:embed/>
                  <p:pic>
                    <p:nvPicPr>
                      <p:cNvPr id="0" name="对象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914793"/>
                        <a:ext cx="8418326" cy="2809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13315"/>
          <p:cNvGraphicFramePr>
            <a:graphicFrameLocks noChangeAspect="1"/>
          </p:cNvGraphicFramePr>
          <p:nvPr/>
        </p:nvGraphicFramePr>
        <p:xfrm>
          <a:off x="302364" y="971495"/>
          <a:ext cx="8975180" cy="252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4919345" imgH="1386840" progId="">
                  <p:embed/>
                </p:oleObj>
              </mc:Choice>
              <mc:Fallback>
                <p:oleObj r:id="rId3" imgW="4919345" imgH="1386840" progId="">
                  <p:embed/>
                  <p:pic>
                    <p:nvPicPr>
                      <p:cNvPr id="0" name="对象 13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971495"/>
                        <a:ext cx="8975180" cy="2527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>
              <a:defRPr/>
            </a:pPr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9218" name="对象 3077"/>
          <p:cNvGraphicFramePr>
            <a:graphicFrameLocks noChangeAspect="1"/>
          </p:cNvGraphicFramePr>
          <p:nvPr/>
        </p:nvGraphicFramePr>
        <p:xfrm>
          <a:off x="366617" y="1086158"/>
          <a:ext cx="8418326" cy="277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3477895" imgH="1146175" progId="Word.Document.12">
                  <p:embed/>
                </p:oleObj>
              </mc:Choice>
              <mc:Fallback>
                <p:oleObj name="文档" r:id="rId3" imgW="3477895" imgH="1146175" progId="Word.Document.12">
                  <p:embed/>
                  <p:pic>
                    <p:nvPicPr>
                      <p:cNvPr id="0" name="对象 3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086158"/>
                        <a:ext cx="8418326" cy="2774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>
              <a:defRPr/>
            </a:pPr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10242" name="对象 14339"/>
          <p:cNvGraphicFramePr>
            <a:graphicFrameLocks noChangeAspect="1"/>
          </p:cNvGraphicFramePr>
          <p:nvPr/>
        </p:nvGraphicFramePr>
        <p:xfrm>
          <a:off x="302364" y="1238624"/>
          <a:ext cx="8975180" cy="259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3" imgW="4919345" imgH="1420495" progId="">
                  <p:embed/>
                </p:oleObj>
              </mc:Choice>
              <mc:Fallback>
                <p:oleObj r:id="rId3" imgW="4919345" imgH="1420495" progId="">
                  <p:embed/>
                  <p:pic>
                    <p:nvPicPr>
                      <p:cNvPr id="0" name="对象 14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238624"/>
                        <a:ext cx="8975180" cy="2590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4101"/>
          <p:cNvGraphicFramePr>
            <a:graphicFrameLocks noChangeAspect="1"/>
          </p:cNvGraphicFramePr>
          <p:nvPr/>
        </p:nvGraphicFramePr>
        <p:xfrm>
          <a:off x="366617" y="1150421"/>
          <a:ext cx="8418326" cy="298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文档" r:id="rId3" imgW="3477895" imgH="1235710" progId="Word.Document.12">
                  <p:embed/>
                </p:oleObj>
              </mc:Choice>
              <mc:Fallback>
                <p:oleObj name="文档" r:id="rId3" imgW="3477895" imgH="1235710" progId="Word.Document.12">
                  <p:embed/>
                  <p:pic>
                    <p:nvPicPr>
                      <p:cNvPr id="0" name="对象 4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150421"/>
                        <a:ext cx="8418326" cy="2983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195</Words>
  <Application>Microsoft Office PowerPoint</Application>
  <PresentationFormat>全屏显示(16:9)</PresentationFormat>
  <Paragraphs>34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2020-02-05T15:47:00Z</dcterms:created>
  <dcterms:modified xsi:type="dcterms:W3CDTF">2023-01-16T18:01:31Z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A25BDDC2F00B4815AB8EA995554CEF46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