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olors1.xml" ContentType="application/vnd.ms-office.chartcolorstyle+xml"/>
  <Override PartName="/ppt/charts/colors2.xml" ContentType="application/vnd.ms-office.chartcolorstyle+xml"/>
  <Override PartName="/ppt/charts/style1.xml" ContentType="application/vnd.ms-office.chartstyle+xml"/>
  <Override PartName="/ppt/charts/style2.xml" ContentType="application/vnd.ms-office.chartstyl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7" r:id="rId3"/>
    <p:sldId id="259" r:id="rId5"/>
    <p:sldId id="263" r:id="rId6"/>
    <p:sldId id="260" r:id="rId7"/>
    <p:sldId id="267" r:id="rId8"/>
    <p:sldId id="262" r:id="rId9"/>
    <p:sldId id="264" r:id="rId10"/>
    <p:sldId id="258" r:id="rId11"/>
    <p:sldId id="266" r:id="rId12"/>
    <p:sldId id="261" r:id="rId13"/>
    <p:sldId id="273" r:id="rId14"/>
    <p:sldId id="271" r:id="rId15"/>
    <p:sldId id="269" r:id="rId16"/>
    <p:sldId id="268" r:id="rId17"/>
    <p:sldId id="274" r:id="rId18"/>
    <p:sldId id="276" r:id="rId19"/>
    <p:sldId id="270" r:id="rId20"/>
    <p:sldId id="272" r:id="rId21"/>
    <p:sldId id="275" r:id="rId2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000"/>
    <a:srgbClr val="8CC1D1"/>
    <a:srgbClr val="CFAFBD"/>
    <a:srgbClr val="EACAC9"/>
    <a:srgbClr val="ECCAC9"/>
    <a:srgbClr val="F8E9C4"/>
    <a:srgbClr val="DBE4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378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5" Type="http://schemas.openxmlformats.org/officeDocument/2006/relationships/tableStyles" Target="tableStyles.xml"/><Relationship Id="rId24" Type="http://schemas.openxmlformats.org/officeDocument/2006/relationships/viewProps" Target="viewProps.xml"/><Relationship Id="rId23" Type="http://schemas.openxmlformats.org/officeDocument/2006/relationships/presProps" Target="presProps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charts/_rels/chart1.xml.rels><?xml version='1.0' encoding='UTF-8' standalone='yes'?>
<Relationships xmlns="http://schemas.openxmlformats.org/package/2006/relationships"><Relationship Id="rId4" Type="http://schemas.microsoft.com/office/2011/relationships/chartColorStyle" Target="colors1.xml"/><Relationship Id="rId3" Type="http://schemas.microsoft.com/office/2011/relationships/chartStyle" Target="style1.xml"/><Relationship Id="rId2" Type="http://schemas.openxmlformats.org/officeDocument/2006/relationships/themeOverride" Target="../theme/themeOverride1.xml"/><Relationship Id="rId1" Type="http://schemas.openxmlformats.org/officeDocument/2006/relationships/package" Target="../embeddings/Workbook1.xlsx"/></Relationships>
</file>

<file path=ppt/charts/_rels/chart2.xml.rels><?xml version='1.0' encoding='UTF-8' standalone='yes'?>
<Relationships xmlns="http://schemas.openxmlformats.org/package/2006/relationships"><Relationship Id="rId3" Type="http://schemas.microsoft.com/office/2011/relationships/chartColorStyle" Target="colors2.xml"/><Relationship Id="rId2" Type="http://schemas.microsoft.com/office/2011/relationships/chartStyle" Target="style2.xml"/><Relationship Id="rId1" Type="http://schemas.openxmlformats.org/officeDocument/2006/relationships/package" Target="../embeddings/Workbook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工作表1!$A$2:$A$5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工作表1!$B$2:$B$5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工作表1!$C$1</c:f>
              <c:strCache>
                <c:ptCount val="1"/>
                <c:pt idx="0">
                  <c:v>系列 2</c:v>
                </c:pt>
              </c:strCache>
            </c:strRef>
          </c:tx>
          <c:spPr>
            <a:solidFill>
              <a:srgbClr val="8CC1D1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工作表1!$A$2:$A$5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工作表1!$C$2:$C$5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工作表1!$D$1</c:f>
              <c:strCache>
                <c:ptCount val="1"/>
                <c:pt idx="0">
                  <c:v>系列 3</c:v>
                </c:pt>
              </c:strCache>
            </c:strRef>
          </c:tx>
          <c:spPr>
            <a:solidFill>
              <a:srgbClr val="CFAFBD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工作表1!$A$2:$A$5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工作表1!$D$2:$D$5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255872672"/>
        <c:axId val="255873232"/>
      </c:barChart>
      <c:catAx>
        <c:axId val="25587267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defRPr>
            </a:pPr>
          </a:p>
        </c:txPr>
        <c:crossAx val="255873232"/>
        <c:crosses val="autoZero"/>
        <c:auto val="1"/>
        <c:lblAlgn val="ctr"/>
        <c:lblOffset val="100"/>
        <c:noMultiLvlLbl val="0"/>
      </c:catAx>
      <c:valAx>
        <c:axId val="255873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defRPr>
            </a:pPr>
          </a:p>
        </c:txPr>
        <c:crossAx val="2558726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zh-CN"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defRPr>
          </a:pPr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zh-CN" sz="1100">
          <a:latin typeface="微软雅黑" panose="020B0503020204020204" pitchFamily="34" charset="-122"/>
          <a:ea typeface="微软雅黑" panose="020B0503020204020204" pitchFamily="34" charset="-122"/>
          <a:cs typeface="微软雅黑" panose="020B0503020204020204" pitchFamily="34" charset="-122"/>
        </a:defRPr>
      </a:pPr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销售额</c:v>
                </c:pt>
              </c:strCache>
            </c:strRef>
          </c:tx>
          <c:spPr/>
          <c:explosion val="0"/>
          <c:dPt>
            <c:idx val="0"/>
            <c:bubble3D val="0"/>
            <c:spPr>
              <a:solidFill>
                <a:srgbClr val="89BFBA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rgbClr val="06676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elete val="1"/>
          </c:dLbls>
          <c:cat>
            <c:strRef>
              <c:f>Sheet1!$A$2:$A$5</c:f>
              <c:strCache>
                <c:ptCount val="4"/>
                <c:pt idx="0">
                  <c:v>第一季度</c:v>
                </c:pt>
                <c:pt idx="1">
                  <c:v>第二季度</c:v>
                </c:pt>
                <c:pt idx="2">
                  <c:v>第三季度</c:v>
                </c:pt>
                <c:pt idx="3">
                  <c:v>第四季度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2.5</c:v>
                </c:pt>
                <c:pt idx="1">
                  <c:v>2.5</c:v>
                </c:pt>
                <c:pt idx="2">
                  <c:v>2.5</c:v>
                </c:pt>
                <c:pt idx="3">
                  <c:v>2.5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zh-CN"/>
      </a:pPr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'1.0' encoding='UTF-8' standalone='yes'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6EC16A-08AD-4AAE-B637-BE28DA11A014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FC1812-77CE-484E-85F6-6B2D04A9A830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'1.0' encoding='UTF-8' standalone='yes'?>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'1.0' encoding='UTF-8' standalone='yes'?>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3.xml.rels><?xml version='1.0' encoding='UTF-8' standalone='yes'?>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4.xml.rels><?xml version='1.0' encoding='UTF-8' standalone='yes'?>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FC1812-77CE-484E-85F6-6B2D04A9A83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FC1812-77CE-484E-85F6-6B2D04A9A83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FC1812-77CE-484E-85F6-6B2D04A9A83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FC1812-77CE-484E-85F6-6B2D04A9A83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F530D-1712-4EFB-AA15-652745D165D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07897-1093-451B-B5EA-ECCE73C8D99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F530D-1712-4EFB-AA15-652745D165D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07897-1093-451B-B5EA-ECCE73C8D99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F530D-1712-4EFB-AA15-652745D165D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07897-1093-451B-B5EA-ECCE73C8D99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F530D-1712-4EFB-AA15-652745D165D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07897-1093-451B-B5EA-ECCE73C8D99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F530D-1712-4EFB-AA15-652745D165D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07897-1093-451B-B5EA-ECCE73C8D99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F530D-1712-4EFB-AA15-652745D165DA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07897-1093-451B-B5EA-ECCE73C8D99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F530D-1712-4EFB-AA15-652745D165DA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07897-1093-451B-B5EA-ECCE73C8D99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F530D-1712-4EFB-AA15-652745D165D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07897-1093-451B-B5EA-ECCE73C8D99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F530D-1712-4EFB-AA15-652745D165DA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07897-1093-451B-B5EA-ECCE73C8D99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F530D-1712-4EFB-AA15-652745D165DA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07897-1093-451B-B5EA-ECCE73C8D99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F530D-1712-4EFB-AA15-652745D165DA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07897-1093-451B-B5EA-ECCE73C8D99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5F530D-1712-4EFB-AA15-652745D165D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007897-1093-451B-B5EA-ECCE73C8D99A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5.png"/><Relationship Id="rId1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7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chart" Target="../charts/chart1.xml"/></Relationships>
</file>

<file path=ppt/slides/_rels/slide13.xml.rels><?xml version='1.0' encoding='UTF-8' standalone='yes'?>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6.png"/><Relationship Id="rId1" Type="http://schemas.openxmlformats.org/officeDocument/2006/relationships/image" Target="../media/image1.png"/></Relationships>
</file>

<file path=ppt/slides/_rels/slide14.xml.rels><?xml version='1.0' encoding='UTF-8' standalone='yes'?>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15.xml.rels><?xml version='1.0' encoding='UTF-8' standalone='yes'?>
<Relationships xmlns="http://schemas.openxmlformats.org/package/2006/relationships"><Relationship Id="rId7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1.png"/></Relationships>
</file>

<file path=ppt/slides/_rels/slide16.xml.rels><?xml version='1.0' encoding='UTF-8' standalone='yes'?>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14.png"/><Relationship Id="rId3" Type="http://schemas.openxmlformats.org/officeDocument/2006/relationships/image" Target="../media/image18.png"/><Relationship Id="rId2" Type="http://schemas.openxmlformats.org/officeDocument/2006/relationships/image" Target="../media/image17.emf"/><Relationship Id="rId1" Type="http://schemas.openxmlformats.org/officeDocument/2006/relationships/image" Target="../media/image1.png"/></Relationships>
</file>

<file path=ppt/slides/_rels/slide17.xml.rels><?xml version='1.0' encoding='UTF-8' standalone='yes'?>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chart" Target="../charts/chart2.xml"/></Relationships>
</file>

<file path=ppt/slides/_rels/slide18.xml.rels><?xml version='1.0' encoding='UTF-8' standalone='yes'?>
<Relationships xmlns="http://schemas.openxmlformats.org/package/2006/relationships"><Relationship Id="rId4" Type="http://schemas.openxmlformats.org/officeDocument/2006/relationships/notesSlide" Target="../notesSlides/notesSlide4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9.png"/><Relationship Id="rId1" Type="http://schemas.openxmlformats.org/officeDocument/2006/relationships/image" Target="../media/image1.png"/></Relationships>
</file>

<file path=ppt/slides/_rels/slide19.xml.rels><?xml version='1.0' encoding='UTF-8' standalone='yes'?>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7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12.png"/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7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openxmlformats.org/officeDocument/2006/relationships/image" Target="../media/image14.png"/><Relationship Id="rId4" Type="http://schemas.openxmlformats.org/officeDocument/2006/relationships/image" Target="../media/image11.png"/><Relationship Id="rId3" Type="http://schemas.openxmlformats.org/officeDocument/2006/relationships/image" Target="../media/image13.png"/><Relationship Id="rId2" Type="http://schemas.openxmlformats.org/officeDocument/2006/relationships/image" Target="../media/image4.png"/><Relationship Id="rId1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矩形 29"/>
          <p:cNvSpPr/>
          <p:nvPr/>
        </p:nvSpPr>
        <p:spPr>
          <a:xfrm>
            <a:off x="0" y="0"/>
            <a:ext cx="12192000" cy="6946533"/>
          </a:xfrm>
          <a:prstGeom prst="rect">
            <a:avLst/>
          </a:prstGeom>
          <a:solidFill>
            <a:srgbClr val="F8E9C4"/>
          </a:solidFill>
          <a:ln>
            <a:solidFill>
              <a:srgbClr val="CFAF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矩形: 圆角 31"/>
          <p:cNvSpPr/>
          <p:nvPr/>
        </p:nvSpPr>
        <p:spPr>
          <a:xfrm>
            <a:off x="450168" y="365760"/>
            <a:ext cx="11357316" cy="6492240"/>
          </a:xfrm>
          <a:prstGeom prst="roundRect">
            <a:avLst/>
          </a:prstGeom>
          <a:solidFill>
            <a:srgbClr val="DBE4ED"/>
          </a:solidFill>
          <a:ln>
            <a:solidFill>
              <a:srgbClr val="DBE4ED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1062" r="8388" b="15583"/>
          <a:stretch>
            <a:fillRect/>
          </a:stretch>
        </p:blipFill>
        <p:spPr>
          <a:xfrm>
            <a:off x="-205838" y="5062693"/>
            <a:ext cx="12397838" cy="188384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537" y="1237955"/>
            <a:ext cx="6476313" cy="4264741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7386060" y="824940"/>
            <a:ext cx="1200329" cy="414922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dist"/>
            <a:r>
              <a:rPr lang="zh-CN" altLang="en-US" sz="6600" b="1" dirty="0">
                <a:latin typeface="汉仪良品线简" panose="00020600040101010101" pitchFamily="18" charset="-122"/>
                <a:ea typeface="汉仪良品线简" panose="00020600040101010101" pitchFamily="18" charset="-122"/>
              </a:rPr>
              <a:t>添</a:t>
            </a:r>
            <a:r>
              <a:rPr lang="zh-CN" altLang="en-US" sz="6600" b="1" dirty="0" smtClean="0">
                <a:latin typeface="汉仪良品线简" panose="00020600040101010101" pitchFamily="18" charset="-122"/>
                <a:ea typeface="汉仪良品线简" panose="00020600040101010101" pitchFamily="18" charset="-122"/>
              </a:rPr>
              <a:t>加标题</a:t>
            </a:r>
            <a:endParaRPr lang="zh-CN" altLang="en-US" sz="6600" b="1" dirty="0">
              <a:latin typeface="汉仪良品线简" panose="00020600040101010101" pitchFamily="18" charset="-122"/>
              <a:ea typeface="汉仪良品线简" panose="00020600040101010101" pitchFamily="18" charset="-122"/>
            </a:endParaRPr>
          </a:p>
        </p:txBody>
      </p:sp>
      <p:cxnSp>
        <p:nvCxnSpPr>
          <p:cNvPr id="36" name="直接连接符 35"/>
          <p:cNvCxnSpPr/>
          <p:nvPr/>
        </p:nvCxnSpPr>
        <p:spPr>
          <a:xfrm>
            <a:off x="8804787" y="943897"/>
            <a:ext cx="0" cy="53094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文本框 36"/>
          <p:cNvSpPr txBox="1"/>
          <p:nvPr/>
        </p:nvSpPr>
        <p:spPr>
          <a:xfrm>
            <a:off x="8586389" y="1551274"/>
            <a:ext cx="450168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000" dirty="0">
                <a:latin typeface="汉仪良品线简" panose="00020600040101010101" pitchFamily="18" charset="-122"/>
                <a:ea typeface="汉仪良品线简" panose="00020600040101010101" pitchFamily="18" charset="-122"/>
              </a:rPr>
              <a:t>卡通儿童教育活动通用版</a:t>
            </a:r>
            <a:endParaRPr lang="zh-CN" altLang="en-US" sz="2000" dirty="0">
              <a:latin typeface="汉仪良品线简" panose="00020600040101010101" pitchFamily="18" charset="-122"/>
              <a:ea typeface="汉仪良品线简" panose="00020600040101010101" pitchFamily="18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3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组合 9"/>
          <p:cNvGrpSpPr/>
          <p:nvPr/>
        </p:nvGrpSpPr>
        <p:grpSpPr>
          <a:xfrm>
            <a:off x="-201146" y="0"/>
            <a:ext cx="12397838" cy="6968034"/>
            <a:chOff x="-201146" y="0"/>
            <a:chExt cx="12397838" cy="6968034"/>
          </a:xfrm>
        </p:grpSpPr>
        <p:grpSp>
          <p:nvGrpSpPr>
            <p:cNvPr id="2" name="组合 1"/>
            <p:cNvGrpSpPr/>
            <p:nvPr/>
          </p:nvGrpSpPr>
          <p:grpSpPr>
            <a:xfrm>
              <a:off x="0" y="0"/>
              <a:ext cx="12192000" cy="6946533"/>
              <a:chOff x="0" y="0"/>
              <a:chExt cx="12192000" cy="6946533"/>
            </a:xfrm>
          </p:grpSpPr>
          <p:sp>
            <p:nvSpPr>
              <p:cNvPr id="3" name="矩形 2"/>
              <p:cNvSpPr/>
              <p:nvPr/>
            </p:nvSpPr>
            <p:spPr>
              <a:xfrm>
                <a:off x="0" y="0"/>
                <a:ext cx="12192000" cy="6946533"/>
              </a:xfrm>
              <a:prstGeom prst="rect">
                <a:avLst/>
              </a:prstGeom>
              <a:solidFill>
                <a:srgbClr val="F8E9C4"/>
              </a:solidFill>
              <a:ln>
                <a:solidFill>
                  <a:srgbClr val="CFAFB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" name="矩形: 圆角 3"/>
              <p:cNvSpPr/>
              <p:nvPr/>
            </p:nvSpPr>
            <p:spPr>
              <a:xfrm>
                <a:off x="379828" y="352502"/>
                <a:ext cx="11497995" cy="6505498"/>
              </a:xfrm>
              <a:prstGeom prst="roundRect">
                <a:avLst/>
              </a:prstGeom>
              <a:solidFill>
                <a:srgbClr val="DBE4ED"/>
              </a:solidFill>
              <a:ln>
                <a:solidFill>
                  <a:srgbClr val="DBE4ED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pic>
          <p:nvPicPr>
            <p:cNvPr id="5" name="图片 4"/>
            <p:cNvPicPr>
              <a:picLocks noChangeAspect="1"/>
            </p:cNvPicPr>
            <p:nvPr/>
          </p:nvPicPr>
          <p:blipFill rotWithShape="1"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1062" r="8388" b="18951"/>
            <a:stretch>
              <a:fillRect/>
            </a:stretch>
          </p:blipFill>
          <p:spPr>
            <a:xfrm>
              <a:off x="-201146" y="5355844"/>
              <a:ext cx="12397838" cy="1612190"/>
            </a:xfrm>
            <a:prstGeom prst="rect">
              <a:avLst/>
            </a:prstGeom>
          </p:spPr>
        </p:pic>
      </p:grpSp>
      <p:grpSp>
        <p:nvGrpSpPr>
          <p:cNvPr id="6" name="组合 5"/>
          <p:cNvGrpSpPr/>
          <p:nvPr/>
        </p:nvGrpSpPr>
        <p:grpSpPr>
          <a:xfrm>
            <a:off x="4126980" y="1771055"/>
            <a:ext cx="6949438" cy="1463060"/>
            <a:chOff x="3343881" y="2173689"/>
            <a:chExt cx="6949438" cy="1463060"/>
          </a:xfrm>
        </p:grpSpPr>
        <p:sp>
          <p:nvSpPr>
            <p:cNvPr id="7" name="矩形 23"/>
            <p:cNvSpPr>
              <a:spLocks noChangeArrowheads="1"/>
            </p:cNvSpPr>
            <p:nvPr/>
          </p:nvSpPr>
          <p:spPr bwMode="auto">
            <a:xfrm>
              <a:off x="3343883" y="2574920"/>
              <a:ext cx="6949436" cy="106182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>
                <a:lnSpc>
                  <a:spcPct val="200000"/>
                </a:lnSpc>
              </a:pPr>
              <a:r>
                <a:rPr lang="zh-CN" altLang="en-US" sz="1050" dirty="0">
                  <a:cs typeface="+mn-ea"/>
                  <a:sym typeface="+mn-lt"/>
                </a:rPr>
                <a:t>I love you more than I've ever loved any woman. And I've waited longer for you than I've waited for any woman. I love you more than I've ever loved any woman. And I've waited longer for you than I've waited for any woman.</a:t>
              </a:r>
              <a:endParaRPr lang="zh-CN" altLang="en-US" sz="1050" dirty="0">
                <a:cs typeface="+mn-ea"/>
                <a:sym typeface="+mn-lt"/>
              </a:endParaRPr>
            </a:p>
            <a:p>
              <a:pPr>
                <a:lnSpc>
                  <a:spcPct val="200000"/>
                </a:lnSpc>
              </a:pPr>
              <a:endParaRPr lang="zh-CN" altLang="en-US" sz="1050" dirty="0">
                <a:cs typeface="+mn-ea"/>
                <a:sym typeface="+mn-lt"/>
              </a:endParaRPr>
            </a:p>
          </p:txBody>
        </p:sp>
        <p:sp>
          <p:nvSpPr>
            <p:cNvPr id="8" name="文本框 24"/>
            <p:cNvSpPr txBox="1">
              <a:spLocks noChangeArrowheads="1"/>
            </p:cNvSpPr>
            <p:nvPr/>
          </p:nvSpPr>
          <p:spPr bwMode="auto">
            <a:xfrm>
              <a:off x="3343881" y="2173689"/>
              <a:ext cx="3985385" cy="5069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120000"/>
                </a:lnSpc>
              </a:pPr>
              <a:r>
                <a:rPr lang="zh-CN" altLang="en-US" sz="2400" b="1" dirty="0" smtClean="0">
                  <a:latin typeface="+mn-lt"/>
                  <a:ea typeface="+mn-ea"/>
                  <a:cs typeface="+mn-ea"/>
                  <a:sym typeface="+mn-lt"/>
                </a:rPr>
                <a:t>添加标题</a:t>
              </a:r>
              <a:endParaRPr lang="zh-CN" altLang="en-US" sz="2400" b="1" dirty="0"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4126981" y="3414265"/>
            <a:ext cx="6949438" cy="1463060"/>
            <a:chOff x="3343881" y="2173689"/>
            <a:chExt cx="6949438" cy="1463060"/>
          </a:xfrm>
        </p:grpSpPr>
        <p:sp>
          <p:nvSpPr>
            <p:cNvPr id="14" name="矩形 23"/>
            <p:cNvSpPr>
              <a:spLocks noChangeArrowheads="1"/>
            </p:cNvSpPr>
            <p:nvPr/>
          </p:nvSpPr>
          <p:spPr bwMode="auto">
            <a:xfrm>
              <a:off x="3343883" y="2574920"/>
              <a:ext cx="6949436" cy="106182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>
                <a:lnSpc>
                  <a:spcPct val="200000"/>
                </a:lnSpc>
              </a:pPr>
              <a:r>
                <a:rPr lang="zh-CN" altLang="en-US" sz="1050" dirty="0">
                  <a:cs typeface="+mn-ea"/>
                  <a:sym typeface="+mn-lt"/>
                </a:rPr>
                <a:t>I love you more than I've ever loved any woman. And I've waited longer for you than I've waited for any woman. I love you more than I've ever loved any woman. And I've waited longer for you than I've waited for any woman.</a:t>
              </a:r>
              <a:endParaRPr lang="zh-CN" altLang="en-US" sz="1050" dirty="0">
                <a:cs typeface="+mn-ea"/>
                <a:sym typeface="+mn-lt"/>
              </a:endParaRPr>
            </a:p>
            <a:p>
              <a:pPr>
                <a:lnSpc>
                  <a:spcPct val="200000"/>
                </a:lnSpc>
              </a:pPr>
              <a:endParaRPr lang="zh-CN" altLang="en-US" sz="1050" dirty="0">
                <a:cs typeface="+mn-ea"/>
                <a:sym typeface="+mn-lt"/>
              </a:endParaRPr>
            </a:p>
          </p:txBody>
        </p:sp>
        <p:sp>
          <p:nvSpPr>
            <p:cNvPr id="15" name="文本框 24"/>
            <p:cNvSpPr txBox="1">
              <a:spLocks noChangeArrowheads="1"/>
            </p:cNvSpPr>
            <p:nvPr/>
          </p:nvSpPr>
          <p:spPr bwMode="auto">
            <a:xfrm>
              <a:off x="3343881" y="2173689"/>
              <a:ext cx="3985385" cy="5069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120000"/>
                </a:lnSpc>
              </a:pPr>
              <a:r>
                <a:rPr lang="zh-CN" altLang="en-US" sz="2400" b="1" dirty="0" smtClean="0">
                  <a:latin typeface="+mn-lt"/>
                  <a:ea typeface="+mn-ea"/>
                  <a:cs typeface="+mn-ea"/>
                  <a:sym typeface="+mn-lt"/>
                </a:rPr>
                <a:t>添加标题</a:t>
              </a:r>
              <a:endParaRPr lang="zh-CN" altLang="en-US" sz="2400" b="1" dirty="0"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pic>
        <p:nvPicPr>
          <p:cNvPr id="16" name="图片 1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15" t="18249" r="17630" b="2968"/>
          <a:stretch>
            <a:fillRect/>
          </a:stretch>
        </p:blipFill>
        <p:spPr>
          <a:xfrm>
            <a:off x="783099" y="891566"/>
            <a:ext cx="3339189" cy="400512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组合 9"/>
          <p:cNvGrpSpPr/>
          <p:nvPr/>
        </p:nvGrpSpPr>
        <p:grpSpPr>
          <a:xfrm>
            <a:off x="-201146" y="0"/>
            <a:ext cx="12397838" cy="6968034"/>
            <a:chOff x="-201146" y="0"/>
            <a:chExt cx="12397838" cy="6968034"/>
          </a:xfrm>
        </p:grpSpPr>
        <p:grpSp>
          <p:nvGrpSpPr>
            <p:cNvPr id="2" name="组合 1"/>
            <p:cNvGrpSpPr/>
            <p:nvPr/>
          </p:nvGrpSpPr>
          <p:grpSpPr>
            <a:xfrm>
              <a:off x="0" y="0"/>
              <a:ext cx="12192000" cy="6946533"/>
              <a:chOff x="0" y="0"/>
              <a:chExt cx="12192000" cy="6946533"/>
            </a:xfrm>
          </p:grpSpPr>
          <p:sp>
            <p:nvSpPr>
              <p:cNvPr id="3" name="矩形 2"/>
              <p:cNvSpPr/>
              <p:nvPr/>
            </p:nvSpPr>
            <p:spPr>
              <a:xfrm>
                <a:off x="0" y="0"/>
                <a:ext cx="12192000" cy="6946533"/>
              </a:xfrm>
              <a:prstGeom prst="rect">
                <a:avLst/>
              </a:prstGeom>
              <a:solidFill>
                <a:srgbClr val="F8E9C4"/>
              </a:solidFill>
              <a:ln>
                <a:solidFill>
                  <a:srgbClr val="CFAFB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" name="矩形: 圆角 3"/>
              <p:cNvSpPr/>
              <p:nvPr/>
            </p:nvSpPr>
            <p:spPr>
              <a:xfrm>
                <a:off x="379828" y="352502"/>
                <a:ext cx="11497995" cy="6505498"/>
              </a:xfrm>
              <a:prstGeom prst="roundRect">
                <a:avLst/>
              </a:prstGeom>
              <a:solidFill>
                <a:srgbClr val="DBE4ED"/>
              </a:solidFill>
              <a:ln>
                <a:solidFill>
                  <a:srgbClr val="DBE4ED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pic>
          <p:nvPicPr>
            <p:cNvPr id="5" name="图片 4"/>
            <p:cNvPicPr>
              <a:picLocks noChangeAspect="1"/>
            </p:cNvPicPr>
            <p:nvPr/>
          </p:nvPicPr>
          <p:blipFill rotWithShape="1"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1062" r="8388" b="18951"/>
            <a:stretch>
              <a:fillRect/>
            </a:stretch>
          </p:blipFill>
          <p:spPr>
            <a:xfrm>
              <a:off x="-201146" y="5355844"/>
              <a:ext cx="12397838" cy="1612190"/>
            </a:xfrm>
            <a:prstGeom prst="rect">
              <a:avLst/>
            </a:prstGeom>
          </p:spPr>
        </p:pic>
      </p:grpSp>
      <p:grpSp>
        <p:nvGrpSpPr>
          <p:cNvPr id="6" name="组合 5"/>
          <p:cNvGrpSpPr/>
          <p:nvPr/>
        </p:nvGrpSpPr>
        <p:grpSpPr>
          <a:xfrm>
            <a:off x="5898295" y="2876059"/>
            <a:ext cx="5763822" cy="2947965"/>
            <a:chOff x="2465778" y="1511493"/>
            <a:chExt cx="4516871" cy="2123770"/>
          </a:xfrm>
        </p:grpSpPr>
        <p:pic>
          <p:nvPicPr>
            <p:cNvPr id="8" name="图片 7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9826" t="45161" r="2792" b="33548"/>
            <a:stretch>
              <a:fillRect/>
            </a:stretch>
          </p:blipFill>
          <p:spPr>
            <a:xfrm>
              <a:off x="3089673" y="1511493"/>
              <a:ext cx="3892976" cy="2050027"/>
            </a:xfrm>
            <a:prstGeom prst="rect">
              <a:avLst/>
            </a:prstGeom>
          </p:spPr>
        </p:pic>
        <p:pic>
          <p:nvPicPr>
            <p:cNvPr id="9" name="图片 8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952" t="40739" r="34602"/>
            <a:stretch>
              <a:fillRect/>
            </a:stretch>
          </p:blipFill>
          <p:spPr>
            <a:xfrm>
              <a:off x="2465778" y="1646883"/>
              <a:ext cx="2094271" cy="1988380"/>
            </a:xfrm>
            <a:prstGeom prst="rect">
              <a:avLst/>
            </a:prstGeom>
          </p:spPr>
        </p:pic>
        <p:pic>
          <p:nvPicPr>
            <p:cNvPr id="11" name="图片 10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910" t="47307" r="68432" b="20767"/>
            <a:stretch>
              <a:fillRect/>
            </a:stretch>
          </p:blipFill>
          <p:spPr>
            <a:xfrm>
              <a:off x="5198694" y="1792288"/>
              <a:ext cx="897306" cy="950010"/>
            </a:xfrm>
            <a:prstGeom prst="rect">
              <a:avLst/>
            </a:prstGeom>
          </p:spPr>
        </p:pic>
      </p:grpSp>
      <p:pic>
        <p:nvPicPr>
          <p:cNvPr id="12" name="图片 11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12" t="51880" r="74157" b="40859"/>
          <a:stretch>
            <a:fillRect/>
          </a:stretch>
        </p:blipFill>
        <p:spPr>
          <a:xfrm rot="7573834" flipV="1">
            <a:off x="5213150" y="5731669"/>
            <a:ext cx="1374312" cy="1066606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3960776" y="2319557"/>
            <a:ext cx="23183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fontAlgn="auto"/>
            <a:r>
              <a:rPr lang="en-US" altLang="zh-CN" sz="4000" b="1" dirty="0">
                <a:solidFill>
                  <a:schemeClr val="tx1"/>
                </a:solidFill>
                <a:cs typeface="+mn-ea"/>
                <a:sym typeface="+mn-lt"/>
              </a:rPr>
              <a:t>PART.03</a:t>
            </a:r>
            <a:endParaRPr lang="en-US" altLang="zh-CN" sz="4000" b="1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2176063" y="2938991"/>
            <a:ext cx="4103098" cy="437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20000"/>
              </a:lnSpc>
            </a:pPr>
            <a:r>
              <a:rPr lang="zh-CN" altLang="en-US" sz="2000" dirty="0" smtClean="0">
                <a:solidFill>
                  <a:schemeClr val="tx1"/>
                </a:solidFill>
                <a:cs typeface="+mn-ea"/>
                <a:sym typeface="+mn-lt"/>
              </a:rPr>
              <a:t>添加标题</a:t>
            </a:r>
            <a:endParaRPr lang="zh-CN" altLang="en-US" sz="20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2176063" y="3362536"/>
            <a:ext cx="4137497" cy="1060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fontAlgn="auto">
              <a:lnSpc>
                <a:spcPct val="200000"/>
              </a:lnSpc>
            </a:pPr>
            <a:r>
              <a:rPr lang="zh-CN" altLang="en-US" sz="1100" dirty="0">
                <a:solidFill>
                  <a:schemeClr val="tx1"/>
                </a:solidFill>
                <a:cs typeface="+mn-ea"/>
                <a:sym typeface="+mn-lt"/>
              </a:rPr>
              <a:t>I love you more than I've ever loved any woman. And I've waited longer for you than I've waited for any woman.</a:t>
            </a:r>
            <a:endParaRPr lang="zh-CN" altLang="en-US" sz="1100" dirty="0">
              <a:solidFill>
                <a:schemeClr val="tx1"/>
              </a:solidFill>
              <a:cs typeface="+mn-ea"/>
              <a:sym typeface="+mn-lt"/>
            </a:endParaRPr>
          </a:p>
          <a:p>
            <a:pPr algn="r" fontAlgn="auto">
              <a:lnSpc>
                <a:spcPct val="200000"/>
              </a:lnSpc>
            </a:pPr>
            <a:endParaRPr lang="zh-CN" altLang="en-US" sz="11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pic>
        <p:nvPicPr>
          <p:cNvPr id="25" name="图片 24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846" t="19794" r="47673" b="27547"/>
          <a:stretch>
            <a:fillRect/>
          </a:stretch>
        </p:blipFill>
        <p:spPr>
          <a:xfrm flipH="1">
            <a:off x="2498823" y="652330"/>
            <a:ext cx="1728789" cy="237172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4" presetClass="entr" presetSubtype="5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path" presetSubtype="0" repeatCount="2000" accel="50000" decel="5000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4.81481E-6 L -0.05195 0.00115 " pathEditMode="relative" rAng="0" ptsTypes="AA">
                                      <p:cBhvr>
                                        <p:cTn id="3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04" y="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5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-201146" y="0"/>
            <a:ext cx="12397838" cy="6968034"/>
            <a:chOff x="-201146" y="0"/>
            <a:chExt cx="12397838" cy="6968034"/>
          </a:xfrm>
        </p:grpSpPr>
        <p:grpSp>
          <p:nvGrpSpPr>
            <p:cNvPr id="3" name="组合 2"/>
            <p:cNvGrpSpPr/>
            <p:nvPr/>
          </p:nvGrpSpPr>
          <p:grpSpPr>
            <a:xfrm>
              <a:off x="0" y="0"/>
              <a:ext cx="12192000" cy="6946533"/>
              <a:chOff x="0" y="0"/>
              <a:chExt cx="12192000" cy="6946533"/>
            </a:xfrm>
          </p:grpSpPr>
          <p:sp>
            <p:nvSpPr>
              <p:cNvPr id="5" name="矩形 4"/>
              <p:cNvSpPr/>
              <p:nvPr/>
            </p:nvSpPr>
            <p:spPr>
              <a:xfrm>
                <a:off x="0" y="0"/>
                <a:ext cx="12192000" cy="6946533"/>
              </a:xfrm>
              <a:prstGeom prst="rect">
                <a:avLst/>
              </a:prstGeom>
              <a:solidFill>
                <a:srgbClr val="F8E9C4"/>
              </a:solidFill>
              <a:ln>
                <a:solidFill>
                  <a:srgbClr val="CFAFB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6" name="矩形: 圆角 5"/>
              <p:cNvSpPr/>
              <p:nvPr/>
            </p:nvSpPr>
            <p:spPr>
              <a:xfrm>
                <a:off x="379828" y="352502"/>
                <a:ext cx="11497995" cy="6505498"/>
              </a:xfrm>
              <a:prstGeom prst="roundRect">
                <a:avLst/>
              </a:prstGeom>
              <a:solidFill>
                <a:srgbClr val="DBE4ED"/>
              </a:solidFill>
              <a:ln>
                <a:solidFill>
                  <a:srgbClr val="DBE4ED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pic>
          <p:nvPicPr>
            <p:cNvPr id="4" name="图片 3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1062" r="8388" b="18951"/>
            <a:stretch>
              <a:fillRect/>
            </a:stretch>
          </p:blipFill>
          <p:spPr>
            <a:xfrm>
              <a:off x="-201146" y="5355844"/>
              <a:ext cx="12397838" cy="1612190"/>
            </a:xfrm>
            <a:prstGeom prst="rect">
              <a:avLst/>
            </a:prstGeom>
          </p:spPr>
        </p:pic>
      </p:grpSp>
      <p:graphicFrame>
        <p:nvGraphicFramePr>
          <p:cNvPr id="8" name="图表 7"/>
          <p:cNvGraphicFramePr/>
          <p:nvPr/>
        </p:nvGraphicFramePr>
        <p:xfrm>
          <a:off x="4130569" y="2793535"/>
          <a:ext cx="7220041" cy="25160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pic>
        <p:nvPicPr>
          <p:cNvPr id="9" name="图片 8"/>
          <p:cNvPicPr>
            <a:picLocks noChangeAspect="1"/>
          </p:cNvPicPr>
          <p:nvPr/>
        </p:nvPicPr>
        <p:blipFill rotWithShape="1">
          <a:blip r:embed="rId3"/>
          <a:srcRect l="22619" t="19461" r="11043" b="8834"/>
          <a:stretch>
            <a:fillRect/>
          </a:stretch>
        </p:blipFill>
        <p:spPr>
          <a:xfrm>
            <a:off x="894288" y="2793535"/>
            <a:ext cx="2956296" cy="2126832"/>
          </a:xfrm>
          <a:prstGeom prst="rect">
            <a:avLst/>
          </a:prstGeom>
        </p:spPr>
      </p:pic>
      <p:grpSp>
        <p:nvGrpSpPr>
          <p:cNvPr id="10" name="组合 9"/>
          <p:cNvGrpSpPr/>
          <p:nvPr/>
        </p:nvGrpSpPr>
        <p:grpSpPr>
          <a:xfrm>
            <a:off x="4125877" y="1330475"/>
            <a:ext cx="6949438" cy="1463060"/>
            <a:chOff x="3343881" y="2173689"/>
            <a:chExt cx="6949438" cy="1463060"/>
          </a:xfrm>
        </p:grpSpPr>
        <p:sp>
          <p:nvSpPr>
            <p:cNvPr id="11" name="矩形 23"/>
            <p:cNvSpPr>
              <a:spLocks noChangeArrowheads="1"/>
            </p:cNvSpPr>
            <p:nvPr/>
          </p:nvSpPr>
          <p:spPr bwMode="auto">
            <a:xfrm>
              <a:off x="3343883" y="2574920"/>
              <a:ext cx="6949436" cy="106182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>
                <a:lnSpc>
                  <a:spcPct val="200000"/>
                </a:lnSpc>
              </a:pPr>
              <a:r>
                <a:rPr lang="zh-CN" altLang="en-US" sz="1050" dirty="0">
                  <a:cs typeface="+mn-ea"/>
                  <a:sym typeface="+mn-lt"/>
                </a:rPr>
                <a:t>I love you more than I've ever loved any woman. And I've waited longer for you than I've waited for any woman. I love you more than I've ever loved any woman. And I've waited longer for you than I've waited for any woman.</a:t>
              </a:r>
              <a:endParaRPr lang="zh-CN" altLang="en-US" sz="1050" dirty="0">
                <a:cs typeface="+mn-ea"/>
                <a:sym typeface="+mn-lt"/>
              </a:endParaRPr>
            </a:p>
            <a:p>
              <a:pPr>
                <a:lnSpc>
                  <a:spcPct val="200000"/>
                </a:lnSpc>
              </a:pPr>
              <a:endParaRPr lang="zh-CN" altLang="en-US" sz="1050" dirty="0">
                <a:cs typeface="+mn-ea"/>
                <a:sym typeface="+mn-lt"/>
              </a:endParaRPr>
            </a:p>
          </p:txBody>
        </p:sp>
        <p:sp>
          <p:nvSpPr>
            <p:cNvPr id="12" name="文本框 24"/>
            <p:cNvSpPr txBox="1">
              <a:spLocks noChangeArrowheads="1"/>
            </p:cNvSpPr>
            <p:nvPr/>
          </p:nvSpPr>
          <p:spPr bwMode="auto">
            <a:xfrm>
              <a:off x="3343881" y="2173689"/>
              <a:ext cx="3985385" cy="5069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120000"/>
                </a:lnSpc>
              </a:pPr>
              <a:r>
                <a:rPr lang="zh-CN" altLang="en-US" sz="2400" b="1" dirty="0" smtClean="0">
                  <a:latin typeface="+mn-lt"/>
                  <a:ea typeface="+mn-ea"/>
                  <a:cs typeface="+mn-ea"/>
                  <a:sym typeface="+mn-lt"/>
                </a:rPr>
                <a:t>添加标题</a:t>
              </a:r>
              <a:endParaRPr lang="zh-CN" altLang="en-US" sz="2400" b="1" dirty="0"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-201146" y="0"/>
            <a:ext cx="12397838" cy="6968034"/>
            <a:chOff x="-201146" y="0"/>
            <a:chExt cx="12397838" cy="6968034"/>
          </a:xfrm>
        </p:grpSpPr>
        <p:grpSp>
          <p:nvGrpSpPr>
            <p:cNvPr id="3" name="组合 2"/>
            <p:cNvGrpSpPr/>
            <p:nvPr/>
          </p:nvGrpSpPr>
          <p:grpSpPr>
            <a:xfrm>
              <a:off x="0" y="0"/>
              <a:ext cx="12192000" cy="6946533"/>
              <a:chOff x="0" y="0"/>
              <a:chExt cx="12192000" cy="6946533"/>
            </a:xfrm>
          </p:grpSpPr>
          <p:sp>
            <p:nvSpPr>
              <p:cNvPr id="5" name="矩形 4"/>
              <p:cNvSpPr/>
              <p:nvPr/>
            </p:nvSpPr>
            <p:spPr>
              <a:xfrm>
                <a:off x="0" y="0"/>
                <a:ext cx="12192000" cy="6946533"/>
              </a:xfrm>
              <a:prstGeom prst="rect">
                <a:avLst/>
              </a:prstGeom>
              <a:solidFill>
                <a:srgbClr val="F8E9C4"/>
              </a:solidFill>
              <a:ln>
                <a:solidFill>
                  <a:srgbClr val="CFAFB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6" name="矩形: 圆角 5"/>
              <p:cNvSpPr/>
              <p:nvPr/>
            </p:nvSpPr>
            <p:spPr>
              <a:xfrm>
                <a:off x="379828" y="352502"/>
                <a:ext cx="11497995" cy="6505498"/>
              </a:xfrm>
              <a:prstGeom prst="roundRect">
                <a:avLst/>
              </a:prstGeom>
              <a:solidFill>
                <a:srgbClr val="DBE4ED"/>
              </a:solidFill>
              <a:ln>
                <a:solidFill>
                  <a:srgbClr val="DBE4ED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pic>
          <p:nvPicPr>
            <p:cNvPr id="4" name="图片 3"/>
            <p:cNvPicPr>
              <a:picLocks noChangeAspect="1"/>
            </p:cNvPicPr>
            <p:nvPr/>
          </p:nvPicPr>
          <p:blipFill rotWithShape="1"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1062" r="8388" b="18951"/>
            <a:stretch>
              <a:fillRect/>
            </a:stretch>
          </p:blipFill>
          <p:spPr>
            <a:xfrm>
              <a:off x="-201146" y="5355844"/>
              <a:ext cx="12397838" cy="1612190"/>
            </a:xfrm>
            <a:prstGeom prst="rect">
              <a:avLst/>
            </a:prstGeom>
          </p:spPr>
        </p:pic>
      </p:grpSp>
      <p:grpSp>
        <p:nvGrpSpPr>
          <p:cNvPr id="7" name="组合 6"/>
          <p:cNvGrpSpPr/>
          <p:nvPr/>
        </p:nvGrpSpPr>
        <p:grpSpPr>
          <a:xfrm>
            <a:off x="4126980" y="1251718"/>
            <a:ext cx="6949438" cy="1463060"/>
            <a:chOff x="3343881" y="2173689"/>
            <a:chExt cx="6949438" cy="1463060"/>
          </a:xfrm>
        </p:grpSpPr>
        <p:sp>
          <p:nvSpPr>
            <p:cNvPr id="8" name="矩形 23"/>
            <p:cNvSpPr>
              <a:spLocks noChangeArrowheads="1"/>
            </p:cNvSpPr>
            <p:nvPr/>
          </p:nvSpPr>
          <p:spPr bwMode="auto">
            <a:xfrm>
              <a:off x="3343883" y="2574920"/>
              <a:ext cx="6949436" cy="106182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>
                <a:lnSpc>
                  <a:spcPct val="200000"/>
                </a:lnSpc>
              </a:pPr>
              <a:r>
                <a:rPr lang="zh-CN" altLang="en-US" sz="1050" dirty="0">
                  <a:cs typeface="+mn-ea"/>
                  <a:sym typeface="+mn-lt"/>
                </a:rPr>
                <a:t>I love you more than I've ever loved any woman. And I've waited longer for you than I've waited for any woman. I love you more than I've ever loved any woman. And I've waited longer for you than I've waited for any woman.</a:t>
              </a:r>
              <a:endParaRPr lang="zh-CN" altLang="en-US" sz="1050" dirty="0">
                <a:cs typeface="+mn-ea"/>
                <a:sym typeface="+mn-lt"/>
              </a:endParaRPr>
            </a:p>
            <a:p>
              <a:pPr>
                <a:lnSpc>
                  <a:spcPct val="200000"/>
                </a:lnSpc>
              </a:pPr>
              <a:endParaRPr lang="zh-CN" altLang="en-US" sz="1050" dirty="0">
                <a:cs typeface="+mn-ea"/>
                <a:sym typeface="+mn-lt"/>
              </a:endParaRPr>
            </a:p>
          </p:txBody>
        </p:sp>
        <p:sp>
          <p:nvSpPr>
            <p:cNvPr id="9" name="文本框 24"/>
            <p:cNvSpPr txBox="1">
              <a:spLocks noChangeArrowheads="1"/>
            </p:cNvSpPr>
            <p:nvPr/>
          </p:nvSpPr>
          <p:spPr bwMode="auto">
            <a:xfrm>
              <a:off x="3343881" y="2173689"/>
              <a:ext cx="3985385" cy="5069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120000"/>
                </a:lnSpc>
              </a:pPr>
              <a:r>
                <a:rPr lang="zh-CN" altLang="en-US" sz="2400" b="1" dirty="0" smtClean="0">
                  <a:latin typeface="+mn-lt"/>
                  <a:ea typeface="+mn-ea"/>
                  <a:cs typeface="+mn-ea"/>
                  <a:sym typeface="+mn-lt"/>
                </a:rPr>
                <a:t>添加标题</a:t>
              </a:r>
              <a:endParaRPr lang="zh-CN" altLang="en-US" sz="2400" b="1" dirty="0"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4126980" y="2714778"/>
            <a:ext cx="6949438" cy="1463060"/>
            <a:chOff x="3343881" y="2173689"/>
            <a:chExt cx="6949438" cy="1463060"/>
          </a:xfrm>
        </p:grpSpPr>
        <p:sp>
          <p:nvSpPr>
            <p:cNvPr id="11" name="矩形 23"/>
            <p:cNvSpPr>
              <a:spLocks noChangeArrowheads="1"/>
            </p:cNvSpPr>
            <p:nvPr/>
          </p:nvSpPr>
          <p:spPr bwMode="auto">
            <a:xfrm>
              <a:off x="3343883" y="2574920"/>
              <a:ext cx="6949436" cy="106182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>
                <a:lnSpc>
                  <a:spcPct val="200000"/>
                </a:lnSpc>
              </a:pPr>
              <a:r>
                <a:rPr lang="zh-CN" altLang="en-US" sz="1050" dirty="0">
                  <a:cs typeface="+mn-ea"/>
                  <a:sym typeface="+mn-lt"/>
                </a:rPr>
                <a:t>I love you more than I've ever loved any woman. And I've waited longer for you than I've waited for any woman. I love you more than I've ever loved any woman. And I've waited longer for you than I've waited for any woman.</a:t>
              </a:r>
              <a:endParaRPr lang="zh-CN" altLang="en-US" sz="1050" dirty="0">
                <a:cs typeface="+mn-ea"/>
                <a:sym typeface="+mn-lt"/>
              </a:endParaRPr>
            </a:p>
            <a:p>
              <a:pPr>
                <a:lnSpc>
                  <a:spcPct val="200000"/>
                </a:lnSpc>
              </a:pPr>
              <a:endParaRPr lang="zh-CN" altLang="en-US" sz="1050" dirty="0">
                <a:cs typeface="+mn-ea"/>
                <a:sym typeface="+mn-lt"/>
              </a:endParaRPr>
            </a:p>
          </p:txBody>
        </p:sp>
        <p:sp>
          <p:nvSpPr>
            <p:cNvPr id="12" name="文本框 24"/>
            <p:cNvSpPr txBox="1">
              <a:spLocks noChangeArrowheads="1"/>
            </p:cNvSpPr>
            <p:nvPr/>
          </p:nvSpPr>
          <p:spPr bwMode="auto">
            <a:xfrm>
              <a:off x="3343881" y="2173689"/>
              <a:ext cx="3985385" cy="5069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120000"/>
                </a:lnSpc>
              </a:pPr>
              <a:r>
                <a:rPr lang="zh-CN" altLang="en-US" sz="2400" b="1" dirty="0" smtClean="0">
                  <a:latin typeface="+mn-lt"/>
                  <a:ea typeface="+mn-ea"/>
                  <a:cs typeface="+mn-ea"/>
                  <a:sym typeface="+mn-lt"/>
                </a:rPr>
                <a:t>添加标题</a:t>
              </a:r>
              <a:endParaRPr lang="zh-CN" altLang="en-US" sz="2400" b="1" dirty="0"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4126981" y="4177838"/>
            <a:ext cx="6949438" cy="1463060"/>
            <a:chOff x="3343881" y="2173689"/>
            <a:chExt cx="6949438" cy="1463060"/>
          </a:xfrm>
        </p:grpSpPr>
        <p:sp>
          <p:nvSpPr>
            <p:cNvPr id="14" name="矩形 23"/>
            <p:cNvSpPr>
              <a:spLocks noChangeArrowheads="1"/>
            </p:cNvSpPr>
            <p:nvPr/>
          </p:nvSpPr>
          <p:spPr bwMode="auto">
            <a:xfrm>
              <a:off x="3343883" y="2574920"/>
              <a:ext cx="6949436" cy="106182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>
                <a:lnSpc>
                  <a:spcPct val="200000"/>
                </a:lnSpc>
              </a:pPr>
              <a:r>
                <a:rPr lang="zh-CN" altLang="en-US" sz="1050" dirty="0">
                  <a:cs typeface="+mn-ea"/>
                  <a:sym typeface="+mn-lt"/>
                </a:rPr>
                <a:t>I love you more than I've ever loved any woman. And I've waited longer for you than I've waited for any woman. I love you more than I've ever loved any woman. And I've waited longer for you than I've waited for any woman.</a:t>
              </a:r>
              <a:endParaRPr lang="zh-CN" altLang="en-US" sz="1050" dirty="0">
                <a:cs typeface="+mn-ea"/>
                <a:sym typeface="+mn-lt"/>
              </a:endParaRPr>
            </a:p>
            <a:p>
              <a:pPr>
                <a:lnSpc>
                  <a:spcPct val="200000"/>
                </a:lnSpc>
              </a:pPr>
              <a:endParaRPr lang="zh-CN" altLang="en-US" sz="1050" dirty="0">
                <a:cs typeface="+mn-ea"/>
                <a:sym typeface="+mn-lt"/>
              </a:endParaRPr>
            </a:p>
          </p:txBody>
        </p:sp>
        <p:sp>
          <p:nvSpPr>
            <p:cNvPr id="15" name="文本框 24"/>
            <p:cNvSpPr txBox="1">
              <a:spLocks noChangeArrowheads="1"/>
            </p:cNvSpPr>
            <p:nvPr/>
          </p:nvSpPr>
          <p:spPr bwMode="auto">
            <a:xfrm>
              <a:off x="3343881" y="2173689"/>
              <a:ext cx="3985385" cy="5069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120000"/>
                </a:lnSpc>
              </a:pPr>
              <a:r>
                <a:rPr lang="zh-CN" altLang="en-US" sz="2400" b="1" dirty="0" smtClean="0">
                  <a:latin typeface="+mn-lt"/>
                  <a:ea typeface="+mn-ea"/>
                  <a:cs typeface="+mn-ea"/>
                  <a:sym typeface="+mn-lt"/>
                </a:rPr>
                <a:t>添加标题</a:t>
              </a:r>
              <a:endParaRPr lang="zh-CN" altLang="en-US" sz="2400" b="1" dirty="0"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pic>
        <p:nvPicPr>
          <p:cNvPr id="18" name="图片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0609" y="1031512"/>
            <a:ext cx="2005588" cy="426720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airplan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-201146" y="0"/>
            <a:ext cx="12397838" cy="6968034"/>
            <a:chOff x="-201146" y="0"/>
            <a:chExt cx="12397838" cy="6968034"/>
          </a:xfrm>
        </p:grpSpPr>
        <p:grpSp>
          <p:nvGrpSpPr>
            <p:cNvPr id="3" name="组合 2"/>
            <p:cNvGrpSpPr/>
            <p:nvPr/>
          </p:nvGrpSpPr>
          <p:grpSpPr>
            <a:xfrm>
              <a:off x="0" y="0"/>
              <a:ext cx="12192000" cy="6946533"/>
              <a:chOff x="0" y="0"/>
              <a:chExt cx="12192000" cy="6946533"/>
            </a:xfrm>
          </p:grpSpPr>
          <p:sp>
            <p:nvSpPr>
              <p:cNvPr id="5" name="矩形 4"/>
              <p:cNvSpPr/>
              <p:nvPr/>
            </p:nvSpPr>
            <p:spPr>
              <a:xfrm>
                <a:off x="0" y="0"/>
                <a:ext cx="12192000" cy="6946533"/>
              </a:xfrm>
              <a:prstGeom prst="rect">
                <a:avLst/>
              </a:prstGeom>
              <a:solidFill>
                <a:srgbClr val="F8E9C4"/>
              </a:solidFill>
              <a:ln>
                <a:solidFill>
                  <a:srgbClr val="CFAFB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6" name="矩形: 圆角 5"/>
              <p:cNvSpPr/>
              <p:nvPr/>
            </p:nvSpPr>
            <p:spPr>
              <a:xfrm>
                <a:off x="379828" y="352502"/>
                <a:ext cx="11497995" cy="6505498"/>
              </a:xfrm>
              <a:prstGeom prst="roundRect">
                <a:avLst/>
              </a:prstGeom>
              <a:solidFill>
                <a:srgbClr val="DBE4ED"/>
              </a:solidFill>
              <a:ln>
                <a:solidFill>
                  <a:srgbClr val="DBE4ED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pic>
          <p:nvPicPr>
            <p:cNvPr id="4" name="图片 3"/>
            <p:cNvPicPr>
              <a:picLocks noChangeAspect="1"/>
            </p:cNvPicPr>
            <p:nvPr/>
          </p:nvPicPr>
          <p:blipFill rotWithShape="1"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1062" r="8388" b="18951"/>
            <a:stretch>
              <a:fillRect/>
            </a:stretch>
          </p:blipFill>
          <p:spPr>
            <a:xfrm>
              <a:off x="-201146" y="5355844"/>
              <a:ext cx="12397838" cy="1612190"/>
            </a:xfrm>
            <a:prstGeom prst="rect">
              <a:avLst/>
            </a:prstGeom>
          </p:spPr>
        </p:pic>
      </p:grpSp>
      <p:grpSp>
        <p:nvGrpSpPr>
          <p:cNvPr id="16" name="组合 15"/>
          <p:cNvGrpSpPr/>
          <p:nvPr/>
        </p:nvGrpSpPr>
        <p:grpSpPr>
          <a:xfrm>
            <a:off x="4523423" y="735093"/>
            <a:ext cx="3741239" cy="3678205"/>
            <a:chOff x="4225379" y="1111521"/>
            <a:chExt cx="3741239" cy="3678205"/>
          </a:xfrm>
        </p:grpSpPr>
        <p:sp>
          <p:nvSpPr>
            <p:cNvPr id="7" name="任意多边形: 形状 6"/>
            <p:cNvSpPr/>
            <p:nvPr/>
          </p:nvSpPr>
          <p:spPr bwMode="auto">
            <a:xfrm>
              <a:off x="4891510" y="3430204"/>
              <a:ext cx="3075108" cy="946384"/>
            </a:xfrm>
            <a:custGeom>
              <a:avLst/>
              <a:gdLst>
                <a:gd name="T0" fmla="*/ 3610 w 3610"/>
                <a:gd name="T1" fmla="*/ 555 h 1111"/>
                <a:gd name="T2" fmla="*/ 2581 w 3610"/>
                <a:gd name="T3" fmla="*/ 0 h 1111"/>
                <a:gd name="T4" fmla="*/ 2581 w 3610"/>
                <a:gd name="T5" fmla="*/ 245 h 1111"/>
                <a:gd name="T6" fmla="*/ 358 w 3610"/>
                <a:gd name="T7" fmla="*/ 245 h 1111"/>
                <a:gd name="T8" fmla="*/ 0 w 3610"/>
                <a:gd name="T9" fmla="*/ 866 h 1111"/>
                <a:gd name="T10" fmla="*/ 2581 w 3610"/>
                <a:gd name="T11" fmla="*/ 866 h 1111"/>
                <a:gd name="T12" fmla="*/ 2581 w 3610"/>
                <a:gd name="T13" fmla="*/ 1111 h 1111"/>
                <a:gd name="T14" fmla="*/ 3610 w 3610"/>
                <a:gd name="T15" fmla="*/ 555 h 1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610" h="1111">
                  <a:moveTo>
                    <a:pt x="3610" y="555"/>
                  </a:moveTo>
                  <a:lnTo>
                    <a:pt x="2581" y="0"/>
                  </a:lnTo>
                  <a:lnTo>
                    <a:pt x="2581" y="245"/>
                  </a:lnTo>
                  <a:lnTo>
                    <a:pt x="358" y="245"/>
                  </a:lnTo>
                  <a:lnTo>
                    <a:pt x="0" y="866"/>
                  </a:lnTo>
                  <a:lnTo>
                    <a:pt x="2581" y="866"/>
                  </a:lnTo>
                  <a:lnTo>
                    <a:pt x="2581" y="1111"/>
                  </a:lnTo>
                  <a:lnTo>
                    <a:pt x="3610" y="555"/>
                  </a:lnTo>
                  <a:close/>
                </a:path>
              </a:pathLst>
            </a:custGeom>
            <a:solidFill>
              <a:srgbClr val="8CC1D1"/>
            </a:solidFill>
            <a:ln w="57150">
              <a:solidFill>
                <a:schemeClr val="bg1"/>
              </a:solidFill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8" name="任意多边形: 形状 7"/>
            <p:cNvSpPr/>
            <p:nvPr/>
          </p:nvSpPr>
          <p:spPr bwMode="auto">
            <a:xfrm>
              <a:off x="5323389" y="1111521"/>
              <a:ext cx="1765845" cy="2527382"/>
            </a:xfrm>
            <a:custGeom>
              <a:avLst/>
              <a:gdLst>
                <a:gd name="T0" fmla="*/ 2073 w 2073"/>
                <a:gd name="T1" fmla="*/ 2967 h 2967"/>
                <a:gd name="T2" fmla="*/ 782 w 2073"/>
                <a:gd name="T3" fmla="*/ 736 h 2967"/>
                <a:gd name="T4" fmla="*/ 996 w 2073"/>
                <a:gd name="T5" fmla="*/ 612 h 2967"/>
                <a:gd name="T6" fmla="*/ 0 w 2073"/>
                <a:gd name="T7" fmla="*/ 0 h 2967"/>
                <a:gd name="T8" fmla="*/ 32 w 2073"/>
                <a:gd name="T9" fmla="*/ 1169 h 2967"/>
                <a:gd name="T10" fmla="*/ 246 w 2073"/>
                <a:gd name="T11" fmla="*/ 1046 h 2967"/>
                <a:gd name="T12" fmla="*/ 1357 w 2073"/>
                <a:gd name="T13" fmla="*/ 2967 h 2967"/>
                <a:gd name="T14" fmla="*/ 2073 w 2073"/>
                <a:gd name="T15" fmla="*/ 2967 h 29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73" h="2967">
                  <a:moveTo>
                    <a:pt x="2073" y="2967"/>
                  </a:moveTo>
                  <a:lnTo>
                    <a:pt x="782" y="736"/>
                  </a:lnTo>
                  <a:lnTo>
                    <a:pt x="996" y="612"/>
                  </a:lnTo>
                  <a:lnTo>
                    <a:pt x="0" y="0"/>
                  </a:lnTo>
                  <a:lnTo>
                    <a:pt x="32" y="1169"/>
                  </a:lnTo>
                  <a:lnTo>
                    <a:pt x="246" y="1046"/>
                  </a:lnTo>
                  <a:lnTo>
                    <a:pt x="1357" y="2967"/>
                  </a:lnTo>
                  <a:lnTo>
                    <a:pt x="2073" y="2967"/>
                  </a:lnTo>
                  <a:close/>
                </a:path>
              </a:pathLst>
            </a:custGeom>
            <a:solidFill>
              <a:srgbClr val="EACAC9"/>
            </a:solidFill>
            <a:ln w="57150">
              <a:solidFill>
                <a:schemeClr val="bg1"/>
              </a:solidFill>
            </a:ln>
          </p:spPr>
          <p:txBody>
            <a:bodyPr anchor="ctr"/>
            <a:lstStyle/>
            <a:p>
              <a:pPr algn="ctr"/>
              <a:endParaRPr dirty="0"/>
            </a:p>
          </p:txBody>
        </p:sp>
        <p:sp>
          <p:nvSpPr>
            <p:cNvPr id="9" name="任意多边形: 形状 8"/>
            <p:cNvSpPr/>
            <p:nvPr/>
          </p:nvSpPr>
          <p:spPr bwMode="auto">
            <a:xfrm>
              <a:off x="4225379" y="1999981"/>
              <a:ext cx="1615070" cy="2789745"/>
            </a:xfrm>
            <a:custGeom>
              <a:avLst/>
              <a:gdLst>
                <a:gd name="T0" fmla="*/ 1896 w 1896"/>
                <a:gd name="T1" fmla="*/ 618 h 3275"/>
                <a:gd name="T2" fmla="*/ 1536 w 1896"/>
                <a:gd name="T3" fmla="*/ 0 h 3275"/>
                <a:gd name="T4" fmla="*/ 246 w 1896"/>
                <a:gd name="T5" fmla="*/ 2231 h 3275"/>
                <a:gd name="T6" fmla="*/ 33 w 1896"/>
                <a:gd name="T7" fmla="*/ 2108 h 3275"/>
                <a:gd name="T8" fmla="*/ 0 w 1896"/>
                <a:gd name="T9" fmla="*/ 3275 h 3275"/>
                <a:gd name="T10" fmla="*/ 998 w 1896"/>
                <a:gd name="T11" fmla="*/ 2664 h 3275"/>
                <a:gd name="T12" fmla="*/ 784 w 1896"/>
                <a:gd name="T13" fmla="*/ 2540 h 3275"/>
                <a:gd name="T14" fmla="*/ 1896 w 1896"/>
                <a:gd name="T15" fmla="*/ 618 h 3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896" h="3275">
                  <a:moveTo>
                    <a:pt x="1896" y="618"/>
                  </a:moveTo>
                  <a:lnTo>
                    <a:pt x="1536" y="0"/>
                  </a:lnTo>
                  <a:lnTo>
                    <a:pt x="246" y="2231"/>
                  </a:lnTo>
                  <a:lnTo>
                    <a:pt x="33" y="2108"/>
                  </a:lnTo>
                  <a:lnTo>
                    <a:pt x="0" y="3275"/>
                  </a:lnTo>
                  <a:lnTo>
                    <a:pt x="998" y="2664"/>
                  </a:lnTo>
                  <a:lnTo>
                    <a:pt x="784" y="2540"/>
                  </a:lnTo>
                  <a:lnTo>
                    <a:pt x="1896" y="618"/>
                  </a:lnTo>
                  <a:close/>
                </a:path>
              </a:pathLst>
            </a:custGeom>
            <a:solidFill>
              <a:srgbClr val="FFC000"/>
            </a:solidFill>
            <a:ln w="57150">
              <a:solidFill>
                <a:schemeClr val="bg1"/>
              </a:solidFill>
            </a:ln>
          </p:spPr>
          <p:txBody>
            <a:bodyPr anchor="ctr"/>
            <a:lstStyle/>
            <a:p>
              <a:pPr algn="ctr"/>
            </a:p>
          </p:txBody>
        </p:sp>
      </p:grpSp>
      <p:sp>
        <p:nvSpPr>
          <p:cNvPr id="10" name="文本框 9"/>
          <p:cNvSpPr txBox="1"/>
          <p:nvPr/>
        </p:nvSpPr>
        <p:spPr>
          <a:xfrm>
            <a:off x="582804" y="1999981"/>
            <a:ext cx="4103098" cy="437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20000"/>
              </a:lnSpc>
            </a:pPr>
            <a:r>
              <a:rPr lang="zh-CN" altLang="en-US" sz="2000" dirty="0" smtClean="0">
                <a:solidFill>
                  <a:schemeClr val="tx1"/>
                </a:solidFill>
                <a:cs typeface="+mn-ea"/>
                <a:sym typeface="+mn-lt"/>
              </a:rPr>
              <a:t>添加标题</a:t>
            </a:r>
            <a:endParaRPr lang="zh-CN" altLang="en-US" sz="20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582804" y="2423526"/>
            <a:ext cx="4137497" cy="1060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fontAlgn="auto">
              <a:lnSpc>
                <a:spcPct val="200000"/>
              </a:lnSpc>
            </a:pPr>
            <a:r>
              <a:rPr lang="zh-CN" altLang="en-US" sz="1100" dirty="0">
                <a:solidFill>
                  <a:schemeClr val="tx1"/>
                </a:solidFill>
                <a:cs typeface="+mn-ea"/>
                <a:sym typeface="+mn-lt"/>
              </a:rPr>
              <a:t>I love you more than I've ever loved any woman. And I've waited longer for you than I've waited for any woman.</a:t>
            </a:r>
            <a:endParaRPr lang="zh-CN" altLang="en-US" sz="1100" dirty="0">
              <a:solidFill>
                <a:schemeClr val="tx1"/>
              </a:solidFill>
              <a:cs typeface="+mn-ea"/>
              <a:sym typeface="+mn-lt"/>
            </a:endParaRPr>
          </a:p>
          <a:p>
            <a:pPr algn="r" fontAlgn="auto">
              <a:lnSpc>
                <a:spcPct val="200000"/>
              </a:lnSpc>
            </a:pPr>
            <a:endParaRPr lang="zh-CN" altLang="en-US" sz="11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7588424" y="2006599"/>
            <a:ext cx="4103098" cy="437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zh-CN" altLang="en-US" sz="2000" dirty="0" smtClean="0">
                <a:solidFill>
                  <a:schemeClr val="tx1"/>
                </a:solidFill>
                <a:cs typeface="+mn-ea"/>
                <a:sym typeface="+mn-lt"/>
              </a:rPr>
              <a:t>添加标题</a:t>
            </a:r>
            <a:endParaRPr lang="zh-CN" altLang="en-US" sz="20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7588424" y="2430144"/>
            <a:ext cx="4137497" cy="1060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200000"/>
              </a:lnSpc>
            </a:pPr>
            <a:r>
              <a:rPr lang="zh-CN" altLang="en-US" sz="1100" dirty="0">
                <a:solidFill>
                  <a:schemeClr val="tx1"/>
                </a:solidFill>
                <a:cs typeface="+mn-ea"/>
                <a:sym typeface="+mn-lt"/>
              </a:rPr>
              <a:t>I love you more than I've ever loved any woman. And I've waited longer for you than I've waited for any woman.</a:t>
            </a:r>
            <a:endParaRPr lang="zh-CN" altLang="en-US" sz="1100" dirty="0">
              <a:solidFill>
                <a:schemeClr val="tx1"/>
              </a:solidFill>
              <a:cs typeface="+mn-ea"/>
              <a:sym typeface="+mn-lt"/>
            </a:endParaRPr>
          </a:p>
          <a:p>
            <a:pPr fontAlgn="auto">
              <a:lnSpc>
                <a:spcPct val="200000"/>
              </a:lnSpc>
            </a:pPr>
            <a:endParaRPr lang="zh-CN" altLang="en-US" sz="11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4044451" y="4645739"/>
            <a:ext cx="4103098" cy="437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zh-CN" altLang="en-US" sz="2000" dirty="0" smtClean="0">
                <a:solidFill>
                  <a:schemeClr val="tx1"/>
                </a:solidFill>
                <a:cs typeface="+mn-ea"/>
                <a:sym typeface="+mn-lt"/>
              </a:rPr>
              <a:t>添加标题</a:t>
            </a:r>
            <a:endParaRPr lang="zh-CN" altLang="en-US" sz="20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4044451" y="5069284"/>
            <a:ext cx="4137497" cy="1060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lnSpc>
                <a:spcPct val="200000"/>
              </a:lnSpc>
            </a:pPr>
            <a:r>
              <a:rPr lang="zh-CN" altLang="en-US" sz="1100" dirty="0">
                <a:solidFill>
                  <a:schemeClr val="tx1"/>
                </a:solidFill>
                <a:cs typeface="+mn-ea"/>
                <a:sym typeface="+mn-lt"/>
              </a:rPr>
              <a:t>I love you more than I've ever loved any woman. And I've waited longer for you than I've waited for any woman.</a:t>
            </a:r>
            <a:endParaRPr lang="zh-CN" altLang="en-US" sz="1100" dirty="0">
              <a:solidFill>
                <a:schemeClr val="tx1"/>
              </a:solidFill>
              <a:cs typeface="+mn-ea"/>
              <a:sym typeface="+mn-lt"/>
            </a:endParaRPr>
          </a:p>
          <a:p>
            <a:pPr algn="ctr" fontAlgn="auto">
              <a:lnSpc>
                <a:spcPct val="200000"/>
              </a:lnSpc>
            </a:pPr>
            <a:endParaRPr lang="zh-CN" altLang="en-US" sz="11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7562200" y="1432231"/>
            <a:ext cx="11851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latin typeface="Broadway" panose="04040905080B02020502" pitchFamily="82" charset="0"/>
              </a:rPr>
              <a:t>02</a:t>
            </a:r>
            <a:endParaRPr lang="zh-CN" altLang="en-US" sz="3200" dirty="0">
              <a:latin typeface="Broadway" panose="04040905080B02020502" pitchFamily="82" charset="0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4051693" y="1453297"/>
            <a:ext cx="11851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latin typeface="Broadway" panose="04040905080B02020502" pitchFamily="82" charset="0"/>
              </a:rPr>
              <a:t>01</a:t>
            </a:r>
            <a:endParaRPr lang="zh-CN" altLang="en-US" sz="3200" dirty="0">
              <a:latin typeface="Broadway" panose="04040905080B02020502" pitchFamily="82" charset="0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5747048" y="4091364"/>
            <a:ext cx="11851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latin typeface="Broadway" panose="04040905080B02020502" pitchFamily="82" charset="0"/>
              </a:rPr>
              <a:t>03</a:t>
            </a:r>
            <a:endParaRPr lang="zh-CN" altLang="en-US" sz="3200" dirty="0">
              <a:latin typeface="Broadway" panose="04040905080B02020502" pitchFamily="82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4" presetClass="entr" presetSubtype="5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4" presetClass="entr" presetSubtype="5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500"/>
                            </p:stCondLst>
                            <p:childTnLst>
                              <p:par>
                                <p:cTn id="29" presetID="14" presetClass="entr" presetSubtype="5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3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1" grpId="1"/>
      <p:bldP spid="12" grpId="0"/>
      <p:bldP spid="13" grpId="0"/>
      <p:bldP spid="13" grpId="1"/>
      <p:bldP spid="14" grpId="0"/>
      <p:bldP spid="15" grpId="0"/>
      <p:bldP spid="15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组合 9"/>
          <p:cNvGrpSpPr/>
          <p:nvPr/>
        </p:nvGrpSpPr>
        <p:grpSpPr>
          <a:xfrm>
            <a:off x="-201146" y="0"/>
            <a:ext cx="12397838" cy="6968034"/>
            <a:chOff x="-201146" y="0"/>
            <a:chExt cx="12397838" cy="6968034"/>
          </a:xfrm>
        </p:grpSpPr>
        <p:grpSp>
          <p:nvGrpSpPr>
            <p:cNvPr id="2" name="组合 1"/>
            <p:cNvGrpSpPr/>
            <p:nvPr/>
          </p:nvGrpSpPr>
          <p:grpSpPr>
            <a:xfrm>
              <a:off x="0" y="0"/>
              <a:ext cx="12192000" cy="6946533"/>
              <a:chOff x="0" y="0"/>
              <a:chExt cx="12192000" cy="6946533"/>
            </a:xfrm>
          </p:grpSpPr>
          <p:sp>
            <p:nvSpPr>
              <p:cNvPr id="3" name="矩形 2"/>
              <p:cNvSpPr/>
              <p:nvPr/>
            </p:nvSpPr>
            <p:spPr>
              <a:xfrm>
                <a:off x="0" y="0"/>
                <a:ext cx="12192000" cy="6946533"/>
              </a:xfrm>
              <a:prstGeom prst="rect">
                <a:avLst/>
              </a:prstGeom>
              <a:solidFill>
                <a:srgbClr val="F8E9C4"/>
              </a:solidFill>
              <a:ln>
                <a:solidFill>
                  <a:srgbClr val="CFAFB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" name="矩形: 圆角 3"/>
              <p:cNvSpPr/>
              <p:nvPr/>
            </p:nvSpPr>
            <p:spPr>
              <a:xfrm>
                <a:off x="379828" y="352502"/>
                <a:ext cx="11497995" cy="6505498"/>
              </a:xfrm>
              <a:prstGeom prst="roundRect">
                <a:avLst/>
              </a:prstGeom>
              <a:solidFill>
                <a:srgbClr val="DBE4ED"/>
              </a:solidFill>
              <a:ln>
                <a:solidFill>
                  <a:srgbClr val="DBE4ED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pic>
          <p:nvPicPr>
            <p:cNvPr id="5" name="图片 4"/>
            <p:cNvPicPr>
              <a:picLocks noChangeAspect="1"/>
            </p:cNvPicPr>
            <p:nvPr/>
          </p:nvPicPr>
          <p:blipFill rotWithShape="1"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1062" r="8388" b="18951"/>
            <a:stretch>
              <a:fillRect/>
            </a:stretch>
          </p:blipFill>
          <p:spPr>
            <a:xfrm>
              <a:off x="-201146" y="5355844"/>
              <a:ext cx="12397838" cy="1612190"/>
            </a:xfrm>
            <a:prstGeom prst="rect">
              <a:avLst/>
            </a:prstGeom>
          </p:spPr>
        </p:pic>
      </p:grpSp>
      <p:grpSp>
        <p:nvGrpSpPr>
          <p:cNvPr id="6" name="组合 5"/>
          <p:cNvGrpSpPr/>
          <p:nvPr/>
        </p:nvGrpSpPr>
        <p:grpSpPr>
          <a:xfrm>
            <a:off x="5898295" y="2876059"/>
            <a:ext cx="5763822" cy="2947965"/>
            <a:chOff x="2465778" y="1511493"/>
            <a:chExt cx="4516871" cy="2123770"/>
          </a:xfrm>
        </p:grpSpPr>
        <p:pic>
          <p:nvPicPr>
            <p:cNvPr id="8" name="图片 7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9826" t="45161" r="2792" b="33548"/>
            <a:stretch>
              <a:fillRect/>
            </a:stretch>
          </p:blipFill>
          <p:spPr>
            <a:xfrm>
              <a:off x="3089673" y="1511493"/>
              <a:ext cx="3892976" cy="2050027"/>
            </a:xfrm>
            <a:prstGeom prst="rect">
              <a:avLst/>
            </a:prstGeom>
          </p:spPr>
        </p:pic>
        <p:pic>
          <p:nvPicPr>
            <p:cNvPr id="9" name="图片 8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952" t="40739" r="34602"/>
            <a:stretch>
              <a:fillRect/>
            </a:stretch>
          </p:blipFill>
          <p:spPr>
            <a:xfrm>
              <a:off x="2465778" y="1646883"/>
              <a:ext cx="2094271" cy="1988380"/>
            </a:xfrm>
            <a:prstGeom prst="rect">
              <a:avLst/>
            </a:prstGeom>
          </p:spPr>
        </p:pic>
        <p:pic>
          <p:nvPicPr>
            <p:cNvPr id="11" name="图片 10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910" t="47307" r="68432" b="20767"/>
            <a:stretch>
              <a:fillRect/>
            </a:stretch>
          </p:blipFill>
          <p:spPr>
            <a:xfrm>
              <a:off x="5198694" y="1792288"/>
              <a:ext cx="897306" cy="950010"/>
            </a:xfrm>
            <a:prstGeom prst="rect">
              <a:avLst/>
            </a:prstGeom>
          </p:spPr>
        </p:pic>
      </p:grpSp>
      <p:pic>
        <p:nvPicPr>
          <p:cNvPr id="12" name="图片 11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12" t="51880" r="74157" b="40859"/>
          <a:stretch>
            <a:fillRect/>
          </a:stretch>
        </p:blipFill>
        <p:spPr>
          <a:xfrm rot="7573834" flipV="1">
            <a:off x="5213150" y="5731669"/>
            <a:ext cx="1374312" cy="1066606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3960776" y="2319557"/>
            <a:ext cx="23183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fontAlgn="auto"/>
            <a:r>
              <a:rPr lang="en-US" altLang="zh-CN" sz="4000" b="1" dirty="0">
                <a:solidFill>
                  <a:schemeClr val="tx1"/>
                </a:solidFill>
                <a:cs typeface="+mn-ea"/>
                <a:sym typeface="+mn-lt"/>
              </a:rPr>
              <a:t>PART.04</a:t>
            </a:r>
            <a:endParaRPr lang="en-US" altLang="zh-CN" sz="4000" b="1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2176063" y="2938991"/>
            <a:ext cx="4103098" cy="437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20000"/>
              </a:lnSpc>
            </a:pPr>
            <a:r>
              <a:rPr lang="zh-CN" altLang="en-US" sz="2000" dirty="0" smtClean="0">
                <a:solidFill>
                  <a:schemeClr val="tx1"/>
                </a:solidFill>
                <a:cs typeface="+mn-ea"/>
                <a:sym typeface="+mn-lt"/>
              </a:rPr>
              <a:t>添加标题</a:t>
            </a:r>
            <a:endParaRPr lang="zh-CN" altLang="en-US" sz="20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2176063" y="3362536"/>
            <a:ext cx="4137497" cy="1060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fontAlgn="auto">
              <a:lnSpc>
                <a:spcPct val="200000"/>
              </a:lnSpc>
            </a:pPr>
            <a:r>
              <a:rPr lang="zh-CN" altLang="en-US" sz="1100" dirty="0">
                <a:solidFill>
                  <a:schemeClr val="tx1"/>
                </a:solidFill>
                <a:cs typeface="+mn-ea"/>
                <a:sym typeface="+mn-lt"/>
              </a:rPr>
              <a:t>I love you more than I've ever loved any woman. And I've waited longer for you than I've waited for any woman.</a:t>
            </a:r>
            <a:endParaRPr lang="zh-CN" altLang="en-US" sz="1100" dirty="0">
              <a:solidFill>
                <a:schemeClr val="tx1"/>
              </a:solidFill>
              <a:cs typeface="+mn-ea"/>
              <a:sym typeface="+mn-lt"/>
            </a:endParaRPr>
          </a:p>
          <a:p>
            <a:pPr algn="r" fontAlgn="auto">
              <a:lnSpc>
                <a:spcPct val="200000"/>
              </a:lnSpc>
            </a:pPr>
            <a:endParaRPr lang="zh-CN" altLang="en-US" sz="11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pic>
        <p:nvPicPr>
          <p:cNvPr id="25" name="图片 24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846" t="19794" r="47673" b="27547"/>
          <a:stretch>
            <a:fillRect/>
          </a:stretch>
        </p:blipFill>
        <p:spPr>
          <a:xfrm flipH="1">
            <a:off x="2498823" y="652330"/>
            <a:ext cx="1728789" cy="237172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4" presetClass="entr" presetSubtype="5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path" presetSubtype="0" repeatCount="2000" accel="50000" decel="5000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4.81481E-6 L -0.05195 0.00115 " pathEditMode="relative" rAng="0" ptsTypes="AA">
                                      <p:cBhvr>
                                        <p:cTn id="3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04" y="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5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-201146" y="0"/>
            <a:ext cx="12397838" cy="6968034"/>
            <a:chOff x="-201146" y="0"/>
            <a:chExt cx="12397838" cy="6968034"/>
          </a:xfrm>
        </p:grpSpPr>
        <p:grpSp>
          <p:nvGrpSpPr>
            <p:cNvPr id="3" name="组合 2"/>
            <p:cNvGrpSpPr/>
            <p:nvPr/>
          </p:nvGrpSpPr>
          <p:grpSpPr>
            <a:xfrm>
              <a:off x="0" y="0"/>
              <a:ext cx="12192000" cy="6946533"/>
              <a:chOff x="0" y="0"/>
              <a:chExt cx="12192000" cy="6946533"/>
            </a:xfrm>
          </p:grpSpPr>
          <p:sp>
            <p:nvSpPr>
              <p:cNvPr id="5" name="矩形 4"/>
              <p:cNvSpPr/>
              <p:nvPr/>
            </p:nvSpPr>
            <p:spPr>
              <a:xfrm>
                <a:off x="0" y="0"/>
                <a:ext cx="12192000" cy="6946533"/>
              </a:xfrm>
              <a:prstGeom prst="rect">
                <a:avLst/>
              </a:prstGeom>
              <a:solidFill>
                <a:srgbClr val="F8E9C4"/>
              </a:solidFill>
              <a:ln>
                <a:solidFill>
                  <a:srgbClr val="CFAFB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6" name="矩形: 圆角 5"/>
              <p:cNvSpPr/>
              <p:nvPr/>
            </p:nvSpPr>
            <p:spPr>
              <a:xfrm>
                <a:off x="379828" y="352502"/>
                <a:ext cx="11497995" cy="6505498"/>
              </a:xfrm>
              <a:prstGeom prst="roundRect">
                <a:avLst/>
              </a:prstGeom>
              <a:solidFill>
                <a:srgbClr val="DBE4ED"/>
              </a:solidFill>
              <a:ln>
                <a:solidFill>
                  <a:srgbClr val="DBE4ED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pic>
          <p:nvPicPr>
            <p:cNvPr id="4" name="图片 3"/>
            <p:cNvPicPr>
              <a:picLocks noChangeAspect="1"/>
            </p:cNvPicPr>
            <p:nvPr/>
          </p:nvPicPr>
          <p:blipFill rotWithShape="1"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1062" r="8388" b="18951"/>
            <a:stretch>
              <a:fillRect/>
            </a:stretch>
          </p:blipFill>
          <p:spPr>
            <a:xfrm>
              <a:off x="-201146" y="5355844"/>
              <a:ext cx="12397838" cy="1612190"/>
            </a:xfrm>
            <a:prstGeom prst="rect">
              <a:avLst/>
            </a:prstGeom>
          </p:spPr>
        </p:pic>
      </p:grpSp>
      <p:grpSp>
        <p:nvGrpSpPr>
          <p:cNvPr id="13" name="组合 12"/>
          <p:cNvGrpSpPr/>
          <p:nvPr/>
        </p:nvGrpSpPr>
        <p:grpSpPr>
          <a:xfrm>
            <a:off x="1724380" y="1492602"/>
            <a:ext cx="2871260" cy="3713726"/>
            <a:chOff x="3405696" y="1735853"/>
            <a:chExt cx="2871260" cy="3713726"/>
          </a:xfrm>
        </p:grpSpPr>
        <p:pic>
          <p:nvPicPr>
            <p:cNvPr id="8" name="图片 20"/>
            <p:cNvPicPr>
              <a:picLocks noChangeAspect="1"/>
            </p:cNvPicPr>
            <p:nvPr/>
          </p:nvPicPr>
          <p:blipFill>
            <a:blip r:embed="rId2" cstate="email"/>
            <a:srcRect/>
            <a:stretch>
              <a:fillRect/>
            </a:stretch>
          </p:blipFill>
          <p:spPr bwMode="auto">
            <a:xfrm>
              <a:off x="3405696" y="1735853"/>
              <a:ext cx="2871260" cy="37137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图片 11"/>
            <p:cNvPicPr>
              <a:picLocks noChangeAspect="1"/>
            </p:cNvPicPr>
            <p:nvPr/>
          </p:nvPicPr>
          <p:blipFill rotWithShape="1">
            <a:blip r:embed="rId3"/>
            <a:srcRect t="18339" b="3895"/>
            <a:stretch>
              <a:fillRect/>
            </a:stretch>
          </p:blipFill>
          <p:spPr>
            <a:xfrm>
              <a:off x="3657456" y="2100577"/>
              <a:ext cx="2394300" cy="3019758"/>
            </a:xfrm>
            <a:prstGeom prst="rect">
              <a:avLst/>
            </a:prstGeom>
          </p:spPr>
        </p:pic>
      </p:grpSp>
      <p:grpSp>
        <p:nvGrpSpPr>
          <p:cNvPr id="14" name="组合 13"/>
          <p:cNvGrpSpPr/>
          <p:nvPr/>
        </p:nvGrpSpPr>
        <p:grpSpPr>
          <a:xfrm>
            <a:off x="5040985" y="1694170"/>
            <a:ext cx="6123544" cy="1786226"/>
            <a:chOff x="3343881" y="2173689"/>
            <a:chExt cx="6123544" cy="1786226"/>
          </a:xfrm>
        </p:grpSpPr>
        <p:sp>
          <p:nvSpPr>
            <p:cNvPr id="15" name="矩形 23"/>
            <p:cNvSpPr>
              <a:spLocks noChangeArrowheads="1"/>
            </p:cNvSpPr>
            <p:nvPr/>
          </p:nvSpPr>
          <p:spPr bwMode="auto">
            <a:xfrm>
              <a:off x="3343883" y="2574920"/>
              <a:ext cx="6123542" cy="138499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>
                <a:lnSpc>
                  <a:spcPct val="200000"/>
                </a:lnSpc>
              </a:pPr>
              <a:r>
                <a:rPr lang="zh-CN" altLang="en-US" sz="1050" dirty="0">
                  <a:cs typeface="+mn-ea"/>
                  <a:sym typeface="+mn-lt"/>
                </a:rPr>
                <a:t>I love you more than I've ever loved any woman. And I've waited longer for you than I've waited for any woman. I love you more than I've ever loved any woman. And I've waited longer for you than I've waited for any woman.</a:t>
              </a:r>
              <a:endParaRPr lang="zh-CN" altLang="en-US" sz="1050" dirty="0">
                <a:cs typeface="+mn-ea"/>
                <a:sym typeface="+mn-lt"/>
              </a:endParaRPr>
            </a:p>
            <a:p>
              <a:pPr>
                <a:lnSpc>
                  <a:spcPct val="200000"/>
                </a:lnSpc>
              </a:pPr>
              <a:endParaRPr lang="zh-CN" altLang="en-US" sz="1050" dirty="0">
                <a:cs typeface="+mn-ea"/>
                <a:sym typeface="+mn-lt"/>
              </a:endParaRPr>
            </a:p>
          </p:txBody>
        </p:sp>
        <p:sp>
          <p:nvSpPr>
            <p:cNvPr id="16" name="文本框 24"/>
            <p:cNvSpPr txBox="1">
              <a:spLocks noChangeArrowheads="1"/>
            </p:cNvSpPr>
            <p:nvPr/>
          </p:nvSpPr>
          <p:spPr bwMode="auto">
            <a:xfrm>
              <a:off x="3343881" y="2173689"/>
              <a:ext cx="3985385" cy="5069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120000"/>
                </a:lnSpc>
              </a:pPr>
              <a:r>
                <a:rPr lang="zh-CN" altLang="en-US" sz="2400" b="1" dirty="0" smtClean="0">
                  <a:latin typeface="+mn-lt"/>
                  <a:ea typeface="+mn-ea"/>
                  <a:cs typeface="+mn-ea"/>
                  <a:sym typeface="+mn-lt"/>
                </a:rPr>
                <a:t>添加标题</a:t>
              </a:r>
              <a:endParaRPr lang="zh-CN" altLang="en-US" sz="2400" b="1" dirty="0"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sp>
        <p:nvSpPr>
          <p:cNvPr id="17" name="矩形 23"/>
          <p:cNvSpPr>
            <a:spLocks noChangeArrowheads="1"/>
          </p:cNvSpPr>
          <p:nvPr/>
        </p:nvSpPr>
        <p:spPr bwMode="auto">
          <a:xfrm>
            <a:off x="5040987" y="3235785"/>
            <a:ext cx="6123542" cy="235449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1050" dirty="0">
                <a:cs typeface="+mn-ea"/>
                <a:sym typeface="+mn-lt"/>
              </a:rPr>
              <a:t>I love you more than I've ever loved any woman. And I've waited longer for you than I've waited for any woman. I love you more than I've ever loved any woman. And I've waited longer for you than I've waited for any woman. I love you more than I've ever loved any woman. And I've waited longer for you than I've waited for any woman. I love you more than I've ever loved any woman. And I've waited longer for you than I've waited for any woman.</a:t>
            </a:r>
            <a:endParaRPr lang="zh-CN" altLang="en-US" sz="1050" dirty="0">
              <a:cs typeface="+mn-ea"/>
              <a:sym typeface="+mn-lt"/>
            </a:endParaRPr>
          </a:p>
          <a:p>
            <a:pPr>
              <a:lnSpc>
                <a:spcPct val="200000"/>
              </a:lnSpc>
            </a:pPr>
            <a:endParaRPr lang="zh-CN" altLang="en-US" sz="1050" dirty="0">
              <a:cs typeface="+mn-ea"/>
              <a:sym typeface="+mn-lt"/>
            </a:endParaRPr>
          </a:p>
          <a:p>
            <a:pPr>
              <a:lnSpc>
                <a:spcPct val="200000"/>
              </a:lnSpc>
            </a:pPr>
            <a:endParaRPr lang="zh-CN" altLang="en-US" sz="1050" dirty="0">
              <a:cs typeface="+mn-ea"/>
              <a:sym typeface="+mn-lt"/>
            </a:endParaRPr>
          </a:p>
        </p:txBody>
      </p:sp>
      <p:pic>
        <p:nvPicPr>
          <p:cNvPr id="18" name="图片 17" descr="2a06c627363145ed25b0d63429c2f1fb61078adc15cae-TxOgh1_fw658"/>
          <p:cNvPicPr>
            <a:picLocks noChangeAspect="1"/>
          </p:cNvPicPr>
          <p:nvPr/>
        </p:nvPicPr>
        <p:blipFill rotWithShape="1">
          <a:blip r:embed="rId4"/>
          <a:srcRect l="5542" b="4434"/>
          <a:stretch>
            <a:fillRect/>
          </a:stretch>
        </p:blipFill>
        <p:spPr>
          <a:xfrm>
            <a:off x="9001517" y="-115696"/>
            <a:ext cx="2275437" cy="230213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3250">
        <p15:prstTrans prst="origami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-201146" y="0"/>
            <a:ext cx="12397838" cy="6968034"/>
            <a:chOff x="-201146" y="0"/>
            <a:chExt cx="12397838" cy="6968034"/>
          </a:xfrm>
        </p:grpSpPr>
        <p:grpSp>
          <p:nvGrpSpPr>
            <p:cNvPr id="3" name="组合 2"/>
            <p:cNvGrpSpPr/>
            <p:nvPr/>
          </p:nvGrpSpPr>
          <p:grpSpPr>
            <a:xfrm>
              <a:off x="0" y="0"/>
              <a:ext cx="12192000" cy="6946533"/>
              <a:chOff x="0" y="0"/>
              <a:chExt cx="12192000" cy="6946533"/>
            </a:xfrm>
          </p:grpSpPr>
          <p:sp>
            <p:nvSpPr>
              <p:cNvPr id="5" name="矩形 4"/>
              <p:cNvSpPr/>
              <p:nvPr/>
            </p:nvSpPr>
            <p:spPr>
              <a:xfrm>
                <a:off x="0" y="0"/>
                <a:ext cx="12192000" cy="6946533"/>
              </a:xfrm>
              <a:prstGeom prst="rect">
                <a:avLst/>
              </a:prstGeom>
              <a:solidFill>
                <a:srgbClr val="F8E9C4"/>
              </a:solidFill>
              <a:ln>
                <a:solidFill>
                  <a:srgbClr val="CFAFB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6" name="矩形: 圆角 5"/>
              <p:cNvSpPr/>
              <p:nvPr/>
            </p:nvSpPr>
            <p:spPr>
              <a:xfrm>
                <a:off x="379828" y="352502"/>
                <a:ext cx="11497995" cy="6505498"/>
              </a:xfrm>
              <a:prstGeom prst="roundRect">
                <a:avLst/>
              </a:prstGeom>
              <a:solidFill>
                <a:srgbClr val="DBE4ED"/>
              </a:solidFill>
              <a:ln>
                <a:solidFill>
                  <a:srgbClr val="DBE4ED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pic>
          <p:nvPicPr>
            <p:cNvPr id="4" name="图片 3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1062" r="8388" b="18951"/>
            <a:stretch>
              <a:fillRect/>
            </a:stretch>
          </p:blipFill>
          <p:spPr>
            <a:xfrm>
              <a:off x="-201146" y="5355844"/>
              <a:ext cx="12397838" cy="1612190"/>
            </a:xfrm>
            <a:prstGeom prst="rect">
              <a:avLst/>
            </a:prstGeom>
          </p:spPr>
        </p:pic>
      </p:grpSp>
      <p:grpSp>
        <p:nvGrpSpPr>
          <p:cNvPr id="24" name="组合 23"/>
          <p:cNvGrpSpPr/>
          <p:nvPr/>
        </p:nvGrpSpPr>
        <p:grpSpPr>
          <a:xfrm>
            <a:off x="254994" y="1665752"/>
            <a:ext cx="4103098" cy="1521883"/>
            <a:chOff x="272270" y="1986544"/>
            <a:chExt cx="4103098" cy="1521883"/>
          </a:xfrm>
        </p:grpSpPr>
        <p:sp>
          <p:nvSpPr>
            <p:cNvPr id="20" name="文本框 19"/>
            <p:cNvSpPr txBox="1"/>
            <p:nvPr/>
          </p:nvSpPr>
          <p:spPr>
            <a:xfrm>
              <a:off x="272270" y="1986544"/>
              <a:ext cx="4103098" cy="4378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lnSpc>
                  <a:spcPct val="120000"/>
                </a:lnSpc>
              </a:pPr>
              <a:r>
                <a:rPr lang="zh-CN" altLang="en-US" sz="2000" dirty="0" smtClean="0">
                  <a:solidFill>
                    <a:schemeClr val="tx1"/>
                  </a:solidFill>
                  <a:cs typeface="+mn-ea"/>
                  <a:sym typeface="+mn-lt"/>
                </a:rPr>
                <a:t>添加标题</a:t>
              </a:r>
              <a:endParaRPr lang="zh-CN" altLang="en-US" sz="2000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21" name="文本框 20"/>
            <p:cNvSpPr txBox="1"/>
            <p:nvPr/>
          </p:nvSpPr>
          <p:spPr>
            <a:xfrm>
              <a:off x="286893" y="2400431"/>
              <a:ext cx="4034631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 fontAlgn="auto">
                <a:lnSpc>
                  <a:spcPct val="200000"/>
                </a:lnSpc>
              </a:pPr>
              <a:r>
                <a:rPr lang="zh-CN" altLang="en-US" sz="1100" dirty="0">
                  <a:solidFill>
                    <a:schemeClr val="tx1"/>
                  </a:solidFill>
                  <a:cs typeface="+mn-ea"/>
                  <a:sym typeface="+mn-lt"/>
                </a:rPr>
                <a:t>I love you more than I've ever loved any woman. And I've waited longer for you than I've waited for any woman</a:t>
              </a:r>
              <a:endParaRPr lang="zh-CN" altLang="en-US" sz="1100" dirty="0">
                <a:solidFill>
                  <a:schemeClr val="tx1"/>
                </a:solidFill>
                <a:cs typeface="+mn-ea"/>
                <a:sym typeface="+mn-lt"/>
              </a:endParaRPr>
            </a:p>
            <a:p>
              <a:pPr algn="r" fontAlgn="auto">
                <a:lnSpc>
                  <a:spcPct val="200000"/>
                </a:lnSpc>
              </a:pPr>
              <a:endParaRPr lang="zh-CN" altLang="en-US" sz="1100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40" name="组合 39"/>
          <p:cNvGrpSpPr/>
          <p:nvPr/>
        </p:nvGrpSpPr>
        <p:grpSpPr>
          <a:xfrm>
            <a:off x="3273865" y="1549917"/>
            <a:ext cx="5644270" cy="2902763"/>
            <a:chOff x="3273865" y="1977618"/>
            <a:chExt cx="5644270" cy="2902763"/>
          </a:xfrm>
        </p:grpSpPr>
        <p:graphicFrame>
          <p:nvGraphicFramePr>
            <p:cNvPr id="14" name="图表 13"/>
            <p:cNvGraphicFramePr/>
            <p:nvPr/>
          </p:nvGraphicFramePr>
          <p:xfrm>
            <a:off x="3273865" y="1977618"/>
            <a:ext cx="5644270" cy="2902763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1"/>
            </a:graphicData>
          </a:graphic>
        </p:graphicFrame>
        <p:grpSp>
          <p:nvGrpSpPr>
            <p:cNvPr id="15" name="组合 14"/>
            <p:cNvGrpSpPr/>
            <p:nvPr/>
          </p:nvGrpSpPr>
          <p:grpSpPr>
            <a:xfrm>
              <a:off x="4454013" y="2269253"/>
              <a:ext cx="3244506" cy="2387372"/>
              <a:chOff x="4454013" y="2269253"/>
              <a:chExt cx="3244506" cy="2387372"/>
            </a:xfrm>
          </p:grpSpPr>
          <p:sp>
            <p:nvSpPr>
              <p:cNvPr id="16" name="等腰三角形 15"/>
              <p:cNvSpPr/>
              <p:nvPr/>
            </p:nvSpPr>
            <p:spPr>
              <a:xfrm rot="18234195">
                <a:off x="4454013" y="2271252"/>
                <a:ext cx="339213" cy="339213"/>
              </a:xfrm>
              <a:prstGeom prst="triangle">
                <a:avLst/>
              </a:prstGeom>
              <a:solidFill>
                <a:srgbClr val="D5353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7" name="等腰三角形 16"/>
              <p:cNvSpPr/>
              <p:nvPr/>
            </p:nvSpPr>
            <p:spPr>
              <a:xfrm rot="13892775">
                <a:off x="4478457" y="4316144"/>
                <a:ext cx="339213" cy="339213"/>
              </a:xfrm>
              <a:prstGeom prst="triangle">
                <a:avLst/>
              </a:prstGeom>
              <a:solidFill>
                <a:srgbClr val="D5353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8" name="等腰三角形 17"/>
              <p:cNvSpPr/>
              <p:nvPr/>
            </p:nvSpPr>
            <p:spPr>
              <a:xfrm rot="7929351">
                <a:off x="7359306" y="4317412"/>
                <a:ext cx="339213" cy="339213"/>
              </a:xfrm>
              <a:prstGeom prst="triangle">
                <a:avLst/>
              </a:prstGeom>
              <a:solidFill>
                <a:srgbClr val="D5353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9" name="等腰三角形 18"/>
              <p:cNvSpPr/>
              <p:nvPr/>
            </p:nvSpPr>
            <p:spPr>
              <a:xfrm rot="3501142">
                <a:off x="7330855" y="2269253"/>
                <a:ext cx="339213" cy="339213"/>
              </a:xfrm>
              <a:prstGeom prst="triangle">
                <a:avLst/>
              </a:prstGeom>
              <a:solidFill>
                <a:srgbClr val="D5353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pic>
          <p:nvPicPr>
            <p:cNvPr id="23" name="图片 22"/>
            <p:cNvPicPr>
              <a:picLocks noChangeAspect="1"/>
            </p:cNvPicPr>
            <p:nvPr/>
          </p:nvPicPr>
          <p:blipFill rotWithShape="1">
            <a:blip r:embed="rId3"/>
            <a:srcRect l="9185" b="11517"/>
            <a:stretch>
              <a:fillRect/>
            </a:stretch>
          </p:blipFill>
          <p:spPr>
            <a:xfrm flipH="1">
              <a:off x="4890179" y="2651247"/>
              <a:ext cx="1998385" cy="1344997"/>
            </a:xfrm>
            <a:prstGeom prst="rect">
              <a:avLst/>
            </a:prstGeom>
          </p:spPr>
        </p:pic>
      </p:grpSp>
      <p:grpSp>
        <p:nvGrpSpPr>
          <p:cNvPr id="25" name="组合 24"/>
          <p:cNvGrpSpPr/>
          <p:nvPr/>
        </p:nvGrpSpPr>
        <p:grpSpPr>
          <a:xfrm>
            <a:off x="296901" y="3842914"/>
            <a:ext cx="4103098" cy="1521883"/>
            <a:chOff x="272270" y="1986544"/>
            <a:chExt cx="4103098" cy="1521883"/>
          </a:xfrm>
        </p:grpSpPr>
        <p:sp>
          <p:nvSpPr>
            <p:cNvPr id="26" name="文本框 25"/>
            <p:cNvSpPr txBox="1"/>
            <p:nvPr/>
          </p:nvSpPr>
          <p:spPr>
            <a:xfrm>
              <a:off x="272270" y="1986544"/>
              <a:ext cx="4103098" cy="4378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lnSpc>
                  <a:spcPct val="120000"/>
                </a:lnSpc>
              </a:pPr>
              <a:r>
                <a:rPr lang="zh-CN" altLang="en-US" sz="2000" dirty="0" smtClean="0">
                  <a:solidFill>
                    <a:schemeClr val="tx1"/>
                  </a:solidFill>
                  <a:cs typeface="+mn-ea"/>
                  <a:sym typeface="+mn-lt"/>
                </a:rPr>
                <a:t>添加标题</a:t>
              </a:r>
              <a:endParaRPr lang="zh-CN" altLang="en-US" sz="2000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286893" y="2400431"/>
              <a:ext cx="4034631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 fontAlgn="auto">
                <a:lnSpc>
                  <a:spcPct val="200000"/>
                </a:lnSpc>
              </a:pPr>
              <a:r>
                <a:rPr lang="zh-CN" altLang="en-US" sz="1100" dirty="0">
                  <a:solidFill>
                    <a:schemeClr val="tx1"/>
                  </a:solidFill>
                  <a:cs typeface="+mn-ea"/>
                  <a:sym typeface="+mn-lt"/>
                </a:rPr>
                <a:t>I love you more than I've ever loved any woman. And I've waited longer for you than I've waited for any woman</a:t>
              </a:r>
              <a:endParaRPr lang="zh-CN" altLang="en-US" sz="1100" dirty="0">
                <a:solidFill>
                  <a:schemeClr val="tx1"/>
                </a:solidFill>
                <a:cs typeface="+mn-ea"/>
                <a:sym typeface="+mn-lt"/>
              </a:endParaRPr>
            </a:p>
            <a:p>
              <a:pPr algn="r" fontAlgn="auto">
                <a:lnSpc>
                  <a:spcPct val="200000"/>
                </a:lnSpc>
              </a:pPr>
              <a:endParaRPr lang="zh-CN" altLang="en-US" sz="1100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8" name="组合 27"/>
          <p:cNvGrpSpPr/>
          <p:nvPr/>
        </p:nvGrpSpPr>
        <p:grpSpPr>
          <a:xfrm>
            <a:off x="7237589" y="1677347"/>
            <a:ext cx="4580705" cy="1475127"/>
            <a:chOff x="-37676" y="1986300"/>
            <a:chExt cx="4580705" cy="1475127"/>
          </a:xfrm>
        </p:grpSpPr>
        <p:sp>
          <p:nvSpPr>
            <p:cNvPr id="29" name="文本框 28"/>
            <p:cNvSpPr txBox="1"/>
            <p:nvPr/>
          </p:nvSpPr>
          <p:spPr>
            <a:xfrm>
              <a:off x="-37676" y="1986300"/>
              <a:ext cx="4103098" cy="4378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</a:pPr>
              <a:r>
                <a:rPr lang="zh-CN" altLang="en-US" sz="2000" dirty="0" smtClean="0">
                  <a:solidFill>
                    <a:schemeClr val="tx1"/>
                  </a:solidFill>
                  <a:cs typeface="+mn-ea"/>
                  <a:sym typeface="+mn-lt"/>
                </a:rPr>
                <a:t>添加标题</a:t>
              </a:r>
              <a:endParaRPr lang="zh-CN" altLang="en-US" sz="2000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30" name="文本框 29"/>
            <p:cNvSpPr txBox="1"/>
            <p:nvPr/>
          </p:nvSpPr>
          <p:spPr>
            <a:xfrm>
              <a:off x="508398" y="2400431"/>
              <a:ext cx="4034631" cy="1060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lnSpc>
                  <a:spcPct val="200000"/>
                </a:lnSpc>
              </a:pPr>
              <a:r>
                <a:rPr lang="zh-CN" altLang="en-US" sz="1100" dirty="0">
                  <a:solidFill>
                    <a:schemeClr val="tx1"/>
                  </a:solidFill>
                  <a:cs typeface="+mn-ea"/>
                  <a:sym typeface="+mn-lt"/>
                </a:rPr>
                <a:t>I love you more than I've ever loved any woman. And I've waited longer for you than I've waited for any woman.</a:t>
              </a:r>
              <a:endParaRPr lang="zh-CN" altLang="en-US" sz="1100" dirty="0">
                <a:solidFill>
                  <a:schemeClr val="tx1"/>
                </a:solidFill>
                <a:cs typeface="+mn-ea"/>
                <a:sym typeface="+mn-lt"/>
              </a:endParaRPr>
            </a:p>
            <a:p>
              <a:pPr fontAlgn="auto">
                <a:lnSpc>
                  <a:spcPct val="200000"/>
                </a:lnSpc>
              </a:pPr>
              <a:endParaRPr lang="zh-CN" altLang="en-US" sz="1100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7" name="组合 36"/>
          <p:cNvGrpSpPr/>
          <p:nvPr/>
        </p:nvGrpSpPr>
        <p:grpSpPr>
          <a:xfrm>
            <a:off x="7272072" y="3843268"/>
            <a:ext cx="4580705" cy="1475127"/>
            <a:chOff x="-37676" y="1986300"/>
            <a:chExt cx="4580705" cy="1475127"/>
          </a:xfrm>
        </p:grpSpPr>
        <p:sp>
          <p:nvSpPr>
            <p:cNvPr id="38" name="文本框 37"/>
            <p:cNvSpPr txBox="1"/>
            <p:nvPr/>
          </p:nvSpPr>
          <p:spPr>
            <a:xfrm>
              <a:off x="-37676" y="1986300"/>
              <a:ext cx="4103098" cy="4378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</a:pPr>
              <a:r>
                <a:rPr lang="zh-CN" altLang="en-US" sz="2000" dirty="0" smtClean="0">
                  <a:solidFill>
                    <a:schemeClr val="tx1"/>
                  </a:solidFill>
                  <a:cs typeface="+mn-ea"/>
                  <a:sym typeface="+mn-lt"/>
                </a:rPr>
                <a:t>添加标题</a:t>
              </a:r>
              <a:endParaRPr lang="zh-CN" altLang="en-US" sz="2000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39" name="文本框 38"/>
            <p:cNvSpPr txBox="1"/>
            <p:nvPr/>
          </p:nvSpPr>
          <p:spPr>
            <a:xfrm>
              <a:off x="508398" y="2400431"/>
              <a:ext cx="4034631" cy="1060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lnSpc>
                  <a:spcPct val="200000"/>
                </a:lnSpc>
              </a:pPr>
              <a:r>
                <a:rPr lang="zh-CN" altLang="en-US" sz="1100" dirty="0">
                  <a:solidFill>
                    <a:schemeClr val="tx1"/>
                  </a:solidFill>
                  <a:cs typeface="+mn-ea"/>
                  <a:sym typeface="+mn-lt"/>
                </a:rPr>
                <a:t>I love you more than I've ever loved any woman. And I've waited longer for you than I've waited for any woman.</a:t>
              </a:r>
              <a:endParaRPr lang="zh-CN" altLang="en-US" sz="1100" dirty="0">
                <a:solidFill>
                  <a:schemeClr val="tx1"/>
                </a:solidFill>
                <a:cs typeface="+mn-ea"/>
                <a:sym typeface="+mn-lt"/>
              </a:endParaRPr>
            </a:p>
            <a:p>
              <a:pPr fontAlgn="auto">
                <a:lnSpc>
                  <a:spcPct val="200000"/>
                </a:lnSpc>
              </a:pPr>
              <a:endParaRPr lang="zh-CN" altLang="en-US" sz="1100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0"/>
                            </p:stCondLst>
                            <p:childTnLst>
                              <p:par>
                                <p:cTn id="2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-201146" y="0"/>
            <a:ext cx="12397838" cy="6968034"/>
            <a:chOff x="-201146" y="0"/>
            <a:chExt cx="12397838" cy="6968034"/>
          </a:xfrm>
        </p:grpSpPr>
        <p:grpSp>
          <p:nvGrpSpPr>
            <p:cNvPr id="3" name="组合 2"/>
            <p:cNvGrpSpPr/>
            <p:nvPr/>
          </p:nvGrpSpPr>
          <p:grpSpPr>
            <a:xfrm>
              <a:off x="0" y="0"/>
              <a:ext cx="12192000" cy="6946533"/>
              <a:chOff x="0" y="0"/>
              <a:chExt cx="12192000" cy="6946533"/>
            </a:xfrm>
          </p:grpSpPr>
          <p:sp>
            <p:nvSpPr>
              <p:cNvPr id="5" name="矩形 4"/>
              <p:cNvSpPr/>
              <p:nvPr/>
            </p:nvSpPr>
            <p:spPr>
              <a:xfrm>
                <a:off x="0" y="0"/>
                <a:ext cx="12192000" cy="6946533"/>
              </a:xfrm>
              <a:prstGeom prst="rect">
                <a:avLst/>
              </a:prstGeom>
              <a:solidFill>
                <a:srgbClr val="F8E9C4"/>
              </a:solidFill>
              <a:ln>
                <a:solidFill>
                  <a:srgbClr val="CFAFB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6" name="矩形: 圆角 5"/>
              <p:cNvSpPr/>
              <p:nvPr/>
            </p:nvSpPr>
            <p:spPr>
              <a:xfrm>
                <a:off x="379828" y="352502"/>
                <a:ext cx="11497995" cy="6505498"/>
              </a:xfrm>
              <a:prstGeom prst="roundRect">
                <a:avLst/>
              </a:prstGeom>
              <a:solidFill>
                <a:srgbClr val="DBE4ED"/>
              </a:solidFill>
              <a:ln>
                <a:solidFill>
                  <a:srgbClr val="DBE4ED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pic>
          <p:nvPicPr>
            <p:cNvPr id="4" name="图片 3"/>
            <p:cNvPicPr>
              <a:picLocks noChangeAspect="1"/>
            </p:cNvPicPr>
            <p:nvPr/>
          </p:nvPicPr>
          <p:blipFill rotWithShape="1"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1062" r="8388" b="18951"/>
            <a:stretch>
              <a:fillRect/>
            </a:stretch>
          </p:blipFill>
          <p:spPr>
            <a:xfrm>
              <a:off x="-201146" y="5355844"/>
              <a:ext cx="12397838" cy="1612190"/>
            </a:xfrm>
            <a:prstGeom prst="rect">
              <a:avLst/>
            </a:prstGeom>
          </p:spPr>
        </p:pic>
      </p:grpSp>
      <p:grpSp>
        <p:nvGrpSpPr>
          <p:cNvPr id="7" name="组合 6"/>
          <p:cNvGrpSpPr/>
          <p:nvPr/>
        </p:nvGrpSpPr>
        <p:grpSpPr>
          <a:xfrm>
            <a:off x="4189846" y="1377197"/>
            <a:ext cx="4233545" cy="1001819"/>
            <a:chOff x="395684" y="3175143"/>
            <a:chExt cx="4233545" cy="1001819"/>
          </a:xfrm>
        </p:grpSpPr>
        <p:sp>
          <p:nvSpPr>
            <p:cNvPr id="8" name="TextBox 11"/>
            <p:cNvSpPr txBox="1"/>
            <p:nvPr/>
          </p:nvSpPr>
          <p:spPr>
            <a:xfrm>
              <a:off x="395684" y="3175143"/>
              <a:ext cx="29692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b="1" dirty="0" smtClean="0">
                  <a:solidFill>
                    <a:schemeClr val="tx1"/>
                  </a:solidFill>
                  <a:cs typeface="+mn-ea"/>
                  <a:sym typeface="+mn-lt"/>
                </a:rPr>
                <a:t>添加标题</a:t>
              </a:r>
              <a:endParaRPr b="1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9" name="矩形 8"/>
            <p:cNvSpPr/>
            <p:nvPr/>
          </p:nvSpPr>
          <p:spPr>
            <a:xfrm>
              <a:off x="395684" y="3483118"/>
              <a:ext cx="4233545" cy="69384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l">
                <a:lnSpc>
                  <a:spcPct val="200000"/>
                </a:lnSpc>
              </a:pPr>
              <a:r>
                <a:rPr lang="zh-CN" altLang="en-US" sz="1050" dirty="0">
                  <a:solidFill>
                    <a:schemeClr val="tx1"/>
                  </a:solidFill>
                  <a:cs typeface="+mn-ea"/>
                  <a:sym typeface="+mn-lt"/>
                </a:rPr>
                <a:t>I love you more than I've ever loved any woman. And I've waited longer for you than I've waited for any woman.</a:t>
              </a:r>
              <a:endParaRPr lang="zh-CN" altLang="en-US" sz="1050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4821989" y="2940465"/>
            <a:ext cx="4842510" cy="1001819"/>
            <a:chOff x="395684" y="3175143"/>
            <a:chExt cx="4842510" cy="1001819"/>
          </a:xfrm>
        </p:grpSpPr>
        <p:sp>
          <p:nvSpPr>
            <p:cNvPr id="11" name="TextBox 11"/>
            <p:cNvSpPr txBox="1"/>
            <p:nvPr/>
          </p:nvSpPr>
          <p:spPr>
            <a:xfrm>
              <a:off x="395684" y="3175143"/>
              <a:ext cx="29692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b="1" dirty="0" smtClean="0">
                  <a:solidFill>
                    <a:schemeClr val="tx1"/>
                  </a:solidFill>
                  <a:cs typeface="+mn-ea"/>
                  <a:sym typeface="+mn-lt"/>
                </a:rPr>
                <a:t>添加标题</a:t>
              </a:r>
              <a:endParaRPr b="1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12" name="矩形 11"/>
            <p:cNvSpPr/>
            <p:nvPr/>
          </p:nvSpPr>
          <p:spPr>
            <a:xfrm>
              <a:off x="395684" y="3483118"/>
              <a:ext cx="4842510" cy="69384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l">
                <a:lnSpc>
                  <a:spcPct val="200000"/>
                </a:lnSpc>
              </a:pPr>
              <a:r>
                <a:rPr lang="zh-CN" altLang="en-US" sz="1050" dirty="0">
                  <a:solidFill>
                    <a:schemeClr val="tx1"/>
                  </a:solidFill>
                  <a:cs typeface="+mn-ea"/>
                  <a:sym typeface="+mn-lt"/>
                </a:rPr>
                <a:t>I love you more than I've ever loved any woman. And I've waited longer for you than I've waited for any woman.</a:t>
              </a:r>
              <a:endParaRPr lang="zh-CN" altLang="en-US" sz="1050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5612873" y="4554218"/>
            <a:ext cx="5452110" cy="1001819"/>
            <a:chOff x="395684" y="3175143"/>
            <a:chExt cx="5452110" cy="1001819"/>
          </a:xfrm>
        </p:grpSpPr>
        <p:sp>
          <p:nvSpPr>
            <p:cNvPr id="14" name="TextBox 11"/>
            <p:cNvSpPr txBox="1"/>
            <p:nvPr/>
          </p:nvSpPr>
          <p:spPr>
            <a:xfrm>
              <a:off x="395684" y="3175143"/>
              <a:ext cx="29692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b="1" dirty="0" smtClean="0">
                  <a:solidFill>
                    <a:schemeClr val="tx1"/>
                  </a:solidFill>
                  <a:cs typeface="+mn-ea"/>
                  <a:sym typeface="+mn-lt"/>
                </a:rPr>
                <a:t>添加标题</a:t>
              </a:r>
              <a:endParaRPr b="1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15" name="矩形 14"/>
            <p:cNvSpPr/>
            <p:nvPr/>
          </p:nvSpPr>
          <p:spPr>
            <a:xfrm>
              <a:off x="395684" y="3483118"/>
              <a:ext cx="5452110" cy="69384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l">
                <a:lnSpc>
                  <a:spcPct val="200000"/>
                </a:lnSpc>
              </a:pPr>
              <a:r>
                <a:rPr lang="zh-CN" altLang="en-US" sz="1050">
                  <a:solidFill>
                    <a:schemeClr val="tx1"/>
                  </a:solidFill>
                  <a:cs typeface="+mn-ea"/>
                  <a:sym typeface="+mn-lt"/>
                </a:rPr>
                <a:t>I love you more than I've ever loved any woman. And I've waited longer for you than I've waited for any woman.</a:t>
              </a:r>
              <a:endParaRPr lang="zh-CN" altLang="en-US" sz="1050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</p:grpSp>
      <p:pic>
        <p:nvPicPr>
          <p:cNvPr id="16" name="图片 1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33" t="4614" r="27447" b="12660"/>
          <a:stretch>
            <a:fillRect/>
          </a:stretch>
        </p:blipFill>
        <p:spPr>
          <a:xfrm>
            <a:off x="1000403" y="1155465"/>
            <a:ext cx="2988297" cy="518474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矩形 29"/>
          <p:cNvSpPr/>
          <p:nvPr/>
        </p:nvSpPr>
        <p:spPr>
          <a:xfrm>
            <a:off x="0" y="0"/>
            <a:ext cx="12192000" cy="6946533"/>
          </a:xfrm>
          <a:prstGeom prst="rect">
            <a:avLst/>
          </a:prstGeom>
          <a:solidFill>
            <a:srgbClr val="F8E9C4"/>
          </a:solidFill>
          <a:ln>
            <a:solidFill>
              <a:srgbClr val="CFAF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矩形: 圆角 31"/>
          <p:cNvSpPr/>
          <p:nvPr/>
        </p:nvSpPr>
        <p:spPr>
          <a:xfrm>
            <a:off x="450168" y="365760"/>
            <a:ext cx="11357316" cy="6492240"/>
          </a:xfrm>
          <a:prstGeom prst="roundRect">
            <a:avLst/>
          </a:prstGeom>
          <a:solidFill>
            <a:srgbClr val="DBE4ED"/>
          </a:solidFill>
          <a:ln>
            <a:solidFill>
              <a:srgbClr val="DBE4ED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1062" r="8388" b="15583"/>
          <a:stretch>
            <a:fillRect/>
          </a:stretch>
        </p:blipFill>
        <p:spPr>
          <a:xfrm>
            <a:off x="-205838" y="5062693"/>
            <a:ext cx="12397838" cy="188384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537" y="1237955"/>
            <a:ext cx="6476313" cy="4264741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7770393" y="1034280"/>
            <a:ext cx="1200329" cy="384553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dist"/>
            <a:r>
              <a:rPr lang="zh-CN" altLang="en-US" sz="6600" b="1" dirty="0">
                <a:latin typeface="汉仪良品线简" panose="00020600040101010101" pitchFamily="18" charset="-122"/>
                <a:ea typeface="汉仪良品线简" panose="00020600040101010101" pitchFamily="18" charset="-122"/>
              </a:rPr>
              <a:t>谢谢欣赏</a:t>
            </a:r>
            <a:endParaRPr lang="zh-CN" altLang="en-US" sz="6600" b="1" dirty="0">
              <a:latin typeface="汉仪良品线简" panose="00020600040101010101" pitchFamily="18" charset="-122"/>
              <a:ea typeface="汉仪良品线简" panose="00020600040101010101" pitchFamily="18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>
        <p15:prstTrans prst="win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组合 13"/>
          <p:cNvGrpSpPr/>
          <p:nvPr/>
        </p:nvGrpSpPr>
        <p:grpSpPr>
          <a:xfrm>
            <a:off x="0" y="0"/>
            <a:ext cx="12192000" cy="6946533"/>
            <a:chOff x="0" y="0"/>
            <a:chExt cx="12192000" cy="6946533"/>
          </a:xfrm>
        </p:grpSpPr>
        <p:sp>
          <p:nvSpPr>
            <p:cNvPr id="12" name="矩形 11"/>
            <p:cNvSpPr/>
            <p:nvPr/>
          </p:nvSpPr>
          <p:spPr>
            <a:xfrm>
              <a:off x="0" y="0"/>
              <a:ext cx="12192000" cy="6946533"/>
            </a:xfrm>
            <a:prstGeom prst="rect">
              <a:avLst/>
            </a:prstGeom>
            <a:solidFill>
              <a:srgbClr val="F8E9C4"/>
            </a:solidFill>
            <a:ln>
              <a:solidFill>
                <a:srgbClr val="CFAFB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矩形: 圆角 12"/>
            <p:cNvSpPr/>
            <p:nvPr/>
          </p:nvSpPr>
          <p:spPr>
            <a:xfrm>
              <a:off x="379828" y="352502"/>
              <a:ext cx="11497995" cy="6505498"/>
            </a:xfrm>
            <a:prstGeom prst="roundRect">
              <a:avLst/>
            </a:prstGeom>
            <a:solidFill>
              <a:srgbClr val="DBE4ED"/>
            </a:solidFill>
            <a:ln>
              <a:solidFill>
                <a:srgbClr val="DBE4ED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9" name="图片 8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1062" r="8388" b="18951"/>
          <a:stretch>
            <a:fillRect/>
          </a:stretch>
        </p:blipFill>
        <p:spPr>
          <a:xfrm>
            <a:off x="-201146" y="5355844"/>
            <a:ext cx="12397838" cy="1612190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206" t="10871" r="896" b="21231"/>
          <a:stretch>
            <a:fillRect/>
          </a:stretch>
        </p:blipFill>
        <p:spPr>
          <a:xfrm>
            <a:off x="9403343" y="1721140"/>
            <a:ext cx="2866120" cy="4941074"/>
          </a:xfrm>
          <a:prstGeom prst="rect">
            <a:avLst/>
          </a:prstGeom>
        </p:spPr>
      </p:pic>
      <p:grpSp>
        <p:nvGrpSpPr>
          <p:cNvPr id="27" name="组合 26"/>
          <p:cNvGrpSpPr/>
          <p:nvPr/>
        </p:nvGrpSpPr>
        <p:grpSpPr>
          <a:xfrm>
            <a:off x="3680449" y="216926"/>
            <a:ext cx="4850960" cy="2867306"/>
            <a:chOff x="2110346" y="352502"/>
            <a:chExt cx="4850960" cy="2867306"/>
          </a:xfrm>
        </p:grpSpPr>
        <p:pic>
          <p:nvPicPr>
            <p:cNvPr id="11" name="图片 10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10346" y="352502"/>
              <a:ext cx="4850960" cy="2867306"/>
            </a:xfrm>
            <a:prstGeom prst="rect">
              <a:avLst/>
            </a:prstGeom>
          </p:spPr>
        </p:pic>
        <p:sp>
          <p:nvSpPr>
            <p:cNvPr id="10" name="文本框 9"/>
            <p:cNvSpPr txBox="1"/>
            <p:nvPr/>
          </p:nvSpPr>
          <p:spPr>
            <a:xfrm>
              <a:off x="3014106" y="1429570"/>
              <a:ext cx="3305546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4400" b="1" dirty="0">
                  <a:latin typeface="Broadway" panose="04040905080B02020502" pitchFamily="82" charset="0"/>
                  <a:cs typeface="+mn-ea"/>
                  <a:sym typeface="+mn-lt"/>
                </a:rPr>
                <a:t>CONTENTS</a:t>
              </a:r>
              <a:endParaRPr lang="zh-CN" altLang="en-US" sz="4400" b="1" dirty="0">
                <a:latin typeface="Broadway" panose="04040905080B02020502" pitchFamily="82" charset="0"/>
                <a:cs typeface="+mn-ea"/>
                <a:sym typeface="+mn-lt"/>
              </a:endParaRPr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2711072" y="2918377"/>
            <a:ext cx="3023771" cy="1107347"/>
            <a:chOff x="6509136" y="1114784"/>
            <a:chExt cx="2968284" cy="1107347"/>
          </a:xfrm>
        </p:grpSpPr>
        <p:sp>
          <p:nvSpPr>
            <p:cNvPr id="16" name="文本框 15"/>
            <p:cNvSpPr txBox="1"/>
            <p:nvPr/>
          </p:nvSpPr>
          <p:spPr>
            <a:xfrm>
              <a:off x="6509136" y="1114784"/>
              <a:ext cx="296828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3200" b="1" dirty="0">
                  <a:cs typeface="+mn-ea"/>
                  <a:sym typeface="+mn-lt"/>
                </a:rPr>
                <a:t>Part 01</a:t>
              </a:r>
              <a:endParaRPr lang="zh-CN" altLang="en-US" sz="3200" b="1" dirty="0">
                <a:cs typeface="+mn-ea"/>
                <a:sym typeface="+mn-lt"/>
              </a:endParaRPr>
            </a:p>
          </p:txBody>
        </p:sp>
        <p:sp>
          <p:nvSpPr>
            <p:cNvPr id="17" name="文本框 16"/>
            <p:cNvSpPr txBox="1"/>
            <p:nvPr/>
          </p:nvSpPr>
          <p:spPr>
            <a:xfrm>
              <a:off x="6719495" y="1760466"/>
              <a:ext cx="254756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ms-MY" altLang="zh-CN" sz="1200" dirty="0">
                  <a:cs typeface="+mn-ea"/>
                  <a:sym typeface="+mn-lt"/>
                </a:rPr>
                <a:t>Praesent sodales odio sit amet odio tristi Praesent sodales odio sit</a:t>
              </a:r>
              <a:endParaRPr lang="en-US" altLang="zh-CN" sz="1200" dirty="0">
                <a:cs typeface="+mn-ea"/>
                <a:sym typeface="+mn-lt"/>
              </a:endParaRPr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2711072" y="4376838"/>
            <a:ext cx="2968284" cy="1046440"/>
            <a:chOff x="3326666" y="3180455"/>
            <a:chExt cx="2968284" cy="1046440"/>
          </a:xfrm>
        </p:grpSpPr>
        <p:sp>
          <p:nvSpPr>
            <p:cNvPr id="19" name="文本框 18"/>
            <p:cNvSpPr txBox="1"/>
            <p:nvPr/>
          </p:nvSpPr>
          <p:spPr>
            <a:xfrm>
              <a:off x="3326666" y="3180455"/>
              <a:ext cx="296828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3200" b="1" dirty="0">
                  <a:cs typeface="+mn-ea"/>
                  <a:sym typeface="+mn-lt"/>
                </a:rPr>
                <a:t>Part 02</a:t>
              </a:r>
              <a:endParaRPr lang="zh-CN" altLang="en-US" sz="3200" b="1" dirty="0">
                <a:cs typeface="+mn-ea"/>
                <a:sym typeface="+mn-lt"/>
              </a:endParaRPr>
            </a:p>
          </p:txBody>
        </p:sp>
        <p:sp>
          <p:nvSpPr>
            <p:cNvPr id="20" name="文本框 19"/>
            <p:cNvSpPr txBox="1"/>
            <p:nvPr/>
          </p:nvSpPr>
          <p:spPr>
            <a:xfrm>
              <a:off x="3534111" y="3765230"/>
              <a:ext cx="260203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ms-MY" altLang="zh-CN" sz="1200" dirty="0">
                  <a:cs typeface="+mn-ea"/>
                  <a:sym typeface="+mn-lt"/>
                </a:rPr>
                <a:t>Praesent sodales odio sit amet odio tristi Praesent sodales odio sit</a:t>
              </a:r>
              <a:endParaRPr lang="en-US" altLang="zh-CN" sz="1200" dirty="0">
                <a:cs typeface="+mn-ea"/>
                <a:sym typeface="+mn-lt"/>
              </a:endParaRPr>
            </a:p>
          </p:txBody>
        </p:sp>
      </p:grpSp>
      <p:grpSp>
        <p:nvGrpSpPr>
          <p:cNvPr id="21" name="组合 20"/>
          <p:cNvGrpSpPr/>
          <p:nvPr/>
        </p:nvGrpSpPr>
        <p:grpSpPr>
          <a:xfrm>
            <a:off x="6491027" y="2893834"/>
            <a:ext cx="2968284" cy="1113328"/>
            <a:chOff x="5901311" y="3180455"/>
            <a:chExt cx="2968284" cy="1113328"/>
          </a:xfrm>
        </p:grpSpPr>
        <p:sp>
          <p:nvSpPr>
            <p:cNvPr id="22" name="文本框 21"/>
            <p:cNvSpPr txBox="1"/>
            <p:nvPr/>
          </p:nvSpPr>
          <p:spPr>
            <a:xfrm>
              <a:off x="5901311" y="3180455"/>
              <a:ext cx="296828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3200" b="1" dirty="0">
                  <a:cs typeface="+mn-ea"/>
                  <a:sym typeface="+mn-lt"/>
                </a:rPr>
                <a:t>Part 03</a:t>
              </a:r>
              <a:endParaRPr lang="zh-CN" altLang="en-US" sz="3200" b="1" dirty="0">
                <a:cs typeface="+mn-ea"/>
                <a:sym typeface="+mn-lt"/>
              </a:endParaRPr>
            </a:p>
          </p:txBody>
        </p:sp>
        <p:sp>
          <p:nvSpPr>
            <p:cNvPr id="23" name="文本框 22"/>
            <p:cNvSpPr txBox="1"/>
            <p:nvPr/>
          </p:nvSpPr>
          <p:spPr>
            <a:xfrm>
              <a:off x="6108475" y="3832118"/>
              <a:ext cx="261152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ms-MY" altLang="zh-CN" sz="1200" dirty="0">
                  <a:cs typeface="+mn-ea"/>
                  <a:sym typeface="+mn-lt"/>
                </a:rPr>
                <a:t>Praesent sodales odio sit amet odio tristi Praesent sodales odio sit</a:t>
              </a:r>
              <a:endParaRPr lang="en-US" altLang="zh-CN" sz="1200" dirty="0">
                <a:cs typeface="+mn-ea"/>
                <a:sym typeface="+mn-lt"/>
              </a:endParaRPr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6430367" y="4310050"/>
            <a:ext cx="2968284" cy="1045794"/>
            <a:chOff x="8507053" y="3136612"/>
            <a:chExt cx="2968284" cy="1045794"/>
          </a:xfrm>
        </p:grpSpPr>
        <p:sp>
          <p:nvSpPr>
            <p:cNvPr id="25" name="文本框 24"/>
            <p:cNvSpPr txBox="1"/>
            <p:nvPr/>
          </p:nvSpPr>
          <p:spPr>
            <a:xfrm>
              <a:off x="8507053" y="3136612"/>
              <a:ext cx="296828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3200" b="1" dirty="0">
                  <a:cs typeface="+mn-ea"/>
                  <a:sym typeface="+mn-lt"/>
                </a:rPr>
                <a:t>Part 04</a:t>
              </a:r>
              <a:endParaRPr lang="zh-CN" altLang="en-US" sz="3200" b="1" dirty="0">
                <a:cs typeface="+mn-ea"/>
                <a:sym typeface="+mn-lt"/>
              </a:endParaRPr>
            </a:p>
          </p:txBody>
        </p:sp>
        <p:sp>
          <p:nvSpPr>
            <p:cNvPr id="26" name="文本框 25"/>
            <p:cNvSpPr txBox="1"/>
            <p:nvPr/>
          </p:nvSpPr>
          <p:spPr>
            <a:xfrm>
              <a:off x="8768309" y="3720741"/>
              <a:ext cx="266868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ms-MY" altLang="zh-CN" sz="1200" dirty="0">
                  <a:cs typeface="+mn-ea"/>
                  <a:sym typeface="+mn-lt"/>
                </a:rPr>
                <a:t>Praesent sodales odio sit amet odio tristi Praesent sodales odio sit</a:t>
              </a:r>
              <a:endParaRPr lang="en-US" altLang="zh-CN" sz="1200" dirty="0">
                <a:cs typeface="+mn-ea"/>
                <a:sym typeface="+mn-lt"/>
              </a:endParaRPr>
            </a:p>
          </p:txBody>
        </p:sp>
      </p:grpSp>
      <p:grpSp>
        <p:nvGrpSpPr>
          <p:cNvPr id="28" name="组合 27"/>
          <p:cNvGrpSpPr/>
          <p:nvPr/>
        </p:nvGrpSpPr>
        <p:grpSpPr>
          <a:xfrm>
            <a:off x="304232" y="2269897"/>
            <a:ext cx="2178825" cy="4588103"/>
            <a:chOff x="1301394" y="2263941"/>
            <a:chExt cx="2178825" cy="4588103"/>
          </a:xfrm>
        </p:grpSpPr>
        <p:pic>
          <p:nvPicPr>
            <p:cNvPr id="29" name="图片 28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074" t="30323" r="61962" b="20769"/>
            <a:stretch>
              <a:fillRect/>
            </a:stretch>
          </p:blipFill>
          <p:spPr>
            <a:xfrm>
              <a:off x="1301394" y="2263941"/>
              <a:ext cx="2178825" cy="4588103"/>
            </a:xfrm>
            <a:prstGeom prst="rect">
              <a:avLst/>
            </a:prstGeom>
          </p:spPr>
        </p:pic>
        <p:pic>
          <p:nvPicPr>
            <p:cNvPr id="30" name="图片 29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074" t="30323" r="61962" b="20769"/>
            <a:stretch>
              <a:fillRect/>
            </a:stretch>
          </p:blipFill>
          <p:spPr>
            <a:xfrm>
              <a:off x="1943547" y="3862601"/>
              <a:ext cx="1315421" cy="2769974"/>
            </a:xfrm>
            <a:prstGeom prst="rect">
              <a:avLst/>
            </a:prstGeom>
          </p:spPr>
        </p:pic>
      </p:grp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0"/>
                            </p:stCondLst>
                            <p:childTnLst>
                              <p:par>
                                <p:cTn id="44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组合 9"/>
          <p:cNvGrpSpPr/>
          <p:nvPr/>
        </p:nvGrpSpPr>
        <p:grpSpPr>
          <a:xfrm>
            <a:off x="-201146" y="0"/>
            <a:ext cx="12397838" cy="6968034"/>
            <a:chOff x="-201146" y="0"/>
            <a:chExt cx="12397838" cy="6968034"/>
          </a:xfrm>
        </p:grpSpPr>
        <p:grpSp>
          <p:nvGrpSpPr>
            <p:cNvPr id="2" name="组合 1"/>
            <p:cNvGrpSpPr/>
            <p:nvPr/>
          </p:nvGrpSpPr>
          <p:grpSpPr>
            <a:xfrm>
              <a:off x="0" y="0"/>
              <a:ext cx="12192000" cy="6946533"/>
              <a:chOff x="0" y="0"/>
              <a:chExt cx="12192000" cy="6946533"/>
            </a:xfrm>
          </p:grpSpPr>
          <p:sp>
            <p:nvSpPr>
              <p:cNvPr id="3" name="矩形 2"/>
              <p:cNvSpPr/>
              <p:nvPr/>
            </p:nvSpPr>
            <p:spPr>
              <a:xfrm>
                <a:off x="0" y="0"/>
                <a:ext cx="12192000" cy="6946533"/>
              </a:xfrm>
              <a:prstGeom prst="rect">
                <a:avLst/>
              </a:prstGeom>
              <a:solidFill>
                <a:srgbClr val="F8E9C4"/>
              </a:solidFill>
              <a:ln>
                <a:solidFill>
                  <a:srgbClr val="CFAFB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" name="矩形: 圆角 3"/>
              <p:cNvSpPr/>
              <p:nvPr/>
            </p:nvSpPr>
            <p:spPr>
              <a:xfrm>
                <a:off x="379828" y="352502"/>
                <a:ext cx="11497995" cy="6505498"/>
              </a:xfrm>
              <a:prstGeom prst="roundRect">
                <a:avLst/>
              </a:prstGeom>
              <a:solidFill>
                <a:srgbClr val="DBE4ED"/>
              </a:solidFill>
              <a:ln>
                <a:solidFill>
                  <a:srgbClr val="DBE4ED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pic>
          <p:nvPicPr>
            <p:cNvPr id="5" name="图片 4"/>
            <p:cNvPicPr>
              <a:picLocks noChangeAspect="1"/>
            </p:cNvPicPr>
            <p:nvPr/>
          </p:nvPicPr>
          <p:blipFill rotWithShape="1"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1062" r="8388" b="18951"/>
            <a:stretch>
              <a:fillRect/>
            </a:stretch>
          </p:blipFill>
          <p:spPr>
            <a:xfrm>
              <a:off x="-201146" y="5355844"/>
              <a:ext cx="12397838" cy="1612190"/>
            </a:xfrm>
            <a:prstGeom prst="rect">
              <a:avLst/>
            </a:prstGeom>
          </p:spPr>
        </p:pic>
      </p:grpSp>
      <p:grpSp>
        <p:nvGrpSpPr>
          <p:cNvPr id="6" name="组合 5"/>
          <p:cNvGrpSpPr/>
          <p:nvPr/>
        </p:nvGrpSpPr>
        <p:grpSpPr>
          <a:xfrm>
            <a:off x="5898295" y="2876059"/>
            <a:ext cx="5763822" cy="2947965"/>
            <a:chOff x="2465778" y="1511493"/>
            <a:chExt cx="4516871" cy="2123770"/>
          </a:xfrm>
        </p:grpSpPr>
        <p:pic>
          <p:nvPicPr>
            <p:cNvPr id="8" name="图片 7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9826" t="45161" r="2792" b="33548"/>
            <a:stretch>
              <a:fillRect/>
            </a:stretch>
          </p:blipFill>
          <p:spPr>
            <a:xfrm>
              <a:off x="3089673" y="1511493"/>
              <a:ext cx="3892976" cy="2050027"/>
            </a:xfrm>
            <a:prstGeom prst="rect">
              <a:avLst/>
            </a:prstGeom>
          </p:spPr>
        </p:pic>
        <p:pic>
          <p:nvPicPr>
            <p:cNvPr id="9" name="图片 8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952" t="40739" r="34602"/>
            <a:stretch>
              <a:fillRect/>
            </a:stretch>
          </p:blipFill>
          <p:spPr>
            <a:xfrm>
              <a:off x="2465778" y="1646883"/>
              <a:ext cx="2094271" cy="1988380"/>
            </a:xfrm>
            <a:prstGeom prst="rect">
              <a:avLst/>
            </a:prstGeom>
          </p:spPr>
        </p:pic>
        <p:pic>
          <p:nvPicPr>
            <p:cNvPr id="11" name="图片 10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910" t="47307" r="68432" b="20767"/>
            <a:stretch>
              <a:fillRect/>
            </a:stretch>
          </p:blipFill>
          <p:spPr>
            <a:xfrm>
              <a:off x="5198694" y="1792288"/>
              <a:ext cx="897306" cy="950010"/>
            </a:xfrm>
            <a:prstGeom prst="rect">
              <a:avLst/>
            </a:prstGeom>
          </p:spPr>
        </p:pic>
      </p:grpSp>
      <p:pic>
        <p:nvPicPr>
          <p:cNvPr id="12" name="图片 11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12" t="51880" r="74157" b="40859"/>
          <a:stretch>
            <a:fillRect/>
          </a:stretch>
        </p:blipFill>
        <p:spPr>
          <a:xfrm rot="7573834" flipV="1">
            <a:off x="5213150" y="5731669"/>
            <a:ext cx="1374312" cy="1066606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3960776" y="2319557"/>
            <a:ext cx="23183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fontAlgn="auto"/>
            <a:r>
              <a:rPr lang="en-US" altLang="zh-CN" sz="4000" b="1" dirty="0">
                <a:solidFill>
                  <a:schemeClr val="tx1"/>
                </a:solidFill>
                <a:cs typeface="+mn-ea"/>
                <a:sym typeface="+mn-lt"/>
              </a:rPr>
              <a:t>PART.01</a:t>
            </a:r>
            <a:endParaRPr lang="en-US" altLang="zh-CN" sz="4000" b="1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2176063" y="2938991"/>
            <a:ext cx="4103098" cy="437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20000"/>
              </a:lnSpc>
            </a:pPr>
            <a:r>
              <a:rPr lang="zh-CN" altLang="en-US" sz="2000" dirty="0" smtClean="0">
                <a:solidFill>
                  <a:schemeClr val="tx1"/>
                </a:solidFill>
                <a:cs typeface="+mn-ea"/>
                <a:sym typeface="+mn-lt"/>
              </a:rPr>
              <a:t>添加标题</a:t>
            </a:r>
            <a:endParaRPr lang="zh-CN" altLang="en-US" sz="20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2176063" y="3362536"/>
            <a:ext cx="4137497" cy="1060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fontAlgn="auto">
              <a:lnSpc>
                <a:spcPct val="200000"/>
              </a:lnSpc>
            </a:pPr>
            <a:r>
              <a:rPr lang="zh-CN" altLang="en-US" sz="1100" dirty="0">
                <a:solidFill>
                  <a:schemeClr val="tx1"/>
                </a:solidFill>
                <a:cs typeface="+mn-ea"/>
                <a:sym typeface="+mn-lt"/>
              </a:rPr>
              <a:t>I love you more than I've ever loved any woman. And I've waited longer for you than I've waited for any woman.</a:t>
            </a:r>
            <a:endParaRPr lang="zh-CN" altLang="en-US" sz="1100" dirty="0">
              <a:solidFill>
                <a:schemeClr val="tx1"/>
              </a:solidFill>
              <a:cs typeface="+mn-ea"/>
              <a:sym typeface="+mn-lt"/>
            </a:endParaRPr>
          </a:p>
          <a:p>
            <a:pPr algn="r" fontAlgn="auto">
              <a:lnSpc>
                <a:spcPct val="200000"/>
              </a:lnSpc>
            </a:pPr>
            <a:endParaRPr lang="zh-CN" altLang="en-US" sz="11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pic>
        <p:nvPicPr>
          <p:cNvPr id="25" name="图片 24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846" t="19794" r="47673" b="27547"/>
          <a:stretch>
            <a:fillRect/>
          </a:stretch>
        </p:blipFill>
        <p:spPr>
          <a:xfrm flipH="1">
            <a:off x="2498823" y="652330"/>
            <a:ext cx="1728789" cy="237172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14" presetClass="entr" presetSubtype="5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path" presetSubtype="0" repeatCount="2000" accel="50000" decel="5000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4.81481E-6 L -0.05195 0.00115 " pathEditMode="relative" rAng="0" ptsTypes="AA">
                                      <p:cBhvr>
                                        <p:cTn id="3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04" y="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5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组合 9"/>
          <p:cNvGrpSpPr/>
          <p:nvPr/>
        </p:nvGrpSpPr>
        <p:grpSpPr>
          <a:xfrm>
            <a:off x="-201146" y="0"/>
            <a:ext cx="12397838" cy="6968034"/>
            <a:chOff x="-201146" y="0"/>
            <a:chExt cx="12397838" cy="6968034"/>
          </a:xfrm>
        </p:grpSpPr>
        <p:grpSp>
          <p:nvGrpSpPr>
            <p:cNvPr id="2" name="组合 1"/>
            <p:cNvGrpSpPr/>
            <p:nvPr/>
          </p:nvGrpSpPr>
          <p:grpSpPr>
            <a:xfrm>
              <a:off x="0" y="0"/>
              <a:ext cx="12192000" cy="6946533"/>
              <a:chOff x="0" y="0"/>
              <a:chExt cx="12192000" cy="6946533"/>
            </a:xfrm>
          </p:grpSpPr>
          <p:sp>
            <p:nvSpPr>
              <p:cNvPr id="3" name="矩形 2"/>
              <p:cNvSpPr/>
              <p:nvPr/>
            </p:nvSpPr>
            <p:spPr>
              <a:xfrm>
                <a:off x="0" y="0"/>
                <a:ext cx="12192000" cy="6946533"/>
              </a:xfrm>
              <a:prstGeom prst="rect">
                <a:avLst/>
              </a:prstGeom>
              <a:solidFill>
                <a:srgbClr val="F8E9C4"/>
              </a:solidFill>
              <a:ln>
                <a:solidFill>
                  <a:srgbClr val="CFAFB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" name="矩形: 圆角 3"/>
              <p:cNvSpPr/>
              <p:nvPr/>
            </p:nvSpPr>
            <p:spPr>
              <a:xfrm>
                <a:off x="379828" y="352502"/>
                <a:ext cx="11497995" cy="6505498"/>
              </a:xfrm>
              <a:prstGeom prst="roundRect">
                <a:avLst/>
              </a:prstGeom>
              <a:solidFill>
                <a:srgbClr val="DBE4ED"/>
              </a:solidFill>
              <a:ln>
                <a:solidFill>
                  <a:srgbClr val="DBE4ED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pic>
          <p:nvPicPr>
            <p:cNvPr id="5" name="图片 4"/>
            <p:cNvPicPr>
              <a:picLocks noChangeAspect="1"/>
            </p:cNvPicPr>
            <p:nvPr/>
          </p:nvPicPr>
          <p:blipFill rotWithShape="1"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1062" r="8388" b="18951"/>
            <a:stretch>
              <a:fillRect/>
            </a:stretch>
          </p:blipFill>
          <p:spPr>
            <a:xfrm>
              <a:off x="-201146" y="5355844"/>
              <a:ext cx="12397838" cy="1612190"/>
            </a:xfrm>
            <a:prstGeom prst="rect">
              <a:avLst/>
            </a:prstGeom>
          </p:spPr>
        </p:pic>
      </p:grp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266180">
            <a:off x="2749006" y="974511"/>
            <a:ext cx="6693988" cy="2566638"/>
          </a:xfrm>
          <a:prstGeom prst="rect">
            <a:avLst/>
          </a:prstGeom>
        </p:spPr>
      </p:pic>
      <p:sp>
        <p:nvSpPr>
          <p:cNvPr id="8" name="矩形 23"/>
          <p:cNvSpPr>
            <a:spLocks noChangeArrowheads="1"/>
          </p:cNvSpPr>
          <p:nvPr/>
        </p:nvSpPr>
        <p:spPr bwMode="auto">
          <a:xfrm>
            <a:off x="3522652" y="3173307"/>
            <a:ext cx="4950241" cy="138499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zh-CN" altLang="en-US" sz="1050" dirty="0">
                <a:cs typeface="+mn-ea"/>
                <a:sym typeface="+mn-lt"/>
              </a:rPr>
              <a:t>I love you more than I've ever loved any woman. And I've waited longer for you than I've waited for any woman. I love you more than I've ever loved any woman. And I've waited longer for you than I've waited for any woman.</a:t>
            </a:r>
            <a:endParaRPr lang="zh-CN" altLang="en-US" sz="1050" dirty="0">
              <a:cs typeface="+mn-ea"/>
              <a:sym typeface="+mn-lt"/>
            </a:endParaRPr>
          </a:p>
          <a:p>
            <a:pPr algn="ctr">
              <a:lnSpc>
                <a:spcPct val="200000"/>
              </a:lnSpc>
            </a:pPr>
            <a:endParaRPr lang="zh-CN" altLang="en-US" sz="1050" dirty="0">
              <a:cs typeface="+mn-ea"/>
              <a:sym typeface="+mn-lt"/>
            </a:endParaRPr>
          </a:p>
        </p:txBody>
      </p:sp>
      <p:sp>
        <p:nvSpPr>
          <p:cNvPr id="9" name="矩形 23"/>
          <p:cNvSpPr>
            <a:spLocks noChangeArrowheads="1"/>
          </p:cNvSpPr>
          <p:nvPr/>
        </p:nvSpPr>
        <p:spPr bwMode="auto">
          <a:xfrm>
            <a:off x="3547013" y="4453779"/>
            <a:ext cx="4901517" cy="170816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zh-CN" altLang="en-US" sz="1050" dirty="0">
                <a:cs typeface="+mn-ea"/>
                <a:sym typeface="+mn-lt"/>
              </a:rPr>
              <a:t>I love you more than I've ever loved any woman. And I've waited longer for you than I've waited for any woman. I love you more than I've ever loved any woman. And I've waited longer for you than I've waited for any woman.. I love you more than I've ever loved any woman. </a:t>
            </a:r>
            <a:endParaRPr lang="zh-CN" altLang="en-US" sz="1050" dirty="0">
              <a:cs typeface="+mn-ea"/>
              <a:sym typeface="+mn-lt"/>
            </a:endParaRPr>
          </a:p>
          <a:p>
            <a:pPr algn="ctr">
              <a:lnSpc>
                <a:spcPct val="200000"/>
              </a:lnSpc>
            </a:pPr>
            <a:endParaRPr lang="zh-CN" altLang="en-US" sz="1050" dirty="0">
              <a:cs typeface="+mn-ea"/>
              <a:sym typeface="+mn-lt"/>
            </a:endParaRPr>
          </a:p>
        </p:txBody>
      </p:sp>
      <p:sp>
        <p:nvSpPr>
          <p:cNvPr id="11" name="文本框 24"/>
          <p:cNvSpPr txBox="1">
            <a:spLocks noChangeArrowheads="1"/>
          </p:cNvSpPr>
          <p:nvPr/>
        </p:nvSpPr>
        <p:spPr bwMode="auto">
          <a:xfrm>
            <a:off x="3966893" y="2553328"/>
            <a:ext cx="3985385" cy="5069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20000"/>
              </a:lnSpc>
            </a:pPr>
            <a:r>
              <a:rPr lang="zh-CN" altLang="en-US" sz="2400" b="1" dirty="0" smtClean="0">
                <a:latin typeface="+mn-lt"/>
                <a:ea typeface="+mn-ea"/>
                <a:cs typeface="+mn-ea"/>
                <a:sym typeface="+mn-lt"/>
              </a:rPr>
              <a:t>添加标题</a:t>
            </a:r>
            <a:endParaRPr lang="zh-CN" altLang="en-US" sz="2400" b="1" dirty="0">
              <a:latin typeface="+mn-lt"/>
              <a:ea typeface="+mn-ea"/>
              <a:cs typeface="+mn-ea"/>
              <a:sym typeface="+mn-lt"/>
            </a:endParaRPr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 rotWithShape="1">
          <a:blip r:embed="rId3"/>
          <a:srcRect l="9185" b="11517"/>
          <a:stretch>
            <a:fillRect/>
          </a:stretch>
        </p:blipFill>
        <p:spPr>
          <a:xfrm flipH="1">
            <a:off x="273048" y="3208011"/>
            <a:ext cx="3059690" cy="205930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 rotWithShape="1">
          <a:blip r:embed="rId4"/>
          <a:srcRect l="22619" t="19461" r="11043" b="8834"/>
          <a:stretch>
            <a:fillRect/>
          </a:stretch>
        </p:blipFill>
        <p:spPr>
          <a:xfrm>
            <a:off x="8649676" y="3436116"/>
            <a:ext cx="2678313" cy="192684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0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-201146" y="0"/>
            <a:ext cx="12397838" cy="6968034"/>
            <a:chOff x="-201146" y="0"/>
            <a:chExt cx="12397838" cy="6968034"/>
          </a:xfrm>
        </p:grpSpPr>
        <p:grpSp>
          <p:nvGrpSpPr>
            <p:cNvPr id="3" name="组合 2"/>
            <p:cNvGrpSpPr/>
            <p:nvPr/>
          </p:nvGrpSpPr>
          <p:grpSpPr>
            <a:xfrm>
              <a:off x="0" y="0"/>
              <a:ext cx="12192000" cy="6946533"/>
              <a:chOff x="0" y="0"/>
              <a:chExt cx="12192000" cy="6946533"/>
            </a:xfrm>
          </p:grpSpPr>
          <p:sp>
            <p:nvSpPr>
              <p:cNvPr id="5" name="矩形 4"/>
              <p:cNvSpPr/>
              <p:nvPr/>
            </p:nvSpPr>
            <p:spPr>
              <a:xfrm>
                <a:off x="0" y="0"/>
                <a:ext cx="12192000" cy="6946533"/>
              </a:xfrm>
              <a:prstGeom prst="rect">
                <a:avLst/>
              </a:prstGeom>
              <a:solidFill>
                <a:srgbClr val="F8E9C4"/>
              </a:solidFill>
              <a:ln>
                <a:solidFill>
                  <a:srgbClr val="CFAFB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6" name="矩形: 圆角 5"/>
              <p:cNvSpPr/>
              <p:nvPr/>
            </p:nvSpPr>
            <p:spPr>
              <a:xfrm>
                <a:off x="379828" y="352502"/>
                <a:ext cx="11497995" cy="6505498"/>
              </a:xfrm>
              <a:prstGeom prst="roundRect">
                <a:avLst/>
              </a:prstGeom>
              <a:solidFill>
                <a:srgbClr val="DBE4ED"/>
              </a:solidFill>
              <a:ln>
                <a:solidFill>
                  <a:srgbClr val="DBE4ED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pic>
          <p:nvPicPr>
            <p:cNvPr id="4" name="图片 3"/>
            <p:cNvPicPr>
              <a:picLocks noChangeAspect="1"/>
            </p:cNvPicPr>
            <p:nvPr/>
          </p:nvPicPr>
          <p:blipFill rotWithShape="1"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1062" r="8388" b="18951"/>
            <a:stretch>
              <a:fillRect/>
            </a:stretch>
          </p:blipFill>
          <p:spPr>
            <a:xfrm>
              <a:off x="-201146" y="5355844"/>
              <a:ext cx="12397838" cy="1612190"/>
            </a:xfrm>
            <a:prstGeom prst="rect">
              <a:avLst/>
            </a:prstGeom>
          </p:spPr>
        </p:pic>
      </p:grpSp>
      <p:grpSp>
        <p:nvGrpSpPr>
          <p:cNvPr id="44" name="组合 43"/>
          <p:cNvGrpSpPr/>
          <p:nvPr/>
        </p:nvGrpSpPr>
        <p:grpSpPr>
          <a:xfrm>
            <a:off x="922535" y="1996690"/>
            <a:ext cx="5075238" cy="3359154"/>
            <a:chOff x="248552" y="2501667"/>
            <a:chExt cx="5075238" cy="3359154"/>
          </a:xfrm>
        </p:grpSpPr>
        <p:sp>
          <p:nvSpPr>
            <p:cNvPr id="45" name="Rectangle 5"/>
            <p:cNvSpPr>
              <a:spLocks noChangeArrowheads="1"/>
            </p:cNvSpPr>
            <p:nvPr/>
          </p:nvSpPr>
          <p:spPr bwMode="auto">
            <a:xfrm>
              <a:off x="248552" y="3069992"/>
              <a:ext cx="5075238" cy="71438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zh-CN" altLang="en-US"/>
            </a:p>
          </p:txBody>
        </p:sp>
        <p:grpSp>
          <p:nvGrpSpPr>
            <p:cNvPr id="46" name="Group 85"/>
            <p:cNvGrpSpPr/>
            <p:nvPr/>
          </p:nvGrpSpPr>
          <p:grpSpPr bwMode="auto">
            <a:xfrm>
              <a:off x="716867" y="2501668"/>
              <a:ext cx="668338" cy="3070226"/>
              <a:chOff x="1655" y="1570"/>
              <a:chExt cx="421" cy="1934"/>
            </a:xfrm>
          </p:grpSpPr>
          <p:grpSp>
            <p:nvGrpSpPr>
              <p:cNvPr id="86" name="Group 25"/>
              <p:cNvGrpSpPr/>
              <p:nvPr/>
            </p:nvGrpSpPr>
            <p:grpSpPr bwMode="auto">
              <a:xfrm>
                <a:off x="1655" y="1814"/>
                <a:ext cx="417" cy="1406"/>
                <a:chOff x="930" y="1752"/>
                <a:chExt cx="348" cy="1406"/>
              </a:xfrm>
            </p:grpSpPr>
            <p:grpSp>
              <p:nvGrpSpPr>
                <p:cNvPr id="89" name="Group 24"/>
                <p:cNvGrpSpPr/>
                <p:nvPr/>
              </p:nvGrpSpPr>
              <p:grpSpPr bwMode="auto">
                <a:xfrm>
                  <a:off x="930" y="1754"/>
                  <a:ext cx="68" cy="113"/>
                  <a:chOff x="839" y="1752"/>
                  <a:chExt cx="68" cy="113"/>
                </a:xfrm>
              </p:grpSpPr>
              <p:sp>
                <p:nvSpPr>
                  <p:cNvPr id="93" name="Freeform 9"/>
                  <p:cNvSpPr/>
                  <p:nvPr/>
                </p:nvSpPr>
                <p:spPr bwMode="auto">
                  <a:xfrm>
                    <a:off x="839" y="1752"/>
                    <a:ext cx="68" cy="113"/>
                  </a:xfrm>
                  <a:custGeom>
                    <a:avLst/>
                    <a:gdLst>
                      <a:gd name="T0" fmla="*/ 68 w 114"/>
                      <a:gd name="T1" fmla="*/ 0 h 113"/>
                      <a:gd name="T2" fmla="*/ 68 w 114"/>
                      <a:gd name="T3" fmla="*/ 113 h 113"/>
                      <a:gd name="T4" fmla="*/ 0 w 114"/>
                      <a:gd name="T5" fmla="*/ 113 h 113"/>
                      <a:gd name="T6" fmla="*/ 68 w 114"/>
                      <a:gd name="T7" fmla="*/ 0 h 113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114" h="113">
                        <a:moveTo>
                          <a:pt x="114" y="0"/>
                        </a:moveTo>
                        <a:lnTo>
                          <a:pt x="114" y="113"/>
                        </a:lnTo>
                        <a:lnTo>
                          <a:pt x="0" y="113"/>
                        </a:lnTo>
                        <a:lnTo>
                          <a:pt x="114" y="0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prstDash val="solid"/>
                        <a:rou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94" name="Freeform 10"/>
                  <p:cNvSpPr/>
                  <p:nvPr/>
                </p:nvSpPr>
                <p:spPr bwMode="auto">
                  <a:xfrm>
                    <a:off x="839" y="1752"/>
                    <a:ext cx="68" cy="113"/>
                  </a:xfrm>
                  <a:custGeom>
                    <a:avLst/>
                    <a:gdLst>
                      <a:gd name="T0" fmla="*/ 68 w 114"/>
                      <a:gd name="T1" fmla="*/ 0 h 113"/>
                      <a:gd name="T2" fmla="*/ 68 w 114"/>
                      <a:gd name="T3" fmla="*/ 113 h 113"/>
                      <a:gd name="T4" fmla="*/ 0 w 114"/>
                      <a:gd name="T5" fmla="*/ 113 h 113"/>
                      <a:gd name="T6" fmla="*/ 68 w 114"/>
                      <a:gd name="T7" fmla="*/ 0 h 113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114" h="113">
                        <a:moveTo>
                          <a:pt x="114" y="0"/>
                        </a:moveTo>
                        <a:lnTo>
                          <a:pt x="114" y="113"/>
                        </a:lnTo>
                        <a:lnTo>
                          <a:pt x="0" y="113"/>
                        </a:lnTo>
                        <a:lnTo>
                          <a:pt x="114" y="0"/>
                        </a:lnTo>
                        <a:close/>
                      </a:path>
                    </a:pathLst>
                  </a:custGeom>
                  <a:solidFill>
                    <a:srgbClr val="000000">
                      <a:alpha val="50980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prstDash val="solid"/>
                        <a:rou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90" name="Group 20"/>
                <p:cNvGrpSpPr/>
                <p:nvPr/>
              </p:nvGrpSpPr>
              <p:grpSpPr bwMode="auto">
                <a:xfrm>
                  <a:off x="998" y="1752"/>
                  <a:ext cx="280" cy="1406"/>
                  <a:chOff x="907" y="1752"/>
                  <a:chExt cx="453" cy="1996"/>
                </a:xfrm>
              </p:grpSpPr>
              <p:sp>
                <p:nvSpPr>
                  <p:cNvPr id="91" name="Freeform 21"/>
                  <p:cNvSpPr/>
                  <p:nvPr/>
                </p:nvSpPr>
                <p:spPr bwMode="auto">
                  <a:xfrm>
                    <a:off x="1202" y="1752"/>
                    <a:ext cx="158" cy="1928"/>
                  </a:xfrm>
                  <a:custGeom>
                    <a:avLst/>
                    <a:gdLst>
                      <a:gd name="T0" fmla="*/ 90 w 158"/>
                      <a:gd name="T1" fmla="*/ 0 h 1928"/>
                      <a:gd name="T2" fmla="*/ 158 w 158"/>
                      <a:gd name="T3" fmla="*/ 1928 h 1928"/>
                      <a:gd name="T4" fmla="*/ 0 w 158"/>
                      <a:gd name="T5" fmla="*/ 1928 h 1928"/>
                      <a:gd name="T6" fmla="*/ 90 w 158"/>
                      <a:gd name="T7" fmla="*/ 0 h 1928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158" h="1928">
                        <a:moveTo>
                          <a:pt x="90" y="0"/>
                        </a:moveTo>
                        <a:lnTo>
                          <a:pt x="158" y="1928"/>
                        </a:lnTo>
                        <a:lnTo>
                          <a:pt x="0" y="1928"/>
                        </a:lnTo>
                        <a:lnTo>
                          <a:pt x="90" y="0"/>
                        </a:lnTo>
                        <a:close/>
                      </a:path>
                    </a:pathLst>
                  </a:custGeom>
                  <a:solidFill>
                    <a:srgbClr val="888888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prstDash val="solid"/>
                        <a:rou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92" name="Rectangle 22"/>
                  <p:cNvSpPr>
                    <a:spLocks noChangeArrowheads="1"/>
                  </p:cNvSpPr>
                  <p:nvPr/>
                </p:nvSpPr>
                <p:spPr bwMode="auto">
                  <a:xfrm>
                    <a:off x="907" y="1752"/>
                    <a:ext cx="385" cy="1996"/>
                  </a:xfrm>
                  <a:prstGeom prst="rect">
                    <a:avLst/>
                  </a:prstGeom>
                  <a:solidFill>
                    <a:srgbClr val="ECCAC9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>
                    <a:spAutoFit/>
                  </a:bodyPr>
                  <a:lstStyle/>
                  <a:p>
                    <a:endParaRPr lang="zh-CN" altLang="en-US"/>
                  </a:p>
                </p:txBody>
              </p:sp>
            </p:grpSp>
          </p:grpSp>
          <p:sp>
            <p:nvSpPr>
              <p:cNvPr id="87" name="Text Box 69"/>
              <p:cNvSpPr txBox="1">
                <a:spLocks noChangeArrowheads="1"/>
              </p:cNvSpPr>
              <p:nvPr/>
            </p:nvSpPr>
            <p:spPr bwMode="auto">
              <a:xfrm>
                <a:off x="1701" y="3271"/>
                <a:ext cx="375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accent2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 sz="2000" b="1">
                    <a:solidFill>
                      <a:schemeClr val="accent2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 sz="2000" b="1">
                    <a:solidFill>
                      <a:schemeClr val="accent2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 sz="2000" b="1">
                    <a:solidFill>
                      <a:schemeClr val="accent2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 sz="2000" b="1">
                    <a:solidFill>
                      <a:schemeClr val="accent2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accent2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accent2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accent2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accent2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r>
                  <a:rPr lang="en-US" altLang="zh-CN" sz="1800" dirty="0">
                    <a:solidFill>
                      <a:schemeClr val="tx1"/>
                    </a:solidFill>
                    <a:ea typeface="黑体" panose="02010609060101010101" pitchFamily="2" charset="-122"/>
                  </a:rPr>
                  <a:t>text</a:t>
                </a:r>
                <a:endParaRPr lang="zh-CN" altLang="en-US" sz="1800" dirty="0">
                  <a:solidFill>
                    <a:schemeClr val="tx1"/>
                  </a:solidFill>
                  <a:ea typeface="黑体" panose="02010609060101010101" pitchFamily="2" charset="-122"/>
                </a:endParaRPr>
              </a:p>
            </p:txBody>
          </p:sp>
          <p:sp>
            <p:nvSpPr>
              <p:cNvPr id="88" name="Text Box 74"/>
              <p:cNvSpPr txBox="1">
                <a:spLocks noChangeArrowheads="1"/>
              </p:cNvSpPr>
              <p:nvPr/>
            </p:nvSpPr>
            <p:spPr bwMode="auto">
              <a:xfrm>
                <a:off x="1689" y="1570"/>
                <a:ext cx="364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accent2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 sz="2000" b="1">
                    <a:solidFill>
                      <a:schemeClr val="accent2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 sz="2000" b="1">
                    <a:solidFill>
                      <a:schemeClr val="accent2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 sz="2000" b="1">
                    <a:solidFill>
                      <a:schemeClr val="accent2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 sz="2000" b="1">
                    <a:solidFill>
                      <a:schemeClr val="accent2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accent2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accent2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accent2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accent2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r>
                  <a:rPr lang="en-US" altLang="zh-CN" sz="1400" dirty="0">
                    <a:solidFill>
                      <a:schemeClr val="tx1"/>
                    </a:solidFill>
                    <a:ea typeface="黑体" panose="02010609060101010101" pitchFamily="2" charset="-122"/>
                  </a:rPr>
                  <a:t>1200</a:t>
                </a:r>
                <a:endParaRPr lang="en-US" altLang="zh-CN" sz="1400" dirty="0">
                  <a:solidFill>
                    <a:schemeClr val="tx1"/>
                  </a:solidFill>
                  <a:ea typeface="黑体" panose="02010609060101010101" pitchFamily="2" charset="-122"/>
                </a:endParaRPr>
              </a:p>
            </p:txBody>
          </p:sp>
        </p:grpSp>
        <p:grpSp>
          <p:nvGrpSpPr>
            <p:cNvPr id="47" name="Group 84"/>
            <p:cNvGrpSpPr/>
            <p:nvPr/>
          </p:nvGrpSpPr>
          <p:grpSpPr bwMode="auto">
            <a:xfrm>
              <a:off x="1545540" y="2501667"/>
              <a:ext cx="660400" cy="2530475"/>
              <a:chOff x="2177" y="1570"/>
              <a:chExt cx="416" cy="1594"/>
            </a:xfrm>
          </p:grpSpPr>
          <p:grpSp>
            <p:nvGrpSpPr>
              <p:cNvPr id="77" name="Group 75"/>
              <p:cNvGrpSpPr/>
              <p:nvPr/>
            </p:nvGrpSpPr>
            <p:grpSpPr bwMode="auto">
              <a:xfrm>
                <a:off x="2177" y="1814"/>
                <a:ext cx="416" cy="1111"/>
                <a:chOff x="2247" y="1814"/>
                <a:chExt cx="346" cy="1111"/>
              </a:xfrm>
            </p:grpSpPr>
            <p:grpSp>
              <p:nvGrpSpPr>
                <p:cNvPr id="80" name="Group 57"/>
                <p:cNvGrpSpPr/>
                <p:nvPr/>
              </p:nvGrpSpPr>
              <p:grpSpPr bwMode="auto">
                <a:xfrm>
                  <a:off x="2247" y="1816"/>
                  <a:ext cx="68" cy="113"/>
                  <a:chOff x="2247" y="1816"/>
                  <a:chExt cx="68" cy="113"/>
                </a:xfrm>
              </p:grpSpPr>
              <p:sp>
                <p:nvSpPr>
                  <p:cNvPr id="84" name="Freeform 28"/>
                  <p:cNvSpPr/>
                  <p:nvPr/>
                </p:nvSpPr>
                <p:spPr bwMode="auto">
                  <a:xfrm>
                    <a:off x="2247" y="1816"/>
                    <a:ext cx="68" cy="113"/>
                  </a:xfrm>
                  <a:custGeom>
                    <a:avLst/>
                    <a:gdLst>
                      <a:gd name="T0" fmla="*/ 68 w 114"/>
                      <a:gd name="T1" fmla="*/ 0 h 113"/>
                      <a:gd name="T2" fmla="*/ 68 w 114"/>
                      <a:gd name="T3" fmla="*/ 113 h 113"/>
                      <a:gd name="T4" fmla="*/ 0 w 114"/>
                      <a:gd name="T5" fmla="*/ 113 h 113"/>
                      <a:gd name="T6" fmla="*/ 68 w 114"/>
                      <a:gd name="T7" fmla="*/ 0 h 113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114" h="113">
                        <a:moveTo>
                          <a:pt x="114" y="0"/>
                        </a:moveTo>
                        <a:lnTo>
                          <a:pt x="114" y="113"/>
                        </a:lnTo>
                        <a:lnTo>
                          <a:pt x="0" y="113"/>
                        </a:lnTo>
                        <a:lnTo>
                          <a:pt x="114" y="0"/>
                        </a:lnTo>
                        <a:close/>
                      </a:path>
                    </a:pathLst>
                  </a:custGeom>
                  <a:solidFill>
                    <a:schemeClr val="accent1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prstDash val="solid"/>
                        <a:rou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85" name="Freeform 29"/>
                  <p:cNvSpPr/>
                  <p:nvPr/>
                </p:nvSpPr>
                <p:spPr bwMode="auto">
                  <a:xfrm>
                    <a:off x="2247" y="1816"/>
                    <a:ext cx="68" cy="113"/>
                  </a:xfrm>
                  <a:custGeom>
                    <a:avLst/>
                    <a:gdLst>
                      <a:gd name="T0" fmla="*/ 68 w 114"/>
                      <a:gd name="T1" fmla="*/ 0 h 113"/>
                      <a:gd name="T2" fmla="*/ 68 w 114"/>
                      <a:gd name="T3" fmla="*/ 113 h 113"/>
                      <a:gd name="T4" fmla="*/ 0 w 114"/>
                      <a:gd name="T5" fmla="*/ 113 h 113"/>
                      <a:gd name="T6" fmla="*/ 68 w 114"/>
                      <a:gd name="T7" fmla="*/ 0 h 113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114" h="113">
                        <a:moveTo>
                          <a:pt x="114" y="0"/>
                        </a:moveTo>
                        <a:lnTo>
                          <a:pt x="114" y="113"/>
                        </a:lnTo>
                        <a:lnTo>
                          <a:pt x="0" y="113"/>
                        </a:lnTo>
                        <a:lnTo>
                          <a:pt x="114" y="0"/>
                        </a:lnTo>
                        <a:close/>
                      </a:path>
                    </a:pathLst>
                  </a:custGeom>
                  <a:solidFill>
                    <a:srgbClr val="000000">
                      <a:alpha val="50980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prstDash val="solid"/>
                        <a:rou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81" name="Group 30"/>
                <p:cNvGrpSpPr/>
                <p:nvPr/>
              </p:nvGrpSpPr>
              <p:grpSpPr bwMode="auto">
                <a:xfrm>
                  <a:off x="2313" y="1814"/>
                  <a:ext cx="280" cy="1111"/>
                  <a:chOff x="907" y="1752"/>
                  <a:chExt cx="453" cy="1996"/>
                </a:xfrm>
              </p:grpSpPr>
              <p:sp>
                <p:nvSpPr>
                  <p:cNvPr id="82" name="Freeform 31"/>
                  <p:cNvSpPr/>
                  <p:nvPr/>
                </p:nvSpPr>
                <p:spPr bwMode="auto">
                  <a:xfrm>
                    <a:off x="1202" y="1752"/>
                    <a:ext cx="158" cy="1928"/>
                  </a:xfrm>
                  <a:custGeom>
                    <a:avLst/>
                    <a:gdLst>
                      <a:gd name="T0" fmla="*/ 90 w 158"/>
                      <a:gd name="T1" fmla="*/ 0 h 1928"/>
                      <a:gd name="T2" fmla="*/ 158 w 158"/>
                      <a:gd name="T3" fmla="*/ 1928 h 1928"/>
                      <a:gd name="T4" fmla="*/ 0 w 158"/>
                      <a:gd name="T5" fmla="*/ 1928 h 1928"/>
                      <a:gd name="T6" fmla="*/ 90 w 158"/>
                      <a:gd name="T7" fmla="*/ 0 h 1928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158" h="1928">
                        <a:moveTo>
                          <a:pt x="90" y="0"/>
                        </a:moveTo>
                        <a:lnTo>
                          <a:pt x="158" y="1928"/>
                        </a:lnTo>
                        <a:lnTo>
                          <a:pt x="0" y="1928"/>
                        </a:lnTo>
                        <a:lnTo>
                          <a:pt x="90" y="0"/>
                        </a:lnTo>
                        <a:close/>
                      </a:path>
                    </a:pathLst>
                  </a:custGeom>
                  <a:solidFill>
                    <a:srgbClr val="888888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prstDash val="solid"/>
                        <a:rou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83" name="Rectangle 32"/>
                  <p:cNvSpPr>
                    <a:spLocks noChangeArrowheads="1"/>
                  </p:cNvSpPr>
                  <p:nvPr/>
                </p:nvSpPr>
                <p:spPr bwMode="auto">
                  <a:xfrm>
                    <a:off x="907" y="1752"/>
                    <a:ext cx="385" cy="1996"/>
                  </a:xfrm>
                  <a:prstGeom prst="rect">
                    <a:avLst/>
                  </a:prstGeom>
                  <a:solidFill>
                    <a:srgbClr val="8CC1D1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anchor="ctr">
                    <a:spAutoFit/>
                  </a:bodyPr>
                  <a:lstStyle/>
                  <a:p>
                    <a:endParaRPr lang="zh-CN" altLang="en-US"/>
                  </a:p>
                </p:txBody>
              </p:sp>
            </p:grpSp>
          </p:grpSp>
          <p:sp>
            <p:nvSpPr>
              <p:cNvPr id="78" name="Text Box 70"/>
              <p:cNvSpPr txBox="1">
                <a:spLocks noChangeArrowheads="1"/>
              </p:cNvSpPr>
              <p:nvPr/>
            </p:nvSpPr>
            <p:spPr bwMode="auto">
              <a:xfrm>
                <a:off x="2210" y="2931"/>
                <a:ext cx="375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accent2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 sz="2000" b="1">
                    <a:solidFill>
                      <a:schemeClr val="accent2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 sz="2000" b="1">
                    <a:solidFill>
                      <a:schemeClr val="accent2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 sz="2000" b="1">
                    <a:solidFill>
                      <a:schemeClr val="accent2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 sz="2000" b="1">
                    <a:solidFill>
                      <a:schemeClr val="accent2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accent2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accent2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accent2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accent2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r>
                  <a:rPr lang="en-US" altLang="zh-CN" sz="1800" dirty="0">
                    <a:solidFill>
                      <a:schemeClr val="tx1"/>
                    </a:solidFill>
                    <a:ea typeface="黑体" panose="02010609060101010101" pitchFamily="2" charset="-122"/>
                  </a:rPr>
                  <a:t>text</a:t>
                </a:r>
                <a:endParaRPr lang="zh-CN" altLang="en-US" sz="1800" dirty="0">
                  <a:solidFill>
                    <a:schemeClr val="tx1"/>
                  </a:solidFill>
                  <a:ea typeface="黑体" panose="02010609060101010101" pitchFamily="2" charset="-122"/>
                </a:endParaRPr>
              </a:p>
            </p:txBody>
          </p:sp>
          <p:sp>
            <p:nvSpPr>
              <p:cNvPr id="79" name="Text Box 76"/>
              <p:cNvSpPr txBox="1">
                <a:spLocks noChangeArrowheads="1"/>
              </p:cNvSpPr>
              <p:nvPr/>
            </p:nvSpPr>
            <p:spPr bwMode="auto">
              <a:xfrm>
                <a:off x="2230" y="1570"/>
                <a:ext cx="302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accent2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 sz="2000" b="1">
                    <a:solidFill>
                      <a:schemeClr val="accent2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 sz="2000" b="1">
                    <a:solidFill>
                      <a:schemeClr val="accent2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 sz="2000" b="1">
                    <a:solidFill>
                      <a:schemeClr val="accent2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 sz="2000" b="1">
                    <a:solidFill>
                      <a:schemeClr val="accent2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accent2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accent2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accent2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accent2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r>
                  <a:rPr lang="en-US" altLang="zh-CN" sz="1400" dirty="0">
                    <a:solidFill>
                      <a:schemeClr val="tx1"/>
                    </a:solidFill>
                    <a:ea typeface="黑体" panose="02010609060101010101" pitchFamily="2" charset="-122"/>
                  </a:rPr>
                  <a:t>998</a:t>
                </a:r>
                <a:endParaRPr lang="en-US" altLang="zh-CN" sz="1400" dirty="0">
                  <a:solidFill>
                    <a:schemeClr val="tx1"/>
                  </a:solidFill>
                  <a:ea typeface="黑体" panose="02010609060101010101" pitchFamily="2" charset="-122"/>
                </a:endParaRPr>
              </a:p>
            </p:txBody>
          </p:sp>
        </p:grpSp>
        <p:grpSp>
          <p:nvGrpSpPr>
            <p:cNvPr id="48" name="Group 83"/>
            <p:cNvGrpSpPr/>
            <p:nvPr/>
          </p:nvGrpSpPr>
          <p:grpSpPr bwMode="auto">
            <a:xfrm>
              <a:off x="2374218" y="2511191"/>
              <a:ext cx="649288" cy="2809873"/>
              <a:chOff x="2699" y="1576"/>
              <a:chExt cx="409" cy="1770"/>
            </a:xfrm>
          </p:grpSpPr>
          <p:grpSp>
            <p:nvGrpSpPr>
              <p:cNvPr id="68" name="Group 62"/>
              <p:cNvGrpSpPr/>
              <p:nvPr/>
            </p:nvGrpSpPr>
            <p:grpSpPr bwMode="auto">
              <a:xfrm>
                <a:off x="2699" y="1815"/>
                <a:ext cx="408" cy="1273"/>
                <a:chOff x="2759" y="1815"/>
                <a:chExt cx="348" cy="1273"/>
              </a:xfrm>
            </p:grpSpPr>
            <p:grpSp>
              <p:nvGrpSpPr>
                <p:cNvPr id="71" name="Group 38"/>
                <p:cNvGrpSpPr/>
                <p:nvPr/>
              </p:nvGrpSpPr>
              <p:grpSpPr bwMode="auto">
                <a:xfrm>
                  <a:off x="2827" y="1818"/>
                  <a:ext cx="280" cy="1270"/>
                  <a:chOff x="907" y="1752"/>
                  <a:chExt cx="453" cy="1996"/>
                </a:xfrm>
              </p:grpSpPr>
              <p:sp>
                <p:nvSpPr>
                  <p:cNvPr id="75" name="Freeform 39"/>
                  <p:cNvSpPr/>
                  <p:nvPr/>
                </p:nvSpPr>
                <p:spPr bwMode="auto">
                  <a:xfrm>
                    <a:off x="1202" y="1752"/>
                    <a:ext cx="158" cy="1928"/>
                  </a:xfrm>
                  <a:custGeom>
                    <a:avLst/>
                    <a:gdLst>
                      <a:gd name="T0" fmla="*/ 90 w 158"/>
                      <a:gd name="T1" fmla="*/ 0 h 1928"/>
                      <a:gd name="T2" fmla="*/ 158 w 158"/>
                      <a:gd name="T3" fmla="*/ 1928 h 1928"/>
                      <a:gd name="T4" fmla="*/ 0 w 158"/>
                      <a:gd name="T5" fmla="*/ 1928 h 1928"/>
                      <a:gd name="T6" fmla="*/ 90 w 158"/>
                      <a:gd name="T7" fmla="*/ 0 h 1928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158" h="1928">
                        <a:moveTo>
                          <a:pt x="90" y="0"/>
                        </a:moveTo>
                        <a:lnTo>
                          <a:pt x="158" y="1928"/>
                        </a:lnTo>
                        <a:lnTo>
                          <a:pt x="0" y="1928"/>
                        </a:lnTo>
                        <a:lnTo>
                          <a:pt x="90" y="0"/>
                        </a:lnTo>
                        <a:close/>
                      </a:path>
                    </a:pathLst>
                  </a:custGeom>
                  <a:solidFill>
                    <a:srgbClr val="888888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prstDash val="solid"/>
                        <a:rou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76" name="Rectangle 40"/>
                  <p:cNvSpPr>
                    <a:spLocks noChangeArrowheads="1"/>
                  </p:cNvSpPr>
                  <p:nvPr/>
                </p:nvSpPr>
                <p:spPr bwMode="auto">
                  <a:xfrm>
                    <a:off x="907" y="1752"/>
                    <a:ext cx="385" cy="1996"/>
                  </a:xfrm>
                  <a:prstGeom prst="rect">
                    <a:avLst/>
                  </a:prstGeom>
                  <a:solidFill>
                    <a:srgbClr val="CFAFBD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anchor="ctr">
                    <a:spAutoFit/>
                  </a:bodyPr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72" name="Group 61"/>
                <p:cNvGrpSpPr/>
                <p:nvPr/>
              </p:nvGrpSpPr>
              <p:grpSpPr bwMode="auto">
                <a:xfrm>
                  <a:off x="2759" y="1815"/>
                  <a:ext cx="69" cy="113"/>
                  <a:chOff x="2759" y="1815"/>
                  <a:chExt cx="69" cy="113"/>
                </a:xfrm>
              </p:grpSpPr>
              <p:sp>
                <p:nvSpPr>
                  <p:cNvPr id="73" name="Freeform 59"/>
                  <p:cNvSpPr/>
                  <p:nvPr/>
                </p:nvSpPr>
                <p:spPr bwMode="auto">
                  <a:xfrm>
                    <a:off x="2759" y="1815"/>
                    <a:ext cx="68" cy="113"/>
                  </a:xfrm>
                  <a:custGeom>
                    <a:avLst/>
                    <a:gdLst>
                      <a:gd name="T0" fmla="*/ 68 w 114"/>
                      <a:gd name="T1" fmla="*/ 0 h 113"/>
                      <a:gd name="T2" fmla="*/ 68 w 114"/>
                      <a:gd name="T3" fmla="*/ 113 h 113"/>
                      <a:gd name="T4" fmla="*/ 0 w 114"/>
                      <a:gd name="T5" fmla="*/ 113 h 113"/>
                      <a:gd name="T6" fmla="*/ 68 w 114"/>
                      <a:gd name="T7" fmla="*/ 0 h 113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114" h="113">
                        <a:moveTo>
                          <a:pt x="114" y="0"/>
                        </a:moveTo>
                        <a:lnTo>
                          <a:pt x="114" y="113"/>
                        </a:lnTo>
                        <a:lnTo>
                          <a:pt x="0" y="113"/>
                        </a:lnTo>
                        <a:lnTo>
                          <a:pt x="114" y="0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prstDash val="solid"/>
                        <a:rou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74" name="Freeform 60"/>
                  <p:cNvSpPr/>
                  <p:nvPr/>
                </p:nvSpPr>
                <p:spPr bwMode="auto">
                  <a:xfrm>
                    <a:off x="2760" y="1815"/>
                    <a:ext cx="68" cy="113"/>
                  </a:xfrm>
                  <a:custGeom>
                    <a:avLst/>
                    <a:gdLst>
                      <a:gd name="T0" fmla="*/ 68 w 114"/>
                      <a:gd name="T1" fmla="*/ 0 h 113"/>
                      <a:gd name="T2" fmla="*/ 68 w 114"/>
                      <a:gd name="T3" fmla="*/ 113 h 113"/>
                      <a:gd name="T4" fmla="*/ 0 w 114"/>
                      <a:gd name="T5" fmla="*/ 113 h 113"/>
                      <a:gd name="T6" fmla="*/ 68 w 114"/>
                      <a:gd name="T7" fmla="*/ 0 h 113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114" h="113">
                        <a:moveTo>
                          <a:pt x="114" y="0"/>
                        </a:moveTo>
                        <a:lnTo>
                          <a:pt x="114" y="113"/>
                        </a:lnTo>
                        <a:lnTo>
                          <a:pt x="0" y="113"/>
                        </a:lnTo>
                        <a:lnTo>
                          <a:pt x="114" y="0"/>
                        </a:lnTo>
                        <a:close/>
                      </a:path>
                    </a:pathLst>
                  </a:custGeom>
                  <a:solidFill>
                    <a:srgbClr val="000000">
                      <a:alpha val="50980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prstDash val="solid"/>
                        <a:rou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/>
                  <a:p>
                    <a:endParaRPr lang="zh-CN" altLang="en-US"/>
                  </a:p>
                </p:txBody>
              </p:sp>
            </p:grpSp>
          </p:grpSp>
          <p:sp>
            <p:nvSpPr>
              <p:cNvPr id="69" name="Text Box 71"/>
              <p:cNvSpPr txBox="1">
                <a:spLocks noChangeArrowheads="1"/>
              </p:cNvSpPr>
              <p:nvPr/>
            </p:nvSpPr>
            <p:spPr bwMode="auto">
              <a:xfrm>
                <a:off x="2721" y="3113"/>
                <a:ext cx="375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accent2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 sz="2000" b="1">
                    <a:solidFill>
                      <a:schemeClr val="accent2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 sz="2000" b="1">
                    <a:solidFill>
                      <a:schemeClr val="accent2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 sz="2000" b="1">
                    <a:solidFill>
                      <a:schemeClr val="accent2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 sz="2000" b="1">
                    <a:solidFill>
                      <a:schemeClr val="accent2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accent2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accent2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accent2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accent2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r>
                  <a:rPr lang="en-US" altLang="zh-CN" sz="1800" dirty="0">
                    <a:solidFill>
                      <a:schemeClr val="tx1"/>
                    </a:solidFill>
                    <a:ea typeface="黑体" panose="02010609060101010101" pitchFamily="2" charset="-122"/>
                  </a:rPr>
                  <a:t>text</a:t>
                </a:r>
                <a:endParaRPr lang="zh-CN" altLang="en-US" sz="1800" dirty="0">
                  <a:solidFill>
                    <a:schemeClr val="tx1"/>
                  </a:solidFill>
                  <a:ea typeface="黑体" panose="02010609060101010101" pitchFamily="2" charset="-122"/>
                </a:endParaRPr>
              </a:p>
            </p:txBody>
          </p:sp>
          <p:sp>
            <p:nvSpPr>
              <p:cNvPr id="70" name="Text Box 77"/>
              <p:cNvSpPr txBox="1">
                <a:spLocks noChangeArrowheads="1"/>
              </p:cNvSpPr>
              <p:nvPr/>
            </p:nvSpPr>
            <p:spPr bwMode="auto">
              <a:xfrm>
                <a:off x="2744" y="1576"/>
                <a:ext cx="364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accent2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 sz="2000" b="1">
                    <a:solidFill>
                      <a:schemeClr val="accent2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 sz="2000" b="1">
                    <a:solidFill>
                      <a:schemeClr val="accent2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 sz="2000" b="1">
                    <a:solidFill>
                      <a:schemeClr val="accent2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 sz="2000" b="1">
                    <a:solidFill>
                      <a:schemeClr val="accent2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accent2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accent2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accent2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accent2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r>
                  <a:rPr lang="en-US" altLang="zh-CN" sz="1400" dirty="0">
                    <a:solidFill>
                      <a:schemeClr val="tx1"/>
                    </a:solidFill>
                    <a:ea typeface="黑体" panose="02010609060101010101" pitchFamily="2" charset="-122"/>
                  </a:rPr>
                  <a:t>1120</a:t>
                </a:r>
                <a:endParaRPr lang="en-US" altLang="zh-CN" sz="1400" dirty="0">
                  <a:solidFill>
                    <a:schemeClr val="tx1"/>
                  </a:solidFill>
                  <a:ea typeface="黑体" panose="02010609060101010101" pitchFamily="2" charset="-122"/>
                </a:endParaRPr>
              </a:p>
            </p:txBody>
          </p:sp>
        </p:grpSp>
        <p:grpSp>
          <p:nvGrpSpPr>
            <p:cNvPr id="49" name="Group 82"/>
            <p:cNvGrpSpPr/>
            <p:nvPr/>
          </p:nvGrpSpPr>
          <p:grpSpPr bwMode="auto">
            <a:xfrm>
              <a:off x="3201298" y="2508019"/>
              <a:ext cx="666750" cy="3352802"/>
              <a:chOff x="3220" y="1574"/>
              <a:chExt cx="420" cy="2112"/>
            </a:xfrm>
          </p:grpSpPr>
          <p:grpSp>
            <p:nvGrpSpPr>
              <p:cNvPr id="60" name="Group 55"/>
              <p:cNvGrpSpPr/>
              <p:nvPr/>
            </p:nvGrpSpPr>
            <p:grpSpPr bwMode="auto">
              <a:xfrm>
                <a:off x="3220" y="1814"/>
                <a:ext cx="416" cy="1610"/>
                <a:chOff x="3266" y="1820"/>
                <a:chExt cx="348" cy="1610"/>
              </a:xfrm>
            </p:grpSpPr>
            <p:sp>
              <p:nvSpPr>
                <p:cNvPr id="63" name="Freeform 43"/>
                <p:cNvSpPr/>
                <p:nvPr/>
              </p:nvSpPr>
              <p:spPr bwMode="auto">
                <a:xfrm>
                  <a:off x="3266" y="1822"/>
                  <a:ext cx="68" cy="113"/>
                </a:xfrm>
                <a:custGeom>
                  <a:avLst/>
                  <a:gdLst>
                    <a:gd name="T0" fmla="*/ 68 w 114"/>
                    <a:gd name="T1" fmla="*/ 0 h 113"/>
                    <a:gd name="T2" fmla="*/ 68 w 114"/>
                    <a:gd name="T3" fmla="*/ 113 h 113"/>
                    <a:gd name="T4" fmla="*/ 0 w 114"/>
                    <a:gd name="T5" fmla="*/ 113 h 113"/>
                    <a:gd name="T6" fmla="*/ 68 w 114"/>
                    <a:gd name="T7" fmla="*/ 0 h 113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114" h="113">
                      <a:moveTo>
                        <a:pt x="114" y="0"/>
                      </a:moveTo>
                      <a:lnTo>
                        <a:pt x="114" y="113"/>
                      </a:lnTo>
                      <a:lnTo>
                        <a:pt x="0" y="113"/>
                      </a:lnTo>
                      <a:lnTo>
                        <a:pt x="114" y="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prstDash val="solid"/>
                      <a:rou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64" name="Freeform 44"/>
                <p:cNvSpPr/>
                <p:nvPr/>
              </p:nvSpPr>
              <p:spPr bwMode="auto">
                <a:xfrm>
                  <a:off x="3266" y="1822"/>
                  <a:ext cx="68" cy="113"/>
                </a:xfrm>
                <a:custGeom>
                  <a:avLst/>
                  <a:gdLst>
                    <a:gd name="T0" fmla="*/ 68 w 114"/>
                    <a:gd name="T1" fmla="*/ 0 h 113"/>
                    <a:gd name="T2" fmla="*/ 68 w 114"/>
                    <a:gd name="T3" fmla="*/ 113 h 113"/>
                    <a:gd name="T4" fmla="*/ 0 w 114"/>
                    <a:gd name="T5" fmla="*/ 113 h 113"/>
                    <a:gd name="T6" fmla="*/ 68 w 114"/>
                    <a:gd name="T7" fmla="*/ 0 h 113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114" h="113">
                      <a:moveTo>
                        <a:pt x="114" y="0"/>
                      </a:moveTo>
                      <a:lnTo>
                        <a:pt x="114" y="113"/>
                      </a:lnTo>
                      <a:lnTo>
                        <a:pt x="0" y="113"/>
                      </a:lnTo>
                      <a:lnTo>
                        <a:pt x="114" y="0"/>
                      </a:lnTo>
                      <a:close/>
                    </a:path>
                  </a:pathLst>
                </a:custGeom>
                <a:solidFill>
                  <a:srgbClr val="000000">
                    <a:alpha val="5098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prstDash val="solid"/>
                      <a:rou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endParaRPr lang="zh-CN" altLang="en-US"/>
                </a:p>
              </p:txBody>
            </p:sp>
            <p:grpSp>
              <p:nvGrpSpPr>
                <p:cNvPr id="65" name="Group 45"/>
                <p:cNvGrpSpPr/>
                <p:nvPr/>
              </p:nvGrpSpPr>
              <p:grpSpPr bwMode="auto">
                <a:xfrm>
                  <a:off x="3334" y="1820"/>
                  <a:ext cx="280" cy="1610"/>
                  <a:chOff x="907" y="1752"/>
                  <a:chExt cx="453" cy="1996"/>
                </a:xfrm>
              </p:grpSpPr>
              <p:sp>
                <p:nvSpPr>
                  <p:cNvPr id="66" name="Freeform 46"/>
                  <p:cNvSpPr/>
                  <p:nvPr/>
                </p:nvSpPr>
                <p:spPr bwMode="auto">
                  <a:xfrm>
                    <a:off x="1202" y="1752"/>
                    <a:ext cx="158" cy="1928"/>
                  </a:xfrm>
                  <a:custGeom>
                    <a:avLst/>
                    <a:gdLst>
                      <a:gd name="T0" fmla="*/ 90 w 158"/>
                      <a:gd name="T1" fmla="*/ 0 h 1928"/>
                      <a:gd name="T2" fmla="*/ 158 w 158"/>
                      <a:gd name="T3" fmla="*/ 1928 h 1928"/>
                      <a:gd name="T4" fmla="*/ 0 w 158"/>
                      <a:gd name="T5" fmla="*/ 1928 h 1928"/>
                      <a:gd name="T6" fmla="*/ 90 w 158"/>
                      <a:gd name="T7" fmla="*/ 0 h 1928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158" h="1928">
                        <a:moveTo>
                          <a:pt x="90" y="0"/>
                        </a:moveTo>
                        <a:lnTo>
                          <a:pt x="158" y="1928"/>
                        </a:lnTo>
                        <a:lnTo>
                          <a:pt x="0" y="1928"/>
                        </a:lnTo>
                        <a:lnTo>
                          <a:pt x="90" y="0"/>
                        </a:lnTo>
                        <a:close/>
                      </a:path>
                    </a:pathLst>
                  </a:custGeom>
                  <a:solidFill>
                    <a:srgbClr val="888888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prstDash val="solid"/>
                        <a:rou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67" name="Rectangle 47"/>
                  <p:cNvSpPr>
                    <a:spLocks noChangeArrowheads="1"/>
                  </p:cNvSpPr>
                  <p:nvPr/>
                </p:nvSpPr>
                <p:spPr bwMode="auto">
                  <a:xfrm>
                    <a:off x="907" y="1752"/>
                    <a:ext cx="385" cy="1996"/>
                  </a:xfrm>
                  <a:prstGeom prst="rect">
                    <a:avLst/>
                  </a:prstGeom>
                  <a:solidFill>
                    <a:srgbClr val="8CC1D1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anchor="ctr">
                    <a:spAutoFit/>
                  </a:bodyPr>
                  <a:lstStyle/>
                  <a:p>
                    <a:endParaRPr lang="zh-CN" altLang="en-US"/>
                  </a:p>
                </p:txBody>
              </p:sp>
            </p:grpSp>
          </p:grpSp>
          <p:sp>
            <p:nvSpPr>
              <p:cNvPr id="61" name="Text Box 72"/>
              <p:cNvSpPr txBox="1">
                <a:spLocks noChangeArrowheads="1"/>
              </p:cNvSpPr>
              <p:nvPr/>
            </p:nvSpPr>
            <p:spPr bwMode="auto">
              <a:xfrm>
                <a:off x="3265" y="3453"/>
                <a:ext cx="375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accent2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 sz="2000" b="1">
                    <a:solidFill>
                      <a:schemeClr val="accent2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 sz="2000" b="1">
                    <a:solidFill>
                      <a:schemeClr val="accent2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 sz="2000" b="1">
                    <a:solidFill>
                      <a:schemeClr val="accent2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 sz="2000" b="1">
                    <a:solidFill>
                      <a:schemeClr val="accent2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accent2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accent2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accent2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accent2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r>
                  <a:rPr lang="en-US" altLang="zh-CN" sz="1800" dirty="0">
                    <a:solidFill>
                      <a:schemeClr val="tx1"/>
                    </a:solidFill>
                    <a:ea typeface="黑体" panose="02010609060101010101" pitchFamily="2" charset="-122"/>
                  </a:rPr>
                  <a:t>text</a:t>
                </a:r>
                <a:endParaRPr lang="zh-CN" altLang="en-US" sz="1800" dirty="0">
                  <a:solidFill>
                    <a:schemeClr val="tx1"/>
                  </a:solidFill>
                  <a:ea typeface="黑体" panose="02010609060101010101" pitchFamily="2" charset="-122"/>
                </a:endParaRPr>
              </a:p>
            </p:txBody>
          </p:sp>
          <p:sp>
            <p:nvSpPr>
              <p:cNvPr id="62" name="Text Box 78"/>
              <p:cNvSpPr txBox="1">
                <a:spLocks noChangeArrowheads="1"/>
              </p:cNvSpPr>
              <p:nvPr/>
            </p:nvSpPr>
            <p:spPr bwMode="auto">
              <a:xfrm>
                <a:off x="3266" y="1574"/>
                <a:ext cx="364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accent2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 sz="2000" b="1">
                    <a:solidFill>
                      <a:schemeClr val="accent2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 sz="2000" b="1">
                    <a:solidFill>
                      <a:schemeClr val="accent2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 sz="2000" b="1">
                    <a:solidFill>
                      <a:schemeClr val="accent2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 sz="2000" b="1">
                    <a:solidFill>
                      <a:schemeClr val="accent2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accent2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accent2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accent2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accent2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r>
                  <a:rPr lang="en-US" altLang="zh-CN" sz="1400" dirty="0">
                    <a:solidFill>
                      <a:schemeClr val="tx1"/>
                    </a:solidFill>
                    <a:ea typeface="黑体" panose="02010609060101010101" pitchFamily="2" charset="-122"/>
                  </a:rPr>
                  <a:t>1445</a:t>
                </a:r>
                <a:endParaRPr lang="en-US" altLang="zh-CN" sz="1400" dirty="0">
                  <a:solidFill>
                    <a:schemeClr val="tx1"/>
                  </a:solidFill>
                  <a:ea typeface="黑体" panose="02010609060101010101" pitchFamily="2" charset="-122"/>
                </a:endParaRPr>
              </a:p>
            </p:txBody>
          </p:sp>
        </p:grpSp>
        <p:grpSp>
          <p:nvGrpSpPr>
            <p:cNvPr id="50" name="Group 81"/>
            <p:cNvGrpSpPr/>
            <p:nvPr/>
          </p:nvGrpSpPr>
          <p:grpSpPr bwMode="auto">
            <a:xfrm>
              <a:off x="4066490" y="2519130"/>
              <a:ext cx="647700" cy="2378076"/>
              <a:chOff x="3765" y="1581"/>
              <a:chExt cx="408" cy="1498"/>
            </a:xfrm>
          </p:grpSpPr>
          <p:grpSp>
            <p:nvGrpSpPr>
              <p:cNvPr id="51" name="Group 79"/>
              <p:cNvGrpSpPr/>
              <p:nvPr/>
            </p:nvGrpSpPr>
            <p:grpSpPr bwMode="auto">
              <a:xfrm>
                <a:off x="3765" y="1816"/>
                <a:ext cx="408" cy="1047"/>
                <a:chOff x="3765" y="1816"/>
                <a:chExt cx="408" cy="1047"/>
              </a:xfrm>
            </p:grpSpPr>
            <p:grpSp>
              <p:nvGrpSpPr>
                <p:cNvPr id="54" name="Group 52"/>
                <p:cNvGrpSpPr/>
                <p:nvPr/>
              </p:nvGrpSpPr>
              <p:grpSpPr bwMode="auto">
                <a:xfrm>
                  <a:off x="3845" y="1818"/>
                  <a:ext cx="328" cy="1045"/>
                  <a:chOff x="907" y="1752"/>
                  <a:chExt cx="453" cy="1996"/>
                </a:xfrm>
              </p:grpSpPr>
              <p:sp>
                <p:nvSpPr>
                  <p:cNvPr id="58" name="Freeform 53"/>
                  <p:cNvSpPr/>
                  <p:nvPr/>
                </p:nvSpPr>
                <p:spPr bwMode="auto">
                  <a:xfrm>
                    <a:off x="1202" y="1752"/>
                    <a:ext cx="158" cy="1928"/>
                  </a:xfrm>
                  <a:custGeom>
                    <a:avLst/>
                    <a:gdLst>
                      <a:gd name="T0" fmla="*/ 90 w 158"/>
                      <a:gd name="T1" fmla="*/ 0 h 1928"/>
                      <a:gd name="T2" fmla="*/ 158 w 158"/>
                      <a:gd name="T3" fmla="*/ 1928 h 1928"/>
                      <a:gd name="T4" fmla="*/ 0 w 158"/>
                      <a:gd name="T5" fmla="*/ 1928 h 1928"/>
                      <a:gd name="T6" fmla="*/ 90 w 158"/>
                      <a:gd name="T7" fmla="*/ 0 h 1928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158" h="1928">
                        <a:moveTo>
                          <a:pt x="90" y="0"/>
                        </a:moveTo>
                        <a:lnTo>
                          <a:pt x="158" y="1928"/>
                        </a:lnTo>
                        <a:lnTo>
                          <a:pt x="0" y="1928"/>
                        </a:lnTo>
                        <a:lnTo>
                          <a:pt x="90" y="0"/>
                        </a:lnTo>
                        <a:close/>
                      </a:path>
                    </a:pathLst>
                  </a:custGeom>
                  <a:solidFill>
                    <a:srgbClr val="888888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prstDash val="solid"/>
                        <a:rou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59" name="Rectangle 54"/>
                  <p:cNvSpPr>
                    <a:spLocks noChangeArrowheads="1"/>
                  </p:cNvSpPr>
                  <p:nvPr/>
                </p:nvSpPr>
                <p:spPr bwMode="auto">
                  <a:xfrm>
                    <a:off x="907" y="1752"/>
                    <a:ext cx="385" cy="1996"/>
                  </a:xfrm>
                  <a:prstGeom prst="rect">
                    <a:avLst/>
                  </a:prstGeom>
                  <a:solidFill>
                    <a:srgbClr val="EACAC9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anchor="ctr">
                    <a:spAutoFit/>
                  </a:bodyPr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55" name="Group 66"/>
                <p:cNvGrpSpPr/>
                <p:nvPr/>
              </p:nvGrpSpPr>
              <p:grpSpPr bwMode="auto">
                <a:xfrm>
                  <a:off x="3765" y="1816"/>
                  <a:ext cx="80" cy="113"/>
                  <a:chOff x="3802" y="1816"/>
                  <a:chExt cx="68" cy="113"/>
                </a:xfrm>
              </p:grpSpPr>
              <p:sp>
                <p:nvSpPr>
                  <p:cNvPr id="56" name="Freeform 64"/>
                  <p:cNvSpPr/>
                  <p:nvPr/>
                </p:nvSpPr>
                <p:spPr bwMode="auto">
                  <a:xfrm>
                    <a:off x="3802" y="1816"/>
                    <a:ext cx="68" cy="113"/>
                  </a:xfrm>
                  <a:custGeom>
                    <a:avLst/>
                    <a:gdLst>
                      <a:gd name="T0" fmla="*/ 68 w 114"/>
                      <a:gd name="T1" fmla="*/ 0 h 113"/>
                      <a:gd name="T2" fmla="*/ 68 w 114"/>
                      <a:gd name="T3" fmla="*/ 113 h 113"/>
                      <a:gd name="T4" fmla="*/ 0 w 114"/>
                      <a:gd name="T5" fmla="*/ 113 h 113"/>
                      <a:gd name="T6" fmla="*/ 68 w 114"/>
                      <a:gd name="T7" fmla="*/ 0 h 113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114" h="113">
                        <a:moveTo>
                          <a:pt x="114" y="0"/>
                        </a:moveTo>
                        <a:lnTo>
                          <a:pt x="114" y="113"/>
                        </a:lnTo>
                        <a:lnTo>
                          <a:pt x="0" y="113"/>
                        </a:lnTo>
                        <a:lnTo>
                          <a:pt x="114" y="0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prstDash val="solid"/>
                        <a:rou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57" name="Freeform 65"/>
                  <p:cNvSpPr/>
                  <p:nvPr/>
                </p:nvSpPr>
                <p:spPr bwMode="auto">
                  <a:xfrm>
                    <a:off x="3802" y="1816"/>
                    <a:ext cx="68" cy="113"/>
                  </a:xfrm>
                  <a:custGeom>
                    <a:avLst/>
                    <a:gdLst>
                      <a:gd name="T0" fmla="*/ 68 w 114"/>
                      <a:gd name="T1" fmla="*/ 0 h 113"/>
                      <a:gd name="T2" fmla="*/ 68 w 114"/>
                      <a:gd name="T3" fmla="*/ 113 h 113"/>
                      <a:gd name="T4" fmla="*/ 0 w 114"/>
                      <a:gd name="T5" fmla="*/ 113 h 113"/>
                      <a:gd name="T6" fmla="*/ 68 w 114"/>
                      <a:gd name="T7" fmla="*/ 0 h 113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114" h="113">
                        <a:moveTo>
                          <a:pt x="114" y="0"/>
                        </a:moveTo>
                        <a:lnTo>
                          <a:pt x="114" y="113"/>
                        </a:lnTo>
                        <a:lnTo>
                          <a:pt x="0" y="113"/>
                        </a:lnTo>
                        <a:lnTo>
                          <a:pt x="114" y="0"/>
                        </a:lnTo>
                        <a:close/>
                      </a:path>
                    </a:pathLst>
                  </a:custGeom>
                  <a:solidFill>
                    <a:srgbClr val="000000">
                      <a:alpha val="50980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prstDash val="solid"/>
                        <a:rou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/>
                  <a:p>
                    <a:endParaRPr lang="zh-CN" altLang="en-US"/>
                  </a:p>
                </p:txBody>
              </p:sp>
            </p:grpSp>
          </p:grpSp>
          <p:sp>
            <p:nvSpPr>
              <p:cNvPr id="52" name="Text Box 73"/>
              <p:cNvSpPr txBox="1">
                <a:spLocks noChangeArrowheads="1"/>
              </p:cNvSpPr>
              <p:nvPr/>
            </p:nvSpPr>
            <p:spPr bwMode="auto">
              <a:xfrm>
                <a:off x="3797" y="2846"/>
                <a:ext cx="375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accent2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 sz="2000" b="1">
                    <a:solidFill>
                      <a:schemeClr val="accent2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 sz="2000" b="1">
                    <a:solidFill>
                      <a:schemeClr val="accent2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 sz="2000" b="1">
                    <a:solidFill>
                      <a:schemeClr val="accent2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 sz="2000" b="1">
                    <a:solidFill>
                      <a:schemeClr val="accent2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accent2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accent2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accent2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accent2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r>
                  <a:rPr lang="en-US" altLang="zh-CN" sz="1800" dirty="0">
                    <a:solidFill>
                      <a:schemeClr val="tx1"/>
                    </a:solidFill>
                    <a:ea typeface="黑体" panose="02010609060101010101" pitchFamily="2" charset="-122"/>
                  </a:rPr>
                  <a:t>text</a:t>
                </a:r>
                <a:endParaRPr lang="zh-CN" altLang="en-US" sz="1800" dirty="0">
                  <a:solidFill>
                    <a:schemeClr val="tx1"/>
                  </a:solidFill>
                  <a:ea typeface="黑体" panose="02010609060101010101" pitchFamily="2" charset="-122"/>
                </a:endParaRPr>
              </a:p>
            </p:txBody>
          </p:sp>
          <p:sp>
            <p:nvSpPr>
              <p:cNvPr id="53" name="Text Box 80"/>
              <p:cNvSpPr txBox="1">
                <a:spLocks noChangeArrowheads="1"/>
              </p:cNvSpPr>
              <p:nvPr/>
            </p:nvSpPr>
            <p:spPr bwMode="auto">
              <a:xfrm>
                <a:off x="3814" y="1581"/>
                <a:ext cx="302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accent2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 sz="2000" b="1">
                    <a:solidFill>
                      <a:schemeClr val="accent2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 sz="2000" b="1">
                    <a:solidFill>
                      <a:schemeClr val="accent2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 sz="2000" b="1">
                    <a:solidFill>
                      <a:schemeClr val="accent2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 sz="2000" b="1">
                    <a:solidFill>
                      <a:schemeClr val="accent2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accent2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accent2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accent2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accent2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r>
                  <a:rPr lang="en-US" altLang="zh-CN" sz="1400" dirty="0">
                    <a:solidFill>
                      <a:schemeClr val="tx1"/>
                    </a:solidFill>
                    <a:ea typeface="黑体" panose="02010609060101010101" pitchFamily="2" charset="-122"/>
                  </a:rPr>
                  <a:t>832</a:t>
                </a:r>
                <a:endParaRPr lang="en-US" altLang="zh-CN" sz="1400" dirty="0">
                  <a:solidFill>
                    <a:schemeClr val="tx1"/>
                  </a:solidFill>
                  <a:ea typeface="黑体" panose="02010609060101010101" pitchFamily="2" charset="-122"/>
                </a:endParaRPr>
              </a:p>
            </p:txBody>
          </p:sp>
        </p:grpSp>
      </p:grpSp>
      <p:grpSp>
        <p:nvGrpSpPr>
          <p:cNvPr id="95" name="组合 94"/>
          <p:cNvGrpSpPr/>
          <p:nvPr/>
        </p:nvGrpSpPr>
        <p:grpSpPr>
          <a:xfrm>
            <a:off x="6195547" y="1456489"/>
            <a:ext cx="5397608" cy="1786226"/>
            <a:chOff x="3343881" y="2173689"/>
            <a:chExt cx="5397608" cy="1786226"/>
          </a:xfrm>
        </p:grpSpPr>
        <p:sp>
          <p:nvSpPr>
            <p:cNvPr id="96" name="矩形 23"/>
            <p:cNvSpPr>
              <a:spLocks noChangeArrowheads="1"/>
            </p:cNvSpPr>
            <p:nvPr/>
          </p:nvSpPr>
          <p:spPr bwMode="auto">
            <a:xfrm>
              <a:off x="3343883" y="2574920"/>
              <a:ext cx="5397606" cy="138499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>
                <a:lnSpc>
                  <a:spcPct val="200000"/>
                </a:lnSpc>
              </a:pPr>
              <a:r>
                <a:rPr lang="zh-CN" altLang="en-US" sz="1050" dirty="0">
                  <a:cs typeface="+mn-ea"/>
                  <a:sym typeface="+mn-lt"/>
                </a:rPr>
                <a:t>I love you more than I've ever loved any woman. And I've waited longer for you than I've waited for any woman. I love you more than I've ever loved any woman. And I've waited longer for you than I've waited for any woman.</a:t>
              </a:r>
              <a:endParaRPr lang="zh-CN" altLang="en-US" sz="1050" dirty="0">
                <a:cs typeface="+mn-ea"/>
                <a:sym typeface="+mn-lt"/>
              </a:endParaRPr>
            </a:p>
            <a:p>
              <a:pPr>
                <a:lnSpc>
                  <a:spcPct val="200000"/>
                </a:lnSpc>
              </a:pPr>
              <a:endParaRPr lang="zh-CN" altLang="en-US" sz="1050" dirty="0">
                <a:cs typeface="+mn-ea"/>
                <a:sym typeface="+mn-lt"/>
              </a:endParaRPr>
            </a:p>
          </p:txBody>
        </p:sp>
        <p:sp>
          <p:nvSpPr>
            <p:cNvPr id="97" name="文本框 24"/>
            <p:cNvSpPr txBox="1">
              <a:spLocks noChangeArrowheads="1"/>
            </p:cNvSpPr>
            <p:nvPr/>
          </p:nvSpPr>
          <p:spPr bwMode="auto">
            <a:xfrm>
              <a:off x="3343881" y="2173689"/>
              <a:ext cx="3985385" cy="5069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120000"/>
                </a:lnSpc>
              </a:pPr>
              <a:r>
                <a:rPr lang="zh-CN" altLang="en-US" sz="2400" b="1" dirty="0" smtClean="0">
                  <a:latin typeface="+mn-lt"/>
                  <a:ea typeface="+mn-ea"/>
                  <a:cs typeface="+mn-ea"/>
                  <a:sym typeface="+mn-lt"/>
                </a:rPr>
                <a:t>添加标题</a:t>
              </a:r>
              <a:endParaRPr lang="zh-CN" altLang="en-US" sz="2400" b="1" dirty="0"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98" name="组合 97"/>
          <p:cNvGrpSpPr/>
          <p:nvPr/>
        </p:nvGrpSpPr>
        <p:grpSpPr>
          <a:xfrm>
            <a:off x="6195548" y="3099699"/>
            <a:ext cx="5397607" cy="1786226"/>
            <a:chOff x="3343881" y="2173689"/>
            <a:chExt cx="5397607" cy="1786226"/>
          </a:xfrm>
        </p:grpSpPr>
        <p:sp>
          <p:nvSpPr>
            <p:cNvPr id="99" name="矩形 23"/>
            <p:cNvSpPr>
              <a:spLocks noChangeArrowheads="1"/>
            </p:cNvSpPr>
            <p:nvPr/>
          </p:nvSpPr>
          <p:spPr bwMode="auto">
            <a:xfrm>
              <a:off x="3343883" y="2574920"/>
              <a:ext cx="5397605" cy="138499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>
                <a:lnSpc>
                  <a:spcPct val="200000"/>
                </a:lnSpc>
              </a:pPr>
              <a:r>
                <a:rPr lang="zh-CN" altLang="en-US" sz="1050" dirty="0">
                  <a:cs typeface="+mn-ea"/>
                  <a:sym typeface="+mn-lt"/>
                </a:rPr>
                <a:t>I love you more than I've ever loved any woman. And I've waited longer for you than I've waited for any woman. I love you more than I've ever loved any woman. And I've waited longer for you than I've waited for any woman.</a:t>
              </a:r>
              <a:endParaRPr lang="zh-CN" altLang="en-US" sz="1050" dirty="0">
                <a:cs typeface="+mn-ea"/>
                <a:sym typeface="+mn-lt"/>
              </a:endParaRPr>
            </a:p>
            <a:p>
              <a:pPr>
                <a:lnSpc>
                  <a:spcPct val="200000"/>
                </a:lnSpc>
              </a:pPr>
              <a:endParaRPr lang="zh-CN" altLang="en-US" sz="1050" dirty="0">
                <a:cs typeface="+mn-ea"/>
                <a:sym typeface="+mn-lt"/>
              </a:endParaRPr>
            </a:p>
          </p:txBody>
        </p:sp>
        <p:sp>
          <p:nvSpPr>
            <p:cNvPr id="100" name="文本框 24"/>
            <p:cNvSpPr txBox="1">
              <a:spLocks noChangeArrowheads="1"/>
            </p:cNvSpPr>
            <p:nvPr/>
          </p:nvSpPr>
          <p:spPr bwMode="auto">
            <a:xfrm>
              <a:off x="3343881" y="2173689"/>
              <a:ext cx="3985385" cy="5069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120000"/>
                </a:lnSpc>
              </a:pPr>
              <a:r>
                <a:rPr lang="zh-CN" altLang="en-US" sz="2400" b="1" dirty="0" smtClean="0">
                  <a:latin typeface="+mn-lt"/>
                  <a:ea typeface="+mn-ea"/>
                  <a:cs typeface="+mn-ea"/>
                  <a:sym typeface="+mn-lt"/>
                </a:rPr>
                <a:t>添加标题</a:t>
              </a:r>
              <a:endParaRPr lang="zh-CN" altLang="en-US" sz="2400" b="1" dirty="0"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组合 9"/>
          <p:cNvGrpSpPr/>
          <p:nvPr/>
        </p:nvGrpSpPr>
        <p:grpSpPr>
          <a:xfrm>
            <a:off x="-201146" y="0"/>
            <a:ext cx="12397838" cy="6968034"/>
            <a:chOff x="-201146" y="0"/>
            <a:chExt cx="12397838" cy="6968034"/>
          </a:xfrm>
        </p:grpSpPr>
        <p:grpSp>
          <p:nvGrpSpPr>
            <p:cNvPr id="2" name="组合 1"/>
            <p:cNvGrpSpPr/>
            <p:nvPr/>
          </p:nvGrpSpPr>
          <p:grpSpPr>
            <a:xfrm>
              <a:off x="0" y="0"/>
              <a:ext cx="12192000" cy="6946533"/>
              <a:chOff x="0" y="0"/>
              <a:chExt cx="12192000" cy="6946533"/>
            </a:xfrm>
          </p:grpSpPr>
          <p:sp>
            <p:nvSpPr>
              <p:cNvPr id="3" name="矩形 2"/>
              <p:cNvSpPr/>
              <p:nvPr/>
            </p:nvSpPr>
            <p:spPr>
              <a:xfrm>
                <a:off x="0" y="0"/>
                <a:ext cx="12192000" cy="6946533"/>
              </a:xfrm>
              <a:prstGeom prst="rect">
                <a:avLst/>
              </a:prstGeom>
              <a:solidFill>
                <a:srgbClr val="F8E9C4"/>
              </a:solidFill>
              <a:ln>
                <a:solidFill>
                  <a:srgbClr val="CFAFB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" name="矩形: 圆角 3"/>
              <p:cNvSpPr/>
              <p:nvPr/>
            </p:nvSpPr>
            <p:spPr>
              <a:xfrm>
                <a:off x="379828" y="352502"/>
                <a:ext cx="11497995" cy="6505498"/>
              </a:xfrm>
              <a:prstGeom prst="roundRect">
                <a:avLst/>
              </a:prstGeom>
              <a:solidFill>
                <a:srgbClr val="DBE4ED"/>
              </a:solidFill>
              <a:ln>
                <a:solidFill>
                  <a:srgbClr val="DBE4ED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pic>
          <p:nvPicPr>
            <p:cNvPr id="5" name="图片 4"/>
            <p:cNvPicPr>
              <a:picLocks noChangeAspect="1"/>
            </p:cNvPicPr>
            <p:nvPr/>
          </p:nvPicPr>
          <p:blipFill rotWithShape="1"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1062" r="8388" b="18951"/>
            <a:stretch>
              <a:fillRect/>
            </a:stretch>
          </p:blipFill>
          <p:spPr>
            <a:xfrm>
              <a:off x="-201146" y="5355844"/>
              <a:ext cx="12397838" cy="1612190"/>
            </a:xfrm>
            <a:prstGeom prst="rect">
              <a:avLst/>
            </a:prstGeom>
          </p:spPr>
        </p:pic>
      </p:grpSp>
      <p:grpSp>
        <p:nvGrpSpPr>
          <p:cNvPr id="6" name="组合 5"/>
          <p:cNvGrpSpPr/>
          <p:nvPr/>
        </p:nvGrpSpPr>
        <p:grpSpPr>
          <a:xfrm>
            <a:off x="1122122" y="3005190"/>
            <a:ext cx="10013406" cy="611058"/>
            <a:chOff x="1105508" y="4107023"/>
            <a:chExt cx="10013406" cy="611058"/>
          </a:xfrm>
        </p:grpSpPr>
        <p:grpSp>
          <p:nvGrpSpPr>
            <p:cNvPr id="7" name="Group 1"/>
            <p:cNvGrpSpPr/>
            <p:nvPr/>
          </p:nvGrpSpPr>
          <p:grpSpPr>
            <a:xfrm>
              <a:off x="1105508" y="4304833"/>
              <a:ext cx="1649193" cy="399083"/>
              <a:chOff x="4621548" y="7220767"/>
              <a:chExt cx="2471894" cy="598164"/>
            </a:xfrm>
          </p:grpSpPr>
          <p:sp>
            <p:nvSpPr>
              <p:cNvPr id="8" name="Round Same Side Corner Rectangle 23"/>
              <p:cNvSpPr/>
              <p:nvPr/>
            </p:nvSpPr>
            <p:spPr>
              <a:xfrm rot="16200000" flipH="1">
                <a:off x="5696560" y="6145755"/>
                <a:ext cx="321869" cy="2471894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rgbClr val="8CC1D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109711" tIns="54855" rIns="109711" bIns="54855" rtlCol="0" anchor="ctr"/>
              <a:lstStyle/>
              <a:p>
                <a:pPr algn="ctr">
                  <a:lnSpc>
                    <a:spcPts val="1500"/>
                  </a:lnSpc>
                </a:pPr>
                <a:endParaRPr lang="bg-BG" sz="1200" dirty="0">
                  <a:solidFill>
                    <a:prstClr val="white"/>
                  </a:solidFill>
                  <a:latin typeface="Calibri Light" panose="020F0302020204030204"/>
                  <a:ea typeface="微软雅黑" panose="020B0503020204020204" pitchFamily="34" charset="-122"/>
                </a:endParaRPr>
              </a:p>
            </p:txBody>
          </p:sp>
          <p:sp>
            <p:nvSpPr>
              <p:cNvPr id="9" name="Freeform 734"/>
              <p:cNvSpPr>
                <a:spLocks noChangeArrowheads="1"/>
              </p:cNvSpPr>
              <p:nvPr/>
            </p:nvSpPr>
            <p:spPr bwMode="auto">
              <a:xfrm rot="5400000">
                <a:off x="5746002" y="7418886"/>
                <a:ext cx="342077" cy="458013"/>
              </a:xfrm>
              <a:custGeom>
                <a:avLst/>
                <a:gdLst>
                  <a:gd name="T0" fmla="*/ 43 w 263"/>
                  <a:gd name="T1" fmla="*/ 348 h 354"/>
                  <a:gd name="T2" fmla="*/ 43 w 263"/>
                  <a:gd name="T3" fmla="*/ 348 h 354"/>
                  <a:gd name="T4" fmla="*/ 250 w 263"/>
                  <a:gd name="T5" fmla="*/ 198 h 354"/>
                  <a:gd name="T6" fmla="*/ 262 w 263"/>
                  <a:gd name="T7" fmla="*/ 178 h 354"/>
                  <a:gd name="T8" fmla="*/ 250 w 263"/>
                  <a:gd name="T9" fmla="*/ 155 h 354"/>
                  <a:gd name="T10" fmla="*/ 43 w 263"/>
                  <a:gd name="T11" fmla="*/ 5 h 354"/>
                  <a:gd name="T12" fmla="*/ 14 w 263"/>
                  <a:gd name="T13" fmla="*/ 5 h 354"/>
                  <a:gd name="T14" fmla="*/ 0 w 263"/>
                  <a:gd name="T15" fmla="*/ 28 h 354"/>
                  <a:gd name="T16" fmla="*/ 0 w 263"/>
                  <a:gd name="T17" fmla="*/ 324 h 354"/>
                  <a:gd name="T18" fmla="*/ 14 w 263"/>
                  <a:gd name="T19" fmla="*/ 350 h 354"/>
                  <a:gd name="T20" fmla="*/ 43 w 263"/>
                  <a:gd name="T21" fmla="*/ 348 h 3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63" h="354">
                    <a:moveTo>
                      <a:pt x="43" y="348"/>
                    </a:moveTo>
                    <a:lnTo>
                      <a:pt x="43" y="348"/>
                    </a:lnTo>
                    <a:cubicBezTo>
                      <a:pt x="250" y="198"/>
                      <a:pt x="250" y="198"/>
                      <a:pt x="250" y="198"/>
                    </a:cubicBezTo>
                    <a:cubicBezTo>
                      <a:pt x="259" y="192"/>
                      <a:pt x="262" y="186"/>
                      <a:pt x="262" y="178"/>
                    </a:cubicBezTo>
                    <a:cubicBezTo>
                      <a:pt x="262" y="169"/>
                      <a:pt x="259" y="161"/>
                      <a:pt x="250" y="155"/>
                    </a:cubicBezTo>
                    <a:cubicBezTo>
                      <a:pt x="43" y="5"/>
                      <a:pt x="43" y="5"/>
                      <a:pt x="43" y="5"/>
                    </a:cubicBezTo>
                    <a:cubicBezTo>
                      <a:pt x="35" y="0"/>
                      <a:pt x="23" y="0"/>
                      <a:pt x="14" y="5"/>
                    </a:cubicBezTo>
                    <a:cubicBezTo>
                      <a:pt x="5" y="8"/>
                      <a:pt x="0" y="16"/>
                      <a:pt x="0" y="28"/>
                    </a:cubicBezTo>
                    <a:cubicBezTo>
                      <a:pt x="0" y="324"/>
                      <a:pt x="0" y="324"/>
                      <a:pt x="0" y="324"/>
                    </a:cubicBezTo>
                    <a:cubicBezTo>
                      <a:pt x="0" y="336"/>
                      <a:pt x="5" y="344"/>
                      <a:pt x="14" y="350"/>
                    </a:cubicBezTo>
                    <a:cubicBezTo>
                      <a:pt x="23" y="353"/>
                      <a:pt x="35" y="353"/>
                      <a:pt x="43" y="348"/>
                    </a:cubicBezTo>
                  </a:path>
                </a:pathLst>
              </a:custGeom>
              <a:solidFill>
                <a:srgbClr val="8CC1D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pPr>
                  <a:lnSpc>
                    <a:spcPts val="1500"/>
                  </a:lnSpc>
                </a:pPr>
                <a:endParaRPr lang="en-US" sz="1200" dirty="0">
                  <a:solidFill>
                    <a:srgbClr val="7E7E7E"/>
                  </a:solidFill>
                  <a:latin typeface="Calibri Light" panose="020F0302020204030204"/>
                  <a:ea typeface="微软雅黑" panose="020B0503020204020204" pitchFamily="34" charset="-122"/>
                </a:endParaRPr>
              </a:p>
            </p:txBody>
          </p:sp>
        </p:grpSp>
        <p:grpSp>
          <p:nvGrpSpPr>
            <p:cNvPr id="11" name="Group 3"/>
            <p:cNvGrpSpPr/>
            <p:nvPr/>
          </p:nvGrpSpPr>
          <p:grpSpPr>
            <a:xfrm>
              <a:off x="4462448" y="4304836"/>
              <a:ext cx="1649193" cy="413245"/>
              <a:chOff x="9653094" y="7220771"/>
              <a:chExt cx="2471894" cy="619391"/>
            </a:xfrm>
          </p:grpSpPr>
          <p:sp>
            <p:nvSpPr>
              <p:cNvPr id="12" name="Rectangle 25"/>
              <p:cNvSpPr/>
              <p:nvPr/>
            </p:nvSpPr>
            <p:spPr>
              <a:xfrm>
                <a:off x="9653094" y="7220771"/>
                <a:ext cx="2471894" cy="321871"/>
              </a:xfrm>
              <a:prstGeom prst="rect">
                <a:avLst/>
              </a:prstGeom>
              <a:solidFill>
                <a:srgbClr val="8CC1D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109711" tIns="54855" rIns="109711" bIns="54855" rtlCol="0" anchor="ctr"/>
              <a:lstStyle/>
              <a:p>
                <a:pPr algn="ctr">
                  <a:lnSpc>
                    <a:spcPts val="1500"/>
                  </a:lnSpc>
                </a:pPr>
                <a:endParaRPr lang="bg-BG" sz="1200" dirty="0">
                  <a:solidFill>
                    <a:prstClr val="white"/>
                  </a:solidFill>
                  <a:latin typeface="Calibri Light" panose="020F0302020204030204"/>
                  <a:ea typeface="微软雅黑" panose="020B0503020204020204" pitchFamily="34" charset="-122"/>
                </a:endParaRPr>
              </a:p>
            </p:txBody>
          </p:sp>
          <p:sp>
            <p:nvSpPr>
              <p:cNvPr id="13" name="Freeform 734"/>
              <p:cNvSpPr>
                <a:spLocks noChangeArrowheads="1"/>
              </p:cNvSpPr>
              <p:nvPr/>
            </p:nvSpPr>
            <p:spPr bwMode="auto">
              <a:xfrm rot="5400000">
                <a:off x="10755034" y="7440117"/>
                <a:ext cx="342077" cy="458013"/>
              </a:xfrm>
              <a:custGeom>
                <a:avLst/>
                <a:gdLst>
                  <a:gd name="T0" fmla="*/ 43 w 263"/>
                  <a:gd name="T1" fmla="*/ 348 h 354"/>
                  <a:gd name="T2" fmla="*/ 43 w 263"/>
                  <a:gd name="T3" fmla="*/ 348 h 354"/>
                  <a:gd name="T4" fmla="*/ 250 w 263"/>
                  <a:gd name="T5" fmla="*/ 198 h 354"/>
                  <a:gd name="T6" fmla="*/ 262 w 263"/>
                  <a:gd name="T7" fmla="*/ 178 h 354"/>
                  <a:gd name="T8" fmla="*/ 250 w 263"/>
                  <a:gd name="T9" fmla="*/ 155 h 354"/>
                  <a:gd name="T10" fmla="*/ 43 w 263"/>
                  <a:gd name="T11" fmla="*/ 5 h 354"/>
                  <a:gd name="T12" fmla="*/ 14 w 263"/>
                  <a:gd name="T13" fmla="*/ 5 h 354"/>
                  <a:gd name="T14" fmla="*/ 0 w 263"/>
                  <a:gd name="T15" fmla="*/ 28 h 354"/>
                  <a:gd name="T16" fmla="*/ 0 w 263"/>
                  <a:gd name="T17" fmla="*/ 324 h 354"/>
                  <a:gd name="T18" fmla="*/ 14 w 263"/>
                  <a:gd name="T19" fmla="*/ 350 h 354"/>
                  <a:gd name="T20" fmla="*/ 43 w 263"/>
                  <a:gd name="T21" fmla="*/ 348 h 3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63" h="354">
                    <a:moveTo>
                      <a:pt x="43" y="348"/>
                    </a:moveTo>
                    <a:lnTo>
                      <a:pt x="43" y="348"/>
                    </a:lnTo>
                    <a:cubicBezTo>
                      <a:pt x="250" y="198"/>
                      <a:pt x="250" y="198"/>
                      <a:pt x="250" y="198"/>
                    </a:cubicBezTo>
                    <a:cubicBezTo>
                      <a:pt x="259" y="192"/>
                      <a:pt x="262" y="186"/>
                      <a:pt x="262" y="178"/>
                    </a:cubicBezTo>
                    <a:cubicBezTo>
                      <a:pt x="262" y="169"/>
                      <a:pt x="259" y="161"/>
                      <a:pt x="250" y="155"/>
                    </a:cubicBezTo>
                    <a:cubicBezTo>
                      <a:pt x="43" y="5"/>
                      <a:pt x="43" y="5"/>
                      <a:pt x="43" y="5"/>
                    </a:cubicBezTo>
                    <a:cubicBezTo>
                      <a:pt x="35" y="0"/>
                      <a:pt x="23" y="0"/>
                      <a:pt x="14" y="5"/>
                    </a:cubicBezTo>
                    <a:cubicBezTo>
                      <a:pt x="5" y="8"/>
                      <a:pt x="0" y="16"/>
                      <a:pt x="0" y="28"/>
                    </a:cubicBezTo>
                    <a:cubicBezTo>
                      <a:pt x="0" y="324"/>
                      <a:pt x="0" y="324"/>
                      <a:pt x="0" y="324"/>
                    </a:cubicBezTo>
                    <a:cubicBezTo>
                      <a:pt x="0" y="336"/>
                      <a:pt x="5" y="344"/>
                      <a:pt x="14" y="350"/>
                    </a:cubicBezTo>
                    <a:cubicBezTo>
                      <a:pt x="23" y="353"/>
                      <a:pt x="35" y="353"/>
                      <a:pt x="43" y="348"/>
                    </a:cubicBezTo>
                  </a:path>
                </a:pathLst>
              </a:custGeom>
              <a:solidFill>
                <a:srgbClr val="8CC1D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pPr>
                  <a:lnSpc>
                    <a:spcPts val="1500"/>
                  </a:lnSpc>
                </a:pPr>
                <a:endParaRPr lang="en-US" sz="1200" dirty="0">
                  <a:solidFill>
                    <a:srgbClr val="7E7E7E"/>
                  </a:solidFill>
                  <a:latin typeface="Calibri Light" panose="020F0302020204030204"/>
                  <a:ea typeface="微软雅黑" panose="020B0503020204020204" pitchFamily="34" charset="-122"/>
                </a:endParaRPr>
              </a:p>
            </p:txBody>
          </p:sp>
        </p:grpSp>
        <p:grpSp>
          <p:nvGrpSpPr>
            <p:cNvPr id="14" name="Group 5"/>
            <p:cNvGrpSpPr/>
            <p:nvPr/>
          </p:nvGrpSpPr>
          <p:grpSpPr>
            <a:xfrm>
              <a:off x="7791250" y="4304835"/>
              <a:ext cx="1649193" cy="403084"/>
              <a:chOff x="14684641" y="7220769"/>
              <a:chExt cx="2471894" cy="604161"/>
            </a:xfrm>
            <a:solidFill>
              <a:schemeClr val="accent5"/>
            </a:solidFill>
          </p:grpSpPr>
          <p:sp>
            <p:nvSpPr>
              <p:cNvPr id="15" name="Rectangle 27"/>
              <p:cNvSpPr/>
              <p:nvPr/>
            </p:nvSpPr>
            <p:spPr>
              <a:xfrm>
                <a:off x="14684641" y="7220769"/>
                <a:ext cx="2471894" cy="321871"/>
              </a:xfrm>
              <a:prstGeom prst="rect">
                <a:avLst/>
              </a:prstGeom>
              <a:solidFill>
                <a:srgbClr val="8CC1D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109711" tIns="54855" rIns="109711" bIns="54855" rtlCol="0" anchor="ctr"/>
              <a:lstStyle/>
              <a:p>
                <a:pPr algn="ctr">
                  <a:lnSpc>
                    <a:spcPts val="1500"/>
                  </a:lnSpc>
                </a:pPr>
                <a:endParaRPr lang="bg-BG" sz="1200" dirty="0">
                  <a:solidFill>
                    <a:prstClr val="white"/>
                  </a:solidFill>
                  <a:latin typeface="Calibri Light" panose="020F0302020204030204"/>
                  <a:ea typeface="微软雅黑" panose="020B0503020204020204" pitchFamily="34" charset="-122"/>
                </a:endParaRPr>
              </a:p>
            </p:txBody>
          </p:sp>
          <p:sp>
            <p:nvSpPr>
              <p:cNvPr id="16" name="Freeform 734"/>
              <p:cNvSpPr>
                <a:spLocks noChangeArrowheads="1"/>
              </p:cNvSpPr>
              <p:nvPr/>
            </p:nvSpPr>
            <p:spPr bwMode="auto">
              <a:xfrm rot="5400000">
                <a:off x="15834927" y="7424885"/>
                <a:ext cx="342077" cy="458013"/>
              </a:xfrm>
              <a:custGeom>
                <a:avLst/>
                <a:gdLst>
                  <a:gd name="T0" fmla="*/ 43 w 263"/>
                  <a:gd name="T1" fmla="*/ 348 h 354"/>
                  <a:gd name="T2" fmla="*/ 43 w 263"/>
                  <a:gd name="T3" fmla="*/ 348 h 354"/>
                  <a:gd name="T4" fmla="*/ 250 w 263"/>
                  <a:gd name="T5" fmla="*/ 198 h 354"/>
                  <a:gd name="T6" fmla="*/ 262 w 263"/>
                  <a:gd name="T7" fmla="*/ 178 h 354"/>
                  <a:gd name="T8" fmla="*/ 250 w 263"/>
                  <a:gd name="T9" fmla="*/ 155 h 354"/>
                  <a:gd name="T10" fmla="*/ 43 w 263"/>
                  <a:gd name="T11" fmla="*/ 5 h 354"/>
                  <a:gd name="T12" fmla="*/ 14 w 263"/>
                  <a:gd name="T13" fmla="*/ 5 h 354"/>
                  <a:gd name="T14" fmla="*/ 0 w 263"/>
                  <a:gd name="T15" fmla="*/ 28 h 354"/>
                  <a:gd name="T16" fmla="*/ 0 w 263"/>
                  <a:gd name="T17" fmla="*/ 324 h 354"/>
                  <a:gd name="T18" fmla="*/ 14 w 263"/>
                  <a:gd name="T19" fmla="*/ 350 h 354"/>
                  <a:gd name="T20" fmla="*/ 43 w 263"/>
                  <a:gd name="T21" fmla="*/ 348 h 3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63" h="354">
                    <a:moveTo>
                      <a:pt x="43" y="348"/>
                    </a:moveTo>
                    <a:lnTo>
                      <a:pt x="43" y="348"/>
                    </a:lnTo>
                    <a:cubicBezTo>
                      <a:pt x="250" y="198"/>
                      <a:pt x="250" y="198"/>
                      <a:pt x="250" y="198"/>
                    </a:cubicBezTo>
                    <a:cubicBezTo>
                      <a:pt x="259" y="192"/>
                      <a:pt x="262" y="186"/>
                      <a:pt x="262" y="178"/>
                    </a:cubicBezTo>
                    <a:cubicBezTo>
                      <a:pt x="262" y="169"/>
                      <a:pt x="259" y="161"/>
                      <a:pt x="250" y="155"/>
                    </a:cubicBezTo>
                    <a:cubicBezTo>
                      <a:pt x="43" y="5"/>
                      <a:pt x="43" y="5"/>
                      <a:pt x="43" y="5"/>
                    </a:cubicBezTo>
                    <a:cubicBezTo>
                      <a:pt x="35" y="0"/>
                      <a:pt x="23" y="0"/>
                      <a:pt x="14" y="5"/>
                    </a:cubicBezTo>
                    <a:cubicBezTo>
                      <a:pt x="5" y="8"/>
                      <a:pt x="0" y="16"/>
                      <a:pt x="0" y="28"/>
                    </a:cubicBezTo>
                    <a:cubicBezTo>
                      <a:pt x="0" y="324"/>
                      <a:pt x="0" y="324"/>
                      <a:pt x="0" y="324"/>
                    </a:cubicBezTo>
                    <a:cubicBezTo>
                      <a:pt x="0" y="336"/>
                      <a:pt x="5" y="344"/>
                      <a:pt x="14" y="350"/>
                    </a:cubicBezTo>
                    <a:cubicBezTo>
                      <a:pt x="23" y="353"/>
                      <a:pt x="35" y="353"/>
                      <a:pt x="43" y="348"/>
                    </a:cubicBezTo>
                  </a:path>
                </a:pathLst>
              </a:custGeom>
              <a:solidFill>
                <a:srgbClr val="8CC1D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pPr>
                  <a:lnSpc>
                    <a:spcPts val="1500"/>
                  </a:lnSpc>
                </a:pPr>
                <a:endParaRPr lang="en-US" sz="1200" dirty="0">
                  <a:solidFill>
                    <a:srgbClr val="7E7E7E"/>
                  </a:solidFill>
                  <a:latin typeface="Calibri Light" panose="020F0302020204030204"/>
                  <a:ea typeface="微软雅黑" panose="020B0503020204020204" pitchFamily="34" charset="-122"/>
                </a:endParaRPr>
              </a:p>
            </p:txBody>
          </p:sp>
        </p:grpSp>
        <p:grpSp>
          <p:nvGrpSpPr>
            <p:cNvPr id="17" name="Group 7"/>
            <p:cNvGrpSpPr/>
            <p:nvPr/>
          </p:nvGrpSpPr>
          <p:grpSpPr>
            <a:xfrm>
              <a:off x="9469721" y="4121189"/>
              <a:ext cx="1649193" cy="398385"/>
              <a:chOff x="17200415" y="6945511"/>
              <a:chExt cx="2471894" cy="597120"/>
            </a:xfrm>
            <a:solidFill>
              <a:schemeClr val="accent6"/>
            </a:solidFill>
          </p:grpSpPr>
          <p:sp>
            <p:nvSpPr>
              <p:cNvPr id="18" name="Round Same Side Corner Rectangle 6"/>
              <p:cNvSpPr/>
              <p:nvPr/>
            </p:nvSpPr>
            <p:spPr>
              <a:xfrm rot="5400000">
                <a:off x="18275427" y="6145750"/>
                <a:ext cx="321869" cy="2471894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109711" tIns="54855" rIns="109711" bIns="54855" rtlCol="0" anchor="ctr"/>
              <a:lstStyle/>
              <a:p>
                <a:pPr algn="ctr">
                  <a:lnSpc>
                    <a:spcPts val="1500"/>
                  </a:lnSpc>
                </a:pPr>
                <a:endParaRPr lang="bg-BG" sz="1200" dirty="0">
                  <a:solidFill>
                    <a:prstClr val="white"/>
                  </a:solidFill>
                  <a:latin typeface="Calibri Light" panose="020F0302020204030204"/>
                  <a:ea typeface="微软雅黑" panose="020B0503020204020204" pitchFamily="34" charset="-122"/>
                </a:endParaRPr>
              </a:p>
            </p:txBody>
          </p:sp>
          <p:sp>
            <p:nvSpPr>
              <p:cNvPr id="19" name="Freeform 734"/>
              <p:cNvSpPr>
                <a:spLocks noChangeArrowheads="1"/>
              </p:cNvSpPr>
              <p:nvPr/>
            </p:nvSpPr>
            <p:spPr bwMode="auto">
              <a:xfrm rot="16200000">
                <a:off x="18271029" y="6887543"/>
                <a:ext cx="342077" cy="458013"/>
              </a:xfrm>
              <a:custGeom>
                <a:avLst/>
                <a:gdLst>
                  <a:gd name="T0" fmla="*/ 43 w 263"/>
                  <a:gd name="T1" fmla="*/ 348 h 354"/>
                  <a:gd name="T2" fmla="*/ 43 w 263"/>
                  <a:gd name="T3" fmla="*/ 348 h 354"/>
                  <a:gd name="T4" fmla="*/ 250 w 263"/>
                  <a:gd name="T5" fmla="*/ 198 h 354"/>
                  <a:gd name="T6" fmla="*/ 262 w 263"/>
                  <a:gd name="T7" fmla="*/ 178 h 354"/>
                  <a:gd name="T8" fmla="*/ 250 w 263"/>
                  <a:gd name="T9" fmla="*/ 155 h 354"/>
                  <a:gd name="T10" fmla="*/ 43 w 263"/>
                  <a:gd name="T11" fmla="*/ 5 h 354"/>
                  <a:gd name="T12" fmla="*/ 14 w 263"/>
                  <a:gd name="T13" fmla="*/ 5 h 354"/>
                  <a:gd name="T14" fmla="*/ 0 w 263"/>
                  <a:gd name="T15" fmla="*/ 28 h 354"/>
                  <a:gd name="T16" fmla="*/ 0 w 263"/>
                  <a:gd name="T17" fmla="*/ 324 h 354"/>
                  <a:gd name="T18" fmla="*/ 14 w 263"/>
                  <a:gd name="T19" fmla="*/ 350 h 354"/>
                  <a:gd name="T20" fmla="*/ 43 w 263"/>
                  <a:gd name="T21" fmla="*/ 348 h 3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63" h="354">
                    <a:moveTo>
                      <a:pt x="43" y="348"/>
                    </a:moveTo>
                    <a:lnTo>
                      <a:pt x="43" y="348"/>
                    </a:lnTo>
                    <a:cubicBezTo>
                      <a:pt x="250" y="198"/>
                      <a:pt x="250" y="198"/>
                      <a:pt x="250" y="198"/>
                    </a:cubicBezTo>
                    <a:cubicBezTo>
                      <a:pt x="259" y="192"/>
                      <a:pt x="262" y="186"/>
                      <a:pt x="262" y="178"/>
                    </a:cubicBezTo>
                    <a:cubicBezTo>
                      <a:pt x="262" y="169"/>
                      <a:pt x="259" y="161"/>
                      <a:pt x="250" y="155"/>
                    </a:cubicBezTo>
                    <a:cubicBezTo>
                      <a:pt x="43" y="5"/>
                      <a:pt x="43" y="5"/>
                      <a:pt x="43" y="5"/>
                    </a:cubicBezTo>
                    <a:cubicBezTo>
                      <a:pt x="35" y="0"/>
                      <a:pt x="23" y="0"/>
                      <a:pt x="14" y="5"/>
                    </a:cubicBezTo>
                    <a:cubicBezTo>
                      <a:pt x="5" y="8"/>
                      <a:pt x="0" y="16"/>
                      <a:pt x="0" y="28"/>
                    </a:cubicBezTo>
                    <a:cubicBezTo>
                      <a:pt x="0" y="324"/>
                      <a:pt x="0" y="324"/>
                      <a:pt x="0" y="324"/>
                    </a:cubicBezTo>
                    <a:cubicBezTo>
                      <a:pt x="0" y="336"/>
                      <a:pt x="5" y="344"/>
                      <a:pt x="14" y="350"/>
                    </a:cubicBezTo>
                    <a:cubicBezTo>
                      <a:pt x="23" y="353"/>
                      <a:pt x="35" y="353"/>
                      <a:pt x="43" y="348"/>
                    </a:cubicBezTo>
                  </a:path>
                </a:pathLst>
              </a:custGeom>
              <a:solidFill>
                <a:srgbClr val="FFC000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pPr>
                  <a:lnSpc>
                    <a:spcPts val="1500"/>
                  </a:lnSpc>
                </a:pPr>
                <a:endParaRPr lang="en-US" sz="1200" dirty="0">
                  <a:solidFill>
                    <a:srgbClr val="7E7E7E"/>
                  </a:solidFill>
                  <a:latin typeface="Calibri Light" panose="020F0302020204030204"/>
                  <a:ea typeface="微软雅黑" panose="020B0503020204020204" pitchFamily="34" charset="-122"/>
                </a:endParaRPr>
              </a:p>
            </p:txBody>
          </p:sp>
        </p:grpSp>
        <p:grpSp>
          <p:nvGrpSpPr>
            <p:cNvPr id="20" name="Group 4"/>
            <p:cNvGrpSpPr/>
            <p:nvPr/>
          </p:nvGrpSpPr>
          <p:grpSpPr>
            <a:xfrm>
              <a:off x="6112781" y="4107023"/>
              <a:ext cx="1649193" cy="412556"/>
              <a:chOff x="12168868" y="6924280"/>
              <a:chExt cx="2471894" cy="618360"/>
            </a:xfrm>
            <a:solidFill>
              <a:schemeClr val="accent4"/>
            </a:solidFill>
          </p:grpSpPr>
          <p:sp>
            <p:nvSpPr>
              <p:cNvPr id="21" name="Rectangle 26"/>
              <p:cNvSpPr/>
              <p:nvPr/>
            </p:nvSpPr>
            <p:spPr>
              <a:xfrm>
                <a:off x="12168868" y="7220769"/>
                <a:ext cx="2471894" cy="32187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109711" tIns="54855" rIns="109711" bIns="54855" rtlCol="0" anchor="ctr"/>
              <a:lstStyle/>
              <a:p>
                <a:pPr algn="ctr">
                  <a:lnSpc>
                    <a:spcPts val="1500"/>
                  </a:lnSpc>
                </a:pPr>
                <a:endParaRPr lang="bg-BG" sz="1200" dirty="0">
                  <a:solidFill>
                    <a:prstClr val="white"/>
                  </a:solidFill>
                  <a:latin typeface="Calibri Light" panose="020F0302020204030204"/>
                  <a:ea typeface="微软雅黑" panose="020B0503020204020204" pitchFamily="34" charset="-122"/>
                </a:endParaRPr>
              </a:p>
            </p:txBody>
          </p:sp>
          <p:sp>
            <p:nvSpPr>
              <p:cNvPr id="22" name="Freeform 734"/>
              <p:cNvSpPr>
                <a:spLocks noChangeArrowheads="1"/>
              </p:cNvSpPr>
              <p:nvPr/>
            </p:nvSpPr>
            <p:spPr bwMode="auto">
              <a:xfrm rot="16200000">
                <a:off x="13261997" y="6866312"/>
                <a:ext cx="342077" cy="458013"/>
              </a:xfrm>
              <a:custGeom>
                <a:avLst/>
                <a:gdLst>
                  <a:gd name="T0" fmla="*/ 43 w 263"/>
                  <a:gd name="T1" fmla="*/ 348 h 354"/>
                  <a:gd name="T2" fmla="*/ 43 w 263"/>
                  <a:gd name="T3" fmla="*/ 348 h 354"/>
                  <a:gd name="T4" fmla="*/ 250 w 263"/>
                  <a:gd name="T5" fmla="*/ 198 h 354"/>
                  <a:gd name="T6" fmla="*/ 262 w 263"/>
                  <a:gd name="T7" fmla="*/ 178 h 354"/>
                  <a:gd name="T8" fmla="*/ 250 w 263"/>
                  <a:gd name="T9" fmla="*/ 155 h 354"/>
                  <a:gd name="T10" fmla="*/ 43 w 263"/>
                  <a:gd name="T11" fmla="*/ 5 h 354"/>
                  <a:gd name="T12" fmla="*/ 14 w 263"/>
                  <a:gd name="T13" fmla="*/ 5 h 354"/>
                  <a:gd name="T14" fmla="*/ 0 w 263"/>
                  <a:gd name="T15" fmla="*/ 28 h 354"/>
                  <a:gd name="T16" fmla="*/ 0 w 263"/>
                  <a:gd name="T17" fmla="*/ 324 h 354"/>
                  <a:gd name="T18" fmla="*/ 14 w 263"/>
                  <a:gd name="T19" fmla="*/ 350 h 354"/>
                  <a:gd name="T20" fmla="*/ 43 w 263"/>
                  <a:gd name="T21" fmla="*/ 348 h 3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63" h="354">
                    <a:moveTo>
                      <a:pt x="43" y="348"/>
                    </a:moveTo>
                    <a:lnTo>
                      <a:pt x="43" y="348"/>
                    </a:lnTo>
                    <a:cubicBezTo>
                      <a:pt x="250" y="198"/>
                      <a:pt x="250" y="198"/>
                      <a:pt x="250" y="198"/>
                    </a:cubicBezTo>
                    <a:cubicBezTo>
                      <a:pt x="259" y="192"/>
                      <a:pt x="262" y="186"/>
                      <a:pt x="262" y="178"/>
                    </a:cubicBezTo>
                    <a:cubicBezTo>
                      <a:pt x="262" y="169"/>
                      <a:pt x="259" y="161"/>
                      <a:pt x="250" y="155"/>
                    </a:cubicBezTo>
                    <a:cubicBezTo>
                      <a:pt x="43" y="5"/>
                      <a:pt x="43" y="5"/>
                      <a:pt x="43" y="5"/>
                    </a:cubicBezTo>
                    <a:cubicBezTo>
                      <a:pt x="35" y="0"/>
                      <a:pt x="23" y="0"/>
                      <a:pt x="14" y="5"/>
                    </a:cubicBezTo>
                    <a:cubicBezTo>
                      <a:pt x="5" y="8"/>
                      <a:pt x="0" y="16"/>
                      <a:pt x="0" y="28"/>
                    </a:cubicBezTo>
                    <a:cubicBezTo>
                      <a:pt x="0" y="324"/>
                      <a:pt x="0" y="324"/>
                      <a:pt x="0" y="324"/>
                    </a:cubicBezTo>
                    <a:cubicBezTo>
                      <a:pt x="0" y="336"/>
                      <a:pt x="5" y="344"/>
                      <a:pt x="14" y="350"/>
                    </a:cubicBezTo>
                    <a:cubicBezTo>
                      <a:pt x="23" y="353"/>
                      <a:pt x="35" y="353"/>
                      <a:pt x="43" y="348"/>
                    </a:cubicBezTo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wrap="none" anchor="ctr"/>
              <a:lstStyle/>
              <a:p>
                <a:pPr>
                  <a:lnSpc>
                    <a:spcPts val="1500"/>
                  </a:lnSpc>
                </a:pPr>
                <a:endParaRPr lang="en-US" sz="1200" dirty="0">
                  <a:solidFill>
                    <a:srgbClr val="7E7E7E"/>
                  </a:solidFill>
                  <a:latin typeface="Calibri Light" panose="020F0302020204030204"/>
                  <a:ea typeface="微软雅黑" panose="020B0503020204020204" pitchFamily="34" charset="-122"/>
                </a:endParaRPr>
              </a:p>
            </p:txBody>
          </p:sp>
        </p:grpSp>
        <p:grpSp>
          <p:nvGrpSpPr>
            <p:cNvPr id="23" name="Group 2"/>
            <p:cNvGrpSpPr/>
            <p:nvPr/>
          </p:nvGrpSpPr>
          <p:grpSpPr>
            <a:xfrm>
              <a:off x="2783977" y="4117187"/>
              <a:ext cx="1649193" cy="402397"/>
              <a:chOff x="7137321" y="6939512"/>
              <a:chExt cx="2471894" cy="603133"/>
            </a:xfrm>
          </p:grpSpPr>
          <p:sp>
            <p:nvSpPr>
              <p:cNvPr id="24" name="Rectangle 8"/>
              <p:cNvSpPr/>
              <p:nvPr/>
            </p:nvSpPr>
            <p:spPr>
              <a:xfrm>
                <a:off x="7137321" y="7220774"/>
                <a:ext cx="2471894" cy="321871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109711" tIns="54855" rIns="109711" bIns="54855" rtlCol="0" anchor="ctr"/>
              <a:lstStyle/>
              <a:p>
                <a:pPr algn="ctr">
                  <a:lnSpc>
                    <a:spcPts val="1500"/>
                  </a:lnSpc>
                </a:pPr>
                <a:endParaRPr lang="bg-BG" sz="1200" dirty="0">
                  <a:solidFill>
                    <a:prstClr val="white"/>
                  </a:solidFill>
                  <a:latin typeface="Calibri Light" panose="020F0302020204030204"/>
                  <a:ea typeface="微软雅黑" panose="020B0503020204020204" pitchFamily="34" charset="-122"/>
                </a:endParaRPr>
              </a:p>
            </p:txBody>
          </p:sp>
          <p:sp>
            <p:nvSpPr>
              <p:cNvPr id="25" name="Freeform 734"/>
              <p:cNvSpPr>
                <a:spLocks noChangeArrowheads="1"/>
              </p:cNvSpPr>
              <p:nvPr/>
            </p:nvSpPr>
            <p:spPr bwMode="auto">
              <a:xfrm rot="16200000">
                <a:off x="8182104" y="6881544"/>
                <a:ext cx="342077" cy="458013"/>
              </a:xfrm>
              <a:custGeom>
                <a:avLst/>
                <a:gdLst>
                  <a:gd name="T0" fmla="*/ 43 w 263"/>
                  <a:gd name="T1" fmla="*/ 348 h 354"/>
                  <a:gd name="T2" fmla="*/ 43 w 263"/>
                  <a:gd name="T3" fmla="*/ 348 h 354"/>
                  <a:gd name="T4" fmla="*/ 250 w 263"/>
                  <a:gd name="T5" fmla="*/ 198 h 354"/>
                  <a:gd name="T6" fmla="*/ 262 w 263"/>
                  <a:gd name="T7" fmla="*/ 178 h 354"/>
                  <a:gd name="T8" fmla="*/ 250 w 263"/>
                  <a:gd name="T9" fmla="*/ 155 h 354"/>
                  <a:gd name="T10" fmla="*/ 43 w 263"/>
                  <a:gd name="T11" fmla="*/ 5 h 354"/>
                  <a:gd name="T12" fmla="*/ 14 w 263"/>
                  <a:gd name="T13" fmla="*/ 5 h 354"/>
                  <a:gd name="T14" fmla="*/ 0 w 263"/>
                  <a:gd name="T15" fmla="*/ 28 h 354"/>
                  <a:gd name="T16" fmla="*/ 0 w 263"/>
                  <a:gd name="T17" fmla="*/ 324 h 354"/>
                  <a:gd name="T18" fmla="*/ 14 w 263"/>
                  <a:gd name="T19" fmla="*/ 350 h 354"/>
                  <a:gd name="T20" fmla="*/ 43 w 263"/>
                  <a:gd name="T21" fmla="*/ 348 h 3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63" h="354">
                    <a:moveTo>
                      <a:pt x="43" y="348"/>
                    </a:moveTo>
                    <a:lnTo>
                      <a:pt x="43" y="348"/>
                    </a:lnTo>
                    <a:cubicBezTo>
                      <a:pt x="250" y="198"/>
                      <a:pt x="250" y="198"/>
                      <a:pt x="250" y="198"/>
                    </a:cubicBezTo>
                    <a:cubicBezTo>
                      <a:pt x="259" y="192"/>
                      <a:pt x="262" y="186"/>
                      <a:pt x="262" y="178"/>
                    </a:cubicBezTo>
                    <a:cubicBezTo>
                      <a:pt x="262" y="169"/>
                      <a:pt x="259" y="161"/>
                      <a:pt x="250" y="155"/>
                    </a:cubicBezTo>
                    <a:cubicBezTo>
                      <a:pt x="43" y="5"/>
                      <a:pt x="43" y="5"/>
                      <a:pt x="43" y="5"/>
                    </a:cubicBezTo>
                    <a:cubicBezTo>
                      <a:pt x="35" y="0"/>
                      <a:pt x="23" y="0"/>
                      <a:pt x="14" y="5"/>
                    </a:cubicBezTo>
                    <a:cubicBezTo>
                      <a:pt x="5" y="8"/>
                      <a:pt x="0" y="16"/>
                      <a:pt x="0" y="28"/>
                    </a:cubicBezTo>
                    <a:cubicBezTo>
                      <a:pt x="0" y="324"/>
                      <a:pt x="0" y="324"/>
                      <a:pt x="0" y="324"/>
                    </a:cubicBezTo>
                    <a:cubicBezTo>
                      <a:pt x="0" y="336"/>
                      <a:pt x="5" y="344"/>
                      <a:pt x="14" y="350"/>
                    </a:cubicBezTo>
                    <a:cubicBezTo>
                      <a:pt x="23" y="353"/>
                      <a:pt x="35" y="353"/>
                      <a:pt x="43" y="348"/>
                    </a:cubicBezTo>
                  </a:path>
                </a:pathLst>
              </a:custGeom>
              <a:solidFill>
                <a:srgbClr val="FFC000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pPr>
                  <a:lnSpc>
                    <a:spcPts val="1500"/>
                  </a:lnSpc>
                </a:pPr>
                <a:endParaRPr lang="en-US" sz="1200" dirty="0">
                  <a:solidFill>
                    <a:srgbClr val="7E7E7E"/>
                  </a:solidFill>
                  <a:latin typeface="Calibri Light" panose="020F0302020204030204"/>
                  <a:ea typeface="微软雅黑" panose="020B0503020204020204" pitchFamily="34" charset="-122"/>
                </a:endParaRPr>
              </a:p>
            </p:txBody>
          </p:sp>
        </p:grpSp>
      </p:grpSp>
      <p:sp>
        <p:nvSpPr>
          <p:cNvPr id="26" name="AutoShape 19"/>
          <p:cNvSpPr>
            <a:spLocks noChangeAspect="1"/>
          </p:cNvSpPr>
          <p:nvPr/>
        </p:nvSpPr>
        <p:spPr bwMode="auto">
          <a:xfrm>
            <a:off x="8445317" y="3915176"/>
            <a:ext cx="585432" cy="585587"/>
          </a:xfrm>
          <a:custGeom>
            <a:avLst/>
            <a:gdLst>
              <a:gd name="T0" fmla="*/ 10800 w 21600"/>
              <a:gd name="T1" fmla="*/ 10789 h 21579"/>
              <a:gd name="T2" fmla="*/ 10800 w 21600"/>
              <a:gd name="T3" fmla="*/ 10789 h 21579"/>
              <a:gd name="T4" fmla="*/ 10800 w 21600"/>
              <a:gd name="T5" fmla="*/ 10789 h 21579"/>
              <a:gd name="T6" fmla="*/ 10800 w 21600"/>
              <a:gd name="T7" fmla="*/ 10789 h 215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579">
                <a:moveTo>
                  <a:pt x="21599" y="9391"/>
                </a:moveTo>
                <a:cubicBezTo>
                  <a:pt x="21599" y="9887"/>
                  <a:pt x="21472" y="10321"/>
                  <a:pt x="21218" y="10697"/>
                </a:cubicBezTo>
                <a:cubicBezTo>
                  <a:pt x="20963" y="11072"/>
                  <a:pt x="20647" y="11313"/>
                  <a:pt x="20263" y="11427"/>
                </a:cubicBezTo>
                <a:lnTo>
                  <a:pt x="20263" y="16610"/>
                </a:lnTo>
                <a:cubicBezTo>
                  <a:pt x="20263" y="17200"/>
                  <a:pt x="20087" y="17708"/>
                  <a:pt x="19729" y="18128"/>
                </a:cubicBezTo>
                <a:cubicBezTo>
                  <a:pt x="19374" y="18550"/>
                  <a:pt x="18951" y="18758"/>
                  <a:pt x="18459" y="18758"/>
                </a:cubicBezTo>
                <a:cubicBezTo>
                  <a:pt x="17927" y="18122"/>
                  <a:pt x="17286" y="17505"/>
                  <a:pt x="16537" y="16904"/>
                </a:cubicBezTo>
                <a:cubicBezTo>
                  <a:pt x="15785" y="16305"/>
                  <a:pt x="14980" y="15756"/>
                  <a:pt x="14116" y="15254"/>
                </a:cubicBezTo>
                <a:cubicBezTo>
                  <a:pt x="13254" y="14755"/>
                  <a:pt x="12363" y="14324"/>
                  <a:pt x="11449" y="13969"/>
                </a:cubicBezTo>
                <a:cubicBezTo>
                  <a:pt x="10536" y="13614"/>
                  <a:pt x="9648" y="13379"/>
                  <a:pt x="8788" y="13267"/>
                </a:cubicBezTo>
                <a:cubicBezTo>
                  <a:pt x="8453" y="13379"/>
                  <a:pt x="8179" y="13564"/>
                  <a:pt x="7968" y="13828"/>
                </a:cubicBezTo>
                <a:cubicBezTo>
                  <a:pt x="7758" y="14092"/>
                  <a:pt x="7613" y="14386"/>
                  <a:pt x="7535" y="14706"/>
                </a:cubicBezTo>
                <a:cubicBezTo>
                  <a:pt x="7457" y="15028"/>
                  <a:pt x="7449" y="15360"/>
                  <a:pt x="7510" y="15698"/>
                </a:cubicBezTo>
                <a:cubicBezTo>
                  <a:pt x="7574" y="16035"/>
                  <a:pt x="7719" y="16340"/>
                  <a:pt x="7946" y="16610"/>
                </a:cubicBezTo>
                <a:cubicBezTo>
                  <a:pt x="7750" y="16992"/>
                  <a:pt x="7660" y="17347"/>
                  <a:pt x="7677" y="17673"/>
                </a:cubicBezTo>
                <a:cubicBezTo>
                  <a:pt x="7692" y="17993"/>
                  <a:pt x="7772" y="18307"/>
                  <a:pt x="7917" y="18606"/>
                </a:cubicBezTo>
                <a:cubicBezTo>
                  <a:pt x="8059" y="18908"/>
                  <a:pt x="8255" y="19193"/>
                  <a:pt x="8497" y="19469"/>
                </a:cubicBezTo>
                <a:cubicBezTo>
                  <a:pt x="8737" y="19745"/>
                  <a:pt x="8996" y="20021"/>
                  <a:pt x="9271" y="20291"/>
                </a:cubicBezTo>
                <a:cubicBezTo>
                  <a:pt x="9114" y="20696"/>
                  <a:pt x="8842" y="21001"/>
                  <a:pt x="8455" y="21212"/>
                </a:cubicBezTo>
                <a:cubicBezTo>
                  <a:pt x="8069" y="21423"/>
                  <a:pt x="7655" y="21541"/>
                  <a:pt x="7212" y="21570"/>
                </a:cubicBezTo>
                <a:cubicBezTo>
                  <a:pt x="6771" y="21599"/>
                  <a:pt x="6340" y="21550"/>
                  <a:pt x="5917" y="21423"/>
                </a:cubicBezTo>
                <a:cubicBezTo>
                  <a:pt x="5496" y="21294"/>
                  <a:pt x="5163" y="21092"/>
                  <a:pt x="4923" y="20810"/>
                </a:cubicBezTo>
                <a:cubicBezTo>
                  <a:pt x="4781" y="20241"/>
                  <a:pt x="4624" y="19657"/>
                  <a:pt x="4453" y="19055"/>
                </a:cubicBezTo>
                <a:cubicBezTo>
                  <a:pt x="4281" y="18453"/>
                  <a:pt x="4139" y="17843"/>
                  <a:pt x="4032" y="17224"/>
                </a:cubicBezTo>
                <a:cubicBezTo>
                  <a:pt x="3921" y="16599"/>
                  <a:pt x="3868" y="15953"/>
                  <a:pt x="3868" y="15281"/>
                </a:cubicBezTo>
                <a:cubicBezTo>
                  <a:pt x="3868" y="14615"/>
                  <a:pt x="3961" y="13905"/>
                  <a:pt x="4149" y="13153"/>
                </a:cubicBezTo>
                <a:lnTo>
                  <a:pt x="1804" y="13153"/>
                </a:lnTo>
                <a:cubicBezTo>
                  <a:pt x="1312" y="13153"/>
                  <a:pt x="888" y="12945"/>
                  <a:pt x="533" y="12522"/>
                </a:cubicBezTo>
                <a:cubicBezTo>
                  <a:pt x="176" y="12100"/>
                  <a:pt x="0" y="11592"/>
                  <a:pt x="0" y="10990"/>
                </a:cubicBezTo>
                <a:lnTo>
                  <a:pt x="0" y="7774"/>
                </a:lnTo>
                <a:cubicBezTo>
                  <a:pt x="0" y="7184"/>
                  <a:pt x="176" y="6676"/>
                  <a:pt x="526" y="6245"/>
                </a:cubicBezTo>
                <a:cubicBezTo>
                  <a:pt x="878" y="5819"/>
                  <a:pt x="1304" y="5605"/>
                  <a:pt x="1804" y="5605"/>
                </a:cubicBezTo>
                <a:lnTo>
                  <a:pt x="7652" y="5605"/>
                </a:lnTo>
                <a:cubicBezTo>
                  <a:pt x="8551" y="5605"/>
                  <a:pt x="9508" y="5449"/>
                  <a:pt x="10524" y="5135"/>
                </a:cubicBezTo>
                <a:cubicBezTo>
                  <a:pt x="11540" y="4821"/>
                  <a:pt x="12536" y="4399"/>
                  <a:pt x="13511" y="3873"/>
                </a:cubicBezTo>
                <a:cubicBezTo>
                  <a:pt x="14488" y="3342"/>
                  <a:pt x="15408" y="2744"/>
                  <a:pt x="16272" y="2071"/>
                </a:cubicBezTo>
                <a:cubicBezTo>
                  <a:pt x="17134" y="1405"/>
                  <a:pt x="17864" y="713"/>
                  <a:pt x="18459" y="0"/>
                </a:cubicBezTo>
                <a:cubicBezTo>
                  <a:pt x="18951" y="0"/>
                  <a:pt x="19374" y="214"/>
                  <a:pt x="19729" y="633"/>
                </a:cubicBezTo>
                <a:cubicBezTo>
                  <a:pt x="20087" y="1056"/>
                  <a:pt x="20263" y="1567"/>
                  <a:pt x="20263" y="2165"/>
                </a:cubicBezTo>
                <a:lnTo>
                  <a:pt x="20263" y="7334"/>
                </a:lnTo>
                <a:cubicBezTo>
                  <a:pt x="20647" y="7445"/>
                  <a:pt x="20963" y="7692"/>
                  <a:pt x="21218" y="8070"/>
                </a:cubicBezTo>
                <a:cubicBezTo>
                  <a:pt x="21472" y="8454"/>
                  <a:pt x="21599" y="8895"/>
                  <a:pt x="21599" y="9391"/>
                </a:cubicBezTo>
                <a:moveTo>
                  <a:pt x="18459" y="2855"/>
                </a:moveTo>
                <a:cubicBezTo>
                  <a:pt x="17864" y="3407"/>
                  <a:pt x="17215" y="3941"/>
                  <a:pt x="16512" y="4451"/>
                </a:cubicBezTo>
                <a:cubicBezTo>
                  <a:pt x="15810" y="4962"/>
                  <a:pt x="15065" y="5423"/>
                  <a:pt x="14280" y="5834"/>
                </a:cubicBezTo>
                <a:cubicBezTo>
                  <a:pt x="13494" y="6245"/>
                  <a:pt x="12693" y="6609"/>
                  <a:pt x="11878" y="6923"/>
                </a:cubicBezTo>
                <a:cubicBezTo>
                  <a:pt x="11060" y="7237"/>
                  <a:pt x="10255" y="7462"/>
                  <a:pt x="9457" y="7603"/>
                </a:cubicBezTo>
                <a:lnTo>
                  <a:pt x="9457" y="11172"/>
                </a:lnTo>
                <a:cubicBezTo>
                  <a:pt x="10255" y="11325"/>
                  <a:pt x="11060" y="11554"/>
                  <a:pt x="11878" y="11862"/>
                </a:cubicBezTo>
                <a:cubicBezTo>
                  <a:pt x="12693" y="12170"/>
                  <a:pt x="13494" y="12537"/>
                  <a:pt x="14280" y="12956"/>
                </a:cubicBezTo>
                <a:cubicBezTo>
                  <a:pt x="15065" y="13379"/>
                  <a:pt x="15812" y="13843"/>
                  <a:pt x="16524" y="14347"/>
                </a:cubicBezTo>
                <a:cubicBezTo>
                  <a:pt x="17234" y="14855"/>
                  <a:pt x="17881" y="15380"/>
                  <a:pt x="18459" y="15920"/>
                </a:cubicBezTo>
                <a:lnTo>
                  <a:pt x="18459" y="2855"/>
                </a:lnTo>
                <a:close/>
              </a:path>
            </a:pathLst>
          </a:custGeom>
          <a:solidFill>
            <a:srgbClr val="8CC1D1"/>
          </a:solidFill>
          <a:ln>
            <a:noFill/>
          </a:ln>
          <a:effectLst/>
        </p:spPr>
        <p:txBody>
          <a:bodyPr lIns="50789" tIns="50789" rIns="50789" bIns="50789" anchor="ctr"/>
          <a:lstStyle/>
          <a:p>
            <a:pPr defTabSz="457200">
              <a:lnSpc>
                <a:spcPts val="1500"/>
              </a:lnSpc>
              <a:defRPr/>
            </a:pPr>
            <a:endParaRPr lang="es-ES" sz="1200" dirty="0"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ea typeface="微软雅黑" panose="020B0503020204020204" pitchFamily="34" charset="-122"/>
              <a:cs typeface="Gill Sans" charset="0"/>
              <a:sym typeface="Gill Sans" charset="0"/>
            </a:endParaRPr>
          </a:p>
        </p:txBody>
      </p:sp>
      <p:sp>
        <p:nvSpPr>
          <p:cNvPr id="27" name="AutoShape 20"/>
          <p:cNvSpPr/>
          <p:nvPr/>
        </p:nvSpPr>
        <p:spPr bwMode="auto">
          <a:xfrm>
            <a:off x="10021296" y="2068260"/>
            <a:ext cx="631513" cy="62915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9987" y="2580"/>
                </a:moveTo>
                <a:cubicBezTo>
                  <a:pt x="20419" y="2580"/>
                  <a:pt x="20793" y="2735"/>
                  <a:pt x="21116" y="3052"/>
                </a:cubicBezTo>
                <a:cubicBezTo>
                  <a:pt x="21438" y="3372"/>
                  <a:pt x="21599" y="3743"/>
                  <a:pt x="21599" y="4175"/>
                </a:cubicBezTo>
                <a:lnTo>
                  <a:pt x="21599" y="19987"/>
                </a:lnTo>
                <a:cubicBezTo>
                  <a:pt x="21599" y="20419"/>
                  <a:pt x="21438" y="20796"/>
                  <a:pt x="21116" y="21116"/>
                </a:cubicBezTo>
                <a:cubicBezTo>
                  <a:pt x="20793" y="21438"/>
                  <a:pt x="20419" y="21599"/>
                  <a:pt x="19987" y="21599"/>
                </a:cubicBezTo>
                <a:lnTo>
                  <a:pt x="1612" y="21599"/>
                </a:lnTo>
                <a:cubicBezTo>
                  <a:pt x="1180" y="21599"/>
                  <a:pt x="806" y="21438"/>
                  <a:pt x="483" y="21116"/>
                </a:cubicBezTo>
                <a:cubicBezTo>
                  <a:pt x="161" y="20796"/>
                  <a:pt x="0" y="20419"/>
                  <a:pt x="0" y="19987"/>
                </a:cubicBezTo>
                <a:lnTo>
                  <a:pt x="0" y="4175"/>
                </a:lnTo>
                <a:cubicBezTo>
                  <a:pt x="0" y="3743"/>
                  <a:pt x="161" y="3372"/>
                  <a:pt x="483" y="3052"/>
                </a:cubicBezTo>
                <a:cubicBezTo>
                  <a:pt x="806" y="2735"/>
                  <a:pt x="1180" y="2580"/>
                  <a:pt x="1612" y="2580"/>
                </a:cubicBezTo>
                <a:lnTo>
                  <a:pt x="2150" y="2580"/>
                </a:lnTo>
                <a:lnTo>
                  <a:pt x="2150" y="2401"/>
                </a:lnTo>
                <a:cubicBezTo>
                  <a:pt x="2150" y="2116"/>
                  <a:pt x="2196" y="1828"/>
                  <a:pt x="2288" y="1540"/>
                </a:cubicBezTo>
                <a:cubicBezTo>
                  <a:pt x="2381" y="1249"/>
                  <a:pt x="2530" y="990"/>
                  <a:pt x="2738" y="766"/>
                </a:cubicBezTo>
                <a:cubicBezTo>
                  <a:pt x="2942" y="541"/>
                  <a:pt x="3216" y="360"/>
                  <a:pt x="3555" y="213"/>
                </a:cubicBezTo>
                <a:cubicBezTo>
                  <a:pt x="3895" y="75"/>
                  <a:pt x="4310" y="0"/>
                  <a:pt x="4796" y="0"/>
                </a:cubicBezTo>
                <a:cubicBezTo>
                  <a:pt x="5283" y="0"/>
                  <a:pt x="5698" y="75"/>
                  <a:pt x="6037" y="213"/>
                </a:cubicBezTo>
                <a:cubicBezTo>
                  <a:pt x="6377" y="360"/>
                  <a:pt x="6651" y="541"/>
                  <a:pt x="6858" y="766"/>
                </a:cubicBezTo>
                <a:cubicBezTo>
                  <a:pt x="7062" y="990"/>
                  <a:pt x="7215" y="1255"/>
                  <a:pt x="7313" y="1546"/>
                </a:cubicBezTo>
                <a:cubicBezTo>
                  <a:pt x="7411" y="1840"/>
                  <a:pt x="7457" y="2125"/>
                  <a:pt x="7457" y="2401"/>
                </a:cubicBezTo>
                <a:lnTo>
                  <a:pt x="7457" y="2580"/>
                </a:lnTo>
                <a:lnTo>
                  <a:pt x="8133" y="2580"/>
                </a:lnTo>
                <a:lnTo>
                  <a:pt x="8133" y="2401"/>
                </a:lnTo>
                <a:cubicBezTo>
                  <a:pt x="8133" y="2116"/>
                  <a:pt x="8179" y="1828"/>
                  <a:pt x="8269" y="1540"/>
                </a:cubicBezTo>
                <a:cubicBezTo>
                  <a:pt x="8364" y="1249"/>
                  <a:pt x="8511" y="990"/>
                  <a:pt x="8718" y="766"/>
                </a:cubicBezTo>
                <a:cubicBezTo>
                  <a:pt x="8925" y="541"/>
                  <a:pt x="9199" y="360"/>
                  <a:pt x="9538" y="213"/>
                </a:cubicBezTo>
                <a:cubicBezTo>
                  <a:pt x="9878" y="74"/>
                  <a:pt x="10293" y="0"/>
                  <a:pt x="10779" y="0"/>
                </a:cubicBezTo>
                <a:cubicBezTo>
                  <a:pt x="11266" y="0"/>
                  <a:pt x="11678" y="74"/>
                  <a:pt x="12020" y="213"/>
                </a:cubicBezTo>
                <a:cubicBezTo>
                  <a:pt x="12360" y="360"/>
                  <a:pt x="12636" y="541"/>
                  <a:pt x="12852" y="766"/>
                </a:cubicBezTo>
                <a:cubicBezTo>
                  <a:pt x="13068" y="990"/>
                  <a:pt x="13227" y="1255"/>
                  <a:pt x="13322" y="1546"/>
                </a:cubicBezTo>
                <a:cubicBezTo>
                  <a:pt x="13417" y="1840"/>
                  <a:pt x="13469" y="2125"/>
                  <a:pt x="13469" y="2401"/>
                </a:cubicBezTo>
                <a:lnTo>
                  <a:pt x="13469" y="2580"/>
                </a:lnTo>
                <a:lnTo>
                  <a:pt x="14142" y="2580"/>
                </a:lnTo>
                <a:lnTo>
                  <a:pt x="14142" y="2401"/>
                </a:lnTo>
                <a:cubicBezTo>
                  <a:pt x="14142" y="2116"/>
                  <a:pt x="14191" y="1828"/>
                  <a:pt x="14286" y="1540"/>
                </a:cubicBezTo>
                <a:cubicBezTo>
                  <a:pt x="14384" y="1249"/>
                  <a:pt x="14534" y="990"/>
                  <a:pt x="14741" y="765"/>
                </a:cubicBezTo>
                <a:cubicBezTo>
                  <a:pt x="14948" y="541"/>
                  <a:pt x="15219" y="359"/>
                  <a:pt x="15556" y="213"/>
                </a:cubicBezTo>
                <a:cubicBezTo>
                  <a:pt x="15890" y="74"/>
                  <a:pt x="16305" y="0"/>
                  <a:pt x="16803" y="0"/>
                </a:cubicBezTo>
                <a:cubicBezTo>
                  <a:pt x="17289" y="0"/>
                  <a:pt x="17704" y="74"/>
                  <a:pt x="18044" y="213"/>
                </a:cubicBezTo>
                <a:cubicBezTo>
                  <a:pt x="18383" y="359"/>
                  <a:pt x="18657" y="541"/>
                  <a:pt x="18864" y="765"/>
                </a:cubicBezTo>
                <a:cubicBezTo>
                  <a:pt x="19069" y="990"/>
                  <a:pt x="19218" y="1255"/>
                  <a:pt x="19311" y="1546"/>
                </a:cubicBezTo>
                <a:cubicBezTo>
                  <a:pt x="19403" y="1839"/>
                  <a:pt x="19449" y="2125"/>
                  <a:pt x="19449" y="2401"/>
                </a:cubicBezTo>
                <a:lnTo>
                  <a:pt x="19449" y="2580"/>
                </a:lnTo>
                <a:lnTo>
                  <a:pt x="19987" y="2580"/>
                </a:lnTo>
                <a:close/>
                <a:moveTo>
                  <a:pt x="6066" y="7968"/>
                </a:moveTo>
                <a:lnTo>
                  <a:pt x="2179" y="7968"/>
                </a:lnTo>
                <a:lnTo>
                  <a:pt x="2179" y="11443"/>
                </a:lnTo>
                <a:lnTo>
                  <a:pt x="6066" y="11443"/>
                </a:lnTo>
                <a:lnTo>
                  <a:pt x="6066" y="7968"/>
                </a:lnTo>
                <a:close/>
                <a:moveTo>
                  <a:pt x="6066" y="11976"/>
                </a:moveTo>
                <a:lnTo>
                  <a:pt x="2179" y="11976"/>
                </a:lnTo>
                <a:lnTo>
                  <a:pt x="2179" y="15452"/>
                </a:lnTo>
                <a:lnTo>
                  <a:pt x="6066" y="15452"/>
                </a:lnTo>
                <a:lnTo>
                  <a:pt x="6066" y="11976"/>
                </a:lnTo>
                <a:close/>
                <a:moveTo>
                  <a:pt x="6066" y="15976"/>
                </a:moveTo>
                <a:lnTo>
                  <a:pt x="2179" y="15976"/>
                </a:lnTo>
                <a:lnTo>
                  <a:pt x="2179" y="19422"/>
                </a:lnTo>
                <a:lnTo>
                  <a:pt x="6066" y="19422"/>
                </a:lnTo>
                <a:lnTo>
                  <a:pt x="6066" y="15976"/>
                </a:lnTo>
                <a:close/>
                <a:moveTo>
                  <a:pt x="3754" y="5543"/>
                </a:moveTo>
                <a:cubicBezTo>
                  <a:pt x="3754" y="6067"/>
                  <a:pt x="4102" y="6323"/>
                  <a:pt x="4799" y="6323"/>
                </a:cubicBezTo>
                <a:cubicBezTo>
                  <a:pt x="5499" y="6323"/>
                  <a:pt x="5847" y="6067"/>
                  <a:pt x="5847" y="5543"/>
                </a:cubicBezTo>
                <a:lnTo>
                  <a:pt x="5847" y="2398"/>
                </a:lnTo>
                <a:cubicBezTo>
                  <a:pt x="5847" y="1877"/>
                  <a:pt x="5499" y="1612"/>
                  <a:pt x="4799" y="1612"/>
                </a:cubicBezTo>
                <a:cubicBezTo>
                  <a:pt x="4102" y="1612"/>
                  <a:pt x="3754" y="1877"/>
                  <a:pt x="3754" y="2398"/>
                </a:cubicBezTo>
                <a:lnTo>
                  <a:pt x="3754" y="5543"/>
                </a:lnTo>
                <a:close/>
                <a:moveTo>
                  <a:pt x="10535" y="7968"/>
                </a:moveTo>
                <a:lnTo>
                  <a:pt x="6607" y="7968"/>
                </a:lnTo>
                <a:lnTo>
                  <a:pt x="6607" y="11443"/>
                </a:lnTo>
                <a:lnTo>
                  <a:pt x="10535" y="11443"/>
                </a:lnTo>
                <a:lnTo>
                  <a:pt x="10535" y="7968"/>
                </a:lnTo>
                <a:close/>
                <a:moveTo>
                  <a:pt x="10535" y="11976"/>
                </a:moveTo>
                <a:lnTo>
                  <a:pt x="6607" y="11976"/>
                </a:lnTo>
                <a:lnTo>
                  <a:pt x="6607" y="15452"/>
                </a:lnTo>
                <a:lnTo>
                  <a:pt x="10535" y="15452"/>
                </a:lnTo>
                <a:lnTo>
                  <a:pt x="10535" y="11976"/>
                </a:lnTo>
                <a:close/>
                <a:moveTo>
                  <a:pt x="10535" y="15976"/>
                </a:moveTo>
                <a:lnTo>
                  <a:pt x="6607" y="15976"/>
                </a:lnTo>
                <a:lnTo>
                  <a:pt x="6607" y="19422"/>
                </a:lnTo>
                <a:lnTo>
                  <a:pt x="10535" y="19422"/>
                </a:lnTo>
                <a:lnTo>
                  <a:pt x="10535" y="15976"/>
                </a:lnTo>
                <a:close/>
                <a:moveTo>
                  <a:pt x="9774" y="5543"/>
                </a:moveTo>
                <a:cubicBezTo>
                  <a:pt x="9774" y="5825"/>
                  <a:pt x="9849" y="6027"/>
                  <a:pt x="9996" y="6145"/>
                </a:cubicBezTo>
                <a:cubicBezTo>
                  <a:pt x="10143" y="6269"/>
                  <a:pt x="10405" y="6323"/>
                  <a:pt x="10782" y="6323"/>
                </a:cubicBezTo>
                <a:cubicBezTo>
                  <a:pt x="11159" y="6323"/>
                  <a:pt x="11427" y="6263"/>
                  <a:pt x="11588" y="6139"/>
                </a:cubicBezTo>
                <a:cubicBezTo>
                  <a:pt x="11750" y="6015"/>
                  <a:pt x="11830" y="5819"/>
                  <a:pt x="11830" y="5543"/>
                </a:cubicBezTo>
                <a:lnTo>
                  <a:pt x="11830" y="2398"/>
                </a:lnTo>
                <a:cubicBezTo>
                  <a:pt x="11830" y="2128"/>
                  <a:pt x="11750" y="1932"/>
                  <a:pt x="11588" y="1802"/>
                </a:cubicBezTo>
                <a:cubicBezTo>
                  <a:pt x="11427" y="1673"/>
                  <a:pt x="11159" y="1612"/>
                  <a:pt x="10782" y="1612"/>
                </a:cubicBezTo>
                <a:cubicBezTo>
                  <a:pt x="10405" y="1612"/>
                  <a:pt x="10143" y="1679"/>
                  <a:pt x="9996" y="1814"/>
                </a:cubicBezTo>
                <a:cubicBezTo>
                  <a:pt x="9849" y="1944"/>
                  <a:pt x="9774" y="2139"/>
                  <a:pt x="9774" y="2398"/>
                </a:cubicBezTo>
                <a:lnTo>
                  <a:pt x="9774" y="5543"/>
                </a:lnTo>
                <a:close/>
                <a:moveTo>
                  <a:pt x="14986" y="7968"/>
                </a:moveTo>
                <a:lnTo>
                  <a:pt x="11073" y="7968"/>
                </a:lnTo>
                <a:lnTo>
                  <a:pt x="11073" y="11443"/>
                </a:lnTo>
                <a:lnTo>
                  <a:pt x="14986" y="11443"/>
                </a:lnTo>
                <a:lnTo>
                  <a:pt x="14986" y="7968"/>
                </a:lnTo>
                <a:close/>
                <a:moveTo>
                  <a:pt x="14986" y="11976"/>
                </a:moveTo>
                <a:lnTo>
                  <a:pt x="11073" y="11976"/>
                </a:lnTo>
                <a:lnTo>
                  <a:pt x="11073" y="15452"/>
                </a:lnTo>
                <a:lnTo>
                  <a:pt x="14986" y="15452"/>
                </a:lnTo>
                <a:lnTo>
                  <a:pt x="14986" y="11976"/>
                </a:lnTo>
                <a:close/>
                <a:moveTo>
                  <a:pt x="14986" y="15976"/>
                </a:moveTo>
                <a:lnTo>
                  <a:pt x="11073" y="15976"/>
                </a:lnTo>
                <a:lnTo>
                  <a:pt x="11073" y="19422"/>
                </a:lnTo>
                <a:lnTo>
                  <a:pt x="14986" y="19422"/>
                </a:lnTo>
                <a:lnTo>
                  <a:pt x="14986" y="15976"/>
                </a:lnTo>
                <a:close/>
                <a:moveTo>
                  <a:pt x="19423" y="7968"/>
                </a:moveTo>
                <a:lnTo>
                  <a:pt x="15521" y="7968"/>
                </a:lnTo>
                <a:lnTo>
                  <a:pt x="15521" y="11443"/>
                </a:lnTo>
                <a:lnTo>
                  <a:pt x="19423" y="11443"/>
                </a:lnTo>
                <a:lnTo>
                  <a:pt x="19423" y="7968"/>
                </a:lnTo>
                <a:close/>
                <a:moveTo>
                  <a:pt x="19423" y="11976"/>
                </a:moveTo>
                <a:lnTo>
                  <a:pt x="15521" y="11976"/>
                </a:lnTo>
                <a:lnTo>
                  <a:pt x="15521" y="15452"/>
                </a:lnTo>
                <a:lnTo>
                  <a:pt x="19423" y="15452"/>
                </a:lnTo>
                <a:lnTo>
                  <a:pt x="19423" y="11976"/>
                </a:lnTo>
                <a:close/>
                <a:moveTo>
                  <a:pt x="19423" y="15976"/>
                </a:moveTo>
                <a:lnTo>
                  <a:pt x="15521" y="15976"/>
                </a:lnTo>
                <a:lnTo>
                  <a:pt x="15521" y="19422"/>
                </a:lnTo>
                <a:lnTo>
                  <a:pt x="19423" y="19422"/>
                </a:lnTo>
                <a:lnTo>
                  <a:pt x="19423" y="15976"/>
                </a:lnTo>
                <a:close/>
                <a:moveTo>
                  <a:pt x="15758" y="5543"/>
                </a:moveTo>
                <a:cubicBezTo>
                  <a:pt x="15758" y="6067"/>
                  <a:pt x="16106" y="6323"/>
                  <a:pt x="16806" y="6323"/>
                </a:cubicBezTo>
                <a:cubicBezTo>
                  <a:pt x="17502" y="6323"/>
                  <a:pt x="17848" y="6067"/>
                  <a:pt x="17839" y="5543"/>
                </a:cubicBezTo>
                <a:lnTo>
                  <a:pt x="17839" y="2398"/>
                </a:lnTo>
                <a:cubicBezTo>
                  <a:pt x="17839" y="1877"/>
                  <a:pt x="17494" y="1612"/>
                  <a:pt x="16806" y="1612"/>
                </a:cubicBezTo>
                <a:cubicBezTo>
                  <a:pt x="16106" y="1612"/>
                  <a:pt x="15758" y="1877"/>
                  <a:pt x="15758" y="2398"/>
                </a:cubicBezTo>
                <a:lnTo>
                  <a:pt x="15758" y="5543"/>
                </a:lnTo>
                <a:close/>
              </a:path>
            </a:pathLst>
          </a:custGeom>
          <a:solidFill>
            <a:srgbClr val="FFC000"/>
          </a:solidFill>
          <a:ln>
            <a:noFill/>
          </a:ln>
          <a:effectLst/>
        </p:spPr>
        <p:txBody>
          <a:bodyPr lIns="50789" tIns="50789" rIns="50789" bIns="50789" anchor="ctr"/>
          <a:lstStyle/>
          <a:p>
            <a:pPr defTabSz="457200">
              <a:lnSpc>
                <a:spcPts val="1500"/>
              </a:lnSpc>
              <a:defRPr/>
            </a:pPr>
            <a:endParaRPr lang="es-ES" sz="1200" dirty="0"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ea typeface="微软雅黑" panose="020B0503020204020204" pitchFamily="34" charset="-122"/>
              <a:cs typeface="Gill Sans" charset="0"/>
              <a:sym typeface="Gill Sans" charset="0"/>
            </a:endParaRPr>
          </a:p>
        </p:txBody>
      </p:sp>
      <p:sp>
        <p:nvSpPr>
          <p:cNvPr id="28" name="AutoShape 82"/>
          <p:cNvSpPr/>
          <p:nvPr/>
        </p:nvSpPr>
        <p:spPr bwMode="auto">
          <a:xfrm>
            <a:off x="6760370" y="2144003"/>
            <a:ext cx="533985" cy="534124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3767" y="5419"/>
                </a:moveTo>
                <a:cubicBezTo>
                  <a:pt x="4051" y="5419"/>
                  <a:pt x="4271" y="5505"/>
                  <a:pt x="4428" y="5687"/>
                </a:cubicBezTo>
                <a:cubicBezTo>
                  <a:pt x="4586" y="5865"/>
                  <a:pt x="4701" y="6078"/>
                  <a:pt x="4766" y="6326"/>
                </a:cubicBezTo>
                <a:cubicBezTo>
                  <a:pt x="4835" y="6574"/>
                  <a:pt x="4879" y="6836"/>
                  <a:pt x="4893" y="7106"/>
                </a:cubicBezTo>
                <a:cubicBezTo>
                  <a:pt x="4910" y="7377"/>
                  <a:pt x="4917" y="7596"/>
                  <a:pt x="4917" y="7760"/>
                </a:cubicBezTo>
                <a:lnTo>
                  <a:pt x="4917" y="9856"/>
                </a:lnTo>
                <a:cubicBezTo>
                  <a:pt x="4809" y="9928"/>
                  <a:pt x="4720" y="10015"/>
                  <a:pt x="4646" y="10110"/>
                </a:cubicBezTo>
                <a:cubicBezTo>
                  <a:pt x="4574" y="10208"/>
                  <a:pt x="4468" y="10257"/>
                  <a:pt x="4329" y="10257"/>
                </a:cubicBezTo>
                <a:lnTo>
                  <a:pt x="561" y="10257"/>
                </a:lnTo>
                <a:cubicBezTo>
                  <a:pt x="439" y="10257"/>
                  <a:pt x="338" y="10208"/>
                  <a:pt x="256" y="10110"/>
                </a:cubicBezTo>
                <a:cubicBezTo>
                  <a:pt x="177" y="10015"/>
                  <a:pt x="93" y="9928"/>
                  <a:pt x="0" y="9856"/>
                </a:cubicBezTo>
                <a:lnTo>
                  <a:pt x="0" y="7760"/>
                </a:lnTo>
                <a:cubicBezTo>
                  <a:pt x="0" y="7596"/>
                  <a:pt x="4" y="7377"/>
                  <a:pt x="12" y="7106"/>
                </a:cubicBezTo>
                <a:cubicBezTo>
                  <a:pt x="19" y="6836"/>
                  <a:pt x="57" y="6574"/>
                  <a:pt x="124" y="6326"/>
                </a:cubicBezTo>
                <a:cubicBezTo>
                  <a:pt x="196" y="6078"/>
                  <a:pt x="309" y="5865"/>
                  <a:pt x="465" y="5687"/>
                </a:cubicBezTo>
                <a:cubicBezTo>
                  <a:pt x="624" y="5508"/>
                  <a:pt x="842" y="5419"/>
                  <a:pt x="1123" y="5419"/>
                </a:cubicBezTo>
                <a:cubicBezTo>
                  <a:pt x="782" y="5151"/>
                  <a:pt x="508" y="4803"/>
                  <a:pt x="304" y="4377"/>
                </a:cubicBezTo>
                <a:cubicBezTo>
                  <a:pt x="103" y="3950"/>
                  <a:pt x="0" y="3469"/>
                  <a:pt x="0" y="2937"/>
                </a:cubicBezTo>
                <a:cubicBezTo>
                  <a:pt x="0" y="2539"/>
                  <a:pt x="64" y="2162"/>
                  <a:pt x="189" y="1805"/>
                </a:cubicBezTo>
                <a:cubicBezTo>
                  <a:pt x="316" y="1448"/>
                  <a:pt x="491" y="1134"/>
                  <a:pt x="717" y="861"/>
                </a:cubicBezTo>
                <a:cubicBezTo>
                  <a:pt x="943" y="590"/>
                  <a:pt x="1207" y="380"/>
                  <a:pt x="1504" y="227"/>
                </a:cubicBezTo>
                <a:cubicBezTo>
                  <a:pt x="1804" y="77"/>
                  <a:pt x="2119" y="0"/>
                  <a:pt x="2445" y="0"/>
                </a:cubicBezTo>
                <a:cubicBezTo>
                  <a:pt x="2793" y="0"/>
                  <a:pt x="3115" y="77"/>
                  <a:pt x="3412" y="227"/>
                </a:cubicBezTo>
                <a:cubicBezTo>
                  <a:pt x="3712" y="380"/>
                  <a:pt x="3969" y="590"/>
                  <a:pt x="4188" y="861"/>
                </a:cubicBezTo>
                <a:cubicBezTo>
                  <a:pt x="4406" y="1134"/>
                  <a:pt x="4584" y="1448"/>
                  <a:pt x="4716" y="1805"/>
                </a:cubicBezTo>
                <a:cubicBezTo>
                  <a:pt x="4850" y="2162"/>
                  <a:pt x="4917" y="2539"/>
                  <a:pt x="4917" y="2937"/>
                </a:cubicBezTo>
                <a:cubicBezTo>
                  <a:pt x="4917" y="3458"/>
                  <a:pt x="4814" y="3939"/>
                  <a:pt x="4603" y="4371"/>
                </a:cubicBezTo>
                <a:cubicBezTo>
                  <a:pt x="4392" y="4800"/>
                  <a:pt x="4115" y="5151"/>
                  <a:pt x="3767" y="5419"/>
                </a:cubicBezTo>
                <a:moveTo>
                  <a:pt x="18165" y="12062"/>
                </a:moveTo>
                <a:cubicBezTo>
                  <a:pt x="18672" y="12604"/>
                  <a:pt x="19070" y="13142"/>
                  <a:pt x="19356" y="13669"/>
                </a:cubicBezTo>
                <a:cubicBezTo>
                  <a:pt x="19641" y="14196"/>
                  <a:pt x="19788" y="14801"/>
                  <a:pt x="19788" y="15480"/>
                </a:cubicBezTo>
                <a:lnTo>
                  <a:pt x="19788" y="20816"/>
                </a:lnTo>
                <a:cubicBezTo>
                  <a:pt x="19694" y="20868"/>
                  <a:pt x="19620" y="20931"/>
                  <a:pt x="19557" y="20995"/>
                </a:cubicBezTo>
                <a:cubicBezTo>
                  <a:pt x="19497" y="21061"/>
                  <a:pt x="19425" y="21122"/>
                  <a:pt x="19344" y="21191"/>
                </a:cubicBezTo>
                <a:cubicBezTo>
                  <a:pt x="19262" y="21251"/>
                  <a:pt x="19173" y="21317"/>
                  <a:pt x="19075" y="21386"/>
                </a:cubicBezTo>
                <a:cubicBezTo>
                  <a:pt x="18976" y="21455"/>
                  <a:pt x="18835" y="21528"/>
                  <a:pt x="18662" y="21599"/>
                </a:cubicBezTo>
                <a:lnTo>
                  <a:pt x="2942" y="21599"/>
                </a:lnTo>
                <a:cubicBezTo>
                  <a:pt x="2675" y="21599"/>
                  <a:pt x="2467" y="21499"/>
                  <a:pt x="2318" y="21291"/>
                </a:cubicBezTo>
                <a:cubicBezTo>
                  <a:pt x="2167" y="21081"/>
                  <a:pt x="2003" y="20926"/>
                  <a:pt x="1819" y="20816"/>
                </a:cubicBezTo>
                <a:lnTo>
                  <a:pt x="1819" y="15480"/>
                </a:lnTo>
                <a:cubicBezTo>
                  <a:pt x="1819" y="14763"/>
                  <a:pt x="1989" y="14127"/>
                  <a:pt x="2335" y="13571"/>
                </a:cubicBezTo>
                <a:cubicBezTo>
                  <a:pt x="2678" y="13018"/>
                  <a:pt x="3052" y="12511"/>
                  <a:pt x="3460" y="12062"/>
                </a:cubicBezTo>
                <a:cubicBezTo>
                  <a:pt x="3535" y="11970"/>
                  <a:pt x="3633" y="11869"/>
                  <a:pt x="3753" y="11766"/>
                </a:cubicBezTo>
                <a:cubicBezTo>
                  <a:pt x="3873" y="11659"/>
                  <a:pt x="4000" y="11590"/>
                  <a:pt x="4137" y="11553"/>
                </a:cubicBezTo>
                <a:cubicBezTo>
                  <a:pt x="4276" y="11495"/>
                  <a:pt x="4432" y="11466"/>
                  <a:pt x="4610" y="11455"/>
                </a:cubicBezTo>
                <a:cubicBezTo>
                  <a:pt x="4785" y="11446"/>
                  <a:pt x="4956" y="11423"/>
                  <a:pt x="5126" y="11388"/>
                </a:cubicBezTo>
                <a:cubicBezTo>
                  <a:pt x="5594" y="11299"/>
                  <a:pt x="6091" y="11210"/>
                  <a:pt x="6621" y="11121"/>
                </a:cubicBezTo>
                <a:cubicBezTo>
                  <a:pt x="7149" y="11034"/>
                  <a:pt x="7665" y="10945"/>
                  <a:pt x="8172" y="10853"/>
                </a:cubicBezTo>
                <a:cubicBezTo>
                  <a:pt x="7483" y="10326"/>
                  <a:pt x="6928" y="9632"/>
                  <a:pt x="6513" y="8762"/>
                </a:cubicBezTo>
                <a:cubicBezTo>
                  <a:pt x="6093" y="7896"/>
                  <a:pt x="5884" y="6940"/>
                  <a:pt x="5884" y="5903"/>
                </a:cubicBezTo>
                <a:cubicBezTo>
                  <a:pt x="5884" y="5097"/>
                  <a:pt x="6016" y="4331"/>
                  <a:pt x="6275" y="3608"/>
                </a:cubicBezTo>
                <a:cubicBezTo>
                  <a:pt x="6535" y="2885"/>
                  <a:pt x="6887" y="2260"/>
                  <a:pt x="7331" y="1733"/>
                </a:cubicBezTo>
                <a:cubicBezTo>
                  <a:pt x="7778" y="1203"/>
                  <a:pt x="8299" y="786"/>
                  <a:pt x="8894" y="472"/>
                </a:cubicBezTo>
                <a:cubicBezTo>
                  <a:pt x="9494" y="158"/>
                  <a:pt x="10125" y="3"/>
                  <a:pt x="10802" y="3"/>
                </a:cubicBezTo>
                <a:cubicBezTo>
                  <a:pt x="11476" y="3"/>
                  <a:pt x="12112" y="158"/>
                  <a:pt x="12710" y="472"/>
                </a:cubicBezTo>
                <a:cubicBezTo>
                  <a:pt x="13307" y="786"/>
                  <a:pt x="13826" y="1203"/>
                  <a:pt x="14272" y="1733"/>
                </a:cubicBezTo>
                <a:cubicBezTo>
                  <a:pt x="14716" y="2260"/>
                  <a:pt x="15067" y="2885"/>
                  <a:pt x="15328" y="3608"/>
                </a:cubicBezTo>
                <a:cubicBezTo>
                  <a:pt x="15590" y="4331"/>
                  <a:pt x="15719" y="5097"/>
                  <a:pt x="15719" y="5903"/>
                </a:cubicBezTo>
                <a:cubicBezTo>
                  <a:pt x="15719" y="6939"/>
                  <a:pt x="15513" y="7890"/>
                  <a:pt x="15100" y="8757"/>
                </a:cubicBezTo>
                <a:cubicBezTo>
                  <a:pt x="14685" y="9620"/>
                  <a:pt x="14128" y="10320"/>
                  <a:pt x="13432" y="10853"/>
                </a:cubicBezTo>
                <a:cubicBezTo>
                  <a:pt x="13936" y="10945"/>
                  <a:pt x="14452" y="11031"/>
                  <a:pt x="14978" y="11115"/>
                </a:cubicBezTo>
                <a:cubicBezTo>
                  <a:pt x="15504" y="11198"/>
                  <a:pt x="16005" y="11288"/>
                  <a:pt x="16478" y="11388"/>
                </a:cubicBezTo>
                <a:cubicBezTo>
                  <a:pt x="16653" y="11426"/>
                  <a:pt x="16826" y="11449"/>
                  <a:pt x="16994" y="11455"/>
                </a:cubicBezTo>
                <a:cubicBezTo>
                  <a:pt x="17162" y="11466"/>
                  <a:pt x="17323" y="11495"/>
                  <a:pt x="17467" y="11553"/>
                </a:cubicBezTo>
                <a:cubicBezTo>
                  <a:pt x="17603" y="11590"/>
                  <a:pt x="17731" y="11659"/>
                  <a:pt x="17851" y="11766"/>
                </a:cubicBezTo>
                <a:cubicBezTo>
                  <a:pt x="17966" y="11869"/>
                  <a:pt x="18074" y="11970"/>
                  <a:pt x="18165" y="12062"/>
                </a:cubicBezTo>
                <a:moveTo>
                  <a:pt x="20474" y="5419"/>
                </a:moveTo>
                <a:cubicBezTo>
                  <a:pt x="20757" y="5419"/>
                  <a:pt x="20973" y="5505"/>
                  <a:pt x="21124" y="5687"/>
                </a:cubicBezTo>
                <a:cubicBezTo>
                  <a:pt x="21271" y="5865"/>
                  <a:pt x="21381" y="6078"/>
                  <a:pt x="21448" y="6326"/>
                </a:cubicBezTo>
                <a:cubicBezTo>
                  <a:pt x="21520" y="6574"/>
                  <a:pt x="21561" y="6836"/>
                  <a:pt x="21576" y="7106"/>
                </a:cubicBezTo>
                <a:cubicBezTo>
                  <a:pt x="21592" y="7377"/>
                  <a:pt x="21599" y="7596"/>
                  <a:pt x="21599" y="7760"/>
                </a:cubicBezTo>
                <a:lnTo>
                  <a:pt x="21599" y="9856"/>
                </a:lnTo>
                <a:cubicBezTo>
                  <a:pt x="21508" y="9928"/>
                  <a:pt x="21422" y="10015"/>
                  <a:pt x="21340" y="10110"/>
                </a:cubicBezTo>
                <a:cubicBezTo>
                  <a:pt x="21261" y="10208"/>
                  <a:pt x="21158" y="10257"/>
                  <a:pt x="21036" y="10257"/>
                </a:cubicBezTo>
                <a:lnTo>
                  <a:pt x="17268" y="10257"/>
                </a:lnTo>
                <a:cubicBezTo>
                  <a:pt x="17131" y="10257"/>
                  <a:pt x="17023" y="10208"/>
                  <a:pt x="16953" y="10110"/>
                </a:cubicBezTo>
                <a:cubicBezTo>
                  <a:pt x="16879" y="10015"/>
                  <a:pt x="16790" y="9928"/>
                  <a:pt x="16682" y="9856"/>
                </a:cubicBezTo>
                <a:lnTo>
                  <a:pt x="16682" y="7760"/>
                </a:lnTo>
                <a:cubicBezTo>
                  <a:pt x="16682" y="7596"/>
                  <a:pt x="16692" y="7377"/>
                  <a:pt x="16706" y="7106"/>
                </a:cubicBezTo>
                <a:cubicBezTo>
                  <a:pt x="16720" y="6836"/>
                  <a:pt x="16766" y="6574"/>
                  <a:pt x="16836" y="6326"/>
                </a:cubicBezTo>
                <a:cubicBezTo>
                  <a:pt x="16912" y="6078"/>
                  <a:pt x="17023" y="5865"/>
                  <a:pt x="17183" y="5687"/>
                </a:cubicBezTo>
                <a:cubicBezTo>
                  <a:pt x="17337" y="5508"/>
                  <a:pt x="17556" y="5419"/>
                  <a:pt x="17829" y="5419"/>
                </a:cubicBezTo>
                <a:cubicBezTo>
                  <a:pt x="17488" y="5151"/>
                  <a:pt x="17210" y="4803"/>
                  <a:pt x="16999" y="4377"/>
                </a:cubicBezTo>
                <a:cubicBezTo>
                  <a:pt x="16788" y="3950"/>
                  <a:pt x="16682" y="3469"/>
                  <a:pt x="16682" y="2937"/>
                </a:cubicBezTo>
                <a:cubicBezTo>
                  <a:pt x="16682" y="2539"/>
                  <a:pt x="16744" y="2162"/>
                  <a:pt x="16872" y="1805"/>
                </a:cubicBezTo>
                <a:cubicBezTo>
                  <a:pt x="16999" y="1448"/>
                  <a:pt x="17174" y="1134"/>
                  <a:pt x="17400" y="861"/>
                </a:cubicBezTo>
                <a:cubicBezTo>
                  <a:pt x="17625" y="590"/>
                  <a:pt x="17889" y="380"/>
                  <a:pt x="18187" y="227"/>
                </a:cubicBezTo>
                <a:cubicBezTo>
                  <a:pt x="18487" y="77"/>
                  <a:pt x="18808" y="0"/>
                  <a:pt x="19152" y="0"/>
                </a:cubicBezTo>
                <a:cubicBezTo>
                  <a:pt x="19480" y="0"/>
                  <a:pt x="19795" y="77"/>
                  <a:pt x="20095" y="227"/>
                </a:cubicBezTo>
                <a:cubicBezTo>
                  <a:pt x="20395" y="380"/>
                  <a:pt x="20656" y="590"/>
                  <a:pt x="20882" y="861"/>
                </a:cubicBezTo>
                <a:cubicBezTo>
                  <a:pt x="21108" y="1134"/>
                  <a:pt x="21285" y="1448"/>
                  <a:pt x="21412" y="1805"/>
                </a:cubicBezTo>
                <a:cubicBezTo>
                  <a:pt x="21537" y="2162"/>
                  <a:pt x="21599" y="2539"/>
                  <a:pt x="21599" y="2937"/>
                </a:cubicBezTo>
                <a:cubicBezTo>
                  <a:pt x="21599" y="3458"/>
                  <a:pt x="21499" y="3939"/>
                  <a:pt x="21295" y="4371"/>
                </a:cubicBezTo>
                <a:cubicBezTo>
                  <a:pt x="21093" y="4800"/>
                  <a:pt x="20820" y="5151"/>
                  <a:pt x="20474" y="5419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50789" tIns="50789" rIns="50789" bIns="50789" anchor="ctr"/>
          <a:lstStyle/>
          <a:p>
            <a:pPr defTabSz="457200">
              <a:lnSpc>
                <a:spcPts val="1500"/>
              </a:lnSpc>
              <a:defRPr/>
            </a:pPr>
            <a:endParaRPr lang="es-ES" sz="1200" dirty="0"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ea typeface="微软雅黑" panose="020B0503020204020204" pitchFamily="34" charset="-122"/>
              <a:cs typeface="Gill Sans" charset="0"/>
              <a:sym typeface="Gill Sans" charset="0"/>
            </a:endParaRPr>
          </a:p>
        </p:txBody>
      </p:sp>
      <p:sp>
        <p:nvSpPr>
          <p:cNvPr id="29" name="Freeform 21"/>
          <p:cNvSpPr>
            <a:spLocks noChangeArrowheads="1"/>
          </p:cNvSpPr>
          <p:nvPr/>
        </p:nvSpPr>
        <p:spPr bwMode="auto">
          <a:xfrm>
            <a:off x="1656770" y="4043494"/>
            <a:ext cx="736701" cy="410729"/>
          </a:xfrm>
          <a:custGeom>
            <a:avLst/>
            <a:gdLst>
              <a:gd name="T0" fmla="*/ 249 w 497"/>
              <a:gd name="T1" fmla="*/ 0 h 276"/>
              <a:gd name="T2" fmla="*/ 249 w 497"/>
              <a:gd name="T3" fmla="*/ 0 h 276"/>
              <a:gd name="T4" fmla="*/ 0 w 497"/>
              <a:gd name="T5" fmla="*/ 133 h 276"/>
              <a:gd name="T6" fmla="*/ 249 w 497"/>
              <a:gd name="T7" fmla="*/ 275 h 276"/>
              <a:gd name="T8" fmla="*/ 496 w 497"/>
              <a:gd name="T9" fmla="*/ 133 h 276"/>
              <a:gd name="T10" fmla="*/ 249 w 497"/>
              <a:gd name="T11" fmla="*/ 0 h 276"/>
              <a:gd name="T12" fmla="*/ 249 w 497"/>
              <a:gd name="T13" fmla="*/ 239 h 276"/>
              <a:gd name="T14" fmla="*/ 249 w 497"/>
              <a:gd name="T15" fmla="*/ 239 h 276"/>
              <a:gd name="T16" fmla="*/ 142 w 497"/>
              <a:gd name="T17" fmla="*/ 133 h 276"/>
              <a:gd name="T18" fmla="*/ 249 w 497"/>
              <a:gd name="T19" fmla="*/ 26 h 276"/>
              <a:gd name="T20" fmla="*/ 355 w 497"/>
              <a:gd name="T21" fmla="*/ 133 h 276"/>
              <a:gd name="T22" fmla="*/ 249 w 497"/>
              <a:gd name="T23" fmla="*/ 239 h 276"/>
              <a:gd name="T24" fmla="*/ 249 w 497"/>
              <a:gd name="T25" fmla="*/ 133 h 276"/>
              <a:gd name="T26" fmla="*/ 249 w 497"/>
              <a:gd name="T27" fmla="*/ 133 h 276"/>
              <a:gd name="T28" fmla="*/ 249 w 497"/>
              <a:gd name="T29" fmla="*/ 79 h 276"/>
              <a:gd name="T30" fmla="*/ 195 w 497"/>
              <a:gd name="T31" fmla="*/ 133 h 276"/>
              <a:gd name="T32" fmla="*/ 249 w 497"/>
              <a:gd name="T33" fmla="*/ 186 h 276"/>
              <a:gd name="T34" fmla="*/ 302 w 497"/>
              <a:gd name="T35" fmla="*/ 133 h 276"/>
              <a:gd name="T36" fmla="*/ 249 w 497"/>
              <a:gd name="T37" fmla="*/ 133 h 2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497" h="276">
                <a:moveTo>
                  <a:pt x="249" y="0"/>
                </a:moveTo>
                <a:lnTo>
                  <a:pt x="249" y="0"/>
                </a:lnTo>
                <a:cubicBezTo>
                  <a:pt x="89" y="0"/>
                  <a:pt x="0" y="115"/>
                  <a:pt x="0" y="133"/>
                </a:cubicBezTo>
                <a:cubicBezTo>
                  <a:pt x="0" y="151"/>
                  <a:pt x="89" y="275"/>
                  <a:pt x="249" y="275"/>
                </a:cubicBezTo>
                <a:cubicBezTo>
                  <a:pt x="408" y="275"/>
                  <a:pt x="496" y="151"/>
                  <a:pt x="496" y="133"/>
                </a:cubicBezTo>
                <a:cubicBezTo>
                  <a:pt x="496" y="115"/>
                  <a:pt x="408" y="0"/>
                  <a:pt x="249" y="0"/>
                </a:cubicBezTo>
                <a:close/>
                <a:moveTo>
                  <a:pt x="249" y="239"/>
                </a:moveTo>
                <a:lnTo>
                  <a:pt x="249" y="239"/>
                </a:lnTo>
                <a:cubicBezTo>
                  <a:pt x="186" y="239"/>
                  <a:pt x="142" y="195"/>
                  <a:pt x="142" y="133"/>
                </a:cubicBezTo>
                <a:cubicBezTo>
                  <a:pt x="142" y="79"/>
                  <a:pt x="186" y="26"/>
                  <a:pt x="249" y="26"/>
                </a:cubicBezTo>
                <a:cubicBezTo>
                  <a:pt x="310" y="26"/>
                  <a:pt x="355" y="79"/>
                  <a:pt x="355" y="133"/>
                </a:cubicBezTo>
                <a:cubicBezTo>
                  <a:pt x="355" y="195"/>
                  <a:pt x="310" y="239"/>
                  <a:pt x="249" y="239"/>
                </a:cubicBezTo>
                <a:close/>
                <a:moveTo>
                  <a:pt x="249" y="133"/>
                </a:moveTo>
                <a:lnTo>
                  <a:pt x="249" y="133"/>
                </a:lnTo>
                <a:cubicBezTo>
                  <a:pt x="239" y="123"/>
                  <a:pt x="266" y="79"/>
                  <a:pt x="249" y="79"/>
                </a:cubicBezTo>
                <a:cubicBezTo>
                  <a:pt x="221" y="79"/>
                  <a:pt x="195" y="107"/>
                  <a:pt x="195" y="133"/>
                </a:cubicBezTo>
                <a:cubicBezTo>
                  <a:pt x="195" y="168"/>
                  <a:pt x="221" y="186"/>
                  <a:pt x="249" y="186"/>
                </a:cubicBezTo>
                <a:cubicBezTo>
                  <a:pt x="274" y="186"/>
                  <a:pt x="302" y="168"/>
                  <a:pt x="302" y="133"/>
                </a:cubicBezTo>
                <a:cubicBezTo>
                  <a:pt x="302" y="123"/>
                  <a:pt x="257" y="142"/>
                  <a:pt x="249" y="133"/>
                </a:cubicBezTo>
                <a:close/>
              </a:path>
            </a:pathLst>
          </a:custGeom>
          <a:solidFill>
            <a:srgbClr val="8CC1D1"/>
          </a:solidFill>
          <a:ln>
            <a:noFill/>
          </a:ln>
          <a:effectLst/>
        </p:spPr>
        <p:txBody>
          <a:bodyPr wrap="none" anchor="ctr"/>
          <a:lstStyle/>
          <a:p>
            <a:pPr>
              <a:lnSpc>
                <a:spcPts val="1500"/>
              </a:lnSpc>
            </a:pPr>
            <a:endParaRPr lang="en-US" sz="1200" dirty="0">
              <a:solidFill>
                <a:srgbClr val="7E7E7E"/>
              </a:solidFill>
              <a:latin typeface="Calibri Light" panose="020F0302020204030204"/>
              <a:ea typeface="微软雅黑" panose="020B0503020204020204" pitchFamily="34" charset="-122"/>
            </a:endParaRPr>
          </a:p>
        </p:txBody>
      </p:sp>
      <p:grpSp>
        <p:nvGrpSpPr>
          <p:cNvPr id="30" name="Group 58"/>
          <p:cNvGrpSpPr>
            <a:grpSpLocks noChangeAspect="1"/>
          </p:cNvGrpSpPr>
          <p:nvPr/>
        </p:nvGrpSpPr>
        <p:grpSpPr>
          <a:xfrm>
            <a:off x="3457227" y="2138783"/>
            <a:ext cx="361439" cy="559484"/>
            <a:chOff x="8468294" y="8301267"/>
            <a:chExt cx="385047" cy="596031"/>
          </a:xfrm>
          <a:solidFill>
            <a:srgbClr val="FFC000"/>
          </a:solidFill>
        </p:grpSpPr>
        <p:sp>
          <p:nvSpPr>
            <p:cNvPr id="31" name="Freeform 40"/>
            <p:cNvSpPr>
              <a:spLocks noChangeArrowheads="1"/>
            </p:cNvSpPr>
            <p:nvPr/>
          </p:nvSpPr>
          <p:spPr bwMode="auto">
            <a:xfrm>
              <a:off x="8468294" y="8522801"/>
              <a:ext cx="385047" cy="374497"/>
            </a:xfrm>
            <a:custGeom>
              <a:avLst/>
              <a:gdLst>
                <a:gd name="T0" fmla="*/ 311 w 320"/>
                <a:gd name="T1" fmla="*/ 0 h 312"/>
                <a:gd name="T2" fmla="*/ 311 w 320"/>
                <a:gd name="T3" fmla="*/ 0 h 312"/>
                <a:gd name="T4" fmla="*/ 293 w 320"/>
                <a:gd name="T5" fmla="*/ 0 h 312"/>
                <a:gd name="T6" fmla="*/ 284 w 320"/>
                <a:gd name="T7" fmla="*/ 9 h 312"/>
                <a:gd name="T8" fmla="*/ 284 w 320"/>
                <a:gd name="T9" fmla="*/ 72 h 312"/>
                <a:gd name="T10" fmla="*/ 160 w 320"/>
                <a:gd name="T11" fmla="*/ 160 h 312"/>
                <a:gd name="T12" fmla="*/ 36 w 320"/>
                <a:gd name="T13" fmla="*/ 72 h 312"/>
                <a:gd name="T14" fmla="*/ 36 w 320"/>
                <a:gd name="T15" fmla="*/ 9 h 312"/>
                <a:gd name="T16" fmla="*/ 28 w 320"/>
                <a:gd name="T17" fmla="*/ 0 h 312"/>
                <a:gd name="T18" fmla="*/ 9 w 320"/>
                <a:gd name="T19" fmla="*/ 0 h 312"/>
                <a:gd name="T20" fmla="*/ 0 w 320"/>
                <a:gd name="T21" fmla="*/ 9 h 312"/>
                <a:gd name="T22" fmla="*/ 0 w 320"/>
                <a:gd name="T23" fmla="*/ 72 h 312"/>
                <a:gd name="T24" fmla="*/ 134 w 320"/>
                <a:gd name="T25" fmla="*/ 196 h 312"/>
                <a:gd name="T26" fmla="*/ 134 w 320"/>
                <a:gd name="T27" fmla="*/ 266 h 312"/>
                <a:gd name="T28" fmla="*/ 72 w 320"/>
                <a:gd name="T29" fmla="*/ 266 h 312"/>
                <a:gd name="T30" fmla="*/ 63 w 320"/>
                <a:gd name="T31" fmla="*/ 275 h 312"/>
                <a:gd name="T32" fmla="*/ 63 w 320"/>
                <a:gd name="T33" fmla="*/ 302 h 312"/>
                <a:gd name="T34" fmla="*/ 72 w 320"/>
                <a:gd name="T35" fmla="*/ 311 h 312"/>
                <a:gd name="T36" fmla="*/ 249 w 320"/>
                <a:gd name="T37" fmla="*/ 311 h 312"/>
                <a:gd name="T38" fmla="*/ 257 w 320"/>
                <a:gd name="T39" fmla="*/ 302 h 312"/>
                <a:gd name="T40" fmla="*/ 257 w 320"/>
                <a:gd name="T41" fmla="*/ 275 h 312"/>
                <a:gd name="T42" fmla="*/ 249 w 320"/>
                <a:gd name="T43" fmla="*/ 266 h 312"/>
                <a:gd name="T44" fmla="*/ 187 w 320"/>
                <a:gd name="T45" fmla="*/ 266 h 312"/>
                <a:gd name="T46" fmla="*/ 187 w 320"/>
                <a:gd name="T47" fmla="*/ 196 h 312"/>
                <a:gd name="T48" fmla="*/ 319 w 320"/>
                <a:gd name="T49" fmla="*/ 72 h 312"/>
                <a:gd name="T50" fmla="*/ 319 w 320"/>
                <a:gd name="T51" fmla="*/ 9 h 312"/>
                <a:gd name="T52" fmla="*/ 311 w 320"/>
                <a:gd name="T53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20" h="312">
                  <a:moveTo>
                    <a:pt x="311" y="0"/>
                  </a:moveTo>
                  <a:lnTo>
                    <a:pt x="311" y="0"/>
                  </a:lnTo>
                  <a:cubicBezTo>
                    <a:pt x="293" y="0"/>
                    <a:pt x="293" y="0"/>
                    <a:pt x="293" y="0"/>
                  </a:cubicBezTo>
                  <a:cubicBezTo>
                    <a:pt x="284" y="0"/>
                    <a:pt x="284" y="0"/>
                    <a:pt x="284" y="9"/>
                  </a:cubicBezTo>
                  <a:cubicBezTo>
                    <a:pt x="284" y="72"/>
                    <a:pt x="284" y="72"/>
                    <a:pt x="284" y="72"/>
                  </a:cubicBezTo>
                  <a:cubicBezTo>
                    <a:pt x="284" y="107"/>
                    <a:pt x="257" y="160"/>
                    <a:pt x="160" y="160"/>
                  </a:cubicBezTo>
                  <a:cubicBezTo>
                    <a:pt x="63" y="160"/>
                    <a:pt x="36" y="107"/>
                    <a:pt x="36" y="72"/>
                  </a:cubicBezTo>
                  <a:cubicBezTo>
                    <a:pt x="36" y="9"/>
                    <a:pt x="36" y="9"/>
                    <a:pt x="36" y="9"/>
                  </a:cubicBezTo>
                  <a:cubicBezTo>
                    <a:pt x="36" y="0"/>
                    <a:pt x="28" y="0"/>
                    <a:pt x="28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9" y="0"/>
                    <a:pt x="0" y="0"/>
                    <a:pt x="0" y="9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134"/>
                    <a:pt x="44" y="187"/>
                    <a:pt x="134" y="196"/>
                  </a:cubicBezTo>
                  <a:cubicBezTo>
                    <a:pt x="134" y="266"/>
                    <a:pt x="134" y="266"/>
                    <a:pt x="134" y="266"/>
                  </a:cubicBezTo>
                  <a:cubicBezTo>
                    <a:pt x="72" y="266"/>
                    <a:pt x="72" y="266"/>
                    <a:pt x="72" y="266"/>
                  </a:cubicBezTo>
                  <a:cubicBezTo>
                    <a:pt x="63" y="266"/>
                    <a:pt x="63" y="266"/>
                    <a:pt x="63" y="275"/>
                  </a:cubicBezTo>
                  <a:cubicBezTo>
                    <a:pt x="63" y="302"/>
                    <a:pt x="63" y="302"/>
                    <a:pt x="63" y="302"/>
                  </a:cubicBezTo>
                  <a:cubicBezTo>
                    <a:pt x="63" y="311"/>
                    <a:pt x="63" y="311"/>
                    <a:pt x="72" y="311"/>
                  </a:cubicBezTo>
                  <a:cubicBezTo>
                    <a:pt x="249" y="311"/>
                    <a:pt x="249" y="311"/>
                    <a:pt x="249" y="311"/>
                  </a:cubicBezTo>
                  <a:cubicBezTo>
                    <a:pt x="257" y="311"/>
                    <a:pt x="257" y="311"/>
                    <a:pt x="257" y="302"/>
                  </a:cubicBezTo>
                  <a:cubicBezTo>
                    <a:pt x="257" y="275"/>
                    <a:pt x="257" y="275"/>
                    <a:pt x="257" y="275"/>
                  </a:cubicBezTo>
                  <a:cubicBezTo>
                    <a:pt x="257" y="266"/>
                    <a:pt x="257" y="266"/>
                    <a:pt x="249" y="266"/>
                  </a:cubicBezTo>
                  <a:cubicBezTo>
                    <a:pt x="187" y="266"/>
                    <a:pt x="187" y="266"/>
                    <a:pt x="187" y="266"/>
                  </a:cubicBezTo>
                  <a:cubicBezTo>
                    <a:pt x="187" y="196"/>
                    <a:pt x="187" y="196"/>
                    <a:pt x="187" y="196"/>
                  </a:cubicBezTo>
                  <a:cubicBezTo>
                    <a:pt x="275" y="187"/>
                    <a:pt x="319" y="134"/>
                    <a:pt x="319" y="72"/>
                  </a:cubicBezTo>
                  <a:cubicBezTo>
                    <a:pt x="319" y="9"/>
                    <a:pt x="319" y="9"/>
                    <a:pt x="319" y="9"/>
                  </a:cubicBezTo>
                  <a:cubicBezTo>
                    <a:pt x="319" y="0"/>
                    <a:pt x="311" y="0"/>
                    <a:pt x="311" y="0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pPr>
                <a:lnSpc>
                  <a:spcPts val="1500"/>
                </a:lnSpc>
              </a:pPr>
              <a:endParaRPr lang="en-US" sz="1200" dirty="0">
                <a:solidFill>
                  <a:srgbClr val="7E7E7E"/>
                </a:solidFill>
                <a:latin typeface="Calibri Light" panose="020F0302020204030204"/>
                <a:ea typeface="微软雅黑" panose="020B0503020204020204" pitchFamily="34" charset="-122"/>
              </a:endParaRPr>
            </a:p>
          </p:txBody>
        </p:sp>
        <p:sp>
          <p:nvSpPr>
            <p:cNvPr id="32" name="Freeform 41"/>
            <p:cNvSpPr>
              <a:spLocks noChangeArrowheads="1"/>
            </p:cNvSpPr>
            <p:nvPr/>
          </p:nvSpPr>
          <p:spPr bwMode="auto">
            <a:xfrm>
              <a:off x="8573786" y="8522801"/>
              <a:ext cx="168787" cy="142415"/>
            </a:xfrm>
            <a:custGeom>
              <a:avLst/>
              <a:gdLst>
                <a:gd name="T0" fmla="*/ 71 w 143"/>
                <a:gd name="T1" fmla="*/ 116 h 117"/>
                <a:gd name="T2" fmla="*/ 71 w 143"/>
                <a:gd name="T3" fmla="*/ 116 h 117"/>
                <a:gd name="T4" fmla="*/ 142 w 143"/>
                <a:gd name="T5" fmla="*/ 72 h 117"/>
                <a:gd name="T6" fmla="*/ 142 w 143"/>
                <a:gd name="T7" fmla="*/ 0 h 117"/>
                <a:gd name="T8" fmla="*/ 0 w 143"/>
                <a:gd name="T9" fmla="*/ 0 h 117"/>
                <a:gd name="T10" fmla="*/ 0 w 143"/>
                <a:gd name="T11" fmla="*/ 72 h 117"/>
                <a:gd name="T12" fmla="*/ 71 w 143"/>
                <a:gd name="T13" fmla="*/ 11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3" h="117">
                  <a:moveTo>
                    <a:pt x="71" y="116"/>
                  </a:moveTo>
                  <a:lnTo>
                    <a:pt x="71" y="116"/>
                  </a:lnTo>
                  <a:cubicBezTo>
                    <a:pt x="133" y="116"/>
                    <a:pt x="142" y="90"/>
                    <a:pt x="142" y="72"/>
                  </a:cubicBezTo>
                  <a:cubicBezTo>
                    <a:pt x="142" y="0"/>
                    <a:pt x="142" y="0"/>
                    <a:pt x="14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90"/>
                    <a:pt x="9" y="116"/>
                    <a:pt x="71" y="116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pPr>
                <a:lnSpc>
                  <a:spcPts val="1500"/>
                </a:lnSpc>
              </a:pPr>
              <a:endParaRPr lang="en-US" sz="1200" dirty="0">
                <a:solidFill>
                  <a:srgbClr val="7E7E7E"/>
                </a:solidFill>
                <a:latin typeface="Calibri Light" panose="020F0302020204030204"/>
                <a:ea typeface="微软雅黑" panose="020B0503020204020204" pitchFamily="34" charset="-122"/>
              </a:endParaRPr>
            </a:p>
          </p:txBody>
        </p:sp>
        <p:sp>
          <p:nvSpPr>
            <p:cNvPr id="33" name="Freeform 42"/>
            <p:cNvSpPr>
              <a:spLocks noChangeArrowheads="1"/>
            </p:cNvSpPr>
            <p:nvPr/>
          </p:nvSpPr>
          <p:spPr bwMode="auto">
            <a:xfrm>
              <a:off x="8573786" y="8301267"/>
              <a:ext cx="168787" cy="179337"/>
            </a:xfrm>
            <a:custGeom>
              <a:avLst/>
              <a:gdLst>
                <a:gd name="T0" fmla="*/ 142 w 143"/>
                <a:gd name="T1" fmla="*/ 44 h 151"/>
                <a:gd name="T2" fmla="*/ 142 w 143"/>
                <a:gd name="T3" fmla="*/ 44 h 151"/>
                <a:gd name="T4" fmla="*/ 71 w 143"/>
                <a:gd name="T5" fmla="*/ 0 h 151"/>
                <a:gd name="T6" fmla="*/ 0 w 143"/>
                <a:gd name="T7" fmla="*/ 44 h 151"/>
                <a:gd name="T8" fmla="*/ 0 w 143"/>
                <a:gd name="T9" fmla="*/ 150 h 151"/>
                <a:gd name="T10" fmla="*/ 142 w 143"/>
                <a:gd name="T11" fmla="*/ 150 h 151"/>
                <a:gd name="T12" fmla="*/ 142 w 143"/>
                <a:gd name="T13" fmla="*/ 44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3" h="151">
                  <a:moveTo>
                    <a:pt x="142" y="44"/>
                  </a:moveTo>
                  <a:lnTo>
                    <a:pt x="142" y="44"/>
                  </a:lnTo>
                  <a:cubicBezTo>
                    <a:pt x="142" y="26"/>
                    <a:pt x="133" y="0"/>
                    <a:pt x="71" y="0"/>
                  </a:cubicBezTo>
                  <a:cubicBezTo>
                    <a:pt x="9" y="0"/>
                    <a:pt x="0" y="26"/>
                    <a:pt x="0" y="44"/>
                  </a:cubicBezTo>
                  <a:cubicBezTo>
                    <a:pt x="0" y="150"/>
                    <a:pt x="0" y="150"/>
                    <a:pt x="0" y="150"/>
                  </a:cubicBezTo>
                  <a:cubicBezTo>
                    <a:pt x="142" y="150"/>
                    <a:pt x="142" y="150"/>
                    <a:pt x="142" y="150"/>
                  </a:cubicBezTo>
                  <a:lnTo>
                    <a:pt x="142" y="44"/>
                  </a:ln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pPr>
                <a:lnSpc>
                  <a:spcPts val="1500"/>
                </a:lnSpc>
              </a:pPr>
              <a:endParaRPr lang="en-US" sz="1200" dirty="0">
                <a:solidFill>
                  <a:srgbClr val="7E7E7E"/>
                </a:solidFill>
                <a:latin typeface="Calibri Light" panose="020F0302020204030204"/>
                <a:ea typeface="微软雅黑" panose="020B0503020204020204" pitchFamily="34" charset="-122"/>
              </a:endParaRPr>
            </a:p>
          </p:txBody>
        </p:sp>
      </p:grpSp>
      <p:sp>
        <p:nvSpPr>
          <p:cNvPr id="34" name="Freeform 141"/>
          <p:cNvSpPr>
            <a:spLocks noChangeArrowheads="1"/>
          </p:cNvSpPr>
          <p:nvPr/>
        </p:nvSpPr>
        <p:spPr bwMode="auto">
          <a:xfrm>
            <a:off x="5067867" y="3938067"/>
            <a:ext cx="594084" cy="604599"/>
          </a:xfrm>
          <a:custGeom>
            <a:avLst/>
            <a:gdLst>
              <a:gd name="T0" fmla="*/ 479 w 497"/>
              <a:gd name="T1" fmla="*/ 186 h 506"/>
              <a:gd name="T2" fmla="*/ 479 w 497"/>
              <a:gd name="T3" fmla="*/ 186 h 506"/>
              <a:gd name="T4" fmla="*/ 292 w 497"/>
              <a:gd name="T5" fmla="*/ 142 h 506"/>
              <a:gd name="T6" fmla="*/ 266 w 497"/>
              <a:gd name="T7" fmla="*/ 17 h 506"/>
              <a:gd name="T8" fmla="*/ 239 w 497"/>
              <a:gd name="T9" fmla="*/ 0 h 506"/>
              <a:gd name="T10" fmla="*/ 17 w 497"/>
              <a:gd name="T11" fmla="*/ 61 h 506"/>
              <a:gd name="T12" fmla="*/ 0 w 497"/>
              <a:gd name="T13" fmla="*/ 89 h 506"/>
              <a:gd name="T14" fmla="*/ 79 w 497"/>
              <a:gd name="T15" fmla="*/ 390 h 506"/>
              <a:gd name="T16" fmla="*/ 107 w 497"/>
              <a:gd name="T17" fmla="*/ 399 h 506"/>
              <a:gd name="T18" fmla="*/ 195 w 497"/>
              <a:gd name="T19" fmla="*/ 372 h 506"/>
              <a:gd name="T20" fmla="*/ 177 w 497"/>
              <a:gd name="T21" fmla="*/ 425 h 506"/>
              <a:gd name="T22" fmla="*/ 195 w 497"/>
              <a:gd name="T23" fmla="*/ 443 h 506"/>
              <a:gd name="T24" fmla="*/ 398 w 497"/>
              <a:gd name="T25" fmla="*/ 496 h 506"/>
              <a:gd name="T26" fmla="*/ 426 w 497"/>
              <a:gd name="T27" fmla="*/ 487 h 506"/>
              <a:gd name="T28" fmla="*/ 496 w 497"/>
              <a:gd name="T29" fmla="*/ 212 h 506"/>
              <a:gd name="T30" fmla="*/ 479 w 497"/>
              <a:gd name="T31" fmla="*/ 186 h 506"/>
              <a:gd name="T32" fmla="*/ 35 w 497"/>
              <a:gd name="T33" fmla="*/ 97 h 506"/>
              <a:gd name="T34" fmla="*/ 35 w 497"/>
              <a:gd name="T35" fmla="*/ 97 h 506"/>
              <a:gd name="T36" fmla="*/ 230 w 497"/>
              <a:gd name="T37" fmla="*/ 44 h 506"/>
              <a:gd name="T38" fmla="*/ 310 w 497"/>
              <a:gd name="T39" fmla="*/ 310 h 506"/>
              <a:gd name="T40" fmla="*/ 116 w 497"/>
              <a:gd name="T41" fmla="*/ 364 h 506"/>
              <a:gd name="T42" fmla="*/ 35 w 497"/>
              <a:gd name="T43" fmla="*/ 97 h 506"/>
              <a:gd name="T44" fmla="*/ 389 w 497"/>
              <a:gd name="T45" fmla="*/ 461 h 506"/>
              <a:gd name="T46" fmla="*/ 389 w 497"/>
              <a:gd name="T47" fmla="*/ 461 h 506"/>
              <a:gd name="T48" fmla="*/ 222 w 497"/>
              <a:gd name="T49" fmla="*/ 417 h 506"/>
              <a:gd name="T50" fmla="*/ 230 w 497"/>
              <a:gd name="T51" fmla="*/ 364 h 506"/>
              <a:gd name="T52" fmla="*/ 328 w 497"/>
              <a:gd name="T53" fmla="*/ 336 h 506"/>
              <a:gd name="T54" fmla="*/ 345 w 497"/>
              <a:gd name="T55" fmla="*/ 319 h 506"/>
              <a:gd name="T56" fmla="*/ 310 w 497"/>
              <a:gd name="T57" fmla="*/ 177 h 506"/>
              <a:gd name="T58" fmla="*/ 451 w 497"/>
              <a:gd name="T59" fmla="*/ 212 h 506"/>
              <a:gd name="T60" fmla="*/ 389 w 497"/>
              <a:gd name="T61" fmla="*/ 461 h 5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497" h="506">
                <a:moveTo>
                  <a:pt x="479" y="186"/>
                </a:moveTo>
                <a:lnTo>
                  <a:pt x="479" y="186"/>
                </a:lnTo>
                <a:cubicBezTo>
                  <a:pt x="292" y="142"/>
                  <a:pt x="292" y="142"/>
                  <a:pt x="292" y="142"/>
                </a:cubicBezTo>
                <a:cubicBezTo>
                  <a:pt x="266" y="17"/>
                  <a:pt x="266" y="17"/>
                  <a:pt x="266" y="17"/>
                </a:cubicBezTo>
                <a:cubicBezTo>
                  <a:pt x="257" y="8"/>
                  <a:pt x="248" y="0"/>
                  <a:pt x="239" y="0"/>
                </a:cubicBezTo>
                <a:cubicBezTo>
                  <a:pt x="17" y="61"/>
                  <a:pt x="17" y="61"/>
                  <a:pt x="17" y="61"/>
                </a:cubicBezTo>
                <a:cubicBezTo>
                  <a:pt x="0" y="71"/>
                  <a:pt x="0" y="80"/>
                  <a:pt x="0" y="89"/>
                </a:cubicBezTo>
                <a:cubicBezTo>
                  <a:pt x="79" y="390"/>
                  <a:pt x="79" y="390"/>
                  <a:pt x="79" y="390"/>
                </a:cubicBezTo>
                <a:cubicBezTo>
                  <a:pt x="79" y="399"/>
                  <a:pt x="97" y="399"/>
                  <a:pt x="107" y="399"/>
                </a:cubicBezTo>
                <a:cubicBezTo>
                  <a:pt x="195" y="372"/>
                  <a:pt x="195" y="372"/>
                  <a:pt x="195" y="372"/>
                </a:cubicBezTo>
                <a:cubicBezTo>
                  <a:pt x="177" y="425"/>
                  <a:pt x="177" y="425"/>
                  <a:pt x="177" y="425"/>
                </a:cubicBezTo>
                <a:cubicBezTo>
                  <a:pt x="177" y="434"/>
                  <a:pt x="186" y="443"/>
                  <a:pt x="195" y="443"/>
                </a:cubicBezTo>
                <a:cubicBezTo>
                  <a:pt x="398" y="496"/>
                  <a:pt x="398" y="496"/>
                  <a:pt x="398" y="496"/>
                </a:cubicBezTo>
                <a:cubicBezTo>
                  <a:pt x="407" y="505"/>
                  <a:pt x="416" y="496"/>
                  <a:pt x="426" y="487"/>
                </a:cubicBezTo>
                <a:cubicBezTo>
                  <a:pt x="496" y="212"/>
                  <a:pt x="496" y="212"/>
                  <a:pt x="496" y="212"/>
                </a:cubicBezTo>
                <a:cubicBezTo>
                  <a:pt x="496" y="204"/>
                  <a:pt x="488" y="186"/>
                  <a:pt x="479" y="186"/>
                </a:cubicBezTo>
                <a:close/>
                <a:moveTo>
                  <a:pt x="35" y="97"/>
                </a:moveTo>
                <a:lnTo>
                  <a:pt x="35" y="97"/>
                </a:lnTo>
                <a:cubicBezTo>
                  <a:pt x="230" y="44"/>
                  <a:pt x="230" y="44"/>
                  <a:pt x="230" y="44"/>
                </a:cubicBezTo>
                <a:cubicBezTo>
                  <a:pt x="310" y="310"/>
                  <a:pt x="310" y="310"/>
                  <a:pt x="310" y="310"/>
                </a:cubicBezTo>
                <a:cubicBezTo>
                  <a:pt x="116" y="364"/>
                  <a:pt x="116" y="364"/>
                  <a:pt x="116" y="364"/>
                </a:cubicBezTo>
                <a:lnTo>
                  <a:pt x="35" y="97"/>
                </a:lnTo>
                <a:close/>
                <a:moveTo>
                  <a:pt x="389" y="461"/>
                </a:moveTo>
                <a:lnTo>
                  <a:pt x="389" y="461"/>
                </a:lnTo>
                <a:cubicBezTo>
                  <a:pt x="222" y="417"/>
                  <a:pt x="222" y="417"/>
                  <a:pt x="222" y="417"/>
                </a:cubicBezTo>
                <a:cubicBezTo>
                  <a:pt x="230" y="364"/>
                  <a:pt x="230" y="364"/>
                  <a:pt x="230" y="364"/>
                </a:cubicBezTo>
                <a:cubicBezTo>
                  <a:pt x="328" y="336"/>
                  <a:pt x="328" y="336"/>
                  <a:pt x="328" y="336"/>
                </a:cubicBezTo>
                <a:cubicBezTo>
                  <a:pt x="336" y="336"/>
                  <a:pt x="345" y="327"/>
                  <a:pt x="345" y="319"/>
                </a:cubicBezTo>
                <a:cubicBezTo>
                  <a:pt x="310" y="177"/>
                  <a:pt x="310" y="177"/>
                  <a:pt x="310" y="177"/>
                </a:cubicBezTo>
                <a:cubicBezTo>
                  <a:pt x="451" y="212"/>
                  <a:pt x="451" y="212"/>
                  <a:pt x="451" y="212"/>
                </a:cubicBezTo>
                <a:lnTo>
                  <a:pt x="389" y="461"/>
                </a:lnTo>
                <a:close/>
              </a:path>
            </a:pathLst>
          </a:custGeom>
          <a:solidFill>
            <a:srgbClr val="8CC1D1"/>
          </a:solidFill>
          <a:ln>
            <a:noFill/>
          </a:ln>
          <a:effectLst/>
        </p:spPr>
        <p:txBody>
          <a:bodyPr wrap="none" anchor="ctr"/>
          <a:lstStyle/>
          <a:p>
            <a:pPr>
              <a:lnSpc>
                <a:spcPts val="1500"/>
              </a:lnSpc>
            </a:pPr>
            <a:endParaRPr lang="en-US" sz="1200" dirty="0">
              <a:solidFill>
                <a:srgbClr val="7E7E7E"/>
              </a:solidFill>
              <a:latin typeface="Calibri Light" panose="020F0302020204030204"/>
              <a:ea typeface="微软雅黑" panose="020B0503020204020204" pitchFamily="34" charset="-122"/>
            </a:endParaRPr>
          </a:p>
        </p:txBody>
      </p:sp>
      <p:grpSp>
        <p:nvGrpSpPr>
          <p:cNvPr id="48" name="组合 47"/>
          <p:cNvGrpSpPr/>
          <p:nvPr/>
        </p:nvGrpSpPr>
        <p:grpSpPr>
          <a:xfrm>
            <a:off x="674061" y="1430559"/>
            <a:ext cx="3040628" cy="1243711"/>
            <a:chOff x="324316" y="3175143"/>
            <a:chExt cx="3040628" cy="1243711"/>
          </a:xfrm>
        </p:grpSpPr>
        <p:sp>
          <p:nvSpPr>
            <p:cNvPr id="49" name="TextBox 11"/>
            <p:cNvSpPr txBox="1"/>
            <p:nvPr/>
          </p:nvSpPr>
          <p:spPr>
            <a:xfrm>
              <a:off x="395684" y="3175143"/>
              <a:ext cx="29692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400" b="1" dirty="0" smtClean="0">
                  <a:solidFill>
                    <a:schemeClr val="tx1"/>
                  </a:solidFill>
                  <a:cs typeface="+mn-ea"/>
                  <a:sym typeface="+mn-lt"/>
                </a:rPr>
                <a:t>添加标题</a:t>
              </a:r>
              <a:endParaRPr sz="1400" b="1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50" name="矩形 49"/>
            <p:cNvSpPr/>
            <p:nvPr/>
          </p:nvSpPr>
          <p:spPr>
            <a:xfrm>
              <a:off x="324316" y="3495524"/>
              <a:ext cx="2554752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200000"/>
                </a:lnSpc>
              </a:pPr>
              <a:r>
                <a:rPr lang="zh-CN" altLang="en-US" sz="900" dirty="0">
                  <a:solidFill>
                    <a:schemeClr val="tx1"/>
                  </a:solidFill>
                  <a:cs typeface="+mn-ea"/>
                  <a:sym typeface="+mn-lt"/>
                </a:rPr>
                <a:t>I love you more than I've ever loved any woman. And I've waited longer for you than I've waited for any woman.</a:t>
              </a:r>
              <a:endParaRPr lang="zh-CN" altLang="en-US" sz="900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57" name="组合 56"/>
          <p:cNvGrpSpPr/>
          <p:nvPr/>
        </p:nvGrpSpPr>
        <p:grpSpPr>
          <a:xfrm>
            <a:off x="4033429" y="1429639"/>
            <a:ext cx="3040628" cy="1243711"/>
            <a:chOff x="324316" y="3175143"/>
            <a:chExt cx="3040628" cy="1243711"/>
          </a:xfrm>
        </p:grpSpPr>
        <p:sp>
          <p:nvSpPr>
            <p:cNvPr id="58" name="TextBox 11"/>
            <p:cNvSpPr txBox="1"/>
            <p:nvPr/>
          </p:nvSpPr>
          <p:spPr>
            <a:xfrm>
              <a:off x="395684" y="3175143"/>
              <a:ext cx="29692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400" b="1" dirty="0" smtClean="0">
                  <a:solidFill>
                    <a:schemeClr val="tx1"/>
                  </a:solidFill>
                  <a:cs typeface="+mn-ea"/>
                  <a:sym typeface="+mn-lt"/>
                </a:rPr>
                <a:t>添加标题</a:t>
              </a:r>
              <a:endParaRPr sz="1400" b="1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59" name="矩形 58"/>
            <p:cNvSpPr/>
            <p:nvPr/>
          </p:nvSpPr>
          <p:spPr>
            <a:xfrm>
              <a:off x="324316" y="3495524"/>
              <a:ext cx="2554752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200000"/>
                </a:lnSpc>
              </a:pPr>
              <a:r>
                <a:rPr lang="zh-CN" altLang="en-US" sz="900" dirty="0">
                  <a:solidFill>
                    <a:schemeClr val="tx1"/>
                  </a:solidFill>
                  <a:cs typeface="+mn-ea"/>
                  <a:sym typeface="+mn-lt"/>
                </a:rPr>
                <a:t>I love you more than I've ever loved any woman. And I've waited longer for you than I've waited for any woman.</a:t>
              </a:r>
              <a:endParaRPr lang="zh-CN" altLang="en-US" sz="900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60" name="组合 59"/>
          <p:cNvGrpSpPr/>
          <p:nvPr/>
        </p:nvGrpSpPr>
        <p:grpSpPr>
          <a:xfrm>
            <a:off x="7387203" y="1414875"/>
            <a:ext cx="3040628" cy="1243711"/>
            <a:chOff x="324316" y="3175143"/>
            <a:chExt cx="3040628" cy="1243711"/>
          </a:xfrm>
        </p:grpSpPr>
        <p:sp>
          <p:nvSpPr>
            <p:cNvPr id="61" name="TextBox 11"/>
            <p:cNvSpPr txBox="1"/>
            <p:nvPr/>
          </p:nvSpPr>
          <p:spPr>
            <a:xfrm>
              <a:off x="395684" y="3175143"/>
              <a:ext cx="29692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400" b="1" dirty="0" smtClean="0">
                  <a:solidFill>
                    <a:schemeClr val="tx1"/>
                  </a:solidFill>
                  <a:cs typeface="+mn-ea"/>
                  <a:sym typeface="+mn-lt"/>
                </a:rPr>
                <a:t>添加标题</a:t>
              </a:r>
              <a:endParaRPr sz="1400" b="1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62" name="矩形 61"/>
            <p:cNvSpPr/>
            <p:nvPr/>
          </p:nvSpPr>
          <p:spPr>
            <a:xfrm>
              <a:off x="324316" y="3495524"/>
              <a:ext cx="2554752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200000"/>
                </a:lnSpc>
              </a:pPr>
              <a:r>
                <a:rPr lang="zh-CN" altLang="en-US" sz="900" dirty="0">
                  <a:solidFill>
                    <a:schemeClr val="tx1"/>
                  </a:solidFill>
                  <a:cs typeface="+mn-ea"/>
                  <a:sym typeface="+mn-lt"/>
                </a:rPr>
                <a:t>I love you more than I've ever loved any woman. And I've waited longer for you than I've waited for any woman.</a:t>
              </a:r>
              <a:endParaRPr lang="zh-CN" altLang="en-US" sz="900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63" name="组合 62"/>
          <p:cNvGrpSpPr/>
          <p:nvPr/>
        </p:nvGrpSpPr>
        <p:grpSpPr>
          <a:xfrm>
            <a:off x="2400159" y="4144314"/>
            <a:ext cx="3040628" cy="1243711"/>
            <a:chOff x="324316" y="3175143"/>
            <a:chExt cx="3040628" cy="1243711"/>
          </a:xfrm>
        </p:grpSpPr>
        <p:sp>
          <p:nvSpPr>
            <p:cNvPr id="64" name="TextBox 11"/>
            <p:cNvSpPr txBox="1"/>
            <p:nvPr/>
          </p:nvSpPr>
          <p:spPr>
            <a:xfrm>
              <a:off x="395684" y="3175143"/>
              <a:ext cx="29692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400" b="1" dirty="0" smtClean="0">
                  <a:solidFill>
                    <a:schemeClr val="tx1"/>
                  </a:solidFill>
                  <a:cs typeface="+mn-ea"/>
                  <a:sym typeface="+mn-lt"/>
                </a:rPr>
                <a:t>添加标题</a:t>
              </a:r>
              <a:endParaRPr sz="1400" b="1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65" name="矩形 64"/>
            <p:cNvSpPr/>
            <p:nvPr/>
          </p:nvSpPr>
          <p:spPr>
            <a:xfrm>
              <a:off x="324316" y="3495524"/>
              <a:ext cx="2554752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200000"/>
                </a:lnSpc>
              </a:pPr>
              <a:r>
                <a:rPr lang="zh-CN" altLang="en-US" sz="900" dirty="0">
                  <a:solidFill>
                    <a:schemeClr val="tx1"/>
                  </a:solidFill>
                  <a:cs typeface="+mn-ea"/>
                  <a:sym typeface="+mn-lt"/>
                </a:rPr>
                <a:t>I love you more than I've ever loved any woman. And I've waited longer for you than I've waited for any woman.</a:t>
              </a:r>
              <a:endParaRPr lang="zh-CN" altLang="en-US" sz="900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66" name="组合 65"/>
          <p:cNvGrpSpPr/>
          <p:nvPr/>
        </p:nvGrpSpPr>
        <p:grpSpPr>
          <a:xfrm>
            <a:off x="5801583" y="4105527"/>
            <a:ext cx="3040628" cy="1243711"/>
            <a:chOff x="324316" y="3175143"/>
            <a:chExt cx="3040628" cy="1243711"/>
          </a:xfrm>
        </p:grpSpPr>
        <p:sp>
          <p:nvSpPr>
            <p:cNvPr id="67" name="TextBox 11"/>
            <p:cNvSpPr txBox="1"/>
            <p:nvPr/>
          </p:nvSpPr>
          <p:spPr>
            <a:xfrm>
              <a:off x="395684" y="3175143"/>
              <a:ext cx="29692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400" b="1" dirty="0" smtClean="0">
                  <a:solidFill>
                    <a:schemeClr val="tx1"/>
                  </a:solidFill>
                  <a:cs typeface="+mn-ea"/>
                  <a:sym typeface="+mn-lt"/>
                </a:rPr>
                <a:t>添加标题</a:t>
              </a:r>
              <a:endParaRPr sz="1400" b="1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68" name="矩形 67"/>
            <p:cNvSpPr/>
            <p:nvPr/>
          </p:nvSpPr>
          <p:spPr>
            <a:xfrm>
              <a:off x="324316" y="3495524"/>
              <a:ext cx="2554752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200000"/>
                </a:lnSpc>
              </a:pPr>
              <a:r>
                <a:rPr lang="zh-CN" altLang="en-US" sz="900" dirty="0">
                  <a:solidFill>
                    <a:schemeClr val="tx1"/>
                  </a:solidFill>
                  <a:cs typeface="+mn-ea"/>
                  <a:sym typeface="+mn-lt"/>
                </a:rPr>
                <a:t>I love you more than I've ever loved any woman. And I've waited longer for you than I've waited for any woman.</a:t>
              </a:r>
              <a:endParaRPr lang="zh-CN" altLang="en-US" sz="900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69" name="组合 68"/>
          <p:cNvGrpSpPr/>
          <p:nvPr/>
        </p:nvGrpSpPr>
        <p:grpSpPr>
          <a:xfrm>
            <a:off x="9220663" y="4017546"/>
            <a:ext cx="3040628" cy="1243711"/>
            <a:chOff x="324316" y="3175143"/>
            <a:chExt cx="3040628" cy="1243711"/>
          </a:xfrm>
        </p:grpSpPr>
        <p:sp>
          <p:nvSpPr>
            <p:cNvPr id="70" name="TextBox 11"/>
            <p:cNvSpPr txBox="1"/>
            <p:nvPr/>
          </p:nvSpPr>
          <p:spPr>
            <a:xfrm>
              <a:off x="395684" y="3175143"/>
              <a:ext cx="29692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400" b="1" dirty="0" smtClean="0">
                  <a:solidFill>
                    <a:schemeClr val="tx1"/>
                  </a:solidFill>
                  <a:cs typeface="+mn-ea"/>
                  <a:sym typeface="+mn-lt"/>
                </a:rPr>
                <a:t>添加标题</a:t>
              </a:r>
              <a:endParaRPr sz="1400" b="1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71" name="矩形 70"/>
            <p:cNvSpPr/>
            <p:nvPr/>
          </p:nvSpPr>
          <p:spPr>
            <a:xfrm>
              <a:off x="324316" y="3495524"/>
              <a:ext cx="2554752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200000"/>
                </a:lnSpc>
              </a:pPr>
              <a:r>
                <a:rPr lang="zh-CN" altLang="en-US" sz="900" dirty="0">
                  <a:solidFill>
                    <a:schemeClr val="tx1"/>
                  </a:solidFill>
                  <a:cs typeface="+mn-ea"/>
                  <a:sym typeface="+mn-lt"/>
                </a:rPr>
                <a:t>I love you more than I've ever loved any woman. And I've waited longer for you than I've waited for any woman.</a:t>
              </a:r>
              <a:endParaRPr lang="zh-CN" altLang="en-US" sz="900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>
        <p15:prstTrans prst="crush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500"/>
                            </p:stCondLst>
                            <p:childTnLst>
                              <p:par>
                                <p:cTn id="4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0"/>
                            </p:stCondLst>
                            <p:childTnLst>
                              <p:par>
                                <p:cTn id="5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500"/>
                            </p:stCondLst>
                            <p:childTnLst>
                              <p:par>
                                <p:cTn id="5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6000"/>
                            </p:stCondLst>
                            <p:childTnLst>
                              <p:par>
                                <p:cTn id="6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28" grpId="0" animBg="1"/>
      <p:bldP spid="29" grpId="0" animBg="1"/>
      <p:bldP spid="3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组合 9"/>
          <p:cNvGrpSpPr/>
          <p:nvPr/>
        </p:nvGrpSpPr>
        <p:grpSpPr>
          <a:xfrm>
            <a:off x="-201146" y="0"/>
            <a:ext cx="12397838" cy="6968034"/>
            <a:chOff x="-201146" y="0"/>
            <a:chExt cx="12397838" cy="6968034"/>
          </a:xfrm>
        </p:grpSpPr>
        <p:grpSp>
          <p:nvGrpSpPr>
            <p:cNvPr id="2" name="组合 1"/>
            <p:cNvGrpSpPr/>
            <p:nvPr/>
          </p:nvGrpSpPr>
          <p:grpSpPr>
            <a:xfrm>
              <a:off x="0" y="0"/>
              <a:ext cx="12192000" cy="6946533"/>
              <a:chOff x="0" y="0"/>
              <a:chExt cx="12192000" cy="6946533"/>
            </a:xfrm>
          </p:grpSpPr>
          <p:sp>
            <p:nvSpPr>
              <p:cNvPr id="3" name="矩形 2"/>
              <p:cNvSpPr/>
              <p:nvPr/>
            </p:nvSpPr>
            <p:spPr>
              <a:xfrm>
                <a:off x="0" y="0"/>
                <a:ext cx="12192000" cy="6946533"/>
              </a:xfrm>
              <a:prstGeom prst="rect">
                <a:avLst/>
              </a:prstGeom>
              <a:solidFill>
                <a:srgbClr val="F8E9C4"/>
              </a:solidFill>
              <a:ln>
                <a:solidFill>
                  <a:srgbClr val="CFAFB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" name="矩形: 圆角 3"/>
              <p:cNvSpPr/>
              <p:nvPr/>
            </p:nvSpPr>
            <p:spPr>
              <a:xfrm>
                <a:off x="379828" y="352502"/>
                <a:ext cx="11497995" cy="6505498"/>
              </a:xfrm>
              <a:prstGeom prst="roundRect">
                <a:avLst/>
              </a:prstGeom>
              <a:solidFill>
                <a:srgbClr val="DBE4ED"/>
              </a:solidFill>
              <a:ln>
                <a:solidFill>
                  <a:srgbClr val="DBE4ED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pic>
          <p:nvPicPr>
            <p:cNvPr id="5" name="图片 4"/>
            <p:cNvPicPr>
              <a:picLocks noChangeAspect="1"/>
            </p:cNvPicPr>
            <p:nvPr/>
          </p:nvPicPr>
          <p:blipFill rotWithShape="1"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1062" r="8388" b="18951"/>
            <a:stretch>
              <a:fillRect/>
            </a:stretch>
          </p:blipFill>
          <p:spPr>
            <a:xfrm>
              <a:off x="-201146" y="5355844"/>
              <a:ext cx="12397838" cy="1612190"/>
            </a:xfrm>
            <a:prstGeom prst="rect">
              <a:avLst/>
            </a:prstGeom>
          </p:spPr>
        </p:pic>
      </p:grpSp>
      <p:grpSp>
        <p:nvGrpSpPr>
          <p:cNvPr id="6" name="组合 5"/>
          <p:cNvGrpSpPr/>
          <p:nvPr/>
        </p:nvGrpSpPr>
        <p:grpSpPr>
          <a:xfrm>
            <a:off x="5898295" y="2876059"/>
            <a:ext cx="5763822" cy="2947965"/>
            <a:chOff x="2465778" y="1511493"/>
            <a:chExt cx="4516871" cy="2123770"/>
          </a:xfrm>
        </p:grpSpPr>
        <p:pic>
          <p:nvPicPr>
            <p:cNvPr id="8" name="图片 7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9826" t="45161" r="2792" b="33548"/>
            <a:stretch>
              <a:fillRect/>
            </a:stretch>
          </p:blipFill>
          <p:spPr>
            <a:xfrm>
              <a:off x="3089673" y="1511493"/>
              <a:ext cx="3892976" cy="2050027"/>
            </a:xfrm>
            <a:prstGeom prst="rect">
              <a:avLst/>
            </a:prstGeom>
          </p:spPr>
        </p:pic>
        <p:pic>
          <p:nvPicPr>
            <p:cNvPr id="9" name="图片 8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952" t="40739" r="34602"/>
            <a:stretch>
              <a:fillRect/>
            </a:stretch>
          </p:blipFill>
          <p:spPr>
            <a:xfrm>
              <a:off x="2465778" y="1646883"/>
              <a:ext cx="2094271" cy="1988380"/>
            </a:xfrm>
            <a:prstGeom prst="rect">
              <a:avLst/>
            </a:prstGeom>
          </p:spPr>
        </p:pic>
        <p:pic>
          <p:nvPicPr>
            <p:cNvPr id="11" name="图片 10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910" t="47307" r="68432" b="20767"/>
            <a:stretch>
              <a:fillRect/>
            </a:stretch>
          </p:blipFill>
          <p:spPr>
            <a:xfrm>
              <a:off x="5198694" y="1792288"/>
              <a:ext cx="897306" cy="950010"/>
            </a:xfrm>
            <a:prstGeom prst="rect">
              <a:avLst/>
            </a:prstGeom>
          </p:spPr>
        </p:pic>
      </p:grpSp>
      <p:pic>
        <p:nvPicPr>
          <p:cNvPr id="12" name="图片 11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12" t="51880" r="74157" b="40859"/>
          <a:stretch>
            <a:fillRect/>
          </a:stretch>
        </p:blipFill>
        <p:spPr>
          <a:xfrm rot="7573834" flipV="1">
            <a:off x="5213150" y="5731669"/>
            <a:ext cx="1374312" cy="1066606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3960776" y="2319557"/>
            <a:ext cx="23183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fontAlgn="auto"/>
            <a:r>
              <a:rPr lang="en-US" altLang="zh-CN" sz="4000" b="1" dirty="0">
                <a:solidFill>
                  <a:schemeClr val="tx1"/>
                </a:solidFill>
                <a:cs typeface="+mn-ea"/>
                <a:sym typeface="+mn-lt"/>
              </a:rPr>
              <a:t>PART.02</a:t>
            </a:r>
            <a:endParaRPr lang="en-US" altLang="zh-CN" sz="4000" b="1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2176063" y="2938991"/>
            <a:ext cx="4103098" cy="437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20000"/>
              </a:lnSpc>
            </a:pPr>
            <a:r>
              <a:rPr lang="zh-CN" altLang="en-US" sz="2000" dirty="0" smtClean="0">
                <a:solidFill>
                  <a:schemeClr val="tx1"/>
                </a:solidFill>
                <a:cs typeface="+mn-ea"/>
                <a:sym typeface="+mn-lt"/>
              </a:rPr>
              <a:t>添加标题</a:t>
            </a:r>
            <a:endParaRPr lang="zh-CN" altLang="en-US" sz="20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2176063" y="3362536"/>
            <a:ext cx="4137497" cy="1060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fontAlgn="auto">
              <a:lnSpc>
                <a:spcPct val="200000"/>
              </a:lnSpc>
            </a:pPr>
            <a:r>
              <a:rPr lang="zh-CN" altLang="en-US" sz="1100" dirty="0">
                <a:solidFill>
                  <a:schemeClr val="tx1"/>
                </a:solidFill>
                <a:cs typeface="+mn-ea"/>
                <a:sym typeface="+mn-lt"/>
              </a:rPr>
              <a:t>I love you more than I've ever loved any woman. And I've waited longer for you than I've waited for any woman.</a:t>
            </a:r>
            <a:endParaRPr lang="zh-CN" altLang="en-US" sz="1100" dirty="0">
              <a:solidFill>
                <a:schemeClr val="tx1"/>
              </a:solidFill>
              <a:cs typeface="+mn-ea"/>
              <a:sym typeface="+mn-lt"/>
            </a:endParaRPr>
          </a:p>
          <a:p>
            <a:pPr algn="r" fontAlgn="auto">
              <a:lnSpc>
                <a:spcPct val="200000"/>
              </a:lnSpc>
            </a:pPr>
            <a:endParaRPr lang="zh-CN" altLang="en-US" sz="11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pic>
        <p:nvPicPr>
          <p:cNvPr id="25" name="图片 24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846" t="19794" r="47673" b="27547"/>
          <a:stretch>
            <a:fillRect/>
          </a:stretch>
        </p:blipFill>
        <p:spPr>
          <a:xfrm flipH="1">
            <a:off x="2498823" y="652330"/>
            <a:ext cx="1728789" cy="237172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4" presetClass="entr" presetSubtype="5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path" presetSubtype="0" repeatCount="2000" accel="50000" decel="5000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4.81481E-6 L -0.05195 0.00115 " pathEditMode="relative" rAng="0" ptsTypes="AA">
                                      <p:cBhvr>
                                        <p:cTn id="3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04" y="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5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组合 9"/>
          <p:cNvGrpSpPr/>
          <p:nvPr/>
        </p:nvGrpSpPr>
        <p:grpSpPr>
          <a:xfrm>
            <a:off x="-201146" y="0"/>
            <a:ext cx="12397838" cy="6968034"/>
            <a:chOff x="-201146" y="0"/>
            <a:chExt cx="12397838" cy="6968034"/>
          </a:xfrm>
        </p:grpSpPr>
        <p:grpSp>
          <p:nvGrpSpPr>
            <p:cNvPr id="2" name="组合 1"/>
            <p:cNvGrpSpPr/>
            <p:nvPr/>
          </p:nvGrpSpPr>
          <p:grpSpPr>
            <a:xfrm>
              <a:off x="0" y="0"/>
              <a:ext cx="12192000" cy="6946533"/>
              <a:chOff x="0" y="0"/>
              <a:chExt cx="12192000" cy="6946533"/>
            </a:xfrm>
          </p:grpSpPr>
          <p:sp>
            <p:nvSpPr>
              <p:cNvPr id="3" name="矩形 2"/>
              <p:cNvSpPr/>
              <p:nvPr/>
            </p:nvSpPr>
            <p:spPr>
              <a:xfrm>
                <a:off x="0" y="0"/>
                <a:ext cx="12192000" cy="6946533"/>
              </a:xfrm>
              <a:prstGeom prst="rect">
                <a:avLst/>
              </a:prstGeom>
              <a:solidFill>
                <a:srgbClr val="F8E9C4"/>
              </a:solidFill>
              <a:ln>
                <a:solidFill>
                  <a:srgbClr val="CFAFB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" name="矩形: 圆角 3"/>
              <p:cNvSpPr/>
              <p:nvPr/>
            </p:nvSpPr>
            <p:spPr>
              <a:xfrm>
                <a:off x="379828" y="352502"/>
                <a:ext cx="11497995" cy="6505498"/>
              </a:xfrm>
              <a:prstGeom prst="roundRect">
                <a:avLst/>
              </a:prstGeom>
              <a:solidFill>
                <a:srgbClr val="DBE4ED"/>
              </a:solidFill>
              <a:ln>
                <a:solidFill>
                  <a:srgbClr val="DBE4ED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pic>
          <p:nvPicPr>
            <p:cNvPr id="5" name="图片 4"/>
            <p:cNvPicPr>
              <a:picLocks noChangeAspect="1"/>
            </p:cNvPicPr>
            <p:nvPr/>
          </p:nvPicPr>
          <p:blipFill rotWithShape="1"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1062" r="8388" b="18951"/>
            <a:stretch>
              <a:fillRect/>
            </a:stretch>
          </p:blipFill>
          <p:spPr>
            <a:xfrm>
              <a:off x="-201146" y="5355844"/>
              <a:ext cx="12397838" cy="1612190"/>
            </a:xfrm>
            <a:prstGeom prst="rect">
              <a:avLst/>
            </a:prstGeom>
          </p:spPr>
        </p:pic>
      </p:grpSp>
      <p:pic>
        <p:nvPicPr>
          <p:cNvPr id="11" name="图片 10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23" t="9478" r="10476" b="11722"/>
          <a:stretch>
            <a:fillRect/>
          </a:stretch>
        </p:blipFill>
        <p:spPr>
          <a:xfrm>
            <a:off x="5971093" y="433151"/>
            <a:ext cx="5500687" cy="3529013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23" t="9669" r="10476" b="10861"/>
          <a:stretch>
            <a:fillRect/>
          </a:stretch>
        </p:blipFill>
        <p:spPr>
          <a:xfrm>
            <a:off x="982565" y="2234413"/>
            <a:ext cx="4835236" cy="3128418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712" t="29517" r="30676" b="31083"/>
          <a:stretch>
            <a:fillRect/>
          </a:stretch>
        </p:blipFill>
        <p:spPr>
          <a:xfrm rot="977687">
            <a:off x="5512877" y="2436478"/>
            <a:ext cx="510757" cy="1313375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712" t="29517" r="30676" b="31083"/>
          <a:stretch>
            <a:fillRect/>
          </a:stretch>
        </p:blipFill>
        <p:spPr>
          <a:xfrm rot="18883401">
            <a:off x="5398582" y="4135101"/>
            <a:ext cx="510757" cy="1313375"/>
          </a:xfrm>
          <a:prstGeom prst="rect">
            <a:avLst/>
          </a:prstGeom>
        </p:spPr>
      </p:pic>
      <p:grpSp>
        <p:nvGrpSpPr>
          <p:cNvPr id="16" name="组合 15"/>
          <p:cNvGrpSpPr/>
          <p:nvPr/>
        </p:nvGrpSpPr>
        <p:grpSpPr>
          <a:xfrm>
            <a:off x="1723050" y="3301698"/>
            <a:ext cx="3209789" cy="1320931"/>
            <a:chOff x="155155" y="3175143"/>
            <a:chExt cx="3209789" cy="1320931"/>
          </a:xfrm>
        </p:grpSpPr>
        <p:sp>
          <p:nvSpPr>
            <p:cNvPr id="17" name="TextBox 11"/>
            <p:cNvSpPr txBox="1"/>
            <p:nvPr/>
          </p:nvSpPr>
          <p:spPr>
            <a:xfrm>
              <a:off x="395684" y="3175143"/>
              <a:ext cx="2969260" cy="3371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600" b="1" dirty="0" smtClean="0">
                  <a:solidFill>
                    <a:schemeClr val="tx1"/>
                  </a:solidFill>
                  <a:cs typeface="+mn-ea"/>
                  <a:sym typeface="+mn-lt"/>
                </a:rPr>
                <a:t>添加标题</a:t>
              </a:r>
              <a:endParaRPr sz="1600" b="1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18" name="矩形 17"/>
            <p:cNvSpPr/>
            <p:nvPr/>
          </p:nvSpPr>
          <p:spPr>
            <a:xfrm>
              <a:off x="155155" y="3480411"/>
              <a:ext cx="3209789" cy="10156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200000"/>
                </a:lnSpc>
              </a:pPr>
              <a:r>
                <a:rPr lang="zh-CN" altLang="en-US" sz="1000" dirty="0">
                  <a:solidFill>
                    <a:schemeClr val="tx1"/>
                  </a:solidFill>
                  <a:cs typeface="+mn-ea"/>
                  <a:sym typeface="+mn-lt"/>
                </a:rPr>
                <a:t>I love you more than I've ever loved any woman. And I've waited longer for you than I've waited for any woman.</a:t>
              </a:r>
              <a:endParaRPr lang="zh-CN" altLang="en-US" sz="1000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9" name="组合 18"/>
          <p:cNvGrpSpPr/>
          <p:nvPr/>
        </p:nvGrpSpPr>
        <p:grpSpPr>
          <a:xfrm>
            <a:off x="6664776" y="1433091"/>
            <a:ext cx="3820164" cy="1931796"/>
            <a:chOff x="-149825" y="3175143"/>
            <a:chExt cx="3820164" cy="1931796"/>
          </a:xfrm>
        </p:grpSpPr>
        <p:sp>
          <p:nvSpPr>
            <p:cNvPr id="20" name="TextBox 11"/>
            <p:cNvSpPr txBox="1"/>
            <p:nvPr/>
          </p:nvSpPr>
          <p:spPr>
            <a:xfrm>
              <a:off x="395684" y="3175143"/>
              <a:ext cx="2969260" cy="3371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600" b="1" dirty="0" smtClean="0">
                  <a:solidFill>
                    <a:schemeClr val="tx1"/>
                  </a:solidFill>
                  <a:cs typeface="+mn-ea"/>
                  <a:sym typeface="+mn-lt"/>
                </a:rPr>
                <a:t>添加标题</a:t>
              </a:r>
              <a:endParaRPr sz="1600" b="1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21" name="矩形 20"/>
            <p:cNvSpPr/>
            <p:nvPr/>
          </p:nvSpPr>
          <p:spPr>
            <a:xfrm>
              <a:off x="-149825" y="3475723"/>
              <a:ext cx="3820164" cy="163121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200000"/>
                </a:lnSpc>
              </a:pPr>
              <a:r>
                <a:rPr lang="zh-CN" altLang="en-US" sz="1000" dirty="0">
                  <a:solidFill>
                    <a:schemeClr val="tx1"/>
                  </a:solidFill>
                  <a:cs typeface="+mn-ea"/>
                  <a:sym typeface="+mn-lt"/>
                </a:rPr>
                <a:t>I love you more than I've ever loved any woman. And I've waited longer for you than I've waited for any woman. I love you more than I've ever loved any woman. And I've waited longer for you than I've waited for any woman.</a:t>
              </a:r>
              <a:endParaRPr lang="zh-CN" altLang="en-US" sz="1000" dirty="0">
                <a:solidFill>
                  <a:schemeClr val="tx1"/>
                </a:solidFill>
                <a:cs typeface="+mn-ea"/>
                <a:sym typeface="+mn-lt"/>
              </a:endParaRPr>
            </a:p>
            <a:p>
              <a:pPr algn="ctr">
                <a:lnSpc>
                  <a:spcPct val="200000"/>
                </a:lnSpc>
              </a:pPr>
              <a:endParaRPr lang="zh-CN" altLang="en-US" sz="1000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</p:grpSp>
      <p:pic>
        <p:nvPicPr>
          <p:cNvPr id="27" name="图片 26"/>
          <p:cNvPicPr>
            <a:picLocks noChangeAspect="1"/>
          </p:cNvPicPr>
          <p:nvPr/>
        </p:nvPicPr>
        <p:blipFill rotWithShape="1">
          <a:blip r:embed="rId4"/>
          <a:srcRect b="11517"/>
          <a:stretch>
            <a:fillRect/>
          </a:stretch>
        </p:blipFill>
        <p:spPr>
          <a:xfrm>
            <a:off x="5186946" y="4528344"/>
            <a:ext cx="3388624" cy="2059300"/>
          </a:xfrm>
          <a:prstGeom prst="rect">
            <a:avLst/>
          </a:prstGeom>
        </p:spPr>
      </p:pic>
      <p:pic>
        <p:nvPicPr>
          <p:cNvPr id="29" name="图片 28" descr="2a06c627363145ed25b0d63429c2f1fb61078adc15cae-TxOgh1_fw658"/>
          <p:cNvPicPr>
            <a:picLocks noChangeAspect="1"/>
          </p:cNvPicPr>
          <p:nvPr/>
        </p:nvPicPr>
        <p:blipFill rotWithShape="1">
          <a:blip r:embed="rId5"/>
          <a:srcRect l="5542" b="4434"/>
          <a:stretch>
            <a:fillRect/>
          </a:stretch>
        </p:blipFill>
        <p:spPr>
          <a:xfrm>
            <a:off x="1578885" y="229947"/>
            <a:ext cx="2275437" cy="230213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>
        <p15:prstTrans prst="prestig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500"/>
                            </p:stCondLst>
                            <p:childTnLst>
                              <p:par>
                                <p:cTn id="3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0"/>
                            </p:stCondLst>
                            <p:childTnLst>
                              <p:par>
                                <p:cTn id="3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500"/>
                            </p:stCondLst>
                            <p:childTnLst>
                              <p:par>
                                <p:cTn id="4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000"/>
                            </p:stCondLst>
                            <p:childTnLst>
                              <p:par>
                                <p:cTn id="49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0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组合 16"/>
          <p:cNvGrpSpPr/>
          <p:nvPr/>
        </p:nvGrpSpPr>
        <p:grpSpPr>
          <a:xfrm>
            <a:off x="-201146" y="0"/>
            <a:ext cx="12397838" cy="6968034"/>
            <a:chOff x="-201146" y="0"/>
            <a:chExt cx="12397838" cy="6968034"/>
          </a:xfrm>
        </p:grpSpPr>
        <p:grpSp>
          <p:nvGrpSpPr>
            <p:cNvPr id="18" name="组合 17"/>
            <p:cNvGrpSpPr/>
            <p:nvPr/>
          </p:nvGrpSpPr>
          <p:grpSpPr>
            <a:xfrm>
              <a:off x="0" y="0"/>
              <a:ext cx="12192000" cy="6946533"/>
              <a:chOff x="0" y="0"/>
              <a:chExt cx="12192000" cy="6946533"/>
            </a:xfrm>
          </p:grpSpPr>
          <p:sp>
            <p:nvSpPr>
              <p:cNvPr id="20" name="矩形 19"/>
              <p:cNvSpPr/>
              <p:nvPr/>
            </p:nvSpPr>
            <p:spPr>
              <a:xfrm>
                <a:off x="0" y="0"/>
                <a:ext cx="12192000" cy="6946533"/>
              </a:xfrm>
              <a:prstGeom prst="rect">
                <a:avLst/>
              </a:prstGeom>
              <a:solidFill>
                <a:srgbClr val="F8E9C4"/>
              </a:solidFill>
              <a:ln>
                <a:solidFill>
                  <a:srgbClr val="CFAFB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1" name="矩形: 圆角 20"/>
              <p:cNvSpPr/>
              <p:nvPr/>
            </p:nvSpPr>
            <p:spPr>
              <a:xfrm>
                <a:off x="379828" y="352502"/>
                <a:ext cx="11497995" cy="6505498"/>
              </a:xfrm>
              <a:prstGeom prst="roundRect">
                <a:avLst/>
              </a:prstGeom>
              <a:solidFill>
                <a:srgbClr val="DBE4ED"/>
              </a:solidFill>
              <a:ln>
                <a:solidFill>
                  <a:srgbClr val="DBE4ED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pic>
          <p:nvPicPr>
            <p:cNvPr id="19" name="图片 18"/>
            <p:cNvPicPr>
              <a:picLocks noChangeAspect="1"/>
            </p:cNvPicPr>
            <p:nvPr/>
          </p:nvPicPr>
          <p:blipFill rotWithShape="1"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1062" r="8388" b="18951"/>
            <a:stretch>
              <a:fillRect/>
            </a:stretch>
          </p:blipFill>
          <p:spPr>
            <a:xfrm>
              <a:off x="-201146" y="5355844"/>
              <a:ext cx="12397838" cy="1612190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2061110" y="1357728"/>
            <a:ext cx="1630776" cy="1630776"/>
            <a:chOff x="1273315" y="3777372"/>
            <a:chExt cx="1630776" cy="1630776"/>
          </a:xfrm>
        </p:grpSpPr>
        <p:sp>
          <p:nvSpPr>
            <p:cNvPr id="3" name="文本框 2" descr="e7d195523061f1c09e9d68d7cf438b91ef959ecb14fc25d26BBA7F7DBC18E55DFF4014AF651F0BF2569D4B6C1DA7F1A4683A481403BD872FC687266AD13265C1DE7C373772FD8728ABDD69ADD03BFF5BE2862BC891DBB79E43A8244B4D7DEEF5699FBCECC4B588A2B2DB873A491956D064FEA000E55D99376C74C72843D12C9B3B90E2D60B285D6553FF3EF3DB706EFF"/>
            <p:cNvSpPr txBox="1">
              <a:spLocks noChangeArrowheads="1"/>
            </p:cNvSpPr>
            <p:nvPr/>
          </p:nvSpPr>
          <p:spPr bwMode="auto">
            <a:xfrm>
              <a:off x="1748770" y="4426685"/>
              <a:ext cx="663964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defTabSz="51435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defTabSz="51435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defTabSz="51435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defTabSz="51435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defTabSz="51435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defTabSz="51435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defTabSz="51435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defTabSz="51435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defTabSz="51435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2400" dirty="0">
                  <a:latin typeface="+mn-lt"/>
                  <a:ea typeface="华文新魏" panose="02010800040101010101" pitchFamily="2" charset="-122"/>
                  <a:sym typeface="+mn-lt"/>
                </a:rPr>
                <a:t>82</a:t>
              </a:r>
              <a:r>
                <a:rPr lang="en-US" altLang="zh-CN" sz="1400" dirty="0">
                  <a:latin typeface="+mn-lt"/>
                  <a:ea typeface="华文新魏" panose="02010800040101010101" pitchFamily="2" charset="-122"/>
                  <a:sym typeface="+mn-lt"/>
                </a:rPr>
                <a:t>%</a:t>
              </a:r>
              <a:endParaRPr lang="zh-CN" altLang="en-US" sz="1400" dirty="0">
                <a:latin typeface="+mn-lt"/>
                <a:ea typeface="华文新魏" panose="02010800040101010101" pitchFamily="2" charset="-122"/>
                <a:sym typeface="+mn-lt"/>
              </a:endParaRPr>
            </a:p>
          </p:txBody>
        </p:sp>
        <p:grpSp>
          <p:nvGrpSpPr>
            <p:cNvPr id="4" name="组合 3"/>
            <p:cNvGrpSpPr/>
            <p:nvPr/>
          </p:nvGrpSpPr>
          <p:grpSpPr>
            <a:xfrm>
              <a:off x="1273315" y="3777372"/>
              <a:ext cx="1630776" cy="1630776"/>
              <a:chOff x="5169194" y="1865140"/>
              <a:chExt cx="1422928" cy="1422928"/>
            </a:xfrm>
          </p:grpSpPr>
          <p:sp>
            <p:nvSpPr>
              <p:cNvPr id="5" name="同心圆 125"/>
              <p:cNvSpPr/>
              <p:nvPr/>
            </p:nvSpPr>
            <p:spPr>
              <a:xfrm>
                <a:off x="5169194" y="1865140"/>
                <a:ext cx="1422928" cy="1422928"/>
              </a:xfrm>
              <a:prstGeom prst="donut">
                <a:avLst>
                  <a:gd name="adj" fmla="val 21282"/>
                </a:avLst>
              </a:prstGeom>
              <a:gradFill>
                <a:gsLst>
                  <a:gs pos="0">
                    <a:schemeClr val="bg1"/>
                  </a:gs>
                  <a:gs pos="3500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  <a:effectLst>
                <a:outerShdw blurRad="139700" dist="1016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400">
                  <a:solidFill>
                    <a:schemeClr val="tx1"/>
                  </a:solidFill>
                  <a:ea typeface="华文新魏" panose="02010800040101010101" pitchFamily="2" charset="-122"/>
                  <a:sym typeface="+mn-lt"/>
                </a:endParaRPr>
              </a:p>
            </p:txBody>
          </p:sp>
          <p:sp>
            <p:nvSpPr>
              <p:cNvPr id="6" name="空心弧 5"/>
              <p:cNvSpPr/>
              <p:nvPr/>
            </p:nvSpPr>
            <p:spPr>
              <a:xfrm>
                <a:off x="5169194" y="1869365"/>
                <a:ext cx="1418703" cy="1418703"/>
              </a:xfrm>
              <a:prstGeom prst="blockArc">
                <a:avLst>
                  <a:gd name="adj1" fmla="val 16145242"/>
                  <a:gd name="adj2" fmla="val 12144625"/>
                  <a:gd name="adj3" fmla="val 21689"/>
                </a:avLst>
              </a:prstGeom>
              <a:solidFill>
                <a:srgbClr val="83C4AD"/>
              </a:solidFill>
              <a:ln>
                <a:noFill/>
              </a:ln>
              <a:effectLst>
                <a:outerShdw blurRad="139700" dist="1016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400" dirty="0">
                  <a:solidFill>
                    <a:schemeClr val="tx1"/>
                  </a:solidFill>
                  <a:ea typeface="华文新魏" panose="02010800040101010101" pitchFamily="2" charset="-122"/>
                  <a:sym typeface="+mn-lt"/>
                </a:endParaRPr>
              </a:p>
            </p:txBody>
          </p:sp>
        </p:grpSp>
      </p:grpSp>
      <p:grpSp>
        <p:nvGrpSpPr>
          <p:cNvPr id="7" name="组合 6"/>
          <p:cNvGrpSpPr/>
          <p:nvPr/>
        </p:nvGrpSpPr>
        <p:grpSpPr>
          <a:xfrm>
            <a:off x="5238064" y="1357728"/>
            <a:ext cx="1630776" cy="1630776"/>
            <a:chOff x="1273315" y="3777372"/>
            <a:chExt cx="1630776" cy="1630776"/>
          </a:xfrm>
        </p:grpSpPr>
        <p:sp>
          <p:nvSpPr>
            <p:cNvPr id="8" name="文本框 7" descr="e7d195523061f1c09e9d68d7cf438b91ef959ecb14fc25d26BBA7F7DBC18E55DFF4014AF651F0BF2569D4B6C1DA7F1A4683A481403BD872FC687266AD13265C1DE7C373772FD8728ABDD69ADD03BFF5BE2862BC891DBB79E43A8244B4D7DEEF5699FBCECC4B588A2B2DB873A491956D064FEA000E55D99376C74C72843D12C9B3B90E2D60B285D6553FF3EF3DB706EFF"/>
            <p:cNvSpPr txBox="1">
              <a:spLocks noChangeArrowheads="1"/>
            </p:cNvSpPr>
            <p:nvPr/>
          </p:nvSpPr>
          <p:spPr bwMode="auto">
            <a:xfrm>
              <a:off x="1734702" y="4426685"/>
              <a:ext cx="663964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defTabSz="51435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defTabSz="51435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defTabSz="51435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defTabSz="51435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defTabSz="51435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defTabSz="51435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defTabSz="51435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defTabSz="51435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defTabSz="51435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2400" dirty="0">
                  <a:latin typeface="+mn-lt"/>
                  <a:ea typeface="华文新魏" panose="02010800040101010101" pitchFamily="2" charset="-122"/>
                  <a:sym typeface="+mn-lt"/>
                </a:rPr>
                <a:t>60</a:t>
              </a:r>
              <a:r>
                <a:rPr lang="en-US" altLang="zh-CN" sz="1400" dirty="0">
                  <a:latin typeface="+mn-lt"/>
                  <a:ea typeface="华文新魏" panose="02010800040101010101" pitchFamily="2" charset="-122"/>
                  <a:sym typeface="+mn-lt"/>
                </a:rPr>
                <a:t>%</a:t>
              </a:r>
              <a:endParaRPr lang="zh-CN" altLang="en-US" sz="1400" dirty="0">
                <a:latin typeface="+mn-lt"/>
                <a:ea typeface="华文新魏" panose="02010800040101010101" pitchFamily="2" charset="-122"/>
                <a:sym typeface="+mn-lt"/>
              </a:endParaRPr>
            </a:p>
          </p:txBody>
        </p:sp>
        <p:grpSp>
          <p:nvGrpSpPr>
            <p:cNvPr id="9" name="组合 8"/>
            <p:cNvGrpSpPr/>
            <p:nvPr/>
          </p:nvGrpSpPr>
          <p:grpSpPr>
            <a:xfrm>
              <a:off x="1273315" y="3777372"/>
              <a:ext cx="1630776" cy="1630776"/>
              <a:chOff x="5169194" y="1865140"/>
              <a:chExt cx="1422928" cy="1422928"/>
            </a:xfrm>
          </p:grpSpPr>
          <p:sp>
            <p:nvSpPr>
              <p:cNvPr id="10" name="同心圆 125"/>
              <p:cNvSpPr/>
              <p:nvPr/>
            </p:nvSpPr>
            <p:spPr>
              <a:xfrm>
                <a:off x="5169194" y="1865140"/>
                <a:ext cx="1422928" cy="1422928"/>
              </a:xfrm>
              <a:prstGeom prst="donut">
                <a:avLst>
                  <a:gd name="adj" fmla="val 21282"/>
                </a:avLst>
              </a:prstGeom>
              <a:gradFill>
                <a:gsLst>
                  <a:gs pos="0">
                    <a:schemeClr val="bg1"/>
                  </a:gs>
                  <a:gs pos="3500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  <a:effectLst>
                <a:outerShdw blurRad="139700" dist="1016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400">
                  <a:solidFill>
                    <a:schemeClr val="tx1"/>
                  </a:solidFill>
                  <a:ea typeface="华文新魏" panose="02010800040101010101" pitchFamily="2" charset="-122"/>
                  <a:sym typeface="+mn-lt"/>
                </a:endParaRPr>
              </a:p>
            </p:txBody>
          </p:sp>
          <p:sp>
            <p:nvSpPr>
              <p:cNvPr id="11" name="空心弧 10"/>
              <p:cNvSpPr/>
              <p:nvPr/>
            </p:nvSpPr>
            <p:spPr>
              <a:xfrm>
                <a:off x="5169194" y="1869365"/>
                <a:ext cx="1418703" cy="1418703"/>
              </a:xfrm>
              <a:prstGeom prst="blockArc">
                <a:avLst>
                  <a:gd name="adj1" fmla="val 988414"/>
                  <a:gd name="adj2" fmla="val 12144625"/>
                  <a:gd name="adj3" fmla="val 21689"/>
                </a:avLst>
              </a:prstGeom>
              <a:solidFill>
                <a:srgbClr val="FBB8AC"/>
              </a:solidFill>
              <a:ln>
                <a:noFill/>
              </a:ln>
              <a:effectLst>
                <a:outerShdw blurRad="139700" dist="1016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400" dirty="0">
                  <a:solidFill>
                    <a:schemeClr val="tx1"/>
                  </a:solidFill>
                  <a:ea typeface="华文新魏" panose="02010800040101010101" pitchFamily="2" charset="-122"/>
                  <a:sym typeface="+mn-lt"/>
                </a:endParaRPr>
              </a:p>
            </p:txBody>
          </p:sp>
        </p:grpSp>
      </p:grpSp>
      <p:grpSp>
        <p:nvGrpSpPr>
          <p:cNvPr id="12" name="组合 11"/>
          <p:cNvGrpSpPr/>
          <p:nvPr/>
        </p:nvGrpSpPr>
        <p:grpSpPr>
          <a:xfrm>
            <a:off x="8410176" y="1357728"/>
            <a:ext cx="1630776" cy="1630776"/>
            <a:chOff x="1273315" y="3777372"/>
            <a:chExt cx="1630776" cy="1630776"/>
          </a:xfrm>
        </p:grpSpPr>
        <p:sp>
          <p:nvSpPr>
            <p:cNvPr id="13" name="文本框 7" descr="e7d195523061f1c09e9d68d7cf438b91ef959ecb14fc25d26BBA7F7DBC18E55DFF4014AF651F0BF2569D4B6C1DA7F1A4683A481403BD872FC687266AD13265C1DE7C373772FD8728ABDD69ADD03BFF5BE2862BC891DBB79E43A8244B4D7DEEF5699FBCECC4B588A2B2DB873A491956D064FEA000E55D99376C74C72843D12C9B3B90E2D60B285D6553FF3EF3DB706EFF"/>
            <p:cNvSpPr txBox="1">
              <a:spLocks noChangeArrowheads="1"/>
            </p:cNvSpPr>
            <p:nvPr/>
          </p:nvSpPr>
          <p:spPr bwMode="auto">
            <a:xfrm>
              <a:off x="1748770" y="4398549"/>
              <a:ext cx="659155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defTabSz="51435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defTabSz="51435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defTabSz="51435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defTabSz="51435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defTabSz="51435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defTabSz="51435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defTabSz="51435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defTabSz="51435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defTabSz="51435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2400" dirty="0">
                  <a:latin typeface="+mn-lt"/>
                  <a:ea typeface="华文新魏" panose="02010800040101010101" pitchFamily="2" charset="-122"/>
                  <a:sym typeface="+mn-lt"/>
                </a:rPr>
                <a:t>18</a:t>
              </a:r>
              <a:r>
                <a:rPr lang="en-US" altLang="zh-CN" sz="1400" dirty="0">
                  <a:latin typeface="+mn-lt"/>
                  <a:ea typeface="华文新魏" panose="02010800040101010101" pitchFamily="2" charset="-122"/>
                  <a:sym typeface="+mn-lt"/>
                </a:rPr>
                <a:t>%</a:t>
              </a:r>
              <a:endParaRPr lang="zh-CN" altLang="en-US" sz="1400" dirty="0">
                <a:latin typeface="+mn-lt"/>
                <a:ea typeface="华文新魏" panose="02010800040101010101" pitchFamily="2" charset="-122"/>
                <a:sym typeface="+mn-lt"/>
              </a:endParaRPr>
            </a:p>
          </p:txBody>
        </p:sp>
        <p:grpSp>
          <p:nvGrpSpPr>
            <p:cNvPr id="14" name="组合 13"/>
            <p:cNvGrpSpPr/>
            <p:nvPr/>
          </p:nvGrpSpPr>
          <p:grpSpPr>
            <a:xfrm>
              <a:off x="1273315" y="3777372"/>
              <a:ext cx="1630776" cy="1630776"/>
              <a:chOff x="5169194" y="1865140"/>
              <a:chExt cx="1422928" cy="1422928"/>
            </a:xfrm>
          </p:grpSpPr>
          <p:sp>
            <p:nvSpPr>
              <p:cNvPr id="15" name="同心圆 125"/>
              <p:cNvSpPr/>
              <p:nvPr/>
            </p:nvSpPr>
            <p:spPr>
              <a:xfrm>
                <a:off x="5169194" y="1865140"/>
                <a:ext cx="1422928" cy="1422928"/>
              </a:xfrm>
              <a:prstGeom prst="donut">
                <a:avLst>
                  <a:gd name="adj" fmla="val 21282"/>
                </a:avLst>
              </a:prstGeom>
              <a:gradFill>
                <a:gsLst>
                  <a:gs pos="0">
                    <a:schemeClr val="bg1"/>
                  </a:gs>
                  <a:gs pos="3500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  <a:effectLst>
                <a:outerShdw blurRad="139700" dist="1016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400">
                  <a:solidFill>
                    <a:schemeClr val="tx1"/>
                  </a:solidFill>
                  <a:ea typeface="华文新魏" panose="02010800040101010101" pitchFamily="2" charset="-122"/>
                  <a:sym typeface="+mn-lt"/>
                </a:endParaRPr>
              </a:p>
            </p:txBody>
          </p:sp>
          <p:sp>
            <p:nvSpPr>
              <p:cNvPr id="16" name="空心弧 15"/>
              <p:cNvSpPr/>
              <p:nvPr/>
            </p:nvSpPr>
            <p:spPr>
              <a:xfrm>
                <a:off x="5169194" y="1869365"/>
                <a:ext cx="1418703" cy="1418703"/>
              </a:xfrm>
              <a:prstGeom prst="blockArc">
                <a:avLst>
                  <a:gd name="adj1" fmla="val 7486179"/>
                  <a:gd name="adj2" fmla="val 12144625"/>
                  <a:gd name="adj3" fmla="val 21689"/>
                </a:avLst>
              </a:prstGeom>
              <a:solidFill>
                <a:srgbClr val="FFC000"/>
              </a:solidFill>
              <a:ln>
                <a:noFill/>
              </a:ln>
              <a:effectLst>
                <a:outerShdw blurRad="139700" dist="1016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400" dirty="0">
                  <a:solidFill>
                    <a:schemeClr val="tx1"/>
                  </a:solidFill>
                  <a:ea typeface="华文新魏" panose="02010800040101010101" pitchFamily="2" charset="-122"/>
                  <a:sym typeface="+mn-lt"/>
                </a:endParaRPr>
              </a:p>
            </p:txBody>
          </p:sp>
        </p:grpSp>
      </p:grpSp>
      <p:grpSp>
        <p:nvGrpSpPr>
          <p:cNvPr id="22" name="组合 21"/>
          <p:cNvGrpSpPr/>
          <p:nvPr/>
        </p:nvGrpSpPr>
        <p:grpSpPr>
          <a:xfrm>
            <a:off x="1277985" y="3632975"/>
            <a:ext cx="3181124" cy="1799442"/>
            <a:chOff x="3790760" y="2171604"/>
            <a:chExt cx="3894025" cy="1799442"/>
          </a:xfrm>
        </p:grpSpPr>
        <p:sp>
          <p:nvSpPr>
            <p:cNvPr id="23" name="矩形 23"/>
            <p:cNvSpPr>
              <a:spLocks noChangeArrowheads="1"/>
            </p:cNvSpPr>
            <p:nvPr/>
          </p:nvSpPr>
          <p:spPr bwMode="auto">
            <a:xfrm>
              <a:off x="3790760" y="2586051"/>
              <a:ext cx="3635722" cy="138499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>
                <a:lnSpc>
                  <a:spcPct val="200000"/>
                </a:lnSpc>
              </a:pPr>
              <a:r>
                <a:rPr lang="zh-CN" altLang="en-US" sz="1050" dirty="0">
                  <a:cs typeface="+mn-ea"/>
                  <a:sym typeface="+mn-lt"/>
                </a:rPr>
                <a:t>I love you more than I've ever loved any woman. And I've waited longer for you than I've waited for any woman. I love you more than I've ever loved any woman. </a:t>
              </a:r>
              <a:endParaRPr lang="zh-CN" altLang="en-US" sz="1050" dirty="0">
                <a:cs typeface="+mn-ea"/>
                <a:sym typeface="+mn-lt"/>
              </a:endParaRPr>
            </a:p>
          </p:txBody>
        </p:sp>
        <p:sp>
          <p:nvSpPr>
            <p:cNvPr id="24" name="文本框 24"/>
            <p:cNvSpPr txBox="1">
              <a:spLocks noChangeArrowheads="1"/>
            </p:cNvSpPr>
            <p:nvPr/>
          </p:nvSpPr>
          <p:spPr bwMode="auto">
            <a:xfrm>
              <a:off x="3981033" y="2171604"/>
              <a:ext cx="3703752" cy="3687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120000"/>
                </a:lnSpc>
              </a:pPr>
              <a:r>
                <a:rPr lang="zh-CN" altLang="en-US" sz="1600" b="1" dirty="0" smtClean="0">
                  <a:latin typeface="+mn-lt"/>
                  <a:ea typeface="+mn-ea"/>
                  <a:cs typeface="+mn-ea"/>
                  <a:sym typeface="+mn-lt"/>
                </a:rPr>
                <a:t>添加标题</a:t>
              </a:r>
              <a:endParaRPr lang="zh-CN" altLang="en-US" sz="1600" b="1" dirty="0"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25" name="组合 24"/>
          <p:cNvGrpSpPr/>
          <p:nvPr/>
        </p:nvGrpSpPr>
        <p:grpSpPr>
          <a:xfrm>
            <a:off x="4505438" y="3632975"/>
            <a:ext cx="3181124" cy="1799442"/>
            <a:chOff x="3790760" y="2171604"/>
            <a:chExt cx="3894025" cy="1799442"/>
          </a:xfrm>
        </p:grpSpPr>
        <p:sp>
          <p:nvSpPr>
            <p:cNvPr id="26" name="矩形 23"/>
            <p:cNvSpPr>
              <a:spLocks noChangeArrowheads="1"/>
            </p:cNvSpPr>
            <p:nvPr/>
          </p:nvSpPr>
          <p:spPr bwMode="auto">
            <a:xfrm>
              <a:off x="3790760" y="2586051"/>
              <a:ext cx="3635722" cy="138499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>
                <a:lnSpc>
                  <a:spcPct val="200000"/>
                </a:lnSpc>
              </a:pPr>
              <a:r>
                <a:rPr lang="zh-CN" altLang="en-US" sz="1050" dirty="0">
                  <a:cs typeface="+mn-ea"/>
                  <a:sym typeface="+mn-lt"/>
                </a:rPr>
                <a:t>I love you more than I've ever loved any woman. And I've waited longer for you than I've waited for any woman. I love you more than I've ever loved any woman. </a:t>
              </a:r>
              <a:endParaRPr lang="zh-CN" altLang="en-US" sz="1050" dirty="0">
                <a:cs typeface="+mn-ea"/>
                <a:sym typeface="+mn-lt"/>
              </a:endParaRPr>
            </a:p>
          </p:txBody>
        </p:sp>
        <p:sp>
          <p:nvSpPr>
            <p:cNvPr id="27" name="文本框 24"/>
            <p:cNvSpPr txBox="1">
              <a:spLocks noChangeArrowheads="1"/>
            </p:cNvSpPr>
            <p:nvPr/>
          </p:nvSpPr>
          <p:spPr bwMode="auto">
            <a:xfrm>
              <a:off x="3981033" y="2171604"/>
              <a:ext cx="3703752" cy="3687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120000"/>
                </a:lnSpc>
              </a:pPr>
              <a:r>
                <a:rPr lang="zh-CN" altLang="en-US" sz="1600" b="1" dirty="0" smtClean="0">
                  <a:latin typeface="+mn-lt"/>
                  <a:ea typeface="+mn-ea"/>
                  <a:cs typeface="+mn-ea"/>
                  <a:sym typeface="+mn-lt"/>
                </a:rPr>
                <a:t>添加标题</a:t>
              </a:r>
              <a:endParaRPr lang="zh-CN" altLang="en-US" sz="1600" b="1" dirty="0"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28" name="组合 27"/>
          <p:cNvGrpSpPr/>
          <p:nvPr/>
        </p:nvGrpSpPr>
        <p:grpSpPr>
          <a:xfrm>
            <a:off x="7980616" y="3632975"/>
            <a:ext cx="3181124" cy="1799442"/>
            <a:chOff x="3790760" y="2171604"/>
            <a:chExt cx="3894025" cy="1799442"/>
          </a:xfrm>
        </p:grpSpPr>
        <p:sp>
          <p:nvSpPr>
            <p:cNvPr id="29" name="矩形 23"/>
            <p:cNvSpPr>
              <a:spLocks noChangeArrowheads="1"/>
            </p:cNvSpPr>
            <p:nvPr/>
          </p:nvSpPr>
          <p:spPr bwMode="auto">
            <a:xfrm>
              <a:off x="3790760" y="2586051"/>
              <a:ext cx="3635722" cy="138499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>
                <a:lnSpc>
                  <a:spcPct val="200000"/>
                </a:lnSpc>
              </a:pPr>
              <a:r>
                <a:rPr lang="zh-CN" altLang="en-US" sz="1050" dirty="0">
                  <a:cs typeface="+mn-ea"/>
                  <a:sym typeface="+mn-lt"/>
                </a:rPr>
                <a:t>I love you more than I've ever loved any woman. And I've waited longer for you than I've waited for any woman. I love you more than I've ever loved any woman. </a:t>
              </a:r>
              <a:endParaRPr lang="zh-CN" altLang="en-US" sz="1050" dirty="0">
                <a:cs typeface="+mn-ea"/>
                <a:sym typeface="+mn-lt"/>
              </a:endParaRPr>
            </a:p>
          </p:txBody>
        </p:sp>
        <p:sp>
          <p:nvSpPr>
            <p:cNvPr id="30" name="文本框 24"/>
            <p:cNvSpPr txBox="1">
              <a:spLocks noChangeArrowheads="1"/>
            </p:cNvSpPr>
            <p:nvPr/>
          </p:nvSpPr>
          <p:spPr bwMode="auto">
            <a:xfrm>
              <a:off x="3981033" y="2171604"/>
              <a:ext cx="3703752" cy="3687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120000"/>
                </a:lnSpc>
              </a:pPr>
              <a:r>
                <a:rPr lang="zh-CN" altLang="en-US" sz="1600" b="1" dirty="0" smtClean="0">
                  <a:latin typeface="+mn-lt"/>
                  <a:ea typeface="+mn-ea"/>
                  <a:cs typeface="+mn-ea"/>
                  <a:sym typeface="+mn-lt"/>
                </a:rPr>
                <a:t>添加标题</a:t>
              </a:r>
              <a:endParaRPr lang="zh-CN" altLang="en-US" sz="1600" b="1" dirty="0"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自定义 70">
    <a:dk1>
      <a:srgbClr val="000000"/>
    </a:dk1>
    <a:lt1>
      <a:srgbClr val="FFFFFF"/>
    </a:lt1>
    <a:dk2>
      <a:srgbClr val="000000"/>
    </a:dk2>
    <a:lt2>
      <a:srgbClr val="FFFDFD"/>
    </a:lt2>
    <a:accent1>
      <a:srgbClr val="9BD5BB"/>
    </a:accent1>
    <a:accent2>
      <a:srgbClr val="AE1725"/>
    </a:accent2>
    <a:accent3>
      <a:srgbClr val="EF545D"/>
    </a:accent3>
    <a:accent4>
      <a:srgbClr val="387F90"/>
    </a:accent4>
    <a:accent5>
      <a:srgbClr val="6B849B"/>
    </a:accent5>
    <a:accent6>
      <a:srgbClr val="A0BFE5"/>
    </a:accent6>
    <a:hlink>
      <a:srgbClr val="0563C1"/>
    </a:hlink>
    <a:folHlink>
      <a:srgbClr val="954F72"/>
    </a:folHlink>
  </a:clrScheme>
  <a:fontScheme name="Century Gothic">
    <a:majorFont>
      <a:latin typeface="Century Gothic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entury Gothic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主题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6478</Words>
  <Application>WPS 演示</Application>
  <PresentationFormat>宽屏</PresentationFormat>
  <Paragraphs>233</Paragraphs>
  <Slides>19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19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39" baseType="lpstr">
      <vt:lpstr>Arial</vt:lpstr>
      <vt:lpstr>宋体</vt:lpstr>
      <vt:lpstr>Wingdings</vt:lpstr>
      <vt:lpstr>汉仪良品线简</vt:lpstr>
      <vt:lpstr>Broadway</vt:lpstr>
      <vt:lpstr>Gabriola</vt:lpstr>
      <vt:lpstr>Calibri</vt:lpstr>
      <vt:lpstr>黑体</vt:lpstr>
      <vt:lpstr>Calibri Light</vt:lpstr>
      <vt:lpstr>微软雅黑</vt:lpstr>
      <vt:lpstr>Gill Sans</vt:lpstr>
      <vt:lpstr>华文新魏</vt:lpstr>
      <vt:lpstr>等线</vt:lpstr>
      <vt:lpstr>Arial Unicode MS</vt:lpstr>
      <vt:lpstr>等线 Light</vt:lpstr>
      <vt:lpstr>Meiryo</vt:lpstr>
      <vt:lpstr>Yu Gothic UI</vt:lpstr>
      <vt:lpstr>Arial Narrow</vt:lpstr>
      <vt:lpstr>Segoe Print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www.xqppt.com</dc:title>
  <dc:creator>小Q办公</dc:creator>
  <dc:description/>
  <cp:lastModifiedBy> </cp:lastModifiedBy>
  <cp:revision>29</cp:revision>
  <dcterms:created xsi:type="dcterms:W3CDTF">2017-10-27T12:07:00Z</dcterms:created>
  <dcterms:modified xsi:type="dcterms:W3CDTF">2019-07-29T04:00:03Z</dcterms:modified>
  <cp:category/>
  <cp:contentStatus/>
  <dc:identifier/>
  <cp:keywords/>
  <dc:language>utf-8</dc:language>
  <dc:subject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2052-11.1.0.8894</vt:lpwstr>
  </property>
</Properties>
</file>