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46" r:id="rId2"/>
    <p:sldId id="264" r:id="rId3"/>
    <p:sldId id="263" r:id="rId4"/>
    <p:sldId id="347" r:id="rId5"/>
    <p:sldId id="270" r:id="rId6"/>
    <p:sldId id="348" r:id="rId7"/>
    <p:sldId id="273" r:id="rId8"/>
    <p:sldId id="271" r:id="rId9"/>
    <p:sldId id="279" r:id="rId10"/>
    <p:sldId id="274" r:id="rId11"/>
    <p:sldId id="275" r:id="rId12"/>
    <p:sldId id="280" r:id="rId13"/>
    <p:sldId id="278" r:id="rId14"/>
    <p:sldId id="282" r:id="rId15"/>
    <p:sldId id="281" r:id="rId16"/>
    <p:sldId id="283" r:id="rId17"/>
    <p:sldId id="286" r:id="rId18"/>
    <p:sldId id="285" r:id="rId19"/>
    <p:sldId id="289" r:id="rId20"/>
    <p:sldId id="290" r:id="rId21"/>
    <p:sldId id="293" r:id="rId22"/>
    <p:sldId id="292" r:id="rId23"/>
    <p:sldId id="294" r:id="rId24"/>
    <p:sldId id="295" r:id="rId25"/>
    <p:sldId id="298" r:id="rId26"/>
    <p:sldId id="300" r:id="rId27"/>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
          <p15:clr>
            <a:srgbClr val="A4A3A4"/>
          </p15:clr>
        </p15:guide>
        <p15:guide id="2" pos="69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21F"/>
    <a:srgbClr val="C00000"/>
    <a:srgbClr val="FFFFFF"/>
    <a:srgbClr val="CD2232"/>
    <a:srgbClr val="CD2237"/>
    <a:srgbClr val="E62A2A"/>
    <a:srgbClr val="2C3637"/>
    <a:srgbClr val="000000"/>
    <a:srgbClr val="31859C"/>
    <a:srgbClr val="1C6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9" autoAdjust="0"/>
    <p:restoredTop sz="94660"/>
  </p:normalViewPr>
  <p:slideViewPr>
    <p:cSldViewPr showGuides="1">
      <p:cViewPr varScale="1">
        <p:scale>
          <a:sx n="116" d="100"/>
          <a:sy n="116" d="100"/>
        </p:scale>
        <p:origin x="370" y="67"/>
      </p:cViewPr>
      <p:guideLst>
        <p:guide orient="horz" pos="361"/>
        <p:guide pos="69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108D-23A9-466F-9360-CF31B0D447F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E0A07-2C1C-45C5-985B-D6CD99FDD0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更多模板下载地址httpsliangliangtuwen.tmall.com（复制链接到浏览器打开）</a:t>
            </a:r>
          </a:p>
        </p:txBody>
      </p:sp>
      <p:sp>
        <p:nvSpPr>
          <p:cNvPr id="4" name="灯片编号占位符 3"/>
          <p:cNvSpPr>
            <a:spLocks noGrp="1"/>
          </p:cNvSpPr>
          <p:nvPr>
            <p:ph type="sldNum" sz="quarter" idx="10"/>
          </p:nvPr>
        </p:nvSpPr>
        <p:spPr/>
        <p:txBody>
          <a:bodyPr/>
          <a:lstStyle/>
          <a:p>
            <a:fld id="{E90E0A07-2C1C-45C5-985B-D6CD99FDD0F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extLst>
              <a:ext uri="{BEBA8EAE-BF5A-486C-A8C5-ECC9F3942E4B}">
                <a14:imgProps xmlns:a14="http://schemas.microsoft.com/office/drawing/2010/main">
                  <a14:imgLayer r:embed="rId3">
                    <a14:imgEffect>
                      <a14:brightnessContrast bright="9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518EE-751A-493E-82A1-3D6BEF00C280}" type="datetimeFigureOut">
              <a:rPr lang="zh-CN" altLang="en-US" smtClean="0"/>
              <a:t>2023-01-10</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77AA-A7BA-483D-9ED8-AE8A7305EA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9.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50eae39b4e53a 6857c6373676b83803"/>
          <p:cNvPicPr>
            <a:picLocks noChangeAspect="1"/>
          </p:cNvPicPr>
          <p:nvPr/>
        </p:nvPicPr>
        <p:blipFill>
          <a:blip r:embed="rId2"/>
          <a:stretch>
            <a:fillRect/>
          </a:stretch>
        </p:blipFill>
        <p:spPr>
          <a:xfrm>
            <a:off x="-16510" y="2771775"/>
            <a:ext cx="12228830" cy="4138930"/>
          </a:xfrm>
          <a:prstGeom prst="rect">
            <a:avLst/>
          </a:prstGeom>
        </p:spPr>
      </p:pic>
      <p:pic>
        <p:nvPicPr>
          <p:cNvPr id="2" name="图片 1" descr="850eae39b4e53a6857c 6373676b83803"/>
          <p:cNvPicPr>
            <a:picLocks noChangeAspect="1"/>
          </p:cNvPicPr>
          <p:nvPr/>
        </p:nvPicPr>
        <p:blipFill>
          <a:blip r:embed="rId3"/>
          <a:stretch>
            <a:fillRect/>
          </a:stretch>
        </p:blipFill>
        <p:spPr>
          <a:xfrm>
            <a:off x="2353171" y="548680"/>
            <a:ext cx="7663710" cy="3243321"/>
          </a:xfrm>
          <a:prstGeom prst="rect">
            <a:avLst/>
          </a:prstGeom>
        </p:spPr>
      </p:pic>
      <p:sp>
        <p:nvSpPr>
          <p:cNvPr id="104" name="标题 4"/>
          <p:cNvSpPr txBox="1"/>
          <p:nvPr/>
        </p:nvSpPr>
        <p:spPr>
          <a:xfrm>
            <a:off x="2950515" y="3390430"/>
            <a:ext cx="5502056"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800" b="1" dirty="0" smtClean="0">
                <a:solidFill>
                  <a:srgbClr val="C00000"/>
                </a:solidFill>
                <a:latin typeface="微软雅黑" panose="020B0503020204020204" pitchFamily="34" charset="-122"/>
                <a:ea typeface="微软雅黑" panose="020B0503020204020204" pitchFamily="34" charset="-122"/>
              </a:rPr>
              <a:t>党建工作汇报</a:t>
            </a:r>
            <a:r>
              <a:rPr lang="en-US" altLang="zh-CN" sz="2800" b="1" dirty="0" smtClean="0">
                <a:solidFill>
                  <a:srgbClr val="C00000"/>
                </a:solidFill>
                <a:latin typeface="微软雅黑" panose="020B0503020204020204" pitchFamily="34" charset="-122"/>
                <a:ea typeface="微软雅黑" panose="020B0503020204020204" pitchFamily="34" charset="-122"/>
              </a:rPr>
              <a:t>PPT</a:t>
            </a:r>
            <a:r>
              <a:rPr lang="zh-CN" altLang="en-US" sz="2800" b="1" dirty="0" smtClean="0">
                <a:solidFill>
                  <a:srgbClr val="C00000"/>
                </a:solidFill>
                <a:latin typeface="微软雅黑" panose="020B0503020204020204" pitchFamily="34" charset="-122"/>
                <a:ea typeface="微软雅黑" panose="020B0503020204020204" pitchFamily="34" charset="-122"/>
              </a:rPr>
              <a:t>模板</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2857227" y="3284984"/>
            <a:ext cx="5688632" cy="0"/>
          </a:xfrm>
          <a:prstGeom prst="line">
            <a:avLst/>
          </a:prstGeom>
          <a:ln>
            <a:solidFill>
              <a:srgbClr val="EE221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57227" y="4221088"/>
            <a:ext cx="5688632" cy="0"/>
          </a:xfrm>
          <a:prstGeom prst="line">
            <a:avLst/>
          </a:prstGeom>
          <a:ln>
            <a:solidFill>
              <a:srgbClr val="EE22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
                                        </p:tgtEl>
                                        <p:attrNameLst>
                                          <p:attrName>ppt_y</p:attrName>
                                        </p:attrNameLst>
                                      </p:cBhvr>
                                      <p:tavLst>
                                        <p:tav tm="0">
                                          <p:val>
                                            <p:strVal val="#ppt_y"/>
                                          </p:val>
                                        </p:tav>
                                        <p:tav tm="100000">
                                          <p:val>
                                            <p:strVal val="#ppt_y"/>
                                          </p:val>
                                        </p:tav>
                                      </p:tavLst>
                                    </p:anim>
                                    <p:anim calcmode="lin" valueType="num">
                                      <p:cBhvr>
                                        <p:cTn id="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TO SOLVE THE PROBLEM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130" name="组合 129"/>
          <p:cNvGrpSpPr/>
          <p:nvPr/>
        </p:nvGrpSpPr>
        <p:grpSpPr>
          <a:xfrm>
            <a:off x="5268126" y="1274571"/>
            <a:ext cx="1123045" cy="1302732"/>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5868543" y="2347404"/>
            <a:ext cx="1123045" cy="1302732"/>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5268126" y="3421235"/>
            <a:ext cx="1123045" cy="1302732"/>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713403" y="1925437"/>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6533560" y="1490595"/>
            <a:ext cx="4100531" cy="1356079"/>
            <a:chOff x="6567113" y="1793376"/>
            <a:chExt cx="4100531" cy="1356079"/>
          </a:xfrm>
        </p:grpSpPr>
        <p:sp>
          <p:nvSpPr>
            <p:cNvPr id="141" name="文本框 69"/>
            <p:cNvSpPr txBox="1"/>
            <p:nvPr/>
          </p:nvSpPr>
          <p:spPr>
            <a:xfrm>
              <a:off x="6567113" y="1810921"/>
              <a:ext cx="91605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Impact MT Std" pitchFamily="34" charset="0"/>
                  <a:ea typeface="微软雅黑" panose="020B0503020204020204" pitchFamily="34" charset="-122"/>
                </a:rPr>
                <a:t>01</a:t>
              </a:r>
            </a:p>
          </p:txBody>
        </p:sp>
        <p:grpSp>
          <p:nvGrpSpPr>
            <p:cNvPr id="142" name="组合 141"/>
            <p:cNvGrpSpPr/>
            <p:nvPr/>
          </p:nvGrpSpPr>
          <p:grpSpPr>
            <a:xfrm>
              <a:off x="7395055" y="1793376"/>
              <a:ext cx="3272589" cy="1356079"/>
              <a:chOff x="6968290" y="1689104"/>
              <a:chExt cx="3272589" cy="1356079"/>
            </a:xfrm>
          </p:grpSpPr>
          <p:sp>
            <p:nvSpPr>
              <p:cNvPr id="143" name="文本框 9"/>
              <p:cNvSpPr txBox="1"/>
              <p:nvPr/>
            </p:nvSpPr>
            <p:spPr>
              <a:xfrm>
                <a:off x="6968290" y="1689104"/>
                <a:ext cx="2329313"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1015663"/>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7236376" y="2980860"/>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490804" y="2520193"/>
            <a:ext cx="4188647" cy="1199036"/>
            <a:chOff x="1524357" y="2822974"/>
            <a:chExt cx="4188647" cy="1199036"/>
          </a:xfrm>
        </p:grpSpPr>
        <p:sp>
          <p:nvSpPr>
            <p:cNvPr id="147"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Impact MT Std" pitchFamily="34" charset="0"/>
                  <a:ea typeface="微软雅黑" panose="020B0503020204020204" pitchFamily="34" charset="-122"/>
                </a:rPr>
                <a:t>02</a:t>
              </a:r>
            </a:p>
          </p:txBody>
        </p:sp>
        <p:grpSp>
          <p:nvGrpSpPr>
            <p:cNvPr id="148" name="组合 147"/>
            <p:cNvGrpSpPr/>
            <p:nvPr/>
          </p:nvGrpSpPr>
          <p:grpSpPr>
            <a:xfrm>
              <a:off x="1524357" y="2822974"/>
              <a:ext cx="3272589" cy="1199036"/>
              <a:chOff x="6968290" y="1661481"/>
              <a:chExt cx="3272589" cy="1199036"/>
            </a:xfrm>
          </p:grpSpPr>
          <p:sp>
            <p:nvSpPr>
              <p:cNvPr id="149" name="文本框 77"/>
              <p:cNvSpPr txBox="1"/>
              <p:nvPr/>
            </p:nvSpPr>
            <p:spPr>
              <a:xfrm>
                <a:off x="7911566" y="1661481"/>
                <a:ext cx="2329313" cy="400110"/>
              </a:xfrm>
              <a:prstGeom prst="rect">
                <a:avLst/>
              </a:prstGeom>
              <a:noFill/>
            </p:spPr>
            <p:txBody>
              <a:bodyPr wrap="square"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20"/>
                <a:ext cx="3272589" cy="830997"/>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cxnSp>
        <p:nvCxnSpPr>
          <p:cNvPr id="151" name="直接连接符 150"/>
          <p:cNvCxnSpPr/>
          <p:nvPr/>
        </p:nvCxnSpPr>
        <p:spPr>
          <a:xfrm>
            <a:off x="1713403" y="4067434"/>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6533560" y="3610765"/>
            <a:ext cx="4100531" cy="1212260"/>
            <a:chOff x="6567113" y="3913546"/>
            <a:chExt cx="4100531" cy="1212260"/>
          </a:xfrm>
        </p:grpSpPr>
        <p:sp>
          <p:nvSpPr>
            <p:cNvPr id="153" name="文本框 101"/>
            <p:cNvSpPr txBox="1"/>
            <p:nvPr/>
          </p:nvSpPr>
          <p:spPr>
            <a:xfrm>
              <a:off x="6567113" y="3971938"/>
              <a:ext cx="91605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Impact MT Std" pitchFamily="34" charset="0"/>
                  <a:ea typeface="微软雅黑" panose="020B0503020204020204" pitchFamily="34" charset="-122"/>
                </a:rPr>
                <a:t>03</a:t>
              </a:r>
            </a:p>
          </p:txBody>
        </p:sp>
        <p:grpSp>
          <p:nvGrpSpPr>
            <p:cNvPr id="154" name="组合 153"/>
            <p:cNvGrpSpPr/>
            <p:nvPr/>
          </p:nvGrpSpPr>
          <p:grpSpPr>
            <a:xfrm>
              <a:off x="7395055" y="3913546"/>
              <a:ext cx="3272589" cy="1212260"/>
              <a:chOff x="6968290" y="1648257"/>
              <a:chExt cx="3272589" cy="1212260"/>
            </a:xfrm>
          </p:grpSpPr>
          <p:sp>
            <p:nvSpPr>
              <p:cNvPr id="155" name="文本框 103"/>
              <p:cNvSpPr txBox="1"/>
              <p:nvPr/>
            </p:nvSpPr>
            <p:spPr>
              <a:xfrm>
                <a:off x="6968290" y="1648257"/>
                <a:ext cx="2329313" cy="400110"/>
              </a:xfrm>
              <a:prstGeom prst="rect">
                <a:avLst/>
              </a:prstGeom>
              <a:noFill/>
            </p:spPr>
            <p:txBody>
              <a:bodyPr wrap="squar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20"/>
                <a:ext cx="3272589" cy="830997"/>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7236376" y="5140765"/>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503479" y="4802963"/>
            <a:ext cx="4188647" cy="1002301"/>
            <a:chOff x="1524357" y="2835043"/>
            <a:chExt cx="4188647" cy="1002301"/>
          </a:xfrm>
        </p:grpSpPr>
        <p:sp>
          <p:nvSpPr>
            <p:cNvPr id="159"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tx1">
                      <a:lumMod val="75000"/>
                      <a:lumOff val="25000"/>
                    </a:schemeClr>
                  </a:solidFill>
                  <a:latin typeface="Impact MT Std" pitchFamily="34" charset="0"/>
                  <a:ea typeface="微软雅黑" panose="020B0503020204020204" pitchFamily="34" charset="-122"/>
                </a:rPr>
                <a:t>04</a:t>
              </a:r>
            </a:p>
          </p:txBody>
        </p:sp>
        <p:grpSp>
          <p:nvGrpSpPr>
            <p:cNvPr id="160" name="组合 159"/>
            <p:cNvGrpSpPr/>
            <p:nvPr/>
          </p:nvGrpSpPr>
          <p:grpSpPr>
            <a:xfrm>
              <a:off x="1524357" y="2835043"/>
              <a:ext cx="3272589" cy="1002301"/>
              <a:chOff x="6968290" y="1673550"/>
              <a:chExt cx="3272589" cy="1002301"/>
            </a:xfrm>
          </p:grpSpPr>
          <p:sp>
            <p:nvSpPr>
              <p:cNvPr id="161" name="文本框 77"/>
              <p:cNvSpPr txBox="1"/>
              <p:nvPr/>
            </p:nvSpPr>
            <p:spPr>
              <a:xfrm>
                <a:off x="7911566" y="1673550"/>
                <a:ext cx="2329313" cy="400110"/>
              </a:xfrm>
              <a:prstGeom prst="rect">
                <a:avLst/>
              </a:prstGeom>
              <a:noFill/>
            </p:spPr>
            <p:txBody>
              <a:bodyPr wrap="square"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0"/>
                <a:ext cx="3272589" cy="646331"/>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5853042" y="4494688"/>
            <a:ext cx="1123045" cy="1302732"/>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grpSp>
      </p:gr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INDUSTRY OUTLOOK</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30" name="直接连接符 29"/>
          <p:cNvCxnSpPr/>
          <p:nvPr/>
        </p:nvCxnSpPr>
        <p:spPr>
          <a:xfrm>
            <a:off x="6050563" y="682286"/>
            <a:ext cx="0" cy="1948415"/>
          </a:xfrm>
          <a:prstGeom prst="line">
            <a:avLst/>
          </a:prstGeom>
          <a:ln w="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8"/>
          <p:cNvSpPr txBox="1"/>
          <p:nvPr/>
        </p:nvSpPr>
        <p:spPr>
          <a:xfrm>
            <a:off x="2057901" y="2210791"/>
            <a:ext cx="1961652" cy="1061829"/>
          </a:xfrm>
          <a:prstGeom prst="rect">
            <a:avLst/>
          </a:prstGeom>
          <a:noFill/>
          <a:ln>
            <a:noFill/>
          </a:ln>
        </p:spPr>
        <p:txBody>
          <a:bodyPr wrap="square" rtlCol="0">
            <a:spAutoFit/>
          </a:bodyPr>
          <a:lstStyle/>
          <a:p>
            <a:pPr algn="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2353171" y="3807331"/>
            <a:ext cx="2026422" cy="1061829"/>
          </a:xfrm>
          <a:prstGeom prst="rect">
            <a:avLst/>
          </a:prstGeom>
          <a:noFill/>
          <a:ln>
            <a:noFill/>
          </a:ln>
        </p:spPr>
        <p:txBody>
          <a:bodyPr wrap="square" rtlCol="0">
            <a:spAutoFit/>
          </a:bodyPr>
          <a:lstStyle/>
          <a:p>
            <a:pPr algn="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7815581" y="1647091"/>
            <a:ext cx="2242446" cy="1061829"/>
          </a:xfrm>
          <a:prstGeom prst="rect">
            <a:avLst/>
          </a:prstGeom>
          <a:noFill/>
          <a:ln>
            <a:noFill/>
          </a:ln>
        </p:spPr>
        <p:txBody>
          <a:bodyPr wrap="square" rtlCol="0">
            <a:spAutoFit/>
          </a:bodyPr>
          <a:lstStyle/>
          <a:p>
            <a:pP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8031605" y="3519299"/>
            <a:ext cx="2026422" cy="1061829"/>
          </a:xfrm>
          <a:prstGeom prst="rect">
            <a:avLst/>
          </a:prstGeom>
          <a:noFill/>
          <a:ln>
            <a:noFill/>
          </a:ln>
        </p:spPr>
        <p:txBody>
          <a:bodyPr wrap="square" rtlCol="0">
            <a:spAutoFit/>
          </a:bodyPr>
          <a:lstStyle/>
          <a:p>
            <a:pP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660794" y="1753221"/>
            <a:ext cx="2779537" cy="2779537"/>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04679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a:t>
              </a: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078343" y="2019448"/>
            <a:ext cx="939800" cy="939800"/>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773534" y="1740891"/>
            <a:ext cx="939800" cy="939800"/>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4369395" y="3749975"/>
            <a:ext cx="939800" cy="939800"/>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7076985" y="3389777"/>
            <a:ext cx="901165" cy="901165"/>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57" name="椭圆 56"/>
          <p:cNvSpPr/>
          <p:nvPr/>
        </p:nvSpPr>
        <p:spPr>
          <a:xfrm>
            <a:off x="5733891" y="116632"/>
            <a:ext cx="633343" cy="6333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47"/>
          <p:cNvSpPr>
            <a:spLocks noChangeArrowheads="1"/>
          </p:cNvSpPr>
          <p:nvPr/>
        </p:nvSpPr>
        <p:spPr bwMode="auto">
          <a:xfrm>
            <a:off x="2353171" y="5341184"/>
            <a:ext cx="7992888" cy="146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a:lnSpc>
                <a:spcPct val="130000"/>
              </a:lnSpc>
              <a:spcBef>
                <a:spcPct val="0"/>
              </a:spcBef>
            </a:pPr>
            <a:endPar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25" name="图片 24"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3" presetClass="entr" presetSubtype="32"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4*#ppt_w"/>
                                          </p:val>
                                        </p:tav>
                                        <p:tav tm="100000">
                                          <p:val>
                                            <p:strVal val="#ppt_w"/>
                                          </p:val>
                                        </p:tav>
                                      </p:tavLst>
                                    </p:anim>
                                    <p:anim calcmode="lin" valueType="num">
                                      <p:cBhvr>
                                        <p:cTn id="16" dur="500" fill="hold"/>
                                        <p:tgtEl>
                                          <p:spTgt spid="35"/>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400" fill="hold"/>
                                        <p:tgtEl>
                                          <p:spTgt spid="39"/>
                                        </p:tgtEl>
                                        <p:attrNameLst>
                                          <p:attrName>ppt_w</p:attrName>
                                        </p:attrNameLst>
                                      </p:cBhvr>
                                      <p:tavLst>
                                        <p:tav tm="0">
                                          <p:val>
                                            <p:fltVal val="0"/>
                                          </p:val>
                                        </p:tav>
                                        <p:tav tm="100000">
                                          <p:val>
                                            <p:strVal val="#ppt_w"/>
                                          </p:val>
                                        </p:tav>
                                      </p:tavLst>
                                    </p:anim>
                                    <p:anim calcmode="lin" valueType="num">
                                      <p:cBhvr>
                                        <p:cTn id="21" dur="400" fill="hold"/>
                                        <p:tgtEl>
                                          <p:spTgt spid="39"/>
                                        </p:tgtEl>
                                        <p:attrNameLst>
                                          <p:attrName>ppt_h</p:attrName>
                                        </p:attrNameLst>
                                      </p:cBhvr>
                                      <p:tavLst>
                                        <p:tav tm="0">
                                          <p:val>
                                            <p:fltVal val="0"/>
                                          </p:val>
                                        </p:tav>
                                        <p:tav tm="100000">
                                          <p:val>
                                            <p:strVal val="#ppt_h"/>
                                          </p:val>
                                        </p:tav>
                                      </p:tavLst>
                                    </p:anim>
                                    <p:animEffect transition="in" filter="fade">
                                      <p:cBhvr>
                                        <p:cTn id="22" dur="4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400" fill="hold"/>
                                        <p:tgtEl>
                                          <p:spTgt spid="49"/>
                                        </p:tgtEl>
                                        <p:attrNameLst>
                                          <p:attrName>ppt_w</p:attrName>
                                        </p:attrNameLst>
                                      </p:cBhvr>
                                      <p:tavLst>
                                        <p:tav tm="0">
                                          <p:val>
                                            <p:fltVal val="0"/>
                                          </p:val>
                                        </p:tav>
                                        <p:tav tm="100000">
                                          <p:val>
                                            <p:strVal val="#ppt_w"/>
                                          </p:val>
                                        </p:tav>
                                      </p:tavLst>
                                    </p:anim>
                                    <p:anim calcmode="lin" valueType="num">
                                      <p:cBhvr>
                                        <p:cTn id="30" dur="400" fill="hold"/>
                                        <p:tgtEl>
                                          <p:spTgt spid="49"/>
                                        </p:tgtEl>
                                        <p:attrNameLst>
                                          <p:attrName>ppt_h</p:attrName>
                                        </p:attrNameLst>
                                      </p:cBhvr>
                                      <p:tavLst>
                                        <p:tav tm="0">
                                          <p:val>
                                            <p:fltVal val="0"/>
                                          </p:val>
                                        </p:tav>
                                        <p:tav tm="100000">
                                          <p:val>
                                            <p:strVal val="#ppt_h"/>
                                          </p:val>
                                        </p:tav>
                                      </p:tavLst>
                                    </p:anim>
                                    <p:animEffect transition="in" filter="fade">
                                      <p:cBhvr>
                                        <p:cTn id="31" dur="4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400" fill="hold"/>
                                        <p:tgtEl>
                                          <p:spTgt spid="54"/>
                                        </p:tgtEl>
                                        <p:attrNameLst>
                                          <p:attrName>ppt_w</p:attrName>
                                        </p:attrNameLst>
                                      </p:cBhvr>
                                      <p:tavLst>
                                        <p:tav tm="0">
                                          <p:val>
                                            <p:fltVal val="0"/>
                                          </p:val>
                                        </p:tav>
                                        <p:tav tm="100000">
                                          <p:val>
                                            <p:strVal val="#ppt_w"/>
                                          </p:val>
                                        </p:tav>
                                      </p:tavLst>
                                    </p:anim>
                                    <p:anim calcmode="lin" valueType="num">
                                      <p:cBhvr>
                                        <p:cTn id="39" dur="400" fill="hold"/>
                                        <p:tgtEl>
                                          <p:spTgt spid="54"/>
                                        </p:tgtEl>
                                        <p:attrNameLst>
                                          <p:attrName>ppt_h</p:attrName>
                                        </p:attrNameLst>
                                      </p:cBhvr>
                                      <p:tavLst>
                                        <p:tav tm="0">
                                          <p:val>
                                            <p:fltVal val="0"/>
                                          </p:val>
                                        </p:tav>
                                        <p:tav tm="100000">
                                          <p:val>
                                            <p:strVal val="#ppt_h"/>
                                          </p:val>
                                        </p:tav>
                                      </p:tavLst>
                                    </p:anim>
                                    <p:animEffect transition="in" filter="fade">
                                      <p:cBhvr>
                                        <p:cTn id="40" dur="4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400" fill="hold"/>
                                        <p:tgtEl>
                                          <p:spTgt spid="44"/>
                                        </p:tgtEl>
                                        <p:attrNameLst>
                                          <p:attrName>ppt_w</p:attrName>
                                        </p:attrNameLst>
                                      </p:cBhvr>
                                      <p:tavLst>
                                        <p:tav tm="0">
                                          <p:val>
                                            <p:fltVal val="0"/>
                                          </p:val>
                                        </p:tav>
                                        <p:tav tm="100000">
                                          <p:val>
                                            <p:strVal val="#ppt_w"/>
                                          </p:val>
                                        </p:tav>
                                      </p:tavLst>
                                    </p:anim>
                                    <p:anim calcmode="lin" valueType="num">
                                      <p:cBhvr>
                                        <p:cTn id="48" dur="400" fill="hold"/>
                                        <p:tgtEl>
                                          <p:spTgt spid="44"/>
                                        </p:tgtEl>
                                        <p:attrNameLst>
                                          <p:attrName>ppt_h</p:attrName>
                                        </p:attrNameLst>
                                      </p:cBhvr>
                                      <p:tavLst>
                                        <p:tav tm="0">
                                          <p:val>
                                            <p:fltVal val="0"/>
                                          </p:val>
                                        </p:tav>
                                        <p:tav tm="100000">
                                          <p:val>
                                            <p:strVal val="#ppt_h"/>
                                          </p:val>
                                        </p:tav>
                                      </p:tavLst>
                                    </p:anim>
                                    <p:animEffect transition="in" filter="fade">
                                      <p:cBhvr>
                                        <p:cTn id="49" dur="4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57" grpId="0"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FORM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1" name="Oval 6"/>
          <p:cNvSpPr>
            <a:spLocks noChangeArrowheads="1"/>
          </p:cNvSpPr>
          <p:nvPr/>
        </p:nvSpPr>
        <p:spPr bwMode="auto">
          <a:xfrm>
            <a:off x="5089525" y="1245870"/>
            <a:ext cx="2015490" cy="2015490"/>
          </a:xfrm>
          <a:prstGeom prst="ellipse">
            <a:avLst/>
          </a:prstGeom>
          <a:blipFill rotWithShape="1">
            <a:blip r:embed="rId3"/>
            <a:stretch>
              <a:fillRect l="-3000" t="-7000" r="-3000" b="-7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8"/>
          <p:cNvSpPr>
            <a:spLocks noChangeArrowheads="1"/>
          </p:cNvSpPr>
          <p:nvPr/>
        </p:nvSpPr>
        <p:spPr bwMode="auto">
          <a:xfrm>
            <a:off x="8401685" y="1245870"/>
            <a:ext cx="2016760" cy="2015490"/>
          </a:xfrm>
          <a:prstGeom prst="ellipse">
            <a:avLst/>
          </a:prstGeom>
          <a:blipFill rotWithShape="1">
            <a:blip r:embed="rId4"/>
            <a:stretch>
              <a:fillRect l="-3000" t="-7000" r="-3000" b="-7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0"/>
          <p:cNvSpPr>
            <a:spLocks noChangeArrowheads="1"/>
          </p:cNvSpPr>
          <p:nvPr/>
        </p:nvSpPr>
        <p:spPr bwMode="auto">
          <a:xfrm>
            <a:off x="1833880" y="1245870"/>
            <a:ext cx="2016760" cy="2015490"/>
          </a:xfrm>
          <a:prstGeom prst="ellipse">
            <a:avLst/>
          </a:prstGeom>
          <a:blipFill rotWithShape="1">
            <a:blip r:embed="rId5"/>
            <a:stretch>
              <a:fillRect l="-3000" t="-7000" r="-3000" b="-7000"/>
            </a:stretch>
          </a:blipFill>
          <a:ln>
            <a:noFill/>
          </a:ln>
        </p:spPr>
        <p:txBody>
          <a:bodyPr vert="horz" wrap="square" lIns="91440" tIns="45720" rIns="91440" bIns="45720" numCol="1" anchor="t" anchorCtr="0" compatLnSpc="1"/>
          <a:lstStyle/>
          <a:p>
            <a:endParaRPr lang="zh-CN" altLang="en-US"/>
          </a:p>
        </p:txBody>
      </p:sp>
      <p:sp>
        <p:nvSpPr>
          <p:cNvPr id="29" name="Freeform 12"/>
          <p:cNvSpPr/>
          <p:nvPr/>
        </p:nvSpPr>
        <p:spPr bwMode="auto">
          <a:xfrm>
            <a:off x="4217722"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0" name="Freeform 13"/>
          <p:cNvSpPr/>
          <p:nvPr/>
        </p:nvSpPr>
        <p:spPr bwMode="auto">
          <a:xfrm>
            <a:off x="7537747"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1" name="矩形 83"/>
          <p:cNvSpPr>
            <a:spLocks noChangeArrowheads="1"/>
          </p:cNvSpPr>
          <p:nvPr/>
        </p:nvSpPr>
        <p:spPr bwMode="auto">
          <a:xfrm>
            <a:off x="1552369" y="4350506"/>
            <a:ext cx="9057666" cy="1921296"/>
          </a:xfrm>
          <a:prstGeom prst="rect">
            <a:avLst/>
          </a:prstGeom>
          <a:solidFill>
            <a:srgbClr val="F2F2F2"/>
          </a:solidFill>
          <a:ln w="9525" cmpd="sng">
            <a:solidFill>
              <a:srgbClr val="55735B"/>
            </a:solidFill>
            <a:miter lim="800000"/>
          </a:ln>
        </p:spPr>
        <p:txBody>
          <a:bodyPr/>
          <a:lstStyle/>
          <a:p>
            <a:endParaRPr lang="zh-CN" altLang="en-US"/>
          </a:p>
        </p:txBody>
      </p:sp>
      <p:sp>
        <p:nvSpPr>
          <p:cNvPr id="44" name="TextBox 84"/>
          <p:cNvSpPr txBox="1">
            <a:spLocks noChangeArrowheads="1"/>
          </p:cNvSpPr>
          <p:nvPr/>
        </p:nvSpPr>
        <p:spPr bwMode="auto">
          <a:xfrm>
            <a:off x="1792000" y="4517535"/>
            <a:ext cx="85041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，里</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简介</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45" name="Freeform 12"/>
          <p:cNvSpPr/>
          <p:nvPr/>
        </p:nvSpPr>
        <p:spPr bwMode="auto">
          <a:xfrm>
            <a:off x="1477755" y="42044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6" name="Freeform 12"/>
          <p:cNvSpPr/>
          <p:nvPr/>
        </p:nvSpPr>
        <p:spPr bwMode="auto">
          <a:xfrm flipH="1" flipV="1">
            <a:off x="10177461" y="587727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7" name="TextBox 46"/>
          <p:cNvSpPr txBox="1"/>
          <p:nvPr/>
        </p:nvSpPr>
        <p:spPr>
          <a:xfrm>
            <a:off x="1979777" y="3388930"/>
            <a:ext cx="1663718" cy="41783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5228540" y="3388930"/>
            <a:ext cx="1663718" cy="417830"/>
          </a:xfrm>
          <a:prstGeom prst="rect">
            <a:avLst/>
          </a:prstGeom>
          <a:noFill/>
        </p:spPr>
        <p:txBody>
          <a:bodyPr wrap="square" rtlCol="0">
            <a:spAutoFit/>
          </a:bodyPr>
          <a:lstStyle/>
          <a:p>
            <a:pPr algn="ctr"/>
            <a:r>
              <a:rPr sz="2000" b="1" dirty="0" smtClean="0">
                <a:solidFill>
                  <a:srgbClr val="C00000"/>
                </a:solidFill>
                <a:latin typeface="微软雅黑" panose="020B0503020204020204" pitchFamily="34" charset="-122"/>
                <a:ea typeface="微软雅黑" panose="020B0503020204020204" pitchFamily="34" charset="-122"/>
              </a:rPr>
              <a:t>添加标题</a:t>
            </a:r>
          </a:p>
        </p:txBody>
      </p:sp>
      <p:sp>
        <p:nvSpPr>
          <p:cNvPr id="49" name="TextBox 48"/>
          <p:cNvSpPr txBox="1"/>
          <p:nvPr/>
        </p:nvSpPr>
        <p:spPr>
          <a:xfrm>
            <a:off x="8635976" y="3388930"/>
            <a:ext cx="1663718" cy="41783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添加标题</a:t>
            </a: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6"/>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300" fill="hold"/>
                                        <p:tgtEl>
                                          <p:spTgt spid="29"/>
                                        </p:tgtEl>
                                        <p:attrNameLst>
                                          <p:attrName>ppt_w</p:attrName>
                                        </p:attrNameLst>
                                      </p:cBhvr>
                                      <p:tavLst>
                                        <p:tav tm="0">
                                          <p:val>
                                            <p:fltVal val="0"/>
                                          </p:val>
                                        </p:tav>
                                        <p:tav tm="100000">
                                          <p:val>
                                            <p:strVal val="#ppt_w"/>
                                          </p:val>
                                        </p:tav>
                                      </p:tavLst>
                                    </p:anim>
                                    <p:anim calcmode="lin" valueType="num">
                                      <p:cBhvr>
                                        <p:cTn id="14" dur="300" fill="hold"/>
                                        <p:tgtEl>
                                          <p:spTgt spid="29"/>
                                        </p:tgtEl>
                                        <p:attrNameLst>
                                          <p:attrName>ppt_h</p:attrName>
                                        </p:attrNameLst>
                                      </p:cBhvr>
                                      <p:tavLst>
                                        <p:tav tm="0">
                                          <p:val>
                                            <p:fltVal val="0"/>
                                          </p:val>
                                        </p:tav>
                                        <p:tav tm="100000">
                                          <p:val>
                                            <p:strVal val="#ppt_h"/>
                                          </p:val>
                                        </p:tav>
                                      </p:tavLst>
                                    </p:anim>
                                    <p:anim calcmode="lin" valueType="num">
                                      <p:cBhvr>
                                        <p:cTn id="15" dur="300" fill="hold"/>
                                        <p:tgtEl>
                                          <p:spTgt spid="29"/>
                                        </p:tgtEl>
                                        <p:attrNameLst>
                                          <p:attrName>style.rotation</p:attrName>
                                        </p:attrNameLst>
                                      </p:cBhvr>
                                      <p:tavLst>
                                        <p:tav tm="0">
                                          <p:val>
                                            <p:fltVal val="90"/>
                                          </p:val>
                                        </p:tav>
                                        <p:tav tm="100000">
                                          <p:val>
                                            <p:fltVal val="0"/>
                                          </p:val>
                                        </p:tav>
                                      </p:tavLst>
                                    </p:anim>
                                    <p:animEffect transition="in" filter="fade">
                                      <p:cBhvr>
                                        <p:cTn id="16" dur="300"/>
                                        <p:tgtEl>
                                          <p:spTgt spid="29"/>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300" fill="hold"/>
                                        <p:tgtEl>
                                          <p:spTgt spid="40"/>
                                        </p:tgtEl>
                                        <p:attrNameLst>
                                          <p:attrName>ppt_w</p:attrName>
                                        </p:attrNameLst>
                                      </p:cBhvr>
                                      <p:tavLst>
                                        <p:tav tm="0">
                                          <p:val>
                                            <p:fltVal val="0"/>
                                          </p:val>
                                        </p:tav>
                                        <p:tav tm="100000">
                                          <p:val>
                                            <p:strVal val="#ppt_w"/>
                                          </p:val>
                                        </p:tav>
                                      </p:tavLst>
                                    </p:anim>
                                    <p:anim calcmode="lin" valueType="num">
                                      <p:cBhvr>
                                        <p:cTn id="26" dur="300" fill="hold"/>
                                        <p:tgtEl>
                                          <p:spTgt spid="40"/>
                                        </p:tgtEl>
                                        <p:attrNameLst>
                                          <p:attrName>ppt_h</p:attrName>
                                        </p:attrNameLst>
                                      </p:cBhvr>
                                      <p:tavLst>
                                        <p:tav tm="0">
                                          <p:val>
                                            <p:fltVal val="0"/>
                                          </p:val>
                                        </p:tav>
                                        <p:tav tm="100000">
                                          <p:val>
                                            <p:strVal val="#ppt_h"/>
                                          </p:val>
                                        </p:tav>
                                      </p:tavLst>
                                    </p:anim>
                                    <p:anim calcmode="lin" valueType="num">
                                      <p:cBhvr>
                                        <p:cTn id="27" dur="300" fill="hold"/>
                                        <p:tgtEl>
                                          <p:spTgt spid="40"/>
                                        </p:tgtEl>
                                        <p:attrNameLst>
                                          <p:attrName>style.rotation</p:attrName>
                                        </p:attrNameLst>
                                      </p:cBhvr>
                                      <p:tavLst>
                                        <p:tav tm="0">
                                          <p:val>
                                            <p:fltVal val="90"/>
                                          </p:val>
                                        </p:tav>
                                        <p:tav tm="100000">
                                          <p:val>
                                            <p:fltVal val="0"/>
                                          </p:val>
                                        </p:tav>
                                      </p:tavLst>
                                    </p:anim>
                                    <p:animEffect transition="in" filter="fade">
                                      <p:cBhvr>
                                        <p:cTn id="28" dur="300"/>
                                        <p:tgtEl>
                                          <p:spTgt spid="40"/>
                                        </p:tgtEl>
                                      </p:cBhvr>
                                    </p:animEffect>
                                  </p:childTnLst>
                                </p:cTn>
                              </p:par>
                              <p:par>
                                <p:cTn id="29" presetID="42" presetClass="entr" presetSubtype="0" fill="hold" grpId="0" nodeType="withEffect">
                                  <p:stCondLst>
                                    <p:cond delay="4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35" presetClass="path" presetSubtype="0" accel="50000" decel="50000" fill="hold" grpId="1" nodeType="withEffect">
                                  <p:stCondLst>
                                    <p:cond delay="0"/>
                                  </p:stCondLst>
                                  <p:childTnLst>
                                    <p:animMotion origin="layout" path="M -3.56836E-6 -3.7037E-7 L 0.36686 0.15278 " pathEditMode="relative" rAng="0" ptsTypes="AA">
                                      <p:cBhvr>
                                        <p:cTn id="38" dur="500" spd="-99900" fill="hold"/>
                                        <p:tgtEl>
                                          <p:spTgt spid="45"/>
                                        </p:tgtEl>
                                        <p:attrNameLst>
                                          <p:attrName>ppt_x</p:attrName>
                                          <p:attrName>ppt_y</p:attrName>
                                        </p:attrNameLst>
                                      </p:cBhvr>
                                      <p:rCtr x="18343" y="7639"/>
                                    </p:animMotion>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7.85742E-7 -3.33333E-6 L -0.39495 -0.11018 " pathEditMode="relative" rAng="0" ptsTypes="AA">
                                      <p:cBhvr>
                                        <p:cTn id="42" dur="500" spd="-99900" fill="hold"/>
                                        <p:tgtEl>
                                          <p:spTgt spid="46"/>
                                        </p:tgtEl>
                                        <p:attrNameLst>
                                          <p:attrName>ppt_x</p:attrName>
                                          <p:attrName>ppt_y</p:attrName>
                                        </p:attrNameLst>
                                      </p:cBhvr>
                                      <p:rCtr x="-19748" y="-5509"/>
                                    </p:animMotion>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2000"/>
                            </p:stCondLst>
                            <p:childTnLst>
                              <p:par>
                                <p:cTn id="49" presetID="22" presetClass="entr" presetSubtype="1" fill="hold" nodeType="afterEffect">
                                  <p:stCondLst>
                                    <p:cond delay="0"/>
                                  </p:stCondLst>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wipe(up)">
                                      <p:cBhvr>
                                        <p:cTn id="51" dur="500"/>
                                        <p:tgtEl>
                                          <p:spTgt spid="44">
                                            <p:txEl>
                                              <p:pRg st="0" end="0"/>
                                            </p:txEl>
                                          </p:spTgt>
                                        </p:tgtEl>
                                      </p:cBhvr>
                                    </p:animEffect>
                                  </p:childTnLst>
                                </p:cTn>
                              </p:par>
                            </p:childTnLst>
                          </p:cTn>
                        </p:par>
                        <p:par>
                          <p:cTn id="52" fill="hold">
                            <p:stCondLst>
                              <p:cond delay="2500"/>
                            </p:stCondLst>
                            <p:childTnLst>
                              <p:par>
                                <p:cTn id="53" presetID="22" presetClass="entr" presetSubtype="1" fill="hold" nodeType="afterEffect">
                                  <p:stCondLst>
                                    <p:cond delay="0"/>
                                  </p:stCondLst>
                                  <p:childTnLst>
                                    <p:set>
                                      <p:cBhvr>
                                        <p:cTn id="54" dur="1" fill="hold">
                                          <p:stCondLst>
                                            <p:cond delay="0"/>
                                          </p:stCondLst>
                                        </p:cTn>
                                        <p:tgtEl>
                                          <p:spTgt spid="44">
                                            <p:txEl>
                                              <p:pRg st="1" end="1"/>
                                            </p:txEl>
                                          </p:spTgt>
                                        </p:tgtEl>
                                        <p:attrNameLst>
                                          <p:attrName>style.visibility</p:attrName>
                                        </p:attrNameLst>
                                      </p:cBhvr>
                                      <p:to>
                                        <p:strVal val="visible"/>
                                      </p:to>
                                    </p:set>
                                    <p:animEffect transition="in" filter="wipe(up)">
                                      <p:cBhvr>
                                        <p:cTn id="55"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第三章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4808413" y="4406540"/>
            <a:ext cx="1436675" cy="227965"/>
            <a:chOff x="4369395" y="3284984"/>
            <a:chExt cx="1436675" cy="227965"/>
          </a:xfrm>
        </p:grpSpPr>
        <p:sp>
          <p:nvSpPr>
            <p:cNvPr id="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27965"/>
            <a:chOff x="4369395" y="3284984"/>
            <a:chExt cx="1436675" cy="227965"/>
          </a:xfrm>
        </p:grpSpPr>
        <p:sp>
          <p:nvSpPr>
            <p:cNvPr id="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27965"/>
            <a:chOff x="4369395" y="3284984"/>
            <a:chExt cx="1436675" cy="227965"/>
          </a:xfrm>
        </p:grpSpPr>
        <p:sp>
          <p:nvSpPr>
            <p:cNvPr id="1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27965"/>
            <a:chOff x="4369395" y="3284984"/>
            <a:chExt cx="1436675" cy="227965"/>
          </a:xfrm>
        </p:grpSpPr>
        <p:sp>
          <p:nvSpPr>
            <p:cNvPr id="1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2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此处添加标题</a:t>
            </a:r>
          </a:p>
        </p:txBody>
      </p:sp>
      <p:cxnSp>
        <p:nvCxnSpPr>
          <p:cNvPr id="2" name="直接连接符 1"/>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808413" y="5139997"/>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29" name="组合 28"/>
          <p:cNvGrpSpPr/>
          <p:nvPr/>
        </p:nvGrpSpPr>
        <p:grpSpPr>
          <a:xfrm>
            <a:off x="6461112" y="5139417"/>
            <a:ext cx="1436675" cy="227965"/>
            <a:chOff x="4369395" y="3284984"/>
            <a:chExt cx="1436675" cy="227965"/>
          </a:xfrm>
        </p:grpSpPr>
        <p:sp>
          <p:nvSpPr>
            <p:cNvPr id="42"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pic>
        <p:nvPicPr>
          <p:cNvPr id="79" name="图片 78" descr="09eea0 2a48acf833b9858910a08d5c1b"/>
          <p:cNvPicPr>
            <a:picLocks noChangeAspect="1"/>
          </p:cNvPicPr>
          <p:nvPr/>
        </p:nvPicPr>
        <p:blipFill>
          <a:blip r:embed="rId3"/>
          <a:stretch>
            <a:fillRect/>
          </a:stretch>
        </p:blipFill>
        <p:spPr>
          <a:xfrm>
            <a:off x="0" y="5624830"/>
            <a:ext cx="12217400" cy="1156970"/>
          </a:xfrm>
          <a:prstGeom prst="rect">
            <a:avLst/>
          </a:prstGeom>
        </p:spPr>
      </p:pic>
      <p:pic>
        <p:nvPicPr>
          <p:cNvPr id="50"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73" y="994416"/>
            <a:ext cx="1856043" cy="20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childTnLst>
                          </p:cTn>
                        </p:par>
                        <p:par>
                          <p:cTn id="21" fill="hold">
                            <p:stCondLst>
                              <p:cond delay="2500"/>
                            </p:stCondLst>
                            <p:childTnLst>
                              <p:par>
                                <p:cTn id="22" presetID="10" presetClass="entr" presetSubtype="0" fill="hold" grpId="1"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par>
                          <p:cTn id="52" fill="hold">
                            <p:stCondLst>
                              <p:cond delay="3000"/>
                            </p:stCondLst>
                            <p:childTnLst>
                              <p:par>
                                <p:cTn id="53"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4" dur="2000" fill="hold"/>
                                        <p:tgtEl>
                                          <p:spTgt spid="54"/>
                                        </p:tgtEl>
                                        <p:attrNameLst>
                                          <p:attrName>ppt_x</p:attrName>
                                          <p:attrName>ppt_y</p:attrName>
                                        </p:attrNameLst>
                                      </p:cBhvr>
                                      <p:rCtr x="17" y="18981"/>
                                    </p:animMotion>
                                  </p:childTnLst>
                                </p:cTn>
                              </p:par>
                              <p:par>
                                <p:cTn id="55"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6" dur="2000" fill="hold"/>
                                        <p:tgtEl>
                                          <p:spTgt spid="55"/>
                                        </p:tgtEl>
                                        <p:attrNameLst>
                                          <p:attrName>ppt_x</p:attrName>
                                          <p:attrName>ppt_y</p:attrName>
                                        </p:attrNameLst>
                                      </p:cBhvr>
                                      <p:rCtr x="17" y="18981"/>
                                    </p:animMotion>
                                  </p:childTnLst>
                                </p:cTn>
                              </p:par>
                              <p:par>
                                <p:cTn id="57"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8" dur="2000" fill="hold"/>
                                        <p:tgtEl>
                                          <p:spTgt spid="56"/>
                                        </p:tgtEl>
                                        <p:attrNameLst>
                                          <p:attrName>ppt_x</p:attrName>
                                          <p:attrName>ppt_y</p:attrName>
                                        </p:attrNameLst>
                                      </p:cBhvr>
                                      <p:rCtr x="17" y="18981"/>
                                    </p:animMotion>
                                  </p:childTnLst>
                                </p:cTn>
                              </p:par>
                              <p:par>
                                <p:cTn id="59"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0" dur="2000" fill="hold"/>
                                        <p:tgtEl>
                                          <p:spTgt spid="57"/>
                                        </p:tgtEl>
                                        <p:attrNameLst>
                                          <p:attrName>ppt_x</p:attrName>
                                          <p:attrName>ppt_y</p:attrName>
                                        </p:attrNameLst>
                                      </p:cBhvr>
                                      <p:rCtr x="17" y="18981"/>
                                    </p:animMotion>
                                  </p:childTnLst>
                                </p:cTn>
                              </p:par>
                              <p:par>
                                <p:cTn id="61"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58"/>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59"/>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6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6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6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63"/>
                                        </p:tgtEl>
                                        <p:attrNameLst>
                                          <p:attrName>ppt_x</p:attrName>
                                          <p:attrName>ppt_y</p:attrName>
                                        </p:attrNameLst>
                                      </p:cBhvr>
                                      <p:rCtr x="17" y="18981"/>
                                    </p:animMotion>
                                  </p:childTnLst>
                                </p:cTn>
                              </p:par>
                              <p:par>
                                <p:cTn id="73" presetID="53" presetClass="entr" presetSubtype="16" fill="hold" grpId="0" nodeType="withEffect">
                                  <p:stCondLst>
                                    <p:cond delay="2000"/>
                                  </p:stCondLst>
                                  <p:iterate type="lt">
                                    <p:tmPct val="0"/>
                                  </p:iterate>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16" presetClass="entr" presetSubtype="21" fill="hold" nodeType="withEffect">
                                  <p:stCondLst>
                                    <p:cond delay="2000"/>
                                  </p:stCondLst>
                                  <p:childTnLst>
                                    <p:set>
                                      <p:cBhvr>
                                        <p:cTn id="79" dur="1" fill="hold">
                                          <p:stCondLst>
                                            <p:cond delay="0"/>
                                          </p:stCondLst>
                                        </p:cTn>
                                        <p:tgtEl>
                                          <p:spTgt spid="2"/>
                                        </p:tgtEl>
                                        <p:attrNameLst>
                                          <p:attrName>style.visibility</p:attrName>
                                        </p:attrNameLst>
                                      </p:cBhvr>
                                      <p:to>
                                        <p:strVal val="visible"/>
                                      </p:to>
                                    </p:set>
                                    <p:animEffect transition="in" filter="barn(inVertical)">
                                      <p:cBhvr>
                                        <p:cTn id="80" dur="500"/>
                                        <p:tgtEl>
                                          <p:spTgt spid="2"/>
                                        </p:tgtEl>
                                      </p:cBhvr>
                                    </p:animEffect>
                                  </p:childTnLst>
                                </p:cTn>
                              </p:par>
                              <p:par>
                                <p:cTn id="81" presetID="53" presetClass="entr" presetSubtype="16" fill="hold" nodeType="withEffect">
                                  <p:stCondLst>
                                    <p:cond delay="250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Effect transition="in" filter="fade">
                                      <p:cBhvr>
                                        <p:cTn id="85" dur="500"/>
                                        <p:tgtEl>
                                          <p:spTgt spid="3"/>
                                        </p:tgtEl>
                                      </p:cBhvr>
                                    </p:animEffect>
                                  </p:childTnLst>
                                </p:cTn>
                              </p:par>
                              <p:par>
                                <p:cTn id="86" presetID="53" presetClass="entr" presetSubtype="16" fill="hold" nodeType="withEffect">
                                  <p:stCondLst>
                                    <p:cond delay="2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ppt_w</p:attrName>
                                        </p:attrNameLst>
                                      </p:cBhvr>
                                      <p:tavLst>
                                        <p:tav tm="0">
                                          <p:val>
                                            <p:fltVal val="0"/>
                                          </p:val>
                                        </p:tav>
                                        <p:tav tm="100000">
                                          <p:val>
                                            <p:strVal val="#ppt_w"/>
                                          </p:val>
                                        </p:tav>
                                      </p:tavLst>
                                    </p:anim>
                                    <p:anim calcmode="lin" valueType="num">
                                      <p:cBhvr>
                                        <p:cTn id="89" dur="500" fill="hold"/>
                                        <p:tgtEl>
                                          <p:spTgt spid="8"/>
                                        </p:tgtEl>
                                        <p:attrNameLst>
                                          <p:attrName>ppt_h</p:attrName>
                                        </p:attrNameLst>
                                      </p:cBhvr>
                                      <p:tavLst>
                                        <p:tav tm="0">
                                          <p:val>
                                            <p:fltVal val="0"/>
                                          </p:val>
                                        </p:tav>
                                        <p:tav tm="100000">
                                          <p:val>
                                            <p:strVal val="#ppt_h"/>
                                          </p:val>
                                        </p:tav>
                                      </p:tavLst>
                                    </p:anim>
                                    <p:animEffect transition="in" filter="fade">
                                      <p:cBhvr>
                                        <p:cTn id="90" dur="500"/>
                                        <p:tgtEl>
                                          <p:spTgt spid="8"/>
                                        </p:tgtEl>
                                      </p:cBhvr>
                                    </p:animEffect>
                                  </p:childTnLst>
                                </p:cTn>
                              </p:par>
                              <p:par>
                                <p:cTn id="91" presetID="53" presetClass="entr" presetSubtype="16" fill="hold" nodeType="withEffect">
                                  <p:stCondLst>
                                    <p:cond delay="250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par>
                                <p:cTn id="96" presetID="53" presetClass="entr" presetSubtype="16" fill="hold" nodeType="withEffect">
                                  <p:stCondLst>
                                    <p:cond delay="25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32" presetClass="emph" presetSubtype="0" fill="hold" nodeType="withEffect">
                                  <p:stCondLst>
                                    <p:cond delay="3000"/>
                                  </p:stCondLst>
                                  <p:childTnLst>
                                    <p:animRot by="120000">
                                      <p:cBhvr>
                                        <p:cTn id="102" dur="100" fill="hold">
                                          <p:stCondLst>
                                            <p:cond delay="0"/>
                                          </p:stCondLst>
                                        </p:cTn>
                                        <p:tgtEl>
                                          <p:spTgt spid="3"/>
                                        </p:tgtEl>
                                        <p:attrNameLst>
                                          <p:attrName>r</p:attrName>
                                        </p:attrNameLst>
                                      </p:cBhvr>
                                    </p:animRot>
                                    <p:animRot by="-240000">
                                      <p:cBhvr>
                                        <p:cTn id="103" dur="200" fill="hold">
                                          <p:stCondLst>
                                            <p:cond delay="200"/>
                                          </p:stCondLst>
                                        </p:cTn>
                                        <p:tgtEl>
                                          <p:spTgt spid="3"/>
                                        </p:tgtEl>
                                        <p:attrNameLst>
                                          <p:attrName>r</p:attrName>
                                        </p:attrNameLst>
                                      </p:cBhvr>
                                    </p:animRot>
                                    <p:animRot by="240000">
                                      <p:cBhvr>
                                        <p:cTn id="104" dur="200" fill="hold">
                                          <p:stCondLst>
                                            <p:cond delay="400"/>
                                          </p:stCondLst>
                                        </p:cTn>
                                        <p:tgtEl>
                                          <p:spTgt spid="3"/>
                                        </p:tgtEl>
                                        <p:attrNameLst>
                                          <p:attrName>r</p:attrName>
                                        </p:attrNameLst>
                                      </p:cBhvr>
                                    </p:animRot>
                                    <p:animRot by="-240000">
                                      <p:cBhvr>
                                        <p:cTn id="105" dur="200" fill="hold">
                                          <p:stCondLst>
                                            <p:cond delay="600"/>
                                          </p:stCondLst>
                                        </p:cTn>
                                        <p:tgtEl>
                                          <p:spTgt spid="3"/>
                                        </p:tgtEl>
                                        <p:attrNameLst>
                                          <p:attrName>r</p:attrName>
                                        </p:attrNameLst>
                                      </p:cBhvr>
                                    </p:animRot>
                                    <p:animRot by="120000">
                                      <p:cBhvr>
                                        <p:cTn id="106" dur="200" fill="hold">
                                          <p:stCondLst>
                                            <p:cond delay="800"/>
                                          </p:stCondLst>
                                        </p:cTn>
                                        <p:tgtEl>
                                          <p:spTgt spid="3"/>
                                        </p:tgtEl>
                                        <p:attrNameLst>
                                          <p:attrName>r</p:attrName>
                                        </p:attrNameLst>
                                      </p:cBhvr>
                                    </p:animRot>
                                  </p:childTnLst>
                                </p:cTn>
                              </p:par>
                              <p:par>
                                <p:cTn id="107" presetID="32" presetClass="emph" presetSubtype="0" fill="hold" nodeType="withEffect">
                                  <p:stCondLst>
                                    <p:cond delay="3000"/>
                                  </p:stCondLst>
                                  <p:childTnLst>
                                    <p:animRot by="120000">
                                      <p:cBhvr>
                                        <p:cTn id="108" dur="100" fill="hold">
                                          <p:stCondLst>
                                            <p:cond delay="0"/>
                                          </p:stCondLst>
                                        </p:cTn>
                                        <p:tgtEl>
                                          <p:spTgt spid="8"/>
                                        </p:tgtEl>
                                        <p:attrNameLst>
                                          <p:attrName>r</p:attrName>
                                        </p:attrNameLst>
                                      </p:cBhvr>
                                    </p:animRot>
                                    <p:animRot by="-240000">
                                      <p:cBhvr>
                                        <p:cTn id="109" dur="200" fill="hold">
                                          <p:stCondLst>
                                            <p:cond delay="200"/>
                                          </p:stCondLst>
                                        </p:cTn>
                                        <p:tgtEl>
                                          <p:spTgt spid="8"/>
                                        </p:tgtEl>
                                        <p:attrNameLst>
                                          <p:attrName>r</p:attrName>
                                        </p:attrNameLst>
                                      </p:cBhvr>
                                    </p:animRot>
                                    <p:animRot by="240000">
                                      <p:cBhvr>
                                        <p:cTn id="110" dur="200" fill="hold">
                                          <p:stCondLst>
                                            <p:cond delay="400"/>
                                          </p:stCondLst>
                                        </p:cTn>
                                        <p:tgtEl>
                                          <p:spTgt spid="8"/>
                                        </p:tgtEl>
                                        <p:attrNameLst>
                                          <p:attrName>r</p:attrName>
                                        </p:attrNameLst>
                                      </p:cBhvr>
                                    </p:animRot>
                                    <p:animRot by="-240000">
                                      <p:cBhvr>
                                        <p:cTn id="111" dur="200" fill="hold">
                                          <p:stCondLst>
                                            <p:cond delay="600"/>
                                          </p:stCondLst>
                                        </p:cTn>
                                        <p:tgtEl>
                                          <p:spTgt spid="8"/>
                                        </p:tgtEl>
                                        <p:attrNameLst>
                                          <p:attrName>r</p:attrName>
                                        </p:attrNameLst>
                                      </p:cBhvr>
                                    </p:animRot>
                                    <p:animRot by="120000">
                                      <p:cBhvr>
                                        <p:cTn id="112" dur="200" fill="hold">
                                          <p:stCondLst>
                                            <p:cond delay="800"/>
                                          </p:stCondLst>
                                        </p:cTn>
                                        <p:tgtEl>
                                          <p:spTgt spid="8"/>
                                        </p:tgtEl>
                                        <p:attrNameLst>
                                          <p:attrName>r</p:attrName>
                                        </p:attrNameLst>
                                      </p:cBhvr>
                                    </p:animRot>
                                  </p:childTnLst>
                                </p:cTn>
                              </p:par>
                              <p:par>
                                <p:cTn id="113" presetID="32" presetClass="emph" presetSubtype="0" fill="hold" nodeType="withEffect">
                                  <p:stCondLst>
                                    <p:cond delay="3000"/>
                                  </p:stCondLst>
                                  <p:childTnLst>
                                    <p:animRot by="120000">
                                      <p:cBhvr>
                                        <p:cTn id="114" dur="100" fill="hold">
                                          <p:stCondLst>
                                            <p:cond delay="0"/>
                                          </p:stCondLst>
                                        </p:cTn>
                                        <p:tgtEl>
                                          <p:spTgt spid="13"/>
                                        </p:tgtEl>
                                        <p:attrNameLst>
                                          <p:attrName>r</p:attrName>
                                        </p:attrNameLst>
                                      </p:cBhvr>
                                    </p:animRot>
                                    <p:animRot by="-240000">
                                      <p:cBhvr>
                                        <p:cTn id="115" dur="200" fill="hold">
                                          <p:stCondLst>
                                            <p:cond delay="200"/>
                                          </p:stCondLst>
                                        </p:cTn>
                                        <p:tgtEl>
                                          <p:spTgt spid="13"/>
                                        </p:tgtEl>
                                        <p:attrNameLst>
                                          <p:attrName>r</p:attrName>
                                        </p:attrNameLst>
                                      </p:cBhvr>
                                    </p:animRot>
                                    <p:animRot by="240000">
                                      <p:cBhvr>
                                        <p:cTn id="116" dur="200" fill="hold">
                                          <p:stCondLst>
                                            <p:cond delay="400"/>
                                          </p:stCondLst>
                                        </p:cTn>
                                        <p:tgtEl>
                                          <p:spTgt spid="13"/>
                                        </p:tgtEl>
                                        <p:attrNameLst>
                                          <p:attrName>r</p:attrName>
                                        </p:attrNameLst>
                                      </p:cBhvr>
                                    </p:animRot>
                                    <p:animRot by="-240000">
                                      <p:cBhvr>
                                        <p:cTn id="117" dur="200" fill="hold">
                                          <p:stCondLst>
                                            <p:cond delay="600"/>
                                          </p:stCondLst>
                                        </p:cTn>
                                        <p:tgtEl>
                                          <p:spTgt spid="13"/>
                                        </p:tgtEl>
                                        <p:attrNameLst>
                                          <p:attrName>r</p:attrName>
                                        </p:attrNameLst>
                                      </p:cBhvr>
                                    </p:animRot>
                                    <p:animRot by="120000">
                                      <p:cBhvr>
                                        <p:cTn id="118" dur="200" fill="hold">
                                          <p:stCondLst>
                                            <p:cond delay="800"/>
                                          </p:stCondLst>
                                        </p:cTn>
                                        <p:tgtEl>
                                          <p:spTgt spid="13"/>
                                        </p:tgtEl>
                                        <p:attrNameLst>
                                          <p:attrName>r</p:attrName>
                                        </p:attrNameLst>
                                      </p:cBhvr>
                                    </p:animRot>
                                  </p:childTnLst>
                                </p:cTn>
                              </p:par>
                              <p:par>
                                <p:cTn id="119" presetID="32" presetClass="emph" presetSubtype="0" fill="hold" nodeType="withEffect">
                                  <p:stCondLst>
                                    <p:cond delay="3000"/>
                                  </p:stCondLst>
                                  <p:childTnLst>
                                    <p:animRot by="120000">
                                      <p:cBhvr>
                                        <p:cTn id="120" dur="100" fill="hold">
                                          <p:stCondLst>
                                            <p:cond delay="0"/>
                                          </p:stCondLst>
                                        </p:cTn>
                                        <p:tgtEl>
                                          <p:spTgt spid="18"/>
                                        </p:tgtEl>
                                        <p:attrNameLst>
                                          <p:attrName>r</p:attrName>
                                        </p:attrNameLst>
                                      </p:cBhvr>
                                    </p:animRot>
                                    <p:animRot by="-240000">
                                      <p:cBhvr>
                                        <p:cTn id="121" dur="200" fill="hold">
                                          <p:stCondLst>
                                            <p:cond delay="200"/>
                                          </p:stCondLst>
                                        </p:cTn>
                                        <p:tgtEl>
                                          <p:spTgt spid="18"/>
                                        </p:tgtEl>
                                        <p:attrNameLst>
                                          <p:attrName>r</p:attrName>
                                        </p:attrNameLst>
                                      </p:cBhvr>
                                    </p:animRot>
                                    <p:animRot by="240000">
                                      <p:cBhvr>
                                        <p:cTn id="122" dur="200" fill="hold">
                                          <p:stCondLst>
                                            <p:cond delay="400"/>
                                          </p:stCondLst>
                                        </p:cTn>
                                        <p:tgtEl>
                                          <p:spTgt spid="18"/>
                                        </p:tgtEl>
                                        <p:attrNameLst>
                                          <p:attrName>r</p:attrName>
                                        </p:attrNameLst>
                                      </p:cBhvr>
                                    </p:animRot>
                                    <p:animRot by="-240000">
                                      <p:cBhvr>
                                        <p:cTn id="123" dur="200" fill="hold">
                                          <p:stCondLst>
                                            <p:cond delay="600"/>
                                          </p:stCondLst>
                                        </p:cTn>
                                        <p:tgtEl>
                                          <p:spTgt spid="18"/>
                                        </p:tgtEl>
                                        <p:attrNameLst>
                                          <p:attrName>r</p:attrName>
                                        </p:attrNameLst>
                                      </p:cBhvr>
                                    </p:animRot>
                                    <p:animRot by="120000">
                                      <p:cBhvr>
                                        <p:cTn id="124" dur="200" fill="hold">
                                          <p:stCondLst>
                                            <p:cond delay="800"/>
                                          </p:stCondLst>
                                        </p:cTn>
                                        <p:tgtEl>
                                          <p:spTgt spid="18"/>
                                        </p:tgtEl>
                                        <p:attrNameLst>
                                          <p:attrName>r</p:attrName>
                                        </p:attrNameLst>
                                      </p:cBhvr>
                                    </p:animRot>
                                  </p:childTnLst>
                                </p:cTn>
                              </p:par>
                              <p:par>
                                <p:cTn id="125" presetID="53" presetClass="entr" presetSubtype="16" fill="hold" nodeType="withEffect">
                                  <p:stCondLst>
                                    <p:cond delay="250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par>
                                <p:cTn id="130" presetID="53" presetClass="entr" presetSubtype="16" fill="hold" nodeType="withEffect">
                                  <p:stCondLst>
                                    <p:cond delay="250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childTnLst>
                                </p:cTn>
                              </p:par>
                              <p:par>
                                <p:cTn id="135" presetID="32" presetClass="emph" presetSubtype="0" fill="hold" nodeType="withEffect">
                                  <p:stCondLst>
                                    <p:cond delay="3000"/>
                                  </p:stCondLst>
                                  <p:childTnLst>
                                    <p:animRot by="120000">
                                      <p:cBhvr>
                                        <p:cTn id="136" dur="100" fill="hold">
                                          <p:stCondLst>
                                            <p:cond delay="0"/>
                                          </p:stCondLst>
                                        </p:cTn>
                                        <p:tgtEl>
                                          <p:spTgt spid="24"/>
                                        </p:tgtEl>
                                        <p:attrNameLst>
                                          <p:attrName>r</p:attrName>
                                        </p:attrNameLst>
                                      </p:cBhvr>
                                    </p:animRot>
                                    <p:animRot by="-240000">
                                      <p:cBhvr>
                                        <p:cTn id="137" dur="200" fill="hold">
                                          <p:stCondLst>
                                            <p:cond delay="200"/>
                                          </p:stCondLst>
                                        </p:cTn>
                                        <p:tgtEl>
                                          <p:spTgt spid="24"/>
                                        </p:tgtEl>
                                        <p:attrNameLst>
                                          <p:attrName>r</p:attrName>
                                        </p:attrNameLst>
                                      </p:cBhvr>
                                    </p:animRot>
                                    <p:animRot by="240000">
                                      <p:cBhvr>
                                        <p:cTn id="138" dur="200" fill="hold">
                                          <p:stCondLst>
                                            <p:cond delay="400"/>
                                          </p:stCondLst>
                                        </p:cTn>
                                        <p:tgtEl>
                                          <p:spTgt spid="24"/>
                                        </p:tgtEl>
                                        <p:attrNameLst>
                                          <p:attrName>r</p:attrName>
                                        </p:attrNameLst>
                                      </p:cBhvr>
                                    </p:animRot>
                                    <p:animRot by="-240000">
                                      <p:cBhvr>
                                        <p:cTn id="139" dur="200" fill="hold">
                                          <p:stCondLst>
                                            <p:cond delay="600"/>
                                          </p:stCondLst>
                                        </p:cTn>
                                        <p:tgtEl>
                                          <p:spTgt spid="24"/>
                                        </p:tgtEl>
                                        <p:attrNameLst>
                                          <p:attrName>r</p:attrName>
                                        </p:attrNameLst>
                                      </p:cBhvr>
                                    </p:animRot>
                                    <p:animRot by="120000">
                                      <p:cBhvr>
                                        <p:cTn id="140" dur="200" fill="hold">
                                          <p:stCondLst>
                                            <p:cond delay="800"/>
                                          </p:stCondLst>
                                        </p:cTn>
                                        <p:tgtEl>
                                          <p:spTgt spid="24"/>
                                        </p:tgtEl>
                                        <p:attrNameLst>
                                          <p:attrName>r</p:attrName>
                                        </p:attrNameLst>
                                      </p:cBhvr>
                                    </p:animRot>
                                  </p:childTnLst>
                                </p:cTn>
                              </p:par>
                              <p:par>
                                <p:cTn id="141" presetID="32" presetClass="emph" presetSubtype="0" fill="hold" nodeType="withEffect">
                                  <p:stCondLst>
                                    <p:cond delay="3000"/>
                                  </p:stCondLst>
                                  <p:childTnLst>
                                    <p:animRot by="120000">
                                      <p:cBhvr>
                                        <p:cTn id="142" dur="100" fill="hold">
                                          <p:stCondLst>
                                            <p:cond delay="0"/>
                                          </p:stCondLst>
                                        </p:cTn>
                                        <p:tgtEl>
                                          <p:spTgt spid="29"/>
                                        </p:tgtEl>
                                        <p:attrNameLst>
                                          <p:attrName>r</p:attrName>
                                        </p:attrNameLst>
                                      </p:cBhvr>
                                    </p:animRot>
                                    <p:animRot by="-240000">
                                      <p:cBhvr>
                                        <p:cTn id="143" dur="200" fill="hold">
                                          <p:stCondLst>
                                            <p:cond delay="200"/>
                                          </p:stCondLst>
                                        </p:cTn>
                                        <p:tgtEl>
                                          <p:spTgt spid="29"/>
                                        </p:tgtEl>
                                        <p:attrNameLst>
                                          <p:attrName>r</p:attrName>
                                        </p:attrNameLst>
                                      </p:cBhvr>
                                    </p:animRot>
                                    <p:animRot by="240000">
                                      <p:cBhvr>
                                        <p:cTn id="144" dur="200" fill="hold">
                                          <p:stCondLst>
                                            <p:cond delay="400"/>
                                          </p:stCondLst>
                                        </p:cTn>
                                        <p:tgtEl>
                                          <p:spTgt spid="29"/>
                                        </p:tgtEl>
                                        <p:attrNameLst>
                                          <p:attrName>r</p:attrName>
                                        </p:attrNameLst>
                                      </p:cBhvr>
                                    </p:animRot>
                                    <p:animRot by="-240000">
                                      <p:cBhvr>
                                        <p:cTn id="145" dur="200" fill="hold">
                                          <p:stCondLst>
                                            <p:cond delay="600"/>
                                          </p:stCondLst>
                                        </p:cTn>
                                        <p:tgtEl>
                                          <p:spTgt spid="29"/>
                                        </p:tgtEl>
                                        <p:attrNameLst>
                                          <p:attrName>r</p:attrName>
                                        </p:attrNameLst>
                                      </p:cBhvr>
                                    </p:animRot>
                                    <p:animRot by="120000">
                                      <p:cBhvr>
                                        <p:cTn id="146" dur="200" fill="hold">
                                          <p:stCondLst>
                                            <p:cond delay="800"/>
                                          </p:stCondLst>
                                        </p:cTn>
                                        <p:tgtEl>
                                          <p:spTgt spid="29"/>
                                        </p:tgtEl>
                                        <p:attrNameLst>
                                          <p:attrName>r</p:attrName>
                                        </p:attrNameLst>
                                      </p:cBhvr>
                                    </p:animRot>
                                  </p:childTnLst>
                                </p:cTn>
                              </p:par>
                              <p:par>
                                <p:cTn id="147" presetID="2" presetClass="entr" presetSubtype="2" fill="hold"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1+#ppt_w/2"/>
                                          </p:val>
                                        </p:tav>
                                        <p:tav tm="100000">
                                          <p:val>
                                            <p:strVal val="#ppt_x"/>
                                          </p:val>
                                        </p:tav>
                                      </p:tavLst>
                                    </p:anim>
                                    <p:anim calcmode="lin" valueType="num">
                                      <p:cBhvr additive="base">
                                        <p:cTn id="1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PROMOTION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2065139" y="3284984"/>
            <a:ext cx="2485289" cy="24852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椭圆 20"/>
          <p:cNvSpPr/>
          <p:nvPr/>
        </p:nvSpPr>
        <p:spPr>
          <a:xfrm>
            <a:off x="5017467" y="141277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2" name="直接连接符 21"/>
          <p:cNvCxnSpPr/>
          <p:nvPr/>
        </p:nvCxnSpPr>
        <p:spPr>
          <a:xfrm>
            <a:off x="5594605" y="17176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4255" y="4320821"/>
            <a:ext cx="2001962" cy="39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smtClean="0">
                <a:solidFill>
                  <a:schemeClr val="bg1"/>
                </a:solidFill>
              </a:rPr>
              <a:t>添加标题</a:t>
            </a:r>
          </a:p>
        </p:txBody>
      </p:sp>
      <p:sp>
        <p:nvSpPr>
          <p:cNvPr id="24" name="椭圆 23"/>
          <p:cNvSpPr/>
          <p:nvPr/>
        </p:nvSpPr>
        <p:spPr>
          <a:xfrm>
            <a:off x="2065139" y="1268760"/>
            <a:ext cx="2485289" cy="2485289"/>
          </a:xfrm>
          <a:prstGeom prst="ellipse">
            <a:avLst/>
          </a:prstGeom>
          <a:blipFill rotWithShape="1">
            <a:blip r:embed="rId3"/>
            <a:stretch>
              <a:fillRect l="-3000" t="-7000" r="-3000" b="-7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标题 11"/>
          <p:cNvSpPr txBox="1"/>
          <p:nvPr/>
        </p:nvSpPr>
        <p:spPr>
          <a:xfrm>
            <a:off x="6624146" y="14970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5017468" y="213285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28" name="直接连接符 27"/>
          <p:cNvCxnSpPr/>
          <p:nvPr/>
        </p:nvCxnSpPr>
        <p:spPr>
          <a:xfrm>
            <a:off x="5594606" y="243768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6624147" y="221710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5017468" y="286973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41" name="直接连接符 40"/>
          <p:cNvCxnSpPr/>
          <p:nvPr/>
        </p:nvCxnSpPr>
        <p:spPr>
          <a:xfrm>
            <a:off x="5594606" y="317456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6624147" y="295398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5017469" y="358981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46" name="直接连接符 45"/>
          <p:cNvCxnSpPr/>
          <p:nvPr/>
        </p:nvCxnSpPr>
        <p:spPr>
          <a:xfrm>
            <a:off x="5594607" y="389464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6624148" y="367406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5017468" y="430989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49" name="直接连接符 48"/>
          <p:cNvCxnSpPr/>
          <p:nvPr/>
        </p:nvCxnSpPr>
        <p:spPr>
          <a:xfrm>
            <a:off x="5594606" y="461472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6624147" y="439414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5017469" y="502997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6</a:t>
            </a:r>
            <a:endParaRPr lang="zh-CN" altLang="en-US" dirty="0">
              <a:latin typeface="Impact MT Std" pitchFamily="34" charset="0"/>
              <a:ea typeface="微软雅黑" panose="020B0503020204020204" pitchFamily="34" charset="-122"/>
            </a:endParaRPr>
          </a:p>
        </p:txBody>
      </p:sp>
      <p:cxnSp>
        <p:nvCxnSpPr>
          <p:cNvPr id="52" name="直接连接符 51"/>
          <p:cNvCxnSpPr/>
          <p:nvPr/>
        </p:nvCxnSpPr>
        <p:spPr>
          <a:xfrm>
            <a:off x="5594607" y="53348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6624148" y="51142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4"/>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anim calcmode="lin" valueType="num">
                                      <p:cBhvr>
                                        <p:cTn id="10" dur="500" fill="hold"/>
                                        <p:tgtEl>
                                          <p:spTgt spid="24"/>
                                        </p:tgtEl>
                                        <p:attrNameLst>
                                          <p:attrName>ppt_x</p:attrName>
                                        </p:attrNameLst>
                                      </p:cBhvr>
                                      <p:tavLst>
                                        <p:tav tm="0">
                                          <p:val>
                                            <p:fltVal val="0.5"/>
                                          </p:val>
                                        </p:tav>
                                        <p:tav tm="100000">
                                          <p:val>
                                            <p:strVal val="#ppt_x"/>
                                          </p:val>
                                        </p:tav>
                                      </p:tavLst>
                                    </p:anim>
                                    <p:anim calcmode="lin" valueType="num">
                                      <p:cBhvr>
                                        <p:cTn id="11" dur="500" fill="hold"/>
                                        <p:tgtEl>
                                          <p:spTgt spid="2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fltVal val="0.5"/>
                                          </p:val>
                                        </p:tav>
                                        <p:tav tm="100000">
                                          <p:val>
                                            <p:strVal val="#ppt_x"/>
                                          </p:val>
                                        </p:tav>
                                      </p:tavLst>
                                    </p:anim>
                                    <p:anim calcmode="lin" valueType="num">
                                      <p:cBhvr>
                                        <p:cTn id="18" dur="500" fill="hold"/>
                                        <p:tgtEl>
                                          <p:spTgt spid="2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fltVal val="0.5"/>
                                          </p:val>
                                        </p:tav>
                                        <p:tav tm="100000">
                                          <p:val>
                                            <p:strVal val="#ppt_x"/>
                                          </p:val>
                                        </p:tav>
                                      </p:tavLst>
                                    </p:anim>
                                    <p:anim calcmode="lin" valueType="num">
                                      <p:cBhvr>
                                        <p:cTn id="25" dur="500" fill="hold"/>
                                        <p:tgtEl>
                                          <p:spTgt spid="2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left)">
                                      <p:cBhvr>
                                        <p:cTn id="75" dur="500"/>
                                        <p:tgtEl>
                                          <p:spTgt spid="46"/>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childTnLst>
                          </p:cTn>
                        </p:par>
                        <p:par>
                          <p:cTn id="82" fill="hold">
                            <p:stCondLst>
                              <p:cond delay="6500"/>
                            </p:stCondLst>
                            <p:childTnLst>
                              <p:par>
                                <p:cTn id="83" presetID="10" presetClass="entr" presetSubtype="0"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Effect transition="in" filter="fade">
                                      <p:cBhvr>
                                        <p:cTn id="95" dur="500"/>
                                        <p:tgtEl>
                                          <p:spTgt spid="50"/>
                                        </p:tgtEl>
                                      </p:cBhvr>
                                    </p:animEffect>
                                  </p:childTnLst>
                                </p:cTn>
                              </p:par>
                            </p:childTnLst>
                          </p:cTn>
                        </p:par>
                        <p:par>
                          <p:cTn id="96" fill="hold">
                            <p:stCondLst>
                              <p:cond delay="8000"/>
                            </p:stCondLst>
                            <p:childTnLst>
                              <p:par>
                                <p:cTn id="97" presetID="10"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childTnLst>
                          </p:cTn>
                        </p:par>
                        <p:par>
                          <p:cTn id="100" fill="hold">
                            <p:stCondLst>
                              <p:cond delay="8500"/>
                            </p:stCondLst>
                            <p:childTnLst>
                              <p:par>
                                <p:cTn id="101" presetID="22" presetClass="entr" presetSubtype="8" fill="hold"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500" fill="hold"/>
                                        <p:tgtEl>
                                          <p:spTgt spid="53"/>
                                        </p:tgtEl>
                                        <p:attrNameLst>
                                          <p:attrName>ppt_w</p:attrName>
                                        </p:attrNameLst>
                                      </p:cBhvr>
                                      <p:tavLst>
                                        <p:tav tm="0">
                                          <p:val>
                                            <p:fltVal val="0"/>
                                          </p:val>
                                        </p:tav>
                                        <p:tav tm="100000">
                                          <p:val>
                                            <p:strVal val="#ppt_w"/>
                                          </p:val>
                                        </p:tav>
                                      </p:tavLst>
                                    </p:anim>
                                    <p:anim calcmode="lin" valueType="num">
                                      <p:cBhvr>
                                        <p:cTn id="108" dur="500" fill="hold"/>
                                        <p:tgtEl>
                                          <p:spTgt spid="53"/>
                                        </p:tgtEl>
                                        <p:attrNameLst>
                                          <p:attrName>ppt_h</p:attrName>
                                        </p:attrNameLst>
                                      </p:cBhvr>
                                      <p:tavLst>
                                        <p:tav tm="0">
                                          <p:val>
                                            <p:fltVal val="0"/>
                                          </p:val>
                                        </p:tav>
                                        <p:tav tm="100000">
                                          <p:val>
                                            <p:strVal val="#ppt_h"/>
                                          </p:val>
                                        </p:tav>
                                      </p:tavLst>
                                    </p:anim>
                                    <p:animEffect transition="in" filter="fade">
                                      <p:cBhvr>
                                        <p:cTn id="10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bldLvl="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NETWORK MARKETING</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6" name="Oval 7"/>
          <p:cNvSpPr>
            <a:spLocks noChangeArrowheads="1"/>
          </p:cNvSpPr>
          <p:nvPr/>
        </p:nvSpPr>
        <p:spPr bwMode="auto">
          <a:xfrm>
            <a:off x="3241675" y="2319655"/>
            <a:ext cx="831850" cy="829945"/>
          </a:xfrm>
          <a:prstGeom prst="ellipse">
            <a:avLst/>
          </a:prstGeom>
          <a:blipFill rotWithShape="1">
            <a:blip r:embed="rId4"/>
            <a:stretch>
              <a:fillRect l="-3000" t="-7000" r="-3000" b="-7000"/>
            </a:stretch>
          </a:bli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725738" y="1125538"/>
            <a:ext cx="831850" cy="831850"/>
            <a:chOff x="2725738" y="1484313"/>
            <a:chExt cx="831850" cy="831850"/>
          </a:xfrm>
          <a:blipFill rotWithShape="1">
            <a:blip r:embed="rId4"/>
            <a:stretch>
              <a:fillRect l="-3000" t="-7000" r="-3000" b="-7000"/>
            </a:stretch>
          </a:blipFill>
        </p:grpSpPr>
        <p:sp>
          <p:nvSpPr>
            <p:cNvPr id="70" name="Oval 6"/>
            <p:cNvSpPr>
              <a:spLocks noChangeArrowheads="1"/>
            </p:cNvSpPr>
            <p:nvPr/>
          </p:nvSpPr>
          <p:spPr bwMode="auto">
            <a:xfrm>
              <a:off x="2725738" y="1484313"/>
              <a:ext cx="831850" cy="831850"/>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4" name="Oval 9"/>
          <p:cNvSpPr>
            <a:spLocks noChangeArrowheads="1"/>
          </p:cNvSpPr>
          <p:nvPr/>
        </p:nvSpPr>
        <p:spPr bwMode="auto">
          <a:xfrm>
            <a:off x="3241675" y="3775075"/>
            <a:ext cx="831850" cy="831850"/>
          </a:xfrm>
          <a:prstGeom prst="ellipse">
            <a:avLst/>
          </a:prstGeom>
          <a:blipFill rotWithShape="1">
            <a:blip r:embed="rId4"/>
            <a:stretch>
              <a:fillRect l="-3000" t="-7000" r="-3000" b="-7000"/>
            </a:stretch>
          </a:bli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4" name="Oval 8"/>
          <p:cNvSpPr>
            <a:spLocks noChangeArrowheads="1"/>
          </p:cNvSpPr>
          <p:nvPr/>
        </p:nvSpPr>
        <p:spPr bwMode="auto">
          <a:xfrm>
            <a:off x="2726055" y="4968875"/>
            <a:ext cx="831850" cy="829945"/>
          </a:xfrm>
          <a:prstGeom prst="ellipse">
            <a:avLst/>
          </a:prstGeom>
          <a:blipFill rotWithShape="1">
            <a:blip r:embed="rId4"/>
            <a:stretch>
              <a:fillRect l="-3000" t="-7000" r="-3000" b="-7000"/>
            </a:stretch>
          </a:bli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86" name="组合 85"/>
          <p:cNvGrpSpPr/>
          <p:nvPr/>
        </p:nvGrpSpPr>
        <p:grpSpPr>
          <a:xfrm>
            <a:off x="877888" y="2587625"/>
            <a:ext cx="1939925" cy="193992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193087"/>
              <a:ext cx="1538332" cy="1479550"/>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添加标题</a:t>
              </a:r>
            </a:p>
          </p:txBody>
        </p:sp>
      </p:grpSp>
      <p:sp>
        <p:nvSpPr>
          <p:cNvPr id="89" name="TextBox 88"/>
          <p:cNvSpPr txBox="1"/>
          <p:nvPr/>
        </p:nvSpPr>
        <p:spPr>
          <a:xfrm>
            <a:off x="3578101" y="900693"/>
            <a:ext cx="1997346" cy="384810"/>
          </a:xfrm>
          <a:prstGeom prst="rect">
            <a:avLst/>
          </a:prstGeom>
          <a:noFill/>
        </p:spPr>
        <p:txBody>
          <a:bodyPr wrap="square" rtlCol="0">
            <a:spAutoFit/>
          </a:bodyPr>
          <a:lstStyle/>
          <a:p>
            <a:r>
              <a:rPr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90" name="TextBox 89"/>
          <p:cNvSpPr txBox="1"/>
          <p:nvPr/>
        </p:nvSpPr>
        <p:spPr>
          <a:xfrm>
            <a:off x="3640506" y="1259044"/>
            <a:ext cx="7351814" cy="596265"/>
          </a:xfrm>
          <a:prstGeom prst="rect">
            <a:avLst/>
          </a:prstGeom>
          <a:noFill/>
        </p:spPr>
        <p:txBody>
          <a:bodyPr wrap="square" rtlCol="0">
            <a:spAutoFit/>
          </a:bodyPr>
          <a:lstStyle/>
          <a:p>
            <a:r>
              <a:rPr sz="16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91" name="TextBox 90"/>
          <p:cNvSpPr txBox="1"/>
          <p:nvPr/>
        </p:nvSpPr>
        <p:spPr>
          <a:xfrm>
            <a:off x="3578101" y="5005149"/>
            <a:ext cx="1997346" cy="384810"/>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92" name="TextBox 91"/>
          <p:cNvSpPr txBox="1"/>
          <p:nvPr/>
        </p:nvSpPr>
        <p:spPr>
          <a:xfrm>
            <a:off x="3640506" y="5312429"/>
            <a:ext cx="7351814" cy="596265"/>
          </a:xfrm>
          <a:prstGeom prst="rect">
            <a:avLst/>
          </a:prstGeom>
          <a:noFill/>
        </p:spPr>
        <p:txBody>
          <a:bodyPr wrap="square" rtlCol="0">
            <a:spAutoFit/>
          </a:bodyPr>
          <a:lstStyle/>
          <a:p>
            <a:r>
              <a:rPr sz="16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93" name="TextBox 92"/>
          <p:cNvSpPr txBox="1"/>
          <p:nvPr/>
        </p:nvSpPr>
        <p:spPr>
          <a:xfrm>
            <a:off x="4083068" y="3574281"/>
            <a:ext cx="1997346" cy="384810"/>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94" name="TextBox 93"/>
          <p:cNvSpPr txBox="1"/>
          <p:nvPr/>
        </p:nvSpPr>
        <p:spPr>
          <a:xfrm>
            <a:off x="4145473" y="3881561"/>
            <a:ext cx="7351814" cy="596265"/>
          </a:xfrm>
          <a:prstGeom prst="rect">
            <a:avLst/>
          </a:prstGeom>
          <a:noFill/>
        </p:spPr>
        <p:txBody>
          <a:bodyPr wrap="square" rtlCol="0">
            <a:spAutoFit/>
          </a:bodyPr>
          <a:lstStyle/>
          <a:p>
            <a:r>
              <a:rPr lang="zh-CN" altLang="en-US" sz="16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95" name="TextBox 94"/>
          <p:cNvSpPr txBox="1"/>
          <p:nvPr/>
        </p:nvSpPr>
        <p:spPr>
          <a:xfrm>
            <a:off x="4083068" y="2141266"/>
            <a:ext cx="1997346" cy="384810"/>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96" name="TextBox 95"/>
          <p:cNvSpPr txBox="1"/>
          <p:nvPr/>
        </p:nvSpPr>
        <p:spPr>
          <a:xfrm>
            <a:off x="4145473" y="2448546"/>
            <a:ext cx="7351814" cy="338554"/>
          </a:xfrm>
          <a:prstGeom prst="rect">
            <a:avLst/>
          </a:prstGeom>
          <a:noFill/>
        </p:spPr>
        <p:txBody>
          <a:bodyPr wrap="square" rtlCol="0">
            <a:spAutoFit/>
          </a:bodyPr>
          <a:lstStyle/>
          <a:p>
            <a:r>
              <a:rPr lang="zh-CN" altLang="en-US" sz="16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600" dirty="0" smtClean="0">
                <a:solidFill>
                  <a:srgbClr val="2C3637"/>
                </a:solidFill>
                <a:latin typeface="微软雅黑" panose="020B0503020204020204" pitchFamily="34" charset="-122"/>
                <a:ea typeface="微软雅黑" panose="020B0503020204020204" pitchFamily="34" charset="-122"/>
              </a:rPr>
              <a:t>保</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89"/>
                                        </p:tgtEl>
                                        <p:attrNameLst>
                                          <p:attrName>style.visibility</p:attrName>
                                        </p:attrNameLst>
                                      </p:cBhvr>
                                      <p:to>
                                        <p:strVal val="visible"/>
                                      </p:to>
                                    </p:set>
                                    <p:anim calcmode="lin" valueType="num">
                                      <p:cBhvr>
                                        <p:cTn id="18" dur="300" fill="hold"/>
                                        <p:tgtEl>
                                          <p:spTgt spid="89"/>
                                        </p:tgtEl>
                                        <p:attrNameLst>
                                          <p:attrName>ppt_w</p:attrName>
                                        </p:attrNameLst>
                                      </p:cBhvr>
                                      <p:tavLst>
                                        <p:tav tm="0">
                                          <p:val>
                                            <p:fltVal val="0"/>
                                          </p:val>
                                        </p:tav>
                                        <p:tav tm="100000">
                                          <p:val>
                                            <p:strVal val="#ppt_w"/>
                                          </p:val>
                                        </p:tav>
                                      </p:tavLst>
                                    </p:anim>
                                    <p:anim calcmode="lin" valueType="num">
                                      <p:cBhvr>
                                        <p:cTn id="19" dur="300" fill="hold"/>
                                        <p:tgtEl>
                                          <p:spTgt spid="89"/>
                                        </p:tgtEl>
                                        <p:attrNameLst>
                                          <p:attrName>ppt_h</p:attrName>
                                        </p:attrNameLst>
                                      </p:cBhvr>
                                      <p:tavLst>
                                        <p:tav tm="0">
                                          <p:val>
                                            <p:fltVal val="0"/>
                                          </p:val>
                                        </p:tav>
                                        <p:tav tm="100000">
                                          <p:val>
                                            <p:strVal val="#ppt_h"/>
                                          </p:val>
                                        </p:tav>
                                      </p:tavLst>
                                    </p:anim>
                                    <p:anim calcmode="lin" valueType="num">
                                      <p:cBhvr>
                                        <p:cTn id="20" dur="300" fill="hold"/>
                                        <p:tgtEl>
                                          <p:spTgt spid="89"/>
                                        </p:tgtEl>
                                        <p:attrNameLst>
                                          <p:attrName>style.rotation</p:attrName>
                                        </p:attrNameLst>
                                      </p:cBhvr>
                                      <p:tavLst>
                                        <p:tav tm="0">
                                          <p:val>
                                            <p:fltVal val="90"/>
                                          </p:val>
                                        </p:tav>
                                        <p:tav tm="100000">
                                          <p:val>
                                            <p:fltVal val="0"/>
                                          </p:val>
                                        </p:tav>
                                      </p:tavLst>
                                    </p:anim>
                                    <p:animEffect transition="in" filter="fade">
                                      <p:cBhvr>
                                        <p:cTn id="21" dur="300"/>
                                        <p:tgtEl>
                                          <p:spTgt spid="8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up)">
                                      <p:cBhvr>
                                        <p:cTn id="25" dur="500"/>
                                        <p:tgtEl>
                                          <p:spTgt spid="90"/>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300" fill="hold"/>
                                        <p:tgtEl>
                                          <p:spTgt spid="95"/>
                                        </p:tgtEl>
                                        <p:attrNameLst>
                                          <p:attrName>ppt_w</p:attrName>
                                        </p:attrNameLst>
                                      </p:cBhvr>
                                      <p:tavLst>
                                        <p:tav tm="0">
                                          <p:val>
                                            <p:fltVal val="0"/>
                                          </p:val>
                                        </p:tav>
                                        <p:tav tm="100000">
                                          <p:val>
                                            <p:strVal val="#ppt_w"/>
                                          </p:val>
                                        </p:tav>
                                      </p:tavLst>
                                    </p:anim>
                                    <p:anim calcmode="lin" valueType="num">
                                      <p:cBhvr>
                                        <p:cTn id="30" dur="300" fill="hold"/>
                                        <p:tgtEl>
                                          <p:spTgt spid="95"/>
                                        </p:tgtEl>
                                        <p:attrNameLst>
                                          <p:attrName>ppt_h</p:attrName>
                                        </p:attrNameLst>
                                      </p:cBhvr>
                                      <p:tavLst>
                                        <p:tav tm="0">
                                          <p:val>
                                            <p:fltVal val="0"/>
                                          </p:val>
                                        </p:tav>
                                        <p:tav tm="100000">
                                          <p:val>
                                            <p:strVal val="#ppt_h"/>
                                          </p:val>
                                        </p:tav>
                                      </p:tavLst>
                                    </p:anim>
                                    <p:anim calcmode="lin" valueType="num">
                                      <p:cBhvr>
                                        <p:cTn id="31" dur="300" fill="hold"/>
                                        <p:tgtEl>
                                          <p:spTgt spid="95"/>
                                        </p:tgtEl>
                                        <p:attrNameLst>
                                          <p:attrName>style.rotation</p:attrName>
                                        </p:attrNameLst>
                                      </p:cBhvr>
                                      <p:tavLst>
                                        <p:tav tm="0">
                                          <p:val>
                                            <p:fltVal val="90"/>
                                          </p:val>
                                        </p:tav>
                                        <p:tav tm="100000">
                                          <p:val>
                                            <p:fltVal val="0"/>
                                          </p:val>
                                        </p:tav>
                                      </p:tavLst>
                                    </p:anim>
                                    <p:animEffect transition="in" filter="fade">
                                      <p:cBhvr>
                                        <p:cTn id="32" dur="300"/>
                                        <p:tgtEl>
                                          <p:spTgt spid="95"/>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wipe(up)">
                                      <p:cBhvr>
                                        <p:cTn id="36" dur="500"/>
                                        <p:tgtEl>
                                          <p:spTgt spid="96"/>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p:cTn id="40" dur="300" fill="hold"/>
                                        <p:tgtEl>
                                          <p:spTgt spid="93"/>
                                        </p:tgtEl>
                                        <p:attrNameLst>
                                          <p:attrName>ppt_w</p:attrName>
                                        </p:attrNameLst>
                                      </p:cBhvr>
                                      <p:tavLst>
                                        <p:tav tm="0">
                                          <p:val>
                                            <p:fltVal val="0"/>
                                          </p:val>
                                        </p:tav>
                                        <p:tav tm="100000">
                                          <p:val>
                                            <p:strVal val="#ppt_w"/>
                                          </p:val>
                                        </p:tav>
                                      </p:tavLst>
                                    </p:anim>
                                    <p:anim calcmode="lin" valueType="num">
                                      <p:cBhvr>
                                        <p:cTn id="41" dur="300" fill="hold"/>
                                        <p:tgtEl>
                                          <p:spTgt spid="93"/>
                                        </p:tgtEl>
                                        <p:attrNameLst>
                                          <p:attrName>ppt_h</p:attrName>
                                        </p:attrNameLst>
                                      </p:cBhvr>
                                      <p:tavLst>
                                        <p:tav tm="0">
                                          <p:val>
                                            <p:fltVal val="0"/>
                                          </p:val>
                                        </p:tav>
                                        <p:tav tm="100000">
                                          <p:val>
                                            <p:strVal val="#ppt_h"/>
                                          </p:val>
                                        </p:tav>
                                      </p:tavLst>
                                    </p:anim>
                                    <p:anim calcmode="lin" valueType="num">
                                      <p:cBhvr>
                                        <p:cTn id="42" dur="300" fill="hold"/>
                                        <p:tgtEl>
                                          <p:spTgt spid="93"/>
                                        </p:tgtEl>
                                        <p:attrNameLst>
                                          <p:attrName>style.rotation</p:attrName>
                                        </p:attrNameLst>
                                      </p:cBhvr>
                                      <p:tavLst>
                                        <p:tav tm="0">
                                          <p:val>
                                            <p:fltVal val="90"/>
                                          </p:val>
                                        </p:tav>
                                        <p:tav tm="100000">
                                          <p:val>
                                            <p:fltVal val="0"/>
                                          </p:val>
                                        </p:tav>
                                      </p:tavLst>
                                    </p:anim>
                                    <p:animEffect transition="in" filter="fade">
                                      <p:cBhvr>
                                        <p:cTn id="43" dur="300"/>
                                        <p:tgtEl>
                                          <p:spTgt spid="93"/>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wipe(up)">
                                      <p:cBhvr>
                                        <p:cTn id="47" dur="500"/>
                                        <p:tgtEl>
                                          <p:spTgt spid="94"/>
                                        </p:tgtEl>
                                      </p:cBhvr>
                                    </p:animEffect>
                                  </p:childTnLst>
                                </p:cTn>
                              </p:par>
                            </p:childTnLst>
                          </p:cTn>
                        </p:par>
                        <p:par>
                          <p:cTn id="48" fill="hold">
                            <p:stCondLst>
                              <p:cond delay="4000"/>
                            </p:stCondLst>
                            <p:childTnLst>
                              <p:par>
                                <p:cTn id="49" presetID="31" presetClass="entr" presetSubtype="0"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p:cTn id="51" dur="300" fill="hold"/>
                                        <p:tgtEl>
                                          <p:spTgt spid="91"/>
                                        </p:tgtEl>
                                        <p:attrNameLst>
                                          <p:attrName>ppt_w</p:attrName>
                                        </p:attrNameLst>
                                      </p:cBhvr>
                                      <p:tavLst>
                                        <p:tav tm="0">
                                          <p:val>
                                            <p:fltVal val="0"/>
                                          </p:val>
                                        </p:tav>
                                        <p:tav tm="100000">
                                          <p:val>
                                            <p:strVal val="#ppt_w"/>
                                          </p:val>
                                        </p:tav>
                                      </p:tavLst>
                                    </p:anim>
                                    <p:anim calcmode="lin" valueType="num">
                                      <p:cBhvr>
                                        <p:cTn id="52" dur="300" fill="hold"/>
                                        <p:tgtEl>
                                          <p:spTgt spid="91"/>
                                        </p:tgtEl>
                                        <p:attrNameLst>
                                          <p:attrName>ppt_h</p:attrName>
                                        </p:attrNameLst>
                                      </p:cBhvr>
                                      <p:tavLst>
                                        <p:tav tm="0">
                                          <p:val>
                                            <p:fltVal val="0"/>
                                          </p:val>
                                        </p:tav>
                                        <p:tav tm="100000">
                                          <p:val>
                                            <p:strVal val="#ppt_h"/>
                                          </p:val>
                                        </p:tav>
                                      </p:tavLst>
                                    </p:anim>
                                    <p:anim calcmode="lin" valueType="num">
                                      <p:cBhvr>
                                        <p:cTn id="53" dur="300" fill="hold"/>
                                        <p:tgtEl>
                                          <p:spTgt spid="91"/>
                                        </p:tgtEl>
                                        <p:attrNameLst>
                                          <p:attrName>style.rotation</p:attrName>
                                        </p:attrNameLst>
                                      </p:cBhvr>
                                      <p:tavLst>
                                        <p:tav tm="0">
                                          <p:val>
                                            <p:fltVal val="90"/>
                                          </p:val>
                                        </p:tav>
                                        <p:tav tm="100000">
                                          <p:val>
                                            <p:fltVal val="0"/>
                                          </p:val>
                                        </p:tav>
                                      </p:tavLst>
                                    </p:anim>
                                    <p:animEffect transition="in" filter="fade">
                                      <p:cBhvr>
                                        <p:cTn id="54" dur="300"/>
                                        <p:tgtEl>
                                          <p:spTgt spid="91"/>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up)">
                                      <p:cBhvr>
                                        <p:cTn id="5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AGENT TO PROMOTE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燕尾形 19"/>
          <p:cNvSpPr/>
          <p:nvPr/>
        </p:nvSpPr>
        <p:spPr>
          <a:xfrm rot="5400000">
            <a:off x="1885119" y="20608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a:off x="2065139"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02137" y="1540776"/>
            <a:ext cx="1858010" cy="448945"/>
          </a:xfrm>
          <a:prstGeom prst="rect">
            <a:avLst/>
          </a:prstGeom>
        </p:spPr>
        <p:txBody>
          <a:bodyPr wrap="none" lIns="91431" tIns="45716" rIns="91431" bIns="45716">
            <a:spAutoFit/>
          </a:bodyPr>
          <a:lstStyle/>
          <a:p>
            <a:pPr algn="l"/>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23" name="矩形 47"/>
          <p:cNvSpPr>
            <a:spLocks noChangeArrowheads="1"/>
          </p:cNvSpPr>
          <p:nvPr/>
        </p:nvSpPr>
        <p:spPr bwMode="auto">
          <a:xfrm>
            <a:off x="2389175"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4" name="燕尾形 23"/>
          <p:cNvSpPr/>
          <p:nvPr/>
        </p:nvSpPr>
        <p:spPr>
          <a:xfrm rot="5400000">
            <a:off x="1885119" y="342900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5" name="直接连接符 24"/>
          <p:cNvCxnSpPr/>
          <p:nvPr/>
        </p:nvCxnSpPr>
        <p:spPr>
          <a:xfrm>
            <a:off x="2065139"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402137" y="2908928"/>
            <a:ext cx="1858010" cy="448945"/>
          </a:xfrm>
          <a:prstGeom prst="rect">
            <a:avLst/>
          </a:prstGeom>
        </p:spPr>
        <p:txBody>
          <a:bodyPr wrap="none" lIns="91431" tIns="45716" rIns="91431" bIns="45716">
            <a:spAutoFit/>
          </a:bodyPr>
          <a:lstStyle/>
          <a:p>
            <a:pPr algn="l"/>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27" name="矩形 47"/>
          <p:cNvSpPr>
            <a:spLocks noChangeArrowheads="1"/>
          </p:cNvSpPr>
          <p:nvPr/>
        </p:nvSpPr>
        <p:spPr bwMode="auto">
          <a:xfrm>
            <a:off x="2389175"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8" name="燕尾形 27"/>
          <p:cNvSpPr/>
          <p:nvPr/>
        </p:nvSpPr>
        <p:spPr>
          <a:xfrm rot="5400000">
            <a:off x="1885119" y="486916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9" name="直接连接符 28"/>
          <p:cNvCxnSpPr/>
          <p:nvPr/>
        </p:nvCxnSpPr>
        <p:spPr>
          <a:xfrm>
            <a:off x="2065139"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402137" y="4349088"/>
            <a:ext cx="1858010" cy="448945"/>
          </a:xfrm>
          <a:prstGeom prst="rect">
            <a:avLst/>
          </a:prstGeom>
        </p:spPr>
        <p:txBody>
          <a:bodyPr wrap="none" lIns="91431" tIns="45716" rIns="91431" bIns="45716">
            <a:spAutoFit/>
          </a:bodyPr>
          <a:lstStyle/>
          <a:p>
            <a:pPr algn="l"/>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41" name="矩形 47"/>
          <p:cNvSpPr>
            <a:spLocks noChangeArrowheads="1"/>
          </p:cNvSpPr>
          <p:nvPr/>
        </p:nvSpPr>
        <p:spPr bwMode="auto">
          <a:xfrm>
            <a:off x="2389175"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4" name="燕尾形 43"/>
          <p:cNvSpPr/>
          <p:nvPr/>
        </p:nvSpPr>
        <p:spPr>
          <a:xfrm rot="5400000">
            <a:off x="6601643" y="2060848"/>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5" name="直接连接符 44"/>
          <p:cNvCxnSpPr/>
          <p:nvPr/>
        </p:nvCxnSpPr>
        <p:spPr>
          <a:xfrm>
            <a:off x="6781663"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118661" y="1540776"/>
            <a:ext cx="1858010" cy="448945"/>
          </a:xfrm>
          <a:prstGeom prst="rect">
            <a:avLst/>
          </a:prstGeom>
        </p:spPr>
        <p:txBody>
          <a:bodyPr wrap="none" lIns="91431" tIns="45716" rIns="91431" bIns="45716">
            <a:spAutoFit/>
          </a:bodyPr>
          <a:lstStyle/>
          <a:p>
            <a:pPr algn="l"/>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47" name="矩形 47"/>
          <p:cNvSpPr>
            <a:spLocks noChangeArrowheads="1"/>
          </p:cNvSpPr>
          <p:nvPr/>
        </p:nvSpPr>
        <p:spPr bwMode="auto">
          <a:xfrm>
            <a:off x="7105699"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8" name="燕尾形 47"/>
          <p:cNvSpPr/>
          <p:nvPr/>
        </p:nvSpPr>
        <p:spPr>
          <a:xfrm rot="5400000">
            <a:off x="6601643" y="342900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9" name="直接连接符 48"/>
          <p:cNvCxnSpPr/>
          <p:nvPr/>
        </p:nvCxnSpPr>
        <p:spPr>
          <a:xfrm>
            <a:off x="6781663"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118661" y="2908928"/>
            <a:ext cx="1858010" cy="448945"/>
          </a:xfrm>
          <a:prstGeom prst="rect">
            <a:avLst/>
          </a:prstGeom>
        </p:spPr>
        <p:txBody>
          <a:bodyPr wrap="none" lIns="91431" tIns="45716" rIns="91431" bIns="45716">
            <a:spAutoFit/>
          </a:bodyPr>
          <a:lstStyle/>
          <a:p>
            <a:pPr algn="l"/>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51" name="矩形 47"/>
          <p:cNvSpPr>
            <a:spLocks noChangeArrowheads="1"/>
          </p:cNvSpPr>
          <p:nvPr/>
        </p:nvSpPr>
        <p:spPr bwMode="auto">
          <a:xfrm>
            <a:off x="7105699"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52" name="燕尾形 51"/>
          <p:cNvSpPr/>
          <p:nvPr/>
        </p:nvSpPr>
        <p:spPr>
          <a:xfrm rot="5400000">
            <a:off x="6601643" y="486916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3" name="直接连接符 52"/>
          <p:cNvCxnSpPr/>
          <p:nvPr/>
        </p:nvCxnSpPr>
        <p:spPr>
          <a:xfrm>
            <a:off x="6781663"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118661" y="4349088"/>
            <a:ext cx="1858010" cy="448945"/>
          </a:xfrm>
          <a:prstGeom prst="rect">
            <a:avLst/>
          </a:prstGeom>
        </p:spPr>
        <p:txBody>
          <a:bodyPr wrap="none" lIns="91431" tIns="45716" rIns="91431" bIns="45716">
            <a:spAutoFit/>
          </a:bodyPr>
          <a:lstStyle/>
          <a:p>
            <a:pPr algn="l"/>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55" name="矩形 47"/>
          <p:cNvSpPr>
            <a:spLocks noChangeArrowheads="1"/>
          </p:cNvSpPr>
          <p:nvPr/>
        </p:nvSpPr>
        <p:spPr bwMode="auto">
          <a:xfrm>
            <a:off x="7105699"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500"/>
                                        <p:tgtEl>
                                          <p:spTgt spid="53"/>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animBg="1"/>
      <p:bldP spid="26" grpId="0"/>
      <p:bldP spid="27" grpId="0"/>
      <p:bldP spid="28" grpId="0" animBg="1"/>
      <p:bldP spid="40" grpId="0"/>
      <p:bldP spid="41" grpId="0"/>
      <p:bldP spid="44" grpId="0" animBg="1"/>
      <p:bldP spid="46" grpId="0"/>
      <p:bldP spid="47" grpId="0"/>
      <p:bldP spid="48" grpId="0" animBg="1"/>
      <p:bldP spid="50" grpId="0"/>
      <p:bldP spid="51" grpId="0"/>
      <p:bldP spid="52" grpId="0" animBg="1"/>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799288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COMPANY STRATEGIC OBJECTIVES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841003" y="1834699"/>
            <a:ext cx="6120680" cy="3682533"/>
            <a:chOff x="3022028" y="1587732"/>
            <a:chExt cx="6120680" cy="3682533"/>
          </a:xfrm>
        </p:grpSpPr>
        <p:pic>
          <p:nvPicPr>
            <p:cNvPr id="41"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3937348" y="2060861"/>
              <a:ext cx="4320480" cy="2376251"/>
            </a:xfrm>
            <a:prstGeom prst="rect">
              <a:avLst/>
            </a:prstGeom>
            <a:blipFill rotWithShape="1">
              <a:blip r:embed="rId4">
                <a:extLst>
                  <a:ext uri="{BEBA8EAE-BF5A-486C-A8C5-ECC9F3942E4B}">
                    <a14:imgProps xmlns:a14="http://schemas.microsoft.com/office/drawing/2010/main">
                      <a14:imgLayer r:embed="rId5">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燕尾形 44"/>
          <p:cNvSpPr/>
          <p:nvPr/>
        </p:nvSpPr>
        <p:spPr>
          <a:xfrm rot="5400000">
            <a:off x="7033691" y="2064036"/>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6" name="直接连接符 45"/>
          <p:cNvCxnSpPr/>
          <p:nvPr/>
        </p:nvCxnSpPr>
        <p:spPr>
          <a:xfrm>
            <a:off x="7213711" y="2640100"/>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550709" y="154396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9" name="燕尾形 48"/>
          <p:cNvSpPr/>
          <p:nvPr/>
        </p:nvSpPr>
        <p:spPr>
          <a:xfrm rot="5400000">
            <a:off x="7033691" y="343218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连接符 49"/>
          <p:cNvCxnSpPr/>
          <p:nvPr/>
        </p:nvCxnSpPr>
        <p:spPr>
          <a:xfrm>
            <a:off x="7213711" y="400825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550709" y="291211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53" name="燕尾形 52"/>
          <p:cNvSpPr/>
          <p:nvPr/>
        </p:nvSpPr>
        <p:spPr>
          <a:xfrm rot="5400000">
            <a:off x="7033691" y="48723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4" name="直接连接符 53"/>
          <p:cNvCxnSpPr/>
          <p:nvPr/>
        </p:nvCxnSpPr>
        <p:spPr>
          <a:xfrm>
            <a:off x="7213711" y="54484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550709" y="435227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6"/>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8" grpId="0"/>
      <p:bldP spid="49" grpId="0" animBg="1"/>
      <p:bldP spid="51" grpId="0"/>
      <p:bldP spid="52" grpId="0"/>
      <p:bldP spid="53" grpId="0" animBg="1"/>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第四章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4808413" y="4406540"/>
            <a:ext cx="1436675" cy="227965"/>
            <a:chOff x="4369395" y="3284984"/>
            <a:chExt cx="1436675" cy="227965"/>
          </a:xfrm>
        </p:grpSpPr>
        <p:sp>
          <p:nvSpPr>
            <p:cNvPr id="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27965"/>
            <a:chOff x="4369395" y="3284984"/>
            <a:chExt cx="1436675" cy="227965"/>
          </a:xfrm>
        </p:grpSpPr>
        <p:sp>
          <p:nvSpPr>
            <p:cNvPr id="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27965"/>
            <a:chOff x="4369395" y="3284984"/>
            <a:chExt cx="1436675" cy="227965"/>
          </a:xfrm>
        </p:grpSpPr>
        <p:sp>
          <p:nvSpPr>
            <p:cNvPr id="1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27965"/>
            <a:chOff x="4369395" y="3284984"/>
            <a:chExt cx="1436675" cy="227965"/>
          </a:xfrm>
        </p:grpSpPr>
        <p:sp>
          <p:nvSpPr>
            <p:cNvPr id="1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 name="组合 1"/>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32"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此处添加标题</a:t>
            </a:r>
          </a:p>
        </p:txBody>
      </p:sp>
      <p:cxnSp>
        <p:nvCxnSpPr>
          <p:cNvPr id="33" name="直接连接符 32"/>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808413" y="5139997"/>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9" name="组合 38"/>
          <p:cNvGrpSpPr/>
          <p:nvPr/>
        </p:nvGrpSpPr>
        <p:grpSpPr>
          <a:xfrm>
            <a:off x="6461112" y="5139417"/>
            <a:ext cx="1436675" cy="227965"/>
            <a:chOff x="4369395" y="3284984"/>
            <a:chExt cx="1436675" cy="227965"/>
          </a:xfrm>
        </p:grpSpPr>
        <p:sp>
          <p:nvSpPr>
            <p:cNvPr id="42"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pic>
        <p:nvPicPr>
          <p:cNvPr id="95" name="图片 94" descr="09eea0 2a48acf833b9858910a08d5c1b"/>
          <p:cNvPicPr>
            <a:picLocks noChangeAspect="1"/>
          </p:cNvPicPr>
          <p:nvPr/>
        </p:nvPicPr>
        <p:blipFill>
          <a:blip r:embed="rId3"/>
          <a:stretch>
            <a:fillRect/>
          </a:stretch>
        </p:blipFill>
        <p:spPr>
          <a:xfrm>
            <a:off x="0" y="5624830"/>
            <a:ext cx="12217400" cy="1156970"/>
          </a:xfrm>
          <a:prstGeom prst="rect">
            <a:avLst/>
          </a:prstGeom>
        </p:spPr>
      </p:pic>
      <p:pic>
        <p:nvPicPr>
          <p:cNvPr id="50"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73" y="994416"/>
            <a:ext cx="1856043" cy="20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childTnLst>
                          </p:cTn>
                        </p:par>
                        <p:par>
                          <p:cTn id="21" fill="hold">
                            <p:stCondLst>
                              <p:cond delay="2500"/>
                            </p:stCondLst>
                            <p:childTnLst>
                              <p:par>
                                <p:cTn id="22" presetID="10" presetClass="entr" presetSubtype="0" fill="hold" grpId="1"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par>
                          <p:cTn id="52" fill="hold">
                            <p:stCondLst>
                              <p:cond delay="3000"/>
                            </p:stCondLst>
                            <p:childTnLst>
                              <p:par>
                                <p:cTn id="53"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4" dur="2000" fill="hold"/>
                                        <p:tgtEl>
                                          <p:spTgt spid="54"/>
                                        </p:tgtEl>
                                        <p:attrNameLst>
                                          <p:attrName>ppt_x</p:attrName>
                                          <p:attrName>ppt_y</p:attrName>
                                        </p:attrNameLst>
                                      </p:cBhvr>
                                      <p:rCtr x="17" y="18981"/>
                                    </p:animMotion>
                                  </p:childTnLst>
                                </p:cTn>
                              </p:par>
                              <p:par>
                                <p:cTn id="55"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6" dur="2000" fill="hold"/>
                                        <p:tgtEl>
                                          <p:spTgt spid="55"/>
                                        </p:tgtEl>
                                        <p:attrNameLst>
                                          <p:attrName>ppt_x</p:attrName>
                                          <p:attrName>ppt_y</p:attrName>
                                        </p:attrNameLst>
                                      </p:cBhvr>
                                      <p:rCtr x="17" y="18981"/>
                                    </p:animMotion>
                                  </p:childTnLst>
                                </p:cTn>
                              </p:par>
                              <p:par>
                                <p:cTn id="57"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8" dur="2000" fill="hold"/>
                                        <p:tgtEl>
                                          <p:spTgt spid="56"/>
                                        </p:tgtEl>
                                        <p:attrNameLst>
                                          <p:attrName>ppt_x</p:attrName>
                                          <p:attrName>ppt_y</p:attrName>
                                        </p:attrNameLst>
                                      </p:cBhvr>
                                      <p:rCtr x="17" y="18981"/>
                                    </p:animMotion>
                                  </p:childTnLst>
                                </p:cTn>
                              </p:par>
                              <p:par>
                                <p:cTn id="59"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0" dur="2000" fill="hold"/>
                                        <p:tgtEl>
                                          <p:spTgt spid="57"/>
                                        </p:tgtEl>
                                        <p:attrNameLst>
                                          <p:attrName>ppt_x</p:attrName>
                                          <p:attrName>ppt_y</p:attrName>
                                        </p:attrNameLst>
                                      </p:cBhvr>
                                      <p:rCtr x="17" y="18981"/>
                                    </p:animMotion>
                                  </p:childTnLst>
                                </p:cTn>
                              </p:par>
                              <p:par>
                                <p:cTn id="61"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58"/>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59"/>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6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6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6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63"/>
                                        </p:tgtEl>
                                        <p:attrNameLst>
                                          <p:attrName>ppt_x</p:attrName>
                                          <p:attrName>ppt_y</p:attrName>
                                        </p:attrNameLst>
                                      </p:cBhvr>
                                      <p:rCtr x="17" y="18981"/>
                                    </p:animMotion>
                                  </p:childTnLst>
                                </p:cTn>
                              </p:par>
                              <p:par>
                                <p:cTn id="73" presetID="53" presetClass="entr" presetSubtype="16" fill="hold" grpId="0" nodeType="withEffect">
                                  <p:stCondLst>
                                    <p:cond delay="2000"/>
                                  </p:stCondLst>
                                  <p:iterate type="lt">
                                    <p:tmPct val="0"/>
                                  </p:iterate>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Effect transition="in" filter="fade">
                                      <p:cBhvr>
                                        <p:cTn id="77" dur="500"/>
                                        <p:tgtEl>
                                          <p:spTgt spid="32"/>
                                        </p:tgtEl>
                                      </p:cBhvr>
                                    </p:animEffect>
                                  </p:childTnLst>
                                </p:cTn>
                              </p:par>
                              <p:par>
                                <p:cTn id="78" presetID="16" presetClass="entr" presetSubtype="21" fill="hold" nodeType="withEffect">
                                  <p:stCondLst>
                                    <p:cond delay="2000"/>
                                  </p:stCondLst>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53" presetClass="entr" presetSubtype="16" fill="hold" nodeType="withEffect">
                                  <p:stCondLst>
                                    <p:cond delay="250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Effect transition="in" filter="fade">
                                      <p:cBhvr>
                                        <p:cTn id="85" dur="500"/>
                                        <p:tgtEl>
                                          <p:spTgt spid="3"/>
                                        </p:tgtEl>
                                      </p:cBhvr>
                                    </p:animEffect>
                                  </p:childTnLst>
                                </p:cTn>
                              </p:par>
                              <p:par>
                                <p:cTn id="86" presetID="53" presetClass="entr" presetSubtype="16" fill="hold" nodeType="withEffect">
                                  <p:stCondLst>
                                    <p:cond delay="2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ppt_w</p:attrName>
                                        </p:attrNameLst>
                                      </p:cBhvr>
                                      <p:tavLst>
                                        <p:tav tm="0">
                                          <p:val>
                                            <p:fltVal val="0"/>
                                          </p:val>
                                        </p:tav>
                                        <p:tav tm="100000">
                                          <p:val>
                                            <p:strVal val="#ppt_w"/>
                                          </p:val>
                                        </p:tav>
                                      </p:tavLst>
                                    </p:anim>
                                    <p:anim calcmode="lin" valueType="num">
                                      <p:cBhvr>
                                        <p:cTn id="89" dur="500" fill="hold"/>
                                        <p:tgtEl>
                                          <p:spTgt spid="8"/>
                                        </p:tgtEl>
                                        <p:attrNameLst>
                                          <p:attrName>ppt_h</p:attrName>
                                        </p:attrNameLst>
                                      </p:cBhvr>
                                      <p:tavLst>
                                        <p:tav tm="0">
                                          <p:val>
                                            <p:fltVal val="0"/>
                                          </p:val>
                                        </p:tav>
                                        <p:tav tm="100000">
                                          <p:val>
                                            <p:strVal val="#ppt_h"/>
                                          </p:val>
                                        </p:tav>
                                      </p:tavLst>
                                    </p:anim>
                                    <p:animEffect transition="in" filter="fade">
                                      <p:cBhvr>
                                        <p:cTn id="90" dur="500"/>
                                        <p:tgtEl>
                                          <p:spTgt spid="8"/>
                                        </p:tgtEl>
                                      </p:cBhvr>
                                    </p:animEffect>
                                  </p:childTnLst>
                                </p:cTn>
                              </p:par>
                              <p:par>
                                <p:cTn id="91" presetID="53" presetClass="entr" presetSubtype="16" fill="hold" nodeType="withEffect">
                                  <p:stCondLst>
                                    <p:cond delay="250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par>
                                <p:cTn id="96" presetID="53" presetClass="entr" presetSubtype="16" fill="hold" nodeType="withEffect">
                                  <p:stCondLst>
                                    <p:cond delay="25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32" presetClass="emph" presetSubtype="0" fill="hold" nodeType="withEffect">
                                  <p:stCondLst>
                                    <p:cond delay="3000"/>
                                  </p:stCondLst>
                                  <p:childTnLst>
                                    <p:animRot by="120000">
                                      <p:cBhvr>
                                        <p:cTn id="102" dur="100" fill="hold">
                                          <p:stCondLst>
                                            <p:cond delay="0"/>
                                          </p:stCondLst>
                                        </p:cTn>
                                        <p:tgtEl>
                                          <p:spTgt spid="3"/>
                                        </p:tgtEl>
                                        <p:attrNameLst>
                                          <p:attrName>r</p:attrName>
                                        </p:attrNameLst>
                                      </p:cBhvr>
                                    </p:animRot>
                                    <p:animRot by="-240000">
                                      <p:cBhvr>
                                        <p:cTn id="103" dur="200" fill="hold">
                                          <p:stCondLst>
                                            <p:cond delay="200"/>
                                          </p:stCondLst>
                                        </p:cTn>
                                        <p:tgtEl>
                                          <p:spTgt spid="3"/>
                                        </p:tgtEl>
                                        <p:attrNameLst>
                                          <p:attrName>r</p:attrName>
                                        </p:attrNameLst>
                                      </p:cBhvr>
                                    </p:animRot>
                                    <p:animRot by="240000">
                                      <p:cBhvr>
                                        <p:cTn id="104" dur="200" fill="hold">
                                          <p:stCondLst>
                                            <p:cond delay="400"/>
                                          </p:stCondLst>
                                        </p:cTn>
                                        <p:tgtEl>
                                          <p:spTgt spid="3"/>
                                        </p:tgtEl>
                                        <p:attrNameLst>
                                          <p:attrName>r</p:attrName>
                                        </p:attrNameLst>
                                      </p:cBhvr>
                                    </p:animRot>
                                    <p:animRot by="-240000">
                                      <p:cBhvr>
                                        <p:cTn id="105" dur="200" fill="hold">
                                          <p:stCondLst>
                                            <p:cond delay="600"/>
                                          </p:stCondLst>
                                        </p:cTn>
                                        <p:tgtEl>
                                          <p:spTgt spid="3"/>
                                        </p:tgtEl>
                                        <p:attrNameLst>
                                          <p:attrName>r</p:attrName>
                                        </p:attrNameLst>
                                      </p:cBhvr>
                                    </p:animRot>
                                    <p:animRot by="120000">
                                      <p:cBhvr>
                                        <p:cTn id="106" dur="200" fill="hold">
                                          <p:stCondLst>
                                            <p:cond delay="800"/>
                                          </p:stCondLst>
                                        </p:cTn>
                                        <p:tgtEl>
                                          <p:spTgt spid="3"/>
                                        </p:tgtEl>
                                        <p:attrNameLst>
                                          <p:attrName>r</p:attrName>
                                        </p:attrNameLst>
                                      </p:cBhvr>
                                    </p:animRot>
                                  </p:childTnLst>
                                </p:cTn>
                              </p:par>
                              <p:par>
                                <p:cTn id="107" presetID="32" presetClass="emph" presetSubtype="0" fill="hold" nodeType="withEffect">
                                  <p:stCondLst>
                                    <p:cond delay="3000"/>
                                  </p:stCondLst>
                                  <p:childTnLst>
                                    <p:animRot by="120000">
                                      <p:cBhvr>
                                        <p:cTn id="108" dur="100" fill="hold">
                                          <p:stCondLst>
                                            <p:cond delay="0"/>
                                          </p:stCondLst>
                                        </p:cTn>
                                        <p:tgtEl>
                                          <p:spTgt spid="8"/>
                                        </p:tgtEl>
                                        <p:attrNameLst>
                                          <p:attrName>r</p:attrName>
                                        </p:attrNameLst>
                                      </p:cBhvr>
                                    </p:animRot>
                                    <p:animRot by="-240000">
                                      <p:cBhvr>
                                        <p:cTn id="109" dur="200" fill="hold">
                                          <p:stCondLst>
                                            <p:cond delay="200"/>
                                          </p:stCondLst>
                                        </p:cTn>
                                        <p:tgtEl>
                                          <p:spTgt spid="8"/>
                                        </p:tgtEl>
                                        <p:attrNameLst>
                                          <p:attrName>r</p:attrName>
                                        </p:attrNameLst>
                                      </p:cBhvr>
                                    </p:animRot>
                                    <p:animRot by="240000">
                                      <p:cBhvr>
                                        <p:cTn id="110" dur="200" fill="hold">
                                          <p:stCondLst>
                                            <p:cond delay="400"/>
                                          </p:stCondLst>
                                        </p:cTn>
                                        <p:tgtEl>
                                          <p:spTgt spid="8"/>
                                        </p:tgtEl>
                                        <p:attrNameLst>
                                          <p:attrName>r</p:attrName>
                                        </p:attrNameLst>
                                      </p:cBhvr>
                                    </p:animRot>
                                    <p:animRot by="-240000">
                                      <p:cBhvr>
                                        <p:cTn id="111" dur="200" fill="hold">
                                          <p:stCondLst>
                                            <p:cond delay="600"/>
                                          </p:stCondLst>
                                        </p:cTn>
                                        <p:tgtEl>
                                          <p:spTgt spid="8"/>
                                        </p:tgtEl>
                                        <p:attrNameLst>
                                          <p:attrName>r</p:attrName>
                                        </p:attrNameLst>
                                      </p:cBhvr>
                                    </p:animRot>
                                    <p:animRot by="120000">
                                      <p:cBhvr>
                                        <p:cTn id="112" dur="200" fill="hold">
                                          <p:stCondLst>
                                            <p:cond delay="800"/>
                                          </p:stCondLst>
                                        </p:cTn>
                                        <p:tgtEl>
                                          <p:spTgt spid="8"/>
                                        </p:tgtEl>
                                        <p:attrNameLst>
                                          <p:attrName>r</p:attrName>
                                        </p:attrNameLst>
                                      </p:cBhvr>
                                    </p:animRot>
                                  </p:childTnLst>
                                </p:cTn>
                              </p:par>
                              <p:par>
                                <p:cTn id="113" presetID="32" presetClass="emph" presetSubtype="0" fill="hold" nodeType="withEffect">
                                  <p:stCondLst>
                                    <p:cond delay="3000"/>
                                  </p:stCondLst>
                                  <p:childTnLst>
                                    <p:animRot by="120000">
                                      <p:cBhvr>
                                        <p:cTn id="114" dur="100" fill="hold">
                                          <p:stCondLst>
                                            <p:cond delay="0"/>
                                          </p:stCondLst>
                                        </p:cTn>
                                        <p:tgtEl>
                                          <p:spTgt spid="13"/>
                                        </p:tgtEl>
                                        <p:attrNameLst>
                                          <p:attrName>r</p:attrName>
                                        </p:attrNameLst>
                                      </p:cBhvr>
                                    </p:animRot>
                                    <p:animRot by="-240000">
                                      <p:cBhvr>
                                        <p:cTn id="115" dur="200" fill="hold">
                                          <p:stCondLst>
                                            <p:cond delay="200"/>
                                          </p:stCondLst>
                                        </p:cTn>
                                        <p:tgtEl>
                                          <p:spTgt spid="13"/>
                                        </p:tgtEl>
                                        <p:attrNameLst>
                                          <p:attrName>r</p:attrName>
                                        </p:attrNameLst>
                                      </p:cBhvr>
                                    </p:animRot>
                                    <p:animRot by="240000">
                                      <p:cBhvr>
                                        <p:cTn id="116" dur="200" fill="hold">
                                          <p:stCondLst>
                                            <p:cond delay="400"/>
                                          </p:stCondLst>
                                        </p:cTn>
                                        <p:tgtEl>
                                          <p:spTgt spid="13"/>
                                        </p:tgtEl>
                                        <p:attrNameLst>
                                          <p:attrName>r</p:attrName>
                                        </p:attrNameLst>
                                      </p:cBhvr>
                                    </p:animRot>
                                    <p:animRot by="-240000">
                                      <p:cBhvr>
                                        <p:cTn id="117" dur="200" fill="hold">
                                          <p:stCondLst>
                                            <p:cond delay="600"/>
                                          </p:stCondLst>
                                        </p:cTn>
                                        <p:tgtEl>
                                          <p:spTgt spid="13"/>
                                        </p:tgtEl>
                                        <p:attrNameLst>
                                          <p:attrName>r</p:attrName>
                                        </p:attrNameLst>
                                      </p:cBhvr>
                                    </p:animRot>
                                    <p:animRot by="120000">
                                      <p:cBhvr>
                                        <p:cTn id="118" dur="200" fill="hold">
                                          <p:stCondLst>
                                            <p:cond delay="800"/>
                                          </p:stCondLst>
                                        </p:cTn>
                                        <p:tgtEl>
                                          <p:spTgt spid="13"/>
                                        </p:tgtEl>
                                        <p:attrNameLst>
                                          <p:attrName>r</p:attrName>
                                        </p:attrNameLst>
                                      </p:cBhvr>
                                    </p:animRot>
                                  </p:childTnLst>
                                </p:cTn>
                              </p:par>
                              <p:par>
                                <p:cTn id="119" presetID="32" presetClass="emph" presetSubtype="0" fill="hold" nodeType="withEffect">
                                  <p:stCondLst>
                                    <p:cond delay="3000"/>
                                  </p:stCondLst>
                                  <p:childTnLst>
                                    <p:animRot by="120000">
                                      <p:cBhvr>
                                        <p:cTn id="120" dur="100" fill="hold">
                                          <p:stCondLst>
                                            <p:cond delay="0"/>
                                          </p:stCondLst>
                                        </p:cTn>
                                        <p:tgtEl>
                                          <p:spTgt spid="18"/>
                                        </p:tgtEl>
                                        <p:attrNameLst>
                                          <p:attrName>r</p:attrName>
                                        </p:attrNameLst>
                                      </p:cBhvr>
                                    </p:animRot>
                                    <p:animRot by="-240000">
                                      <p:cBhvr>
                                        <p:cTn id="121" dur="200" fill="hold">
                                          <p:stCondLst>
                                            <p:cond delay="200"/>
                                          </p:stCondLst>
                                        </p:cTn>
                                        <p:tgtEl>
                                          <p:spTgt spid="18"/>
                                        </p:tgtEl>
                                        <p:attrNameLst>
                                          <p:attrName>r</p:attrName>
                                        </p:attrNameLst>
                                      </p:cBhvr>
                                    </p:animRot>
                                    <p:animRot by="240000">
                                      <p:cBhvr>
                                        <p:cTn id="122" dur="200" fill="hold">
                                          <p:stCondLst>
                                            <p:cond delay="400"/>
                                          </p:stCondLst>
                                        </p:cTn>
                                        <p:tgtEl>
                                          <p:spTgt spid="18"/>
                                        </p:tgtEl>
                                        <p:attrNameLst>
                                          <p:attrName>r</p:attrName>
                                        </p:attrNameLst>
                                      </p:cBhvr>
                                    </p:animRot>
                                    <p:animRot by="-240000">
                                      <p:cBhvr>
                                        <p:cTn id="123" dur="200" fill="hold">
                                          <p:stCondLst>
                                            <p:cond delay="600"/>
                                          </p:stCondLst>
                                        </p:cTn>
                                        <p:tgtEl>
                                          <p:spTgt spid="18"/>
                                        </p:tgtEl>
                                        <p:attrNameLst>
                                          <p:attrName>r</p:attrName>
                                        </p:attrNameLst>
                                      </p:cBhvr>
                                    </p:animRot>
                                    <p:animRot by="120000">
                                      <p:cBhvr>
                                        <p:cTn id="124" dur="200" fill="hold">
                                          <p:stCondLst>
                                            <p:cond delay="800"/>
                                          </p:stCondLst>
                                        </p:cTn>
                                        <p:tgtEl>
                                          <p:spTgt spid="18"/>
                                        </p:tgtEl>
                                        <p:attrNameLst>
                                          <p:attrName>r</p:attrName>
                                        </p:attrNameLst>
                                      </p:cBhvr>
                                    </p:animRot>
                                  </p:childTnLst>
                                </p:cTn>
                              </p:par>
                              <p:par>
                                <p:cTn id="125" presetID="53" presetClass="entr" presetSubtype="16" fill="hold" nodeType="withEffect">
                                  <p:stCondLst>
                                    <p:cond delay="250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500" fill="hold"/>
                                        <p:tgtEl>
                                          <p:spTgt spid="34"/>
                                        </p:tgtEl>
                                        <p:attrNameLst>
                                          <p:attrName>ppt_w</p:attrName>
                                        </p:attrNameLst>
                                      </p:cBhvr>
                                      <p:tavLst>
                                        <p:tav tm="0">
                                          <p:val>
                                            <p:fltVal val="0"/>
                                          </p:val>
                                        </p:tav>
                                        <p:tav tm="100000">
                                          <p:val>
                                            <p:strVal val="#ppt_w"/>
                                          </p:val>
                                        </p:tav>
                                      </p:tavLst>
                                    </p:anim>
                                    <p:anim calcmode="lin" valueType="num">
                                      <p:cBhvr>
                                        <p:cTn id="128" dur="500" fill="hold"/>
                                        <p:tgtEl>
                                          <p:spTgt spid="34"/>
                                        </p:tgtEl>
                                        <p:attrNameLst>
                                          <p:attrName>ppt_h</p:attrName>
                                        </p:attrNameLst>
                                      </p:cBhvr>
                                      <p:tavLst>
                                        <p:tav tm="0">
                                          <p:val>
                                            <p:fltVal val="0"/>
                                          </p:val>
                                        </p:tav>
                                        <p:tav tm="100000">
                                          <p:val>
                                            <p:strVal val="#ppt_h"/>
                                          </p:val>
                                        </p:tav>
                                      </p:tavLst>
                                    </p:anim>
                                    <p:animEffect transition="in" filter="fade">
                                      <p:cBhvr>
                                        <p:cTn id="129" dur="500"/>
                                        <p:tgtEl>
                                          <p:spTgt spid="34"/>
                                        </p:tgtEl>
                                      </p:cBhvr>
                                    </p:animEffect>
                                  </p:childTnLst>
                                </p:cTn>
                              </p:par>
                              <p:par>
                                <p:cTn id="130" presetID="53" presetClass="entr" presetSubtype="16" fill="hold" nodeType="withEffect">
                                  <p:stCondLst>
                                    <p:cond delay="250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par>
                                <p:cTn id="135" presetID="32" presetClass="emph" presetSubtype="0" fill="hold" nodeType="withEffect">
                                  <p:stCondLst>
                                    <p:cond delay="3000"/>
                                  </p:stCondLst>
                                  <p:childTnLst>
                                    <p:animRot by="120000">
                                      <p:cBhvr>
                                        <p:cTn id="136" dur="100" fill="hold">
                                          <p:stCondLst>
                                            <p:cond delay="0"/>
                                          </p:stCondLst>
                                        </p:cTn>
                                        <p:tgtEl>
                                          <p:spTgt spid="34"/>
                                        </p:tgtEl>
                                        <p:attrNameLst>
                                          <p:attrName>r</p:attrName>
                                        </p:attrNameLst>
                                      </p:cBhvr>
                                    </p:animRot>
                                    <p:animRot by="-240000">
                                      <p:cBhvr>
                                        <p:cTn id="137" dur="200" fill="hold">
                                          <p:stCondLst>
                                            <p:cond delay="200"/>
                                          </p:stCondLst>
                                        </p:cTn>
                                        <p:tgtEl>
                                          <p:spTgt spid="34"/>
                                        </p:tgtEl>
                                        <p:attrNameLst>
                                          <p:attrName>r</p:attrName>
                                        </p:attrNameLst>
                                      </p:cBhvr>
                                    </p:animRot>
                                    <p:animRot by="240000">
                                      <p:cBhvr>
                                        <p:cTn id="138" dur="200" fill="hold">
                                          <p:stCondLst>
                                            <p:cond delay="400"/>
                                          </p:stCondLst>
                                        </p:cTn>
                                        <p:tgtEl>
                                          <p:spTgt spid="34"/>
                                        </p:tgtEl>
                                        <p:attrNameLst>
                                          <p:attrName>r</p:attrName>
                                        </p:attrNameLst>
                                      </p:cBhvr>
                                    </p:animRot>
                                    <p:animRot by="-240000">
                                      <p:cBhvr>
                                        <p:cTn id="139" dur="200" fill="hold">
                                          <p:stCondLst>
                                            <p:cond delay="600"/>
                                          </p:stCondLst>
                                        </p:cTn>
                                        <p:tgtEl>
                                          <p:spTgt spid="34"/>
                                        </p:tgtEl>
                                        <p:attrNameLst>
                                          <p:attrName>r</p:attrName>
                                        </p:attrNameLst>
                                      </p:cBhvr>
                                    </p:animRot>
                                    <p:animRot by="120000">
                                      <p:cBhvr>
                                        <p:cTn id="140" dur="200" fill="hold">
                                          <p:stCondLst>
                                            <p:cond delay="800"/>
                                          </p:stCondLst>
                                        </p:cTn>
                                        <p:tgtEl>
                                          <p:spTgt spid="34"/>
                                        </p:tgtEl>
                                        <p:attrNameLst>
                                          <p:attrName>r</p:attrName>
                                        </p:attrNameLst>
                                      </p:cBhvr>
                                    </p:animRot>
                                  </p:childTnLst>
                                </p:cTn>
                              </p:par>
                              <p:par>
                                <p:cTn id="141" presetID="32" presetClass="emph" presetSubtype="0" fill="hold" nodeType="withEffect">
                                  <p:stCondLst>
                                    <p:cond delay="3000"/>
                                  </p:stCondLst>
                                  <p:childTnLst>
                                    <p:animRot by="120000">
                                      <p:cBhvr>
                                        <p:cTn id="142" dur="100" fill="hold">
                                          <p:stCondLst>
                                            <p:cond delay="0"/>
                                          </p:stCondLst>
                                        </p:cTn>
                                        <p:tgtEl>
                                          <p:spTgt spid="39"/>
                                        </p:tgtEl>
                                        <p:attrNameLst>
                                          <p:attrName>r</p:attrName>
                                        </p:attrNameLst>
                                      </p:cBhvr>
                                    </p:animRot>
                                    <p:animRot by="-240000">
                                      <p:cBhvr>
                                        <p:cTn id="143" dur="200" fill="hold">
                                          <p:stCondLst>
                                            <p:cond delay="200"/>
                                          </p:stCondLst>
                                        </p:cTn>
                                        <p:tgtEl>
                                          <p:spTgt spid="39"/>
                                        </p:tgtEl>
                                        <p:attrNameLst>
                                          <p:attrName>r</p:attrName>
                                        </p:attrNameLst>
                                      </p:cBhvr>
                                    </p:animRot>
                                    <p:animRot by="240000">
                                      <p:cBhvr>
                                        <p:cTn id="144" dur="200" fill="hold">
                                          <p:stCondLst>
                                            <p:cond delay="400"/>
                                          </p:stCondLst>
                                        </p:cTn>
                                        <p:tgtEl>
                                          <p:spTgt spid="39"/>
                                        </p:tgtEl>
                                        <p:attrNameLst>
                                          <p:attrName>r</p:attrName>
                                        </p:attrNameLst>
                                      </p:cBhvr>
                                    </p:animRot>
                                    <p:animRot by="-240000">
                                      <p:cBhvr>
                                        <p:cTn id="145" dur="200" fill="hold">
                                          <p:stCondLst>
                                            <p:cond delay="600"/>
                                          </p:stCondLst>
                                        </p:cTn>
                                        <p:tgtEl>
                                          <p:spTgt spid="39"/>
                                        </p:tgtEl>
                                        <p:attrNameLst>
                                          <p:attrName>r</p:attrName>
                                        </p:attrNameLst>
                                      </p:cBhvr>
                                    </p:animRot>
                                    <p:animRot by="120000">
                                      <p:cBhvr>
                                        <p:cTn id="146" dur="200" fill="hold">
                                          <p:stCondLst>
                                            <p:cond delay="800"/>
                                          </p:stCondLst>
                                        </p:cTn>
                                        <p:tgtEl>
                                          <p:spTgt spid="39"/>
                                        </p:tgtEl>
                                        <p:attrNameLst>
                                          <p:attrName>r</p:attrName>
                                        </p:attrNameLst>
                                      </p:cBhvr>
                                    </p:animRot>
                                  </p:childTnLst>
                                </p:cTn>
                              </p:par>
                              <p:par>
                                <p:cTn id="147" presetID="2" presetClass="entr" presetSubtype="2" fill="hold"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1+#ppt_w/2"/>
                                          </p:val>
                                        </p:tav>
                                        <p:tav tm="100000">
                                          <p:val>
                                            <p:strVal val="#ppt_x"/>
                                          </p:val>
                                        </p:tav>
                                      </p:tavLst>
                                    </p:anim>
                                    <p:anim calcmode="lin" valueType="num">
                                      <p:cBhvr additive="base">
                                        <p:cTn id="1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DERIVATIVES PRODUCTS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385619" y="1532872"/>
            <a:ext cx="1796700" cy="197657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3" y="3989043"/>
              <a:ext cx="1237550"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a:off x="1805209" y="3639767"/>
            <a:ext cx="884020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705099"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6" name="椭圆 35"/>
          <p:cNvSpPr/>
          <p:nvPr/>
        </p:nvSpPr>
        <p:spPr>
          <a:xfrm>
            <a:off x="10572211"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305171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512103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7225667"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9077150"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2353171" y="1761063"/>
            <a:ext cx="1575740" cy="1759852"/>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8" y="4128107"/>
              <a:ext cx="135722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3966519" y="967433"/>
            <a:ext cx="2369358" cy="2553482"/>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04204"/>
              <a:chOff x="4716874" y="2621791"/>
              <a:chExt cx="1562853" cy="1004204"/>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5"/>
                <a:ext cx="156285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8223101" y="1516287"/>
            <a:ext cx="1834926" cy="1997677"/>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2281163" y="3808550"/>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7" name="矩形 56"/>
          <p:cNvSpPr/>
          <p:nvPr/>
        </p:nvSpPr>
        <p:spPr>
          <a:xfrm>
            <a:off x="431963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8" name="矩形 57"/>
          <p:cNvSpPr/>
          <p:nvPr/>
        </p:nvSpPr>
        <p:spPr>
          <a:xfrm>
            <a:off x="6385619"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9" name="矩形 58"/>
          <p:cNvSpPr/>
          <p:nvPr/>
        </p:nvSpPr>
        <p:spPr>
          <a:xfrm>
            <a:off x="828007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60" name="文本框 61"/>
          <p:cNvSpPr txBox="1"/>
          <p:nvPr/>
        </p:nvSpPr>
        <p:spPr>
          <a:xfrm>
            <a:off x="1803759" y="5263295"/>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1" name="矩形 60"/>
          <p:cNvSpPr/>
          <p:nvPr/>
        </p:nvSpPr>
        <p:spPr>
          <a:xfrm>
            <a:off x="1345059" y="5592840"/>
            <a:ext cx="23007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2" name="文本框 64"/>
          <p:cNvSpPr txBox="1"/>
          <p:nvPr/>
        </p:nvSpPr>
        <p:spPr>
          <a:xfrm>
            <a:off x="1490738" y="5275155"/>
            <a:ext cx="263214"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4248524"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4" name="矩形 63"/>
          <p:cNvSpPr/>
          <p:nvPr/>
        </p:nvSpPr>
        <p:spPr>
          <a:xfrm>
            <a:off x="3789824"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935503"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6749060"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7" name="矩形 66"/>
          <p:cNvSpPr/>
          <p:nvPr/>
        </p:nvSpPr>
        <p:spPr>
          <a:xfrm>
            <a:off x="6290360"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8" name="文本框 64"/>
          <p:cNvSpPr txBox="1"/>
          <p:nvPr/>
        </p:nvSpPr>
        <p:spPr>
          <a:xfrm>
            <a:off x="6436039" y="5249074"/>
            <a:ext cx="293670"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9177588"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70" name="矩形 69"/>
          <p:cNvSpPr/>
          <p:nvPr/>
        </p:nvSpPr>
        <p:spPr>
          <a:xfrm>
            <a:off x="8718888"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71" name="文本框 64"/>
          <p:cNvSpPr txBox="1"/>
          <p:nvPr/>
        </p:nvSpPr>
        <p:spPr>
          <a:xfrm>
            <a:off x="8864567"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3000"/>
                                        <p:tgtEl>
                                          <p:spTgt spid="34"/>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 calcmode="lin" valueType="num">
                                      <p:cBhvr>
                                        <p:cTn id="19" dur="500" fill="hold"/>
                                        <p:tgtEl>
                                          <p:spTgt spid="37"/>
                                        </p:tgtEl>
                                        <p:attrNameLst>
                                          <p:attrName>style.rotation</p:attrName>
                                        </p:attrNameLst>
                                      </p:cBhvr>
                                      <p:tavLst>
                                        <p:tav tm="0">
                                          <p:val>
                                            <p:fltVal val="360"/>
                                          </p:val>
                                        </p:tav>
                                        <p:tav tm="100000">
                                          <p:val>
                                            <p:fltVal val="0"/>
                                          </p:val>
                                        </p:tav>
                                      </p:tavLst>
                                    </p:anim>
                                    <p:animEffect transition="in" filter="fade">
                                      <p:cBhvr>
                                        <p:cTn id="20" dur="500"/>
                                        <p:tgtEl>
                                          <p:spTgt spid="37"/>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360"/>
                                          </p:val>
                                        </p:tav>
                                        <p:tav tm="100000">
                                          <p:val>
                                            <p:fltVal val="0"/>
                                          </p:val>
                                        </p:tav>
                                      </p:tavLst>
                                    </p:anim>
                                    <p:animEffect transition="in" filter="fade">
                                      <p:cBhvr>
                                        <p:cTn id="26" dur="500"/>
                                        <p:tgtEl>
                                          <p:spTgt spid="38"/>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style.rotation</p:attrName>
                                        </p:attrNameLst>
                                      </p:cBhvr>
                                      <p:tavLst>
                                        <p:tav tm="0">
                                          <p:val>
                                            <p:fltVal val="360"/>
                                          </p:val>
                                        </p:tav>
                                        <p:tav tm="100000">
                                          <p:val>
                                            <p:fltVal val="0"/>
                                          </p:val>
                                        </p:tav>
                                      </p:tavLst>
                                    </p:anim>
                                    <p:animEffect transition="in" filter="fade">
                                      <p:cBhvr>
                                        <p:cTn id="38" dur="500"/>
                                        <p:tgtEl>
                                          <p:spTgt spid="40"/>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500" fill="hold"/>
                                        <p:tgtEl>
                                          <p:spTgt spid="61"/>
                                        </p:tgtEl>
                                        <p:attrNameLst>
                                          <p:attrName>ppt_w</p:attrName>
                                        </p:attrNameLst>
                                      </p:cBhvr>
                                      <p:tavLst>
                                        <p:tav tm="0">
                                          <p:val>
                                            <p:fltVal val="0"/>
                                          </p:val>
                                        </p:tav>
                                        <p:tav tm="100000">
                                          <p:val>
                                            <p:strVal val="#ppt_w"/>
                                          </p:val>
                                        </p:tav>
                                      </p:tavLst>
                                    </p:anim>
                                    <p:anim calcmode="lin" valueType="num">
                                      <p:cBhvr>
                                        <p:cTn id="97" dur="500" fill="hold"/>
                                        <p:tgtEl>
                                          <p:spTgt spid="61"/>
                                        </p:tgtEl>
                                        <p:attrNameLst>
                                          <p:attrName>ppt_h</p:attrName>
                                        </p:attrNameLst>
                                      </p:cBhvr>
                                      <p:tavLst>
                                        <p:tav tm="0">
                                          <p:val>
                                            <p:fltVal val="0"/>
                                          </p:val>
                                        </p:tav>
                                        <p:tav tm="100000">
                                          <p:val>
                                            <p:strVal val="#ppt_h"/>
                                          </p:val>
                                        </p:tav>
                                      </p:tavLst>
                                    </p:anim>
                                    <p:animEffect transition="in" filter="fade">
                                      <p:cBhvr>
                                        <p:cTn id="98" dur="500"/>
                                        <p:tgtEl>
                                          <p:spTgt spid="6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10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10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par>
                                <p:cTn id="114" presetID="53" presetClass="entr" presetSubtype="16" fill="hold" grpId="0" nodeType="withEffect">
                                  <p:stCondLst>
                                    <p:cond delay="100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par>
                                <p:cTn id="119" presetID="53" presetClass="entr" presetSubtype="16" fill="hold" grpId="0" nodeType="withEffect">
                                  <p:stCondLst>
                                    <p:cond delay="10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ppt_w</p:attrName>
                                        </p:attrNameLst>
                                      </p:cBhvr>
                                      <p:tavLst>
                                        <p:tav tm="0">
                                          <p:val>
                                            <p:fltVal val="0"/>
                                          </p:val>
                                        </p:tav>
                                        <p:tav tm="100000">
                                          <p:val>
                                            <p:strVal val="#ppt_w"/>
                                          </p:val>
                                        </p:tav>
                                      </p:tavLst>
                                    </p:anim>
                                    <p:anim calcmode="lin" valueType="num">
                                      <p:cBhvr>
                                        <p:cTn id="122" dur="500" fill="hold"/>
                                        <p:tgtEl>
                                          <p:spTgt spid="66"/>
                                        </p:tgtEl>
                                        <p:attrNameLst>
                                          <p:attrName>ppt_h</p:attrName>
                                        </p:attrNameLst>
                                      </p:cBhvr>
                                      <p:tavLst>
                                        <p:tav tm="0">
                                          <p:val>
                                            <p:fltVal val="0"/>
                                          </p:val>
                                        </p:tav>
                                        <p:tav tm="100000">
                                          <p:val>
                                            <p:strVal val="#ppt_h"/>
                                          </p:val>
                                        </p:tav>
                                      </p:tavLst>
                                    </p:anim>
                                    <p:animEffect transition="in" filter="fade">
                                      <p:cBhvr>
                                        <p:cTn id="123" dur="500"/>
                                        <p:tgtEl>
                                          <p:spTgt spid="66"/>
                                        </p:tgtEl>
                                      </p:cBhvr>
                                    </p:animEffect>
                                  </p:childTnLst>
                                </p:cTn>
                              </p:par>
                              <p:par>
                                <p:cTn id="124" presetID="53" presetClass="entr" presetSubtype="16" fill="hold" grpId="0" nodeType="withEffect">
                                  <p:stCondLst>
                                    <p:cond delay="100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100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Effect transition="in" filter="fade">
                                      <p:cBhvr>
                                        <p:cTn id="133" dur="500"/>
                                        <p:tgtEl>
                                          <p:spTgt spid="68"/>
                                        </p:tgtEl>
                                      </p:cBhvr>
                                    </p:animEffect>
                                  </p:childTnLst>
                                </p:cTn>
                              </p:par>
                              <p:par>
                                <p:cTn id="134" presetID="53" presetClass="entr" presetSubtype="16" fill="hold" grpId="0" nodeType="withEffect">
                                  <p:stCondLst>
                                    <p:cond delay="100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500" fill="hold"/>
                                        <p:tgtEl>
                                          <p:spTgt spid="69"/>
                                        </p:tgtEl>
                                        <p:attrNameLst>
                                          <p:attrName>ppt_w</p:attrName>
                                        </p:attrNameLst>
                                      </p:cBhvr>
                                      <p:tavLst>
                                        <p:tav tm="0">
                                          <p:val>
                                            <p:fltVal val="0"/>
                                          </p:val>
                                        </p:tav>
                                        <p:tav tm="100000">
                                          <p:val>
                                            <p:strVal val="#ppt_w"/>
                                          </p:val>
                                        </p:tav>
                                      </p:tavLst>
                                    </p:anim>
                                    <p:anim calcmode="lin" valueType="num">
                                      <p:cBhvr>
                                        <p:cTn id="137" dur="500" fill="hold"/>
                                        <p:tgtEl>
                                          <p:spTgt spid="69"/>
                                        </p:tgtEl>
                                        <p:attrNameLst>
                                          <p:attrName>ppt_h</p:attrName>
                                        </p:attrNameLst>
                                      </p:cBhvr>
                                      <p:tavLst>
                                        <p:tav tm="0">
                                          <p:val>
                                            <p:fltVal val="0"/>
                                          </p:val>
                                        </p:tav>
                                        <p:tav tm="100000">
                                          <p:val>
                                            <p:strVal val="#ppt_h"/>
                                          </p:val>
                                        </p:tav>
                                      </p:tavLst>
                                    </p:anim>
                                    <p:animEffect transition="in" filter="fade">
                                      <p:cBhvr>
                                        <p:cTn id="138" dur="500"/>
                                        <p:tgtEl>
                                          <p:spTgt spid="69"/>
                                        </p:tgtEl>
                                      </p:cBhvr>
                                    </p:animEffect>
                                  </p:childTnLst>
                                </p:cTn>
                              </p:par>
                              <p:par>
                                <p:cTn id="139" presetID="53" presetClass="entr" presetSubtype="16" fill="hold" grpId="0" nodeType="withEffect">
                                  <p:stCondLst>
                                    <p:cond delay="1000"/>
                                  </p:stCondLst>
                                  <p:childTnLst>
                                    <p:set>
                                      <p:cBhvr>
                                        <p:cTn id="140" dur="1" fill="hold">
                                          <p:stCondLst>
                                            <p:cond delay="0"/>
                                          </p:stCondLst>
                                        </p:cTn>
                                        <p:tgtEl>
                                          <p:spTgt spid="70"/>
                                        </p:tgtEl>
                                        <p:attrNameLst>
                                          <p:attrName>style.visibility</p:attrName>
                                        </p:attrNameLst>
                                      </p:cBhvr>
                                      <p:to>
                                        <p:strVal val="visible"/>
                                      </p:to>
                                    </p:set>
                                    <p:anim calcmode="lin" valueType="num">
                                      <p:cBhvr>
                                        <p:cTn id="141" dur="500" fill="hold"/>
                                        <p:tgtEl>
                                          <p:spTgt spid="70"/>
                                        </p:tgtEl>
                                        <p:attrNameLst>
                                          <p:attrName>ppt_w</p:attrName>
                                        </p:attrNameLst>
                                      </p:cBhvr>
                                      <p:tavLst>
                                        <p:tav tm="0">
                                          <p:val>
                                            <p:fltVal val="0"/>
                                          </p:val>
                                        </p:tav>
                                        <p:tav tm="100000">
                                          <p:val>
                                            <p:strVal val="#ppt_w"/>
                                          </p:val>
                                        </p:tav>
                                      </p:tavLst>
                                    </p:anim>
                                    <p:anim calcmode="lin" valueType="num">
                                      <p:cBhvr>
                                        <p:cTn id="142" dur="500" fill="hold"/>
                                        <p:tgtEl>
                                          <p:spTgt spid="70"/>
                                        </p:tgtEl>
                                        <p:attrNameLst>
                                          <p:attrName>ppt_h</p:attrName>
                                        </p:attrNameLst>
                                      </p:cBhvr>
                                      <p:tavLst>
                                        <p:tav tm="0">
                                          <p:val>
                                            <p:fltVal val="0"/>
                                          </p:val>
                                        </p:tav>
                                        <p:tav tm="100000">
                                          <p:val>
                                            <p:strVal val="#ppt_h"/>
                                          </p:val>
                                        </p:tav>
                                      </p:tavLst>
                                    </p:anim>
                                    <p:animEffect transition="in" filter="fade">
                                      <p:cBhvr>
                                        <p:cTn id="143" dur="500"/>
                                        <p:tgtEl>
                                          <p:spTgt spid="70"/>
                                        </p:tgtEl>
                                      </p:cBhvr>
                                    </p:animEffect>
                                  </p:childTnLst>
                                </p:cTn>
                              </p:par>
                              <p:par>
                                <p:cTn id="144" presetID="53" presetClass="entr" presetSubtype="16" fill="hold" grpId="0" nodeType="withEffect">
                                  <p:stCondLst>
                                    <p:cond delay="100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500" fill="hold"/>
                                        <p:tgtEl>
                                          <p:spTgt spid="71"/>
                                        </p:tgtEl>
                                        <p:attrNameLst>
                                          <p:attrName>ppt_w</p:attrName>
                                        </p:attrNameLst>
                                      </p:cBhvr>
                                      <p:tavLst>
                                        <p:tav tm="0">
                                          <p:val>
                                            <p:fltVal val="0"/>
                                          </p:val>
                                        </p:tav>
                                        <p:tav tm="100000">
                                          <p:val>
                                            <p:strVal val="#ppt_w"/>
                                          </p:val>
                                        </p:tav>
                                      </p:tavLst>
                                    </p:anim>
                                    <p:anim calcmode="lin" valueType="num">
                                      <p:cBhvr>
                                        <p:cTn id="147" dur="500" fill="hold"/>
                                        <p:tgtEl>
                                          <p:spTgt spid="71"/>
                                        </p:tgtEl>
                                        <p:attrNameLst>
                                          <p:attrName>ppt_h</p:attrName>
                                        </p:attrNameLst>
                                      </p:cBhvr>
                                      <p:tavLst>
                                        <p:tav tm="0">
                                          <p:val>
                                            <p:fltVal val="0"/>
                                          </p:val>
                                        </p:tav>
                                        <p:tav tm="100000">
                                          <p:val>
                                            <p:strVal val="#ppt_h"/>
                                          </p:val>
                                        </p:tav>
                                      </p:tavLst>
                                    </p:anim>
                                    <p:animEffect transition="in" filter="fade">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9687981" y="2773504"/>
            <a:ext cx="1112911" cy="1112911"/>
          </a:xfrm>
          <a:prstGeom prst="ellips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p:nvPr/>
        </p:nvSpPr>
        <p:spPr>
          <a:xfrm>
            <a:off x="7603487" y="2773504"/>
            <a:ext cx="1112911" cy="1112911"/>
          </a:xfrm>
          <a:prstGeom prst="ellips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p:nvPr/>
        </p:nvSpPr>
        <p:spPr>
          <a:xfrm>
            <a:off x="5541132" y="2773504"/>
            <a:ext cx="1112911" cy="1112911"/>
          </a:xfrm>
          <a:prstGeom prst="ellips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19754" y="2773504"/>
            <a:ext cx="1112911" cy="1112911"/>
          </a:xfrm>
          <a:prstGeom prst="ellips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480084" y="2773504"/>
            <a:ext cx="1112911" cy="1112911"/>
          </a:xfrm>
          <a:prstGeom prst="ellips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3073251" y="3011048"/>
            <a:ext cx="0" cy="6378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089475" y="3011048"/>
            <a:ext cx="0" cy="6378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033691" y="3011048"/>
            <a:ext cx="0" cy="6378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文本框 9"/>
          <p:cNvSpPr txBox="1"/>
          <p:nvPr/>
        </p:nvSpPr>
        <p:spPr>
          <a:xfrm>
            <a:off x="1174750" y="4275455"/>
            <a:ext cx="1682750" cy="394970"/>
          </a:xfrm>
          <a:prstGeom prst="rect">
            <a:avLst/>
          </a:prstGeom>
          <a:noFill/>
        </p:spPr>
        <p:txBody>
          <a:bodyPr wrap="square" lIns="68580" tIns="34290" rIns="68580" bIns="34290" rtlCol="0">
            <a:spAutoFit/>
          </a:bodyPr>
          <a:lstStyle/>
          <a:p>
            <a:pPr marL="0" lvl="1" algn="ctr"/>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p>
        </p:txBody>
      </p:sp>
      <p:sp>
        <p:nvSpPr>
          <p:cNvPr id="61" name="文本框 9"/>
          <p:cNvSpPr txBox="1"/>
          <p:nvPr/>
        </p:nvSpPr>
        <p:spPr>
          <a:xfrm>
            <a:off x="985019" y="4055249"/>
            <a:ext cx="2103041" cy="248285"/>
          </a:xfrm>
          <a:prstGeom prst="rect">
            <a:avLst/>
          </a:prstGeom>
          <a:noFill/>
        </p:spPr>
        <p:txBody>
          <a:bodyPr wrap="square" lIns="68580" tIns="34290" rIns="68580" bIns="34290" rtlCol="0">
            <a:spAutoFit/>
          </a:bodyPr>
          <a:lstStyle/>
          <a:p>
            <a:pPr marL="0" lvl="1" algn="ctr"/>
            <a:r>
              <a:rPr lang="zh-CN" altLang="en-US" sz="1100" dirty="0" smtClean="0">
                <a:solidFill>
                  <a:srgbClr val="2C3637"/>
                </a:solidFill>
                <a:latin typeface="微软雅黑" panose="020B0503020204020204" pitchFamily="34" charset="-122"/>
                <a:ea typeface="微软雅黑" panose="020B0503020204020204" pitchFamily="34" charset="-122"/>
              </a:rPr>
              <a:t>单击此处添加标题</a:t>
            </a:r>
          </a:p>
        </p:txBody>
      </p:sp>
      <p:sp>
        <p:nvSpPr>
          <p:cNvPr id="62" name="文本框 9"/>
          <p:cNvSpPr txBox="1"/>
          <p:nvPr/>
        </p:nvSpPr>
        <p:spPr>
          <a:xfrm>
            <a:off x="3073251" y="4272604"/>
            <a:ext cx="2005916" cy="394970"/>
          </a:xfrm>
          <a:prstGeom prst="rect">
            <a:avLst/>
          </a:prstGeom>
          <a:noFill/>
        </p:spPr>
        <p:txBody>
          <a:bodyPr wrap="square" lIns="68580" tIns="34290" rIns="68580" bIns="34290" rtlCol="0">
            <a:spAutoFit/>
          </a:bodyPr>
          <a:lstStyle/>
          <a:p>
            <a:pPr marL="0" lvl="1" algn="ctr"/>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p>
        </p:txBody>
      </p:sp>
      <p:sp>
        <p:nvSpPr>
          <p:cNvPr id="63" name="文本框 9"/>
          <p:cNvSpPr txBox="1"/>
          <p:nvPr/>
        </p:nvSpPr>
        <p:spPr>
          <a:xfrm>
            <a:off x="3155568" y="4052502"/>
            <a:ext cx="1717883" cy="248285"/>
          </a:xfrm>
          <a:prstGeom prst="rect">
            <a:avLst/>
          </a:prstGeom>
          <a:noFill/>
        </p:spPr>
        <p:txBody>
          <a:bodyPr wrap="square" lIns="68580" tIns="34290" rIns="68580" bIns="34290" rtlCol="0">
            <a:spAutoFit/>
          </a:bodyPr>
          <a:lstStyle/>
          <a:p>
            <a:pPr marL="0" lvl="1" algn="ctr"/>
            <a:r>
              <a:rPr lang="zh-CN" altLang="en-US" sz="1100" dirty="0" smtClean="0">
                <a:solidFill>
                  <a:srgbClr val="2C3637"/>
                </a:solidFill>
                <a:latin typeface="微软雅黑" panose="020B0503020204020204" pitchFamily="34" charset="-122"/>
                <a:ea typeface="微软雅黑" panose="020B0503020204020204" pitchFamily="34" charset="-122"/>
              </a:rPr>
              <a:t>单击此处添加标题</a:t>
            </a:r>
          </a:p>
        </p:txBody>
      </p:sp>
      <p:sp>
        <p:nvSpPr>
          <p:cNvPr id="64" name="文本框 9"/>
          <p:cNvSpPr txBox="1"/>
          <p:nvPr/>
        </p:nvSpPr>
        <p:spPr>
          <a:xfrm>
            <a:off x="5093421" y="4275351"/>
            <a:ext cx="1872207" cy="394970"/>
          </a:xfrm>
          <a:prstGeom prst="rect">
            <a:avLst/>
          </a:prstGeom>
          <a:noFill/>
        </p:spPr>
        <p:txBody>
          <a:bodyPr wrap="square" lIns="68580" tIns="34290" rIns="68580" bIns="34290" rtlCol="0">
            <a:spAutoFit/>
          </a:bodyPr>
          <a:lstStyle/>
          <a:p>
            <a:pPr marL="0" lvl="1" algn="ctr"/>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p>
        </p:txBody>
      </p:sp>
      <p:sp>
        <p:nvSpPr>
          <p:cNvPr id="65" name="文本框 9"/>
          <p:cNvSpPr txBox="1"/>
          <p:nvPr/>
        </p:nvSpPr>
        <p:spPr>
          <a:xfrm>
            <a:off x="4945459" y="4055249"/>
            <a:ext cx="2092178" cy="248285"/>
          </a:xfrm>
          <a:prstGeom prst="rect">
            <a:avLst/>
          </a:prstGeom>
          <a:noFill/>
        </p:spPr>
        <p:txBody>
          <a:bodyPr wrap="square" lIns="68580" tIns="34290" rIns="68580" bIns="34290" rtlCol="0">
            <a:spAutoFit/>
          </a:bodyPr>
          <a:lstStyle/>
          <a:p>
            <a:pPr marL="0" lvl="1" algn="ctr"/>
            <a:r>
              <a:rPr lang="zh-CN" altLang="en-US" sz="1100" dirty="0" smtClean="0">
                <a:solidFill>
                  <a:srgbClr val="2C3637"/>
                </a:solidFill>
                <a:latin typeface="微软雅黑" panose="020B0503020204020204" pitchFamily="34" charset="-122"/>
                <a:ea typeface="微软雅黑" panose="020B0503020204020204" pitchFamily="34" charset="-122"/>
              </a:rPr>
              <a:t>单击此处添加标题</a:t>
            </a:r>
          </a:p>
        </p:txBody>
      </p:sp>
      <p:sp>
        <p:nvSpPr>
          <p:cNvPr id="66" name="文本框 9"/>
          <p:cNvSpPr txBox="1"/>
          <p:nvPr/>
        </p:nvSpPr>
        <p:spPr>
          <a:xfrm>
            <a:off x="7321723" y="4275351"/>
            <a:ext cx="1676439" cy="394970"/>
          </a:xfrm>
          <a:prstGeom prst="rect">
            <a:avLst/>
          </a:prstGeom>
          <a:noFill/>
        </p:spPr>
        <p:txBody>
          <a:bodyPr wrap="square" lIns="68580" tIns="34290" rIns="68580" bIns="34290" rtlCol="0">
            <a:spAutoFit/>
          </a:bodyPr>
          <a:lstStyle/>
          <a:p>
            <a:pPr marL="0" lvl="1" algn="ctr"/>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p>
        </p:txBody>
      </p:sp>
      <p:sp>
        <p:nvSpPr>
          <p:cNvPr id="67" name="文本框 9"/>
          <p:cNvSpPr txBox="1"/>
          <p:nvPr/>
        </p:nvSpPr>
        <p:spPr>
          <a:xfrm>
            <a:off x="7249715" y="4055249"/>
            <a:ext cx="1820455" cy="248285"/>
          </a:xfrm>
          <a:prstGeom prst="rect">
            <a:avLst/>
          </a:prstGeom>
          <a:noFill/>
        </p:spPr>
        <p:txBody>
          <a:bodyPr wrap="square" lIns="68580" tIns="34290" rIns="68580" bIns="34290" rtlCol="0">
            <a:spAutoFit/>
          </a:bodyPr>
          <a:lstStyle/>
          <a:p>
            <a:pPr marL="0" lvl="1" algn="ctr"/>
            <a:r>
              <a:rPr lang="zh-CN" altLang="en-US" sz="1100" dirty="0" smtClean="0">
                <a:solidFill>
                  <a:srgbClr val="2C3637"/>
                </a:solidFill>
                <a:latin typeface="微软雅黑" panose="020B0503020204020204" pitchFamily="34" charset="-122"/>
                <a:ea typeface="微软雅黑" panose="020B0503020204020204" pitchFamily="34" charset="-122"/>
              </a:rPr>
              <a:t>单击此处添加标题</a:t>
            </a:r>
          </a:p>
        </p:txBody>
      </p:sp>
      <p:sp>
        <p:nvSpPr>
          <p:cNvPr id="68" name="文本框 9"/>
          <p:cNvSpPr txBox="1"/>
          <p:nvPr/>
        </p:nvSpPr>
        <p:spPr>
          <a:xfrm>
            <a:off x="9409955" y="4275351"/>
            <a:ext cx="1800200" cy="394970"/>
          </a:xfrm>
          <a:prstGeom prst="rect">
            <a:avLst/>
          </a:prstGeom>
          <a:noFill/>
        </p:spPr>
        <p:txBody>
          <a:bodyPr wrap="square" lIns="68580" tIns="34290" rIns="68580" bIns="34290" rtlCol="0">
            <a:spAutoFit/>
          </a:bodyPr>
          <a:lstStyle/>
          <a:p>
            <a:pPr marL="0" lvl="1" algn="ctr"/>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p>
        </p:txBody>
      </p:sp>
      <p:sp>
        <p:nvSpPr>
          <p:cNvPr id="69" name="文本框 9"/>
          <p:cNvSpPr txBox="1"/>
          <p:nvPr/>
        </p:nvSpPr>
        <p:spPr>
          <a:xfrm>
            <a:off x="9265939" y="4055249"/>
            <a:ext cx="1956994" cy="248285"/>
          </a:xfrm>
          <a:prstGeom prst="rect">
            <a:avLst/>
          </a:prstGeom>
          <a:noFill/>
        </p:spPr>
        <p:txBody>
          <a:bodyPr wrap="square" lIns="68580" tIns="34290" rIns="68580" bIns="34290" rtlCol="0">
            <a:spAutoFit/>
          </a:bodyPr>
          <a:lstStyle/>
          <a:p>
            <a:pPr marL="0" lvl="1" algn="ctr"/>
            <a:r>
              <a:rPr lang="zh-CN" altLang="en-US" sz="1100" dirty="0" smtClean="0">
                <a:solidFill>
                  <a:srgbClr val="2C3637"/>
                </a:solidFill>
                <a:latin typeface="微软雅黑" panose="020B0503020204020204" pitchFamily="34" charset="-122"/>
                <a:ea typeface="微软雅黑" panose="020B0503020204020204" pitchFamily="34" charset="-122"/>
              </a:rPr>
              <a:t>单击此处添加标题</a:t>
            </a:r>
          </a:p>
        </p:txBody>
      </p:sp>
      <p:sp>
        <p:nvSpPr>
          <p:cNvPr id="70" name="TextBox 69"/>
          <p:cNvSpPr txBox="1"/>
          <p:nvPr/>
        </p:nvSpPr>
        <p:spPr>
          <a:xfrm>
            <a:off x="5521523" y="1177007"/>
            <a:ext cx="1208405" cy="398780"/>
          </a:xfrm>
          <a:prstGeom prst="rect">
            <a:avLst/>
          </a:prstGeom>
          <a:noFill/>
        </p:spPr>
        <p:txBody>
          <a:bodyPr wrap="none" rtlCol="0">
            <a:spAutoFit/>
          </a:bodyPr>
          <a:lstStyle/>
          <a:p>
            <a:r>
              <a:rPr lang="en-US" altLang="zh-CN" sz="2000" dirty="0" smtClean="0">
                <a:solidFill>
                  <a:srgbClr val="C00000"/>
                </a:solidFill>
                <a:latin typeface="Impact MT Std" pitchFamily="34" charset="0"/>
                <a:ea typeface="微软雅黑" panose="020B0503020204020204" pitchFamily="34" charset="-122"/>
              </a:rPr>
              <a:t>CONTENTS</a:t>
            </a:r>
            <a:endParaRPr lang="zh-CN" altLang="en-US" sz="2000" dirty="0">
              <a:solidFill>
                <a:srgbClr val="C00000"/>
              </a:solidFill>
              <a:latin typeface="Impact MT Std" pitchFamily="34" charset="0"/>
              <a:ea typeface="微软雅黑" panose="020B0503020204020204" pitchFamily="34" charset="-122"/>
            </a:endParaRPr>
          </a:p>
        </p:txBody>
      </p:sp>
      <p:sp>
        <p:nvSpPr>
          <p:cNvPr id="71" name="Freeform 5"/>
          <p:cNvSpPr/>
          <p:nvPr/>
        </p:nvSpPr>
        <p:spPr bwMode="auto">
          <a:xfrm>
            <a:off x="4801443" y="-1"/>
            <a:ext cx="2706492" cy="1145649"/>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sz="2000"/>
          </a:p>
        </p:txBody>
      </p:sp>
      <p:sp>
        <p:nvSpPr>
          <p:cNvPr id="72" name="TextBox 71"/>
          <p:cNvSpPr txBox="1"/>
          <p:nvPr/>
        </p:nvSpPr>
        <p:spPr>
          <a:xfrm>
            <a:off x="5433434" y="445894"/>
            <a:ext cx="1369060" cy="678815"/>
          </a:xfrm>
          <a:prstGeom prst="rect">
            <a:avLst/>
          </a:prstGeom>
          <a:noFill/>
        </p:spPr>
        <p:txBody>
          <a:bodyPr wrap="non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cxnSp>
        <p:nvCxnSpPr>
          <p:cNvPr id="9" name="直接连接符 8"/>
          <p:cNvCxnSpPr/>
          <p:nvPr/>
        </p:nvCxnSpPr>
        <p:spPr>
          <a:xfrm>
            <a:off x="9265716" y="3011048"/>
            <a:ext cx="0" cy="6378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pic>
        <p:nvPicPr>
          <p:cNvPr id="32"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737" y="2711213"/>
            <a:ext cx="1057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475" y="2711213"/>
            <a:ext cx="1057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213" y="2711213"/>
            <a:ext cx="1057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626" y="2711213"/>
            <a:ext cx="1057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3617" y="2711213"/>
            <a:ext cx="1057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2"/>
                                        </p:tgtEl>
                                        <p:attrNameLst>
                                          <p:attrName>ppt_y</p:attrName>
                                        </p:attrNameLst>
                                      </p:cBhvr>
                                      <p:tavLst>
                                        <p:tav tm="0">
                                          <p:val>
                                            <p:strVal val="#ppt_y"/>
                                          </p:val>
                                        </p:tav>
                                        <p:tav tm="100000">
                                          <p:val>
                                            <p:strVal val="#ppt_y"/>
                                          </p:val>
                                        </p:tav>
                                      </p:tavLst>
                                    </p:anim>
                                    <p:anim calcmode="lin" valueType="num">
                                      <p:cBhvr>
                                        <p:cTn id="1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2"/>
                                        </p:tgtEl>
                                      </p:cBhvr>
                                    </p:animEffect>
                                  </p:childTnLst>
                                </p:cTn>
                              </p:par>
                            </p:childTnLst>
                          </p:cTn>
                        </p:par>
                        <p:par>
                          <p:cTn id="18" fill="hold">
                            <p:stCondLst>
                              <p:cond delay="16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0"/>
                                        </p:tgtEl>
                                        <p:attrNameLst>
                                          <p:attrName>ppt_y</p:attrName>
                                        </p:attrNameLst>
                                      </p:cBhvr>
                                      <p:tavLst>
                                        <p:tav tm="0">
                                          <p:val>
                                            <p:strVal val="#ppt_y"/>
                                          </p:val>
                                        </p:tav>
                                        <p:tav tm="100000">
                                          <p:val>
                                            <p:strVal val="#ppt_y"/>
                                          </p:val>
                                        </p:tav>
                                      </p:tavLst>
                                    </p:anim>
                                    <p:anim calcmode="lin" valueType="num">
                                      <p:cBhvr>
                                        <p:cTn id="23"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0"/>
                                        </p:tgtEl>
                                      </p:cBhvr>
                                    </p:animEffect>
                                  </p:childTnLst>
                                </p:cTn>
                              </p:par>
                              <p:par>
                                <p:cTn id="26" presetID="53" presetClass="entr" presetSubtype="16" fill="hold" nodeType="withEffect">
                                  <p:stCondLst>
                                    <p:cond delay="125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par>
                                <p:cTn id="31" presetID="53" presetClass="entr" presetSubtype="16" fill="hold" nodeType="withEffect">
                                  <p:stCondLst>
                                    <p:cond delay="1250"/>
                                  </p:stCondLst>
                                  <p:childTnLst>
                                    <p:set>
                                      <p:cBhvr>
                                        <p:cTn id="32" dur="1" fill="hold">
                                          <p:stCondLst>
                                            <p:cond delay="0"/>
                                          </p:stCondLst>
                                        </p:cTn>
                                        <p:tgtEl>
                                          <p:spTgt spid="57"/>
                                        </p:tgtEl>
                                        <p:attrNameLst>
                                          <p:attrName>style.visibility</p:attrName>
                                        </p:attrNameLst>
                                      </p:cBhvr>
                                      <p:to>
                                        <p:strVal val="visible"/>
                                      </p:to>
                                    </p:set>
                                    <p:anim calcmode="lin" valueType="num">
                                      <p:cBhvr>
                                        <p:cTn id="33" dur="500" fill="hold"/>
                                        <p:tgtEl>
                                          <p:spTgt spid="57"/>
                                        </p:tgtEl>
                                        <p:attrNameLst>
                                          <p:attrName>ppt_w</p:attrName>
                                        </p:attrNameLst>
                                      </p:cBhvr>
                                      <p:tavLst>
                                        <p:tav tm="0">
                                          <p:val>
                                            <p:fltVal val="0"/>
                                          </p:val>
                                        </p:tav>
                                        <p:tav tm="100000">
                                          <p:val>
                                            <p:strVal val="#ppt_w"/>
                                          </p:val>
                                        </p:tav>
                                      </p:tavLst>
                                    </p:anim>
                                    <p:anim calcmode="lin" valueType="num">
                                      <p:cBhvr>
                                        <p:cTn id="34" dur="500" fill="hold"/>
                                        <p:tgtEl>
                                          <p:spTgt spid="57"/>
                                        </p:tgtEl>
                                        <p:attrNameLst>
                                          <p:attrName>ppt_h</p:attrName>
                                        </p:attrNameLst>
                                      </p:cBhvr>
                                      <p:tavLst>
                                        <p:tav tm="0">
                                          <p:val>
                                            <p:fltVal val="0"/>
                                          </p:val>
                                        </p:tav>
                                        <p:tav tm="100000">
                                          <p:val>
                                            <p:strVal val="#ppt_h"/>
                                          </p:val>
                                        </p:tav>
                                      </p:tavLst>
                                    </p:anim>
                                    <p:animEffect transition="in" filter="fade">
                                      <p:cBhvr>
                                        <p:cTn id="35" dur="500"/>
                                        <p:tgtEl>
                                          <p:spTgt spid="57"/>
                                        </p:tgtEl>
                                      </p:cBhvr>
                                    </p:animEffect>
                                  </p:childTnLst>
                                </p:cTn>
                              </p:par>
                              <p:par>
                                <p:cTn id="36" presetID="53" presetClass="entr" presetSubtype="16" fill="hold" nodeType="withEffect">
                                  <p:stCondLst>
                                    <p:cond delay="125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childTnLst>
                          </p:cTn>
                        </p:par>
                        <p:par>
                          <p:cTn id="41" fill="hold">
                            <p:stCondLst>
                              <p:cond delay="3400"/>
                            </p:stCondLst>
                            <p:childTnLst>
                              <p:par>
                                <p:cTn id="42" presetID="16" presetClass="entr" presetSubtype="21"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arn(inVertical)">
                                      <p:cBhvr>
                                        <p:cTn id="44" dur="500"/>
                                        <p:tgtEl>
                                          <p:spTgt spid="6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childTnLst>
                          </p:cTn>
                        </p:par>
                        <p:par>
                          <p:cTn id="48" fill="hold">
                            <p:stCondLst>
                              <p:cond delay="3900"/>
                            </p:stCondLst>
                            <p:childTnLst>
                              <p:par>
                                <p:cTn id="49" presetID="16" presetClass="entr" presetSubtype="21"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barn(inVertical)">
                                      <p:cBhvr>
                                        <p:cTn id="51" dur="500"/>
                                        <p:tgtEl>
                                          <p:spTgt spid="6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barn(inVertical)">
                                      <p:cBhvr>
                                        <p:cTn id="54" dur="500"/>
                                        <p:tgtEl>
                                          <p:spTgt spid="63"/>
                                        </p:tgtEl>
                                      </p:cBhvr>
                                    </p:animEffect>
                                  </p:childTnLst>
                                </p:cTn>
                              </p:par>
                            </p:childTnLst>
                          </p:cTn>
                        </p:par>
                        <p:par>
                          <p:cTn id="55" fill="hold">
                            <p:stCondLst>
                              <p:cond delay="4400"/>
                            </p:stCondLst>
                            <p:childTnLst>
                              <p:par>
                                <p:cTn id="56" presetID="16" presetClass="entr" presetSubtype="21"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barn(inVertical)">
                                      <p:cBhvr>
                                        <p:cTn id="58" dur="500"/>
                                        <p:tgtEl>
                                          <p:spTgt spid="6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barn(inVertical)">
                                      <p:cBhvr>
                                        <p:cTn id="61" dur="500"/>
                                        <p:tgtEl>
                                          <p:spTgt spid="65"/>
                                        </p:tgtEl>
                                      </p:cBhvr>
                                    </p:animEffect>
                                  </p:childTnLst>
                                </p:cTn>
                              </p:par>
                            </p:childTnLst>
                          </p:cTn>
                        </p:par>
                        <p:par>
                          <p:cTn id="62" fill="hold">
                            <p:stCondLst>
                              <p:cond delay="4900"/>
                            </p:stCondLst>
                            <p:childTnLst>
                              <p:par>
                                <p:cTn id="63" presetID="16" presetClass="entr" presetSubtype="21"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barn(inVertical)">
                                      <p:cBhvr>
                                        <p:cTn id="65" dur="500"/>
                                        <p:tgtEl>
                                          <p:spTgt spid="6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barn(inVertical)">
                                      <p:cBhvr>
                                        <p:cTn id="68" dur="500"/>
                                        <p:tgtEl>
                                          <p:spTgt spid="67"/>
                                        </p:tgtEl>
                                      </p:cBhvr>
                                    </p:animEffect>
                                  </p:childTnLst>
                                </p:cTn>
                              </p:par>
                            </p:childTnLst>
                          </p:cTn>
                        </p:par>
                        <p:par>
                          <p:cTn id="69" fill="hold">
                            <p:stCondLst>
                              <p:cond delay="5400"/>
                            </p:stCondLst>
                            <p:childTnLst>
                              <p:par>
                                <p:cTn id="70" presetID="16" presetClass="entr" presetSubtype="21"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barn(inVertical)">
                                      <p:cBhvr>
                                        <p:cTn id="72" dur="500"/>
                                        <p:tgtEl>
                                          <p:spTgt spid="68"/>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barn(inVertical)">
                                      <p:cBhvr>
                                        <p:cTn id="75" dur="500"/>
                                        <p:tgtEl>
                                          <p:spTgt spid="69"/>
                                        </p:tgtEl>
                                      </p:cBhvr>
                                    </p:animEffect>
                                  </p:childTnLst>
                                </p:cTn>
                              </p:par>
                              <p:par>
                                <p:cTn id="76" presetID="53" presetClass="entr" presetSubtype="16" fill="hold" grpId="0" nodeType="withEffect">
                                  <p:stCondLst>
                                    <p:cond delay="25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cTn>
                              </p:par>
                              <p:par>
                                <p:cTn id="81" presetID="53" presetClass="entr" presetSubtype="16" fill="hold" grpId="0" nodeType="withEffect">
                                  <p:stCondLst>
                                    <p:cond delay="25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par>
                                <p:cTn id="91" presetID="53" presetClass="entr" presetSubtype="16"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par>
                                <p:cTn id="96" presetID="53" presetClass="entr" presetSubtype="16" fill="hold" grpId="0" nodeType="withEffect">
                                  <p:stCondLst>
                                    <p:cond delay="250"/>
                                  </p:stCondLst>
                                  <p:childTnLst>
                                    <p:set>
                                      <p:cBhvr>
                                        <p:cTn id="97" dur="1" fill="hold">
                                          <p:stCondLst>
                                            <p:cond delay="0"/>
                                          </p:stCondLst>
                                        </p:cTn>
                                        <p:tgtEl>
                                          <p:spTgt spid="28"/>
                                        </p:tgtEl>
                                        <p:attrNameLst>
                                          <p:attrName>style.visibility</p:attrName>
                                        </p:attrNameLst>
                                      </p:cBhvr>
                                      <p:to>
                                        <p:strVal val="visible"/>
                                      </p:to>
                                    </p:set>
                                    <p:anim calcmode="lin" valueType="num">
                                      <p:cBhvr>
                                        <p:cTn id="98" dur="500" fill="hold"/>
                                        <p:tgtEl>
                                          <p:spTgt spid="28"/>
                                        </p:tgtEl>
                                        <p:attrNameLst>
                                          <p:attrName>ppt_w</p:attrName>
                                        </p:attrNameLst>
                                      </p:cBhvr>
                                      <p:tavLst>
                                        <p:tav tm="0">
                                          <p:val>
                                            <p:fltVal val="0"/>
                                          </p:val>
                                        </p:tav>
                                        <p:tav tm="100000">
                                          <p:val>
                                            <p:strVal val="#ppt_w"/>
                                          </p:val>
                                        </p:tav>
                                      </p:tavLst>
                                    </p:anim>
                                    <p:anim calcmode="lin" valueType="num">
                                      <p:cBhvr>
                                        <p:cTn id="99" dur="500" fill="hold"/>
                                        <p:tgtEl>
                                          <p:spTgt spid="28"/>
                                        </p:tgtEl>
                                        <p:attrNameLst>
                                          <p:attrName>ppt_h</p:attrName>
                                        </p:attrNameLst>
                                      </p:cBhvr>
                                      <p:tavLst>
                                        <p:tav tm="0">
                                          <p:val>
                                            <p:fltVal val="0"/>
                                          </p:val>
                                        </p:tav>
                                        <p:tav tm="100000">
                                          <p:val>
                                            <p:strVal val="#ppt_h"/>
                                          </p:val>
                                        </p:tav>
                                      </p:tavLst>
                                    </p:anim>
                                    <p:animEffect transition="in" filter="fade">
                                      <p:cBhvr>
                                        <p:cTn id="100" dur="500"/>
                                        <p:tgtEl>
                                          <p:spTgt spid="28"/>
                                        </p:tgtEl>
                                      </p:cBhvr>
                                    </p:animEffect>
                                  </p:childTnLst>
                                </p:cTn>
                              </p:par>
                              <p:par>
                                <p:cTn id="101" presetID="53" presetClass="entr" presetSubtype="16" fill="hold" nodeType="withEffect">
                                  <p:stCondLst>
                                    <p:cond delay="1250"/>
                                  </p:stCondLst>
                                  <p:childTnLst>
                                    <p:set>
                                      <p:cBhvr>
                                        <p:cTn id="102" dur="1" fill="hold">
                                          <p:stCondLst>
                                            <p:cond delay="0"/>
                                          </p:stCondLst>
                                        </p:cTn>
                                        <p:tgtEl>
                                          <p:spTgt spid="9"/>
                                        </p:tgtEl>
                                        <p:attrNameLst>
                                          <p:attrName>style.visibility</p:attrName>
                                        </p:attrNameLst>
                                      </p:cBhvr>
                                      <p:to>
                                        <p:strVal val="visible"/>
                                      </p:to>
                                    </p:set>
                                    <p:anim calcmode="lin" valueType="num">
                                      <p:cBhvr>
                                        <p:cTn id="103" dur="500" fill="hold"/>
                                        <p:tgtEl>
                                          <p:spTgt spid="9"/>
                                        </p:tgtEl>
                                        <p:attrNameLst>
                                          <p:attrName>ppt_w</p:attrName>
                                        </p:attrNameLst>
                                      </p:cBhvr>
                                      <p:tavLst>
                                        <p:tav tm="0">
                                          <p:val>
                                            <p:fltVal val="0"/>
                                          </p:val>
                                        </p:tav>
                                        <p:tav tm="100000">
                                          <p:val>
                                            <p:strVal val="#ppt_w"/>
                                          </p:val>
                                        </p:tav>
                                      </p:tavLst>
                                    </p:anim>
                                    <p:anim calcmode="lin" valueType="num">
                                      <p:cBhvr>
                                        <p:cTn id="104" dur="500" fill="hold"/>
                                        <p:tgtEl>
                                          <p:spTgt spid="9"/>
                                        </p:tgtEl>
                                        <p:attrNameLst>
                                          <p:attrName>ppt_h</p:attrName>
                                        </p:attrNameLst>
                                      </p:cBhvr>
                                      <p:tavLst>
                                        <p:tav tm="0">
                                          <p:val>
                                            <p:fltVal val="0"/>
                                          </p:val>
                                        </p:tav>
                                        <p:tav tm="100000">
                                          <p:val>
                                            <p:strVal val="#ppt_h"/>
                                          </p:val>
                                        </p:tav>
                                      </p:tavLst>
                                    </p:anim>
                                    <p:animEffect transition="in" filter="fade">
                                      <p:cBhvr>
                                        <p:cTn id="105" dur="500"/>
                                        <p:tgtEl>
                                          <p:spTgt spid="9"/>
                                        </p:tgtEl>
                                      </p:cBhvr>
                                    </p:animEffect>
                                  </p:childTnLst>
                                </p:cTn>
                              </p:par>
                              <p:par>
                                <p:cTn id="106" presetID="2" presetClass="entr" presetSubtype="2" fill="hold"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500" fill="hold"/>
                                        <p:tgtEl>
                                          <p:spTgt spid="32"/>
                                        </p:tgtEl>
                                        <p:attrNameLst>
                                          <p:attrName>ppt_x</p:attrName>
                                        </p:attrNameLst>
                                      </p:cBhvr>
                                      <p:tavLst>
                                        <p:tav tm="0">
                                          <p:val>
                                            <p:strVal val="1+#ppt_w/2"/>
                                          </p:val>
                                        </p:tav>
                                        <p:tav tm="100000">
                                          <p:val>
                                            <p:strVal val="#ppt_x"/>
                                          </p:val>
                                        </p:tav>
                                      </p:tavLst>
                                    </p:anim>
                                    <p:anim calcmode="lin" valueType="num">
                                      <p:cBhvr additive="base">
                                        <p:cTn id="109" dur="500" fill="hold"/>
                                        <p:tgtEl>
                                          <p:spTgt spid="32"/>
                                        </p:tgtEl>
                                        <p:attrNameLst>
                                          <p:attrName>ppt_y</p:attrName>
                                        </p:attrNameLst>
                                      </p:cBhvr>
                                      <p:tavLst>
                                        <p:tav tm="0">
                                          <p:val>
                                            <p:strVal val="#ppt_y"/>
                                          </p:val>
                                        </p:tav>
                                        <p:tav tm="100000">
                                          <p:val>
                                            <p:strVal val="#ppt_y"/>
                                          </p:val>
                                        </p:tav>
                                      </p:tavLst>
                                    </p:anim>
                                  </p:childTnLst>
                                </p:cTn>
                              </p:par>
                              <p:par>
                                <p:cTn id="110" presetID="2" presetClass="entr" presetSubtype="2"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1+#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par>
                                <p:cTn id="114" presetID="2" presetClass="entr" presetSubtype="2"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additive="base">
                                        <p:cTn id="116" dur="500" fill="hold"/>
                                        <p:tgtEl>
                                          <p:spTgt spid="34"/>
                                        </p:tgtEl>
                                        <p:attrNameLst>
                                          <p:attrName>ppt_x</p:attrName>
                                        </p:attrNameLst>
                                      </p:cBhvr>
                                      <p:tavLst>
                                        <p:tav tm="0">
                                          <p:val>
                                            <p:strVal val="1+#ppt_w/2"/>
                                          </p:val>
                                        </p:tav>
                                        <p:tav tm="100000">
                                          <p:val>
                                            <p:strVal val="#ppt_x"/>
                                          </p:val>
                                        </p:tav>
                                      </p:tavLst>
                                    </p:anim>
                                    <p:anim calcmode="lin" valueType="num">
                                      <p:cBhvr additive="base">
                                        <p:cTn id="117" dur="500" fill="hold"/>
                                        <p:tgtEl>
                                          <p:spTgt spid="34"/>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additive="base">
                                        <p:cTn id="120" dur="500" fill="hold"/>
                                        <p:tgtEl>
                                          <p:spTgt spid="35"/>
                                        </p:tgtEl>
                                        <p:attrNameLst>
                                          <p:attrName>ppt_x</p:attrName>
                                        </p:attrNameLst>
                                      </p:cBhvr>
                                      <p:tavLst>
                                        <p:tav tm="0">
                                          <p:val>
                                            <p:strVal val="1+#ppt_w/2"/>
                                          </p:val>
                                        </p:tav>
                                        <p:tav tm="100000">
                                          <p:val>
                                            <p:strVal val="#ppt_x"/>
                                          </p:val>
                                        </p:tav>
                                      </p:tavLst>
                                    </p:anim>
                                    <p:anim calcmode="lin" valueType="num">
                                      <p:cBhvr additive="base">
                                        <p:cTn id="121" dur="500" fill="hold"/>
                                        <p:tgtEl>
                                          <p:spTgt spid="35"/>
                                        </p:tgtEl>
                                        <p:attrNameLst>
                                          <p:attrName>ppt_y</p:attrName>
                                        </p:attrNameLst>
                                      </p:cBhvr>
                                      <p:tavLst>
                                        <p:tav tm="0">
                                          <p:val>
                                            <p:strVal val="#ppt_y"/>
                                          </p:val>
                                        </p:tav>
                                        <p:tav tm="100000">
                                          <p:val>
                                            <p:strVal val="#ppt_y"/>
                                          </p:val>
                                        </p:tav>
                                      </p:tavLst>
                                    </p:anim>
                                  </p:childTnLst>
                                </p:cTn>
                              </p:par>
                              <p:par>
                                <p:cTn id="122" presetID="2" presetClass="entr" presetSubtype="2" fill="hold" nodeType="with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additive="base">
                                        <p:cTn id="124" dur="500" fill="hold"/>
                                        <p:tgtEl>
                                          <p:spTgt spid="36"/>
                                        </p:tgtEl>
                                        <p:attrNameLst>
                                          <p:attrName>ppt_x</p:attrName>
                                        </p:attrNameLst>
                                      </p:cBhvr>
                                      <p:tavLst>
                                        <p:tav tm="0">
                                          <p:val>
                                            <p:strVal val="1+#ppt_w/2"/>
                                          </p:val>
                                        </p:tav>
                                        <p:tav tm="100000">
                                          <p:val>
                                            <p:strVal val="#ppt_x"/>
                                          </p:val>
                                        </p:tav>
                                      </p:tavLst>
                                    </p:anim>
                                    <p:anim calcmode="lin" valueType="num">
                                      <p:cBhvr additive="base">
                                        <p:cTn id="1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7" grpId="0" bldLvl="0" animBg="1"/>
      <p:bldP spid="26" grpId="0" bldLvl="0" animBg="1"/>
      <p:bldP spid="25" grpId="0" bldLvl="0" animBg="1"/>
      <p:bldP spid="2" grpId="0" bldLvl="0" animBg="1"/>
      <p:bldP spid="60" grpId="0"/>
      <p:bldP spid="61" grpId="0"/>
      <p:bldP spid="62" grpId="0"/>
      <p:bldP spid="63" grpId="0"/>
      <p:bldP spid="64" grpId="0"/>
      <p:bldP spid="65" grpId="0"/>
      <p:bldP spid="66" grpId="0"/>
      <p:bldP spid="67" grpId="0"/>
      <p:bldP spid="68" grpId="0"/>
      <p:bldP spid="69" grpId="0"/>
      <p:bldP spid="70" grpId="0"/>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MARKET DEVELOPMENT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9"/>
          <p:cNvSpPr/>
          <p:nvPr/>
        </p:nvSpPr>
        <p:spPr bwMode="auto">
          <a:xfrm rot="13500000">
            <a:off x="1761436" y="243540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1" name="Freeform 9"/>
          <p:cNvSpPr/>
          <p:nvPr/>
        </p:nvSpPr>
        <p:spPr bwMode="auto">
          <a:xfrm rot="13500000">
            <a:off x="4097971" y="243003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2" name="Freeform 9"/>
          <p:cNvSpPr/>
          <p:nvPr/>
        </p:nvSpPr>
        <p:spPr bwMode="auto">
          <a:xfrm rot="2700000">
            <a:off x="2926431" y="1279909"/>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91440" tIns="45720" rIns="91440" bIns="45720" numCol="1" anchor="t" anchorCtr="0" compatLnSpc="1"/>
          <a:lstStyle/>
          <a:p>
            <a:endParaRPr lang="id-ID"/>
          </a:p>
        </p:txBody>
      </p:sp>
      <p:grpSp>
        <p:nvGrpSpPr>
          <p:cNvPr id="33" name="Group 10"/>
          <p:cNvGrpSpPr/>
          <p:nvPr/>
        </p:nvGrpSpPr>
        <p:grpSpPr>
          <a:xfrm>
            <a:off x="1982986" y="2617126"/>
            <a:ext cx="599208" cy="492388"/>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01</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6" name="Group 13"/>
          <p:cNvGrpSpPr/>
          <p:nvPr/>
        </p:nvGrpSpPr>
        <p:grpSpPr>
          <a:xfrm>
            <a:off x="3692401" y="1108017"/>
            <a:ext cx="599208" cy="492388"/>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02</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9" name="Group 16"/>
          <p:cNvGrpSpPr/>
          <p:nvPr/>
        </p:nvGrpSpPr>
        <p:grpSpPr>
          <a:xfrm>
            <a:off x="5445201" y="2627695"/>
            <a:ext cx="599208" cy="492388"/>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03</a:t>
              </a:r>
              <a:endParaRPr lang="id-ID" b="1" dirty="0">
                <a:solidFill>
                  <a:srgbClr val="C00000"/>
                </a:solidFill>
                <a:latin typeface="微软雅黑" panose="020B0503020204020204" pitchFamily="34" charset="-122"/>
                <a:ea typeface="微软雅黑" panose="020B0503020204020204" pitchFamily="34" charset="-122"/>
              </a:endParaRPr>
            </a:p>
          </p:txBody>
        </p:sp>
      </p:grpSp>
      <p:sp>
        <p:nvSpPr>
          <p:cNvPr id="44" name="Freeform 19"/>
          <p:cNvSpPr>
            <a:spLocks noEditPoints="1"/>
          </p:cNvSpPr>
          <p:nvPr/>
        </p:nvSpPr>
        <p:spPr bwMode="auto">
          <a:xfrm>
            <a:off x="3762685" y="2095237"/>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91440" tIns="45720" rIns="91440" bIns="45720" numCol="1" anchor="t" anchorCtr="0" compatLnSpc="1"/>
          <a:lstStyle/>
          <a:p>
            <a:endParaRPr lang="id-ID">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2604115" y="3404418"/>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91440" tIns="45720" rIns="91440" bIns="45720" numCol="1" anchor="t" anchorCtr="0" compatLnSpc="1"/>
          <a:lstStyle/>
          <a:p>
            <a:endParaRPr lang="id-ID"/>
          </a:p>
        </p:txBody>
      </p:sp>
      <p:grpSp>
        <p:nvGrpSpPr>
          <p:cNvPr id="46" name="Group 24"/>
          <p:cNvGrpSpPr/>
          <p:nvPr/>
        </p:nvGrpSpPr>
        <p:grpSpPr>
          <a:xfrm>
            <a:off x="4937455" y="3349155"/>
            <a:ext cx="451474" cy="442875"/>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椭圆 50"/>
          <p:cNvSpPr/>
          <p:nvPr/>
        </p:nvSpPr>
        <p:spPr>
          <a:xfrm>
            <a:off x="6767600" y="191033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sp>
        <p:nvSpPr>
          <p:cNvPr id="52" name="椭圆 51"/>
          <p:cNvSpPr/>
          <p:nvPr/>
        </p:nvSpPr>
        <p:spPr>
          <a:xfrm>
            <a:off x="6767601" y="263041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sp>
        <p:nvSpPr>
          <p:cNvPr id="53" name="椭圆 52"/>
          <p:cNvSpPr/>
          <p:nvPr/>
        </p:nvSpPr>
        <p:spPr>
          <a:xfrm>
            <a:off x="6767601" y="336729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sp>
        <p:nvSpPr>
          <p:cNvPr id="54" name="标题 11"/>
          <p:cNvSpPr txBox="1"/>
          <p:nvPr/>
        </p:nvSpPr>
        <p:spPr>
          <a:xfrm>
            <a:off x="7344223" y="197850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7344224" y="269858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7344224" y="343546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gn="l"/>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101143" y="5374957"/>
            <a:ext cx="8172908" cy="646331"/>
          </a:xfrm>
          <a:prstGeom prst="rect">
            <a:avLst/>
          </a:prstGeom>
          <a:noFill/>
        </p:spPr>
        <p:txBody>
          <a:bodyPr wrap="square" lIns="0" tIns="0" rIns="0" bIns="0" rtlCol="0">
            <a:spAutoFit/>
          </a:bodyPr>
          <a:lstStyle/>
          <a:p>
            <a:pPr algn="just"/>
            <a:r>
              <a:rPr lang="zh-CN" altLang="en-US" sz="1400" dirty="0" smtClean="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5190372" y="4940007"/>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COST BUDGET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41" name="Oval 120"/>
          <p:cNvSpPr>
            <a:spLocks noChangeAspect="1"/>
          </p:cNvSpPr>
          <p:nvPr/>
        </p:nvSpPr>
        <p:spPr>
          <a:xfrm>
            <a:off x="3492834" y="2357617"/>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105"/>
          <p:cNvSpPr>
            <a:spLocks noChangeAspect="1"/>
          </p:cNvSpPr>
          <p:nvPr/>
        </p:nvSpPr>
        <p:spPr>
          <a:xfrm>
            <a:off x="7016522" y="2465786"/>
            <a:ext cx="756709" cy="756709"/>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106"/>
          <p:cNvSpPr>
            <a:spLocks noChangeAspect="1"/>
          </p:cNvSpPr>
          <p:nvPr/>
        </p:nvSpPr>
        <p:spPr>
          <a:xfrm>
            <a:off x="2548008" y="2303566"/>
            <a:ext cx="1081012" cy="1081012"/>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109"/>
          <p:cNvSpPr>
            <a:spLocks noChangeAspect="1"/>
          </p:cNvSpPr>
          <p:nvPr/>
        </p:nvSpPr>
        <p:spPr>
          <a:xfrm>
            <a:off x="4880702" y="2185644"/>
            <a:ext cx="1297214" cy="1297214"/>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111"/>
          <p:cNvSpPr>
            <a:spLocks noChangeAspect="1"/>
          </p:cNvSpPr>
          <p:nvPr/>
        </p:nvSpPr>
        <p:spPr>
          <a:xfrm>
            <a:off x="4315817" y="2449543"/>
            <a:ext cx="756709" cy="75670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112"/>
          <p:cNvSpPr>
            <a:spLocks noChangeAspect="1"/>
          </p:cNvSpPr>
          <p:nvPr/>
        </p:nvSpPr>
        <p:spPr>
          <a:xfrm>
            <a:off x="6024736" y="2303566"/>
            <a:ext cx="1081012" cy="1081012"/>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13"/>
          <p:cNvSpPr>
            <a:spLocks noChangeAspect="1"/>
          </p:cNvSpPr>
          <p:nvPr/>
        </p:nvSpPr>
        <p:spPr>
          <a:xfrm>
            <a:off x="7645388" y="2503593"/>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114"/>
          <p:cNvSpPr>
            <a:spLocks noChangeAspect="1"/>
          </p:cNvSpPr>
          <p:nvPr/>
        </p:nvSpPr>
        <p:spPr>
          <a:xfrm>
            <a:off x="8177212" y="2077543"/>
            <a:ext cx="1513416" cy="1513416"/>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115"/>
          <p:cNvSpPr>
            <a:spLocks noChangeAspect="1"/>
          </p:cNvSpPr>
          <p:nvPr/>
        </p:nvSpPr>
        <p:spPr>
          <a:xfrm>
            <a:off x="9517165" y="2341441"/>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19"/>
          <p:cNvSpPr>
            <a:spLocks noChangeAspect="1"/>
          </p:cNvSpPr>
          <p:nvPr/>
        </p:nvSpPr>
        <p:spPr>
          <a:xfrm>
            <a:off x="2046882" y="2509948"/>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121"/>
          <p:cNvGrpSpPr/>
          <p:nvPr/>
        </p:nvGrpSpPr>
        <p:grpSpPr>
          <a:xfrm>
            <a:off x="2021796" y="3311867"/>
            <a:ext cx="718145" cy="825872"/>
            <a:chOff x="1088727" y="2876550"/>
            <a:chExt cx="718145" cy="825872"/>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727"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59" name="Group 124"/>
          <p:cNvGrpSpPr/>
          <p:nvPr/>
        </p:nvGrpSpPr>
        <p:grpSpPr>
          <a:xfrm>
            <a:off x="2740397" y="1412776"/>
            <a:ext cx="718145" cy="766976"/>
            <a:chOff x="1560584" y="1499974"/>
            <a:chExt cx="718145"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584"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2" name="Group 127"/>
          <p:cNvGrpSpPr/>
          <p:nvPr/>
        </p:nvGrpSpPr>
        <p:grpSpPr>
          <a:xfrm>
            <a:off x="4335432" y="1412776"/>
            <a:ext cx="718145" cy="881276"/>
            <a:chOff x="2618590" y="1499974"/>
            <a:chExt cx="718145"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59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5" name="Group 130"/>
          <p:cNvGrpSpPr/>
          <p:nvPr/>
        </p:nvGrpSpPr>
        <p:grpSpPr>
          <a:xfrm>
            <a:off x="6202612" y="1412776"/>
            <a:ext cx="718145" cy="766976"/>
            <a:chOff x="3905200" y="1499974"/>
            <a:chExt cx="718145"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20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8" name="Group 133"/>
          <p:cNvGrpSpPr/>
          <p:nvPr/>
        </p:nvGrpSpPr>
        <p:grpSpPr>
          <a:xfrm>
            <a:off x="7596399" y="1412776"/>
            <a:ext cx="718145" cy="919376"/>
            <a:chOff x="4863561" y="1499974"/>
            <a:chExt cx="718145"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561"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71" name="Group 136"/>
          <p:cNvGrpSpPr/>
          <p:nvPr/>
        </p:nvGrpSpPr>
        <p:grpSpPr>
          <a:xfrm>
            <a:off x="9626860" y="1412776"/>
            <a:ext cx="718145" cy="805076"/>
            <a:chOff x="6226367" y="1499974"/>
            <a:chExt cx="718145"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367"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77" name="Group 142"/>
          <p:cNvGrpSpPr/>
          <p:nvPr/>
        </p:nvGrpSpPr>
        <p:grpSpPr>
          <a:xfrm>
            <a:off x="3602317" y="3426167"/>
            <a:ext cx="718145" cy="711572"/>
            <a:chOff x="2146735" y="2990850"/>
            <a:chExt cx="718145" cy="711572"/>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73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84" name="Group 145"/>
          <p:cNvGrpSpPr/>
          <p:nvPr/>
        </p:nvGrpSpPr>
        <p:grpSpPr>
          <a:xfrm>
            <a:off x="5153811" y="3540467"/>
            <a:ext cx="718145" cy="597272"/>
            <a:chOff x="3204745" y="3105150"/>
            <a:chExt cx="718145" cy="597272"/>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74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87" name="Group 148"/>
          <p:cNvGrpSpPr/>
          <p:nvPr/>
        </p:nvGrpSpPr>
        <p:grpSpPr>
          <a:xfrm>
            <a:off x="7021128" y="3349967"/>
            <a:ext cx="718145" cy="787772"/>
            <a:chOff x="4506006" y="2914650"/>
            <a:chExt cx="718145" cy="787772"/>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6006"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90" name="Group 151"/>
          <p:cNvGrpSpPr/>
          <p:nvPr/>
        </p:nvGrpSpPr>
        <p:grpSpPr>
          <a:xfrm>
            <a:off x="8598022" y="3616667"/>
            <a:ext cx="718145" cy="521072"/>
            <a:chOff x="5487815" y="3181350"/>
            <a:chExt cx="718145" cy="521072"/>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81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sp>
        <p:nvSpPr>
          <p:cNvPr id="127" name="TextBox 126"/>
          <p:cNvSpPr txBox="1"/>
          <p:nvPr/>
        </p:nvSpPr>
        <p:spPr>
          <a:xfrm>
            <a:off x="2239687" y="5158933"/>
            <a:ext cx="8172908" cy="646331"/>
          </a:xfrm>
          <a:prstGeom prst="rect">
            <a:avLst/>
          </a:prstGeom>
          <a:noFill/>
        </p:spPr>
        <p:txBody>
          <a:bodyPr wrap="square" lIns="0" tIns="0" rIns="0" bIns="0" rtlCol="0">
            <a:spAutoFit/>
          </a:bodyPr>
          <a:lstStyle/>
          <a:p>
            <a:pPr algn="just"/>
            <a:r>
              <a:rPr lang="zh-CN" altLang="en-US" sz="1400" dirty="0" smtClean="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5328916" y="472398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7"/>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par>
                          <p:cTn id="68" fill="hold">
                            <p:stCondLst>
                              <p:cond delay="5500"/>
                            </p:stCondLst>
                            <p:childTnLst>
                              <p:par>
                                <p:cTn id="69" presetID="22" presetClass="entr" presetSubtype="4"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down)">
                                      <p:cBhvr>
                                        <p:cTn id="71" dur="500"/>
                                        <p:tgtEl>
                                          <p:spTgt spid="59"/>
                                        </p:tgtEl>
                                      </p:cBhvr>
                                    </p:animEffect>
                                  </p:childTnLst>
                                </p:cTn>
                              </p:par>
                            </p:childTnLst>
                          </p:cTn>
                        </p:par>
                        <p:par>
                          <p:cTn id="72" fill="hold">
                            <p:stCondLst>
                              <p:cond delay="6000"/>
                            </p:stCondLst>
                            <p:childTnLst>
                              <p:par>
                                <p:cTn id="73" presetID="22" presetClass="entr" presetSubtype="1" fill="hold"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up)">
                                      <p:cBhvr>
                                        <p:cTn id="75" dur="500"/>
                                        <p:tgtEl>
                                          <p:spTgt spid="77"/>
                                        </p:tgtEl>
                                      </p:cBhvr>
                                    </p:animEffect>
                                  </p:childTnLst>
                                </p:cTn>
                              </p:par>
                            </p:childTnLst>
                          </p:cTn>
                        </p:par>
                        <p:par>
                          <p:cTn id="76" fill="hold">
                            <p:stCondLst>
                              <p:cond delay="6500"/>
                            </p:stCondLst>
                            <p:childTnLst>
                              <p:par>
                                <p:cTn id="77" presetID="22" presetClass="entr" presetSubtype="4"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70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par>
                          <p:cTn id="84" fill="hold">
                            <p:stCondLst>
                              <p:cond delay="7500"/>
                            </p:stCondLst>
                            <p:childTnLst>
                              <p:par>
                                <p:cTn id="85" presetID="22" presetClass="entr" presetSubtype="4"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par>
                          <p:cTn id="88" fill="hold">
                            <p:stCondLst>
                              <p:cond delay="8000"/>
                            </p:stCondLst>
                            <p:childTnLst>
                              <p:par>
                                <p:cTn id="89" presetID="22" presetClass="entr" presetSubtype="1"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up)">
                                      <p:cBhvr>
                                        <p:cTn id="91" dur="500"/>
                                        <p:tgtEl>
                                          <p:spTgt spid="87"/>
                                        </p:tgtEl>
                                      </p:cBhvr>
                                    </p:animEffect>
                                  </p:childTnLst>
                                </p:cTn>
                              </p:par>
                            </p:childTnLst>
                          </p:cTn>
                        </p:par>
                        <p:par>
                          <p:cTn id="92" fill="hold">
                            <p:stCondLst>
                              <p:cond delay="8500"/>
                            </p:stCondLst>
                            <p:childTnLst>
                              <p:par>
                                <p:cTn id="93" presetID="22" presetClass="entr" presetSubtype="4"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down)">
                                      <p:cBhvr>
                                        <p:cTn id="95" dur="500"/>
                                        <p:tgtEl>
                                          <p:spTgt spid="68"/>
                                        </p:tgtEl>
                                      </p:cBhvr>
                                    </p:animEffect>
                                  </p:childTnLst>
                                </p:cTn>
                              </p:par>
                            </p:childTnLst>
                          </p:cTn>
                        </p:par>
                        <p:par>
                          <p:cTn id="96" fill="hold">
                            <p:stCondLst>
                              <p:cond delay="9000"/>
                            </p:stCondLst>
                            <p:childTnLst>
                              <p:par>
                                <p:cTn id="97" presetID="22" presetClass="entr" presetSubtype="1" fill="hold"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wipe(up)">
                                      <p:cBhvr>
                                        <p:cTn id="99" dur="500"/>
                                        <p:tgtEl>
                                          <p:spTgt spid="90"/>
                                        </p:tgtEl>
                                      </p:cBhvr>
                                    </p:animEffect>
                                  </p:childTnLst>
                                </p:cTn>
                              </p:par>
                            </p:childTnLst>
                          </p:cTn>
                        </p:par>
                        <p:par>
                          <p:cTn id="100" fill="hold">
                            <p:stCondLst>
                              <p:cond delay="9500"/>
                            </p:stCondLst>
                            <p:childTnLst>
                              <p:par>
                                <p:cTn id="101" presetID="22" presetClass="entr" presetSubtype="4"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down)">
                                      <p:cBhvr>
                                        <p:cTn id="103" dur="500"/>
                                        <p:tgtEl>
                                          <p:spTgt spid="71"/>
                                        </p:tgtEl>
                                      </p:cBhvr>
                                    </p:animEffect>
                                  </p:childTnLst>
                                </p:cTn>
                              </p:par>
                            </p:childTnLst>
                          </p:cTn>
                        </p:par>
                        <p:par>
                          <p:cTn id="104" fill="hold">
                            <p:stCondLst>
                              <p:cond delay="10000"/>
                            </p:stCondLst>
                            <p:childTnLst>
                              <p:par>
                                <p:cTn id="105" presetID="2" presetClass="entr" presetSubtype="2" fill="hold" grpId="0" nodeType="afterEffect">
                                  <p:stCondLst>
                                    <p:cond delay="0"/>
                                  </p:stCondLst>
                                  <p:childTnLst>
                                    <p:set>
                                      <p:cBhvr>
                                        <p:cTn id="106" dur="1" fill="hold">
                                          <p:stCondLst>
                                            <p:cond delay="0"/>
                                          </p:stCondLst>
                                        </p:cTn>
                                        <p:tgtEl>
                                          <p:spTgt spid="128"/>
                                        </p:tgtEl>
                                        <p:attrNameLst>
                                          <p:attrName>style.visibility</p:attrName>
                                        </p:attrNameLst>
                                      </p:cBhvr>
                                      <p:to>
                                        <p:strVal val="visible"/>
                                      </p:to>
                                    </p:set>
                                    <p:anim calcmode="lin" valueType="num">
                                      <p:cBhvr additive="base">
                                        <p:cTn id="107" dur="300" fill="hold"/>
                                        <p:tgtEl>
                                          <p:spTgt spid="128"/>
                                        </p:tgtEl>
                                        <p:attrNameLst>
                                          <p:attrName>ppt_x</p:attrName>
                                        </p:attrNameLst>
                                      </p:cBhvr>
                                      <p:tavLst>
                                        <p:tav tm="0">
                                          <p:val>
                                            <p:strVal val="1+#ppt_w/2"/>
                                          </p:val>
                                        </p:tav>
                                        <p:tav tm="100000">
                                          <p:val>
                                            <p:strVal val="#ppt_x"/>
                                          </p:val>
                                        </p:tav>
                                      </p:tavLst>
                                    </p:anim>
                                    <p:anim calcmode="lin" valueType="num">
                                      <p:cBhvr additive="base">
                                        <p:cTn id="108" dur="300" fill="hold"/>
                                        <p:tgtEl>
                                          <p:spTgt spid="128"/>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127"/>
                                        </p:tgtEl>
                                        <p:attrNameLst>
                                          <p:attrName>style.visibility</p:attrName>
                                        </p:attrNameLst>
                                      </p:cBhvr>
                                      <p:to>
                                        <p:strVal val="visible"/>
                                      </p:to>
                                    </p:set>
                                    <p:anim calcmode="lin" valueType="num">
                                      <p:cBhvr additive="base">
                                        <p:cTn id="112" dur="300" fill="hold"/>
                                        <p:tgtEl>
                                          <p:spTgt spid="127"/>
                                        </p:tgtEl>
                                        <p:attrNameLst>
                                          <p:attrName>ppt_x</p:attrName>
                                        </p:attrNameLst>
                                      </p:cBhvr>
                                      <p:tavLst>
                                        <p:tav tm="0">
                                          <p:val>
                                            <p:strVal val="1+#ppt_w/2"/>
                                          </p:val>
                                        </p:tav>
                                        <p:tav tm="100000">
                                          <p:val>
                                            <p:strVal val="#ppt_x"/>
                                          </p:val>
                                        </p:tav>
                                      </p:tavLst>
                                    </p:anim>
                                    <p:anim calcmode="lin" valueType="num">
                                      <p:cBhvr additive="base">
                                        <p:cTn id="11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bldLvl="0" animBg="1"/>
      <p:bldP spid="45" grpId="0" bldLvl="0" animBg="1"/>
      <p:bldP spid="46" grpId="0" bldLvl="0" animBg="1"/>
      <p:bldP spid="47" grpId="0" animBg="1"/>
      <p:bldP spid="48" grpId="0" animBg="1"/>
      <p:bldP spid="49" grpId="0" animBg="1"/>
      <p:bldP spid="50" grpId="0" bldLvl="0" animBg="1"/>
      <p:bldP spid="51" grpId="0" animBg="1"/>
      <p:bldP spid="55" grpId="0" animBg="1"/>
      <p:bldP spid="127" grpId="0"/>
      <p:bldP spid="1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第五章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4808413" y="4406540"/>
            <a:ext cx="1436675" cy="227965"/>
            <a:chOff x="4369395" y="3284984"/>
            <a:chExt cx="1436675" cy="227965"/>
          </a:xfrm>
        </p:grpSpPr>
        <p:sp>
          <p:nvSpPr>
            <p:cNvPr id="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27965"/>
            <a:chOff x="4369395" y="3284984"/>
            <a:chExt cx="1436675" cy="227965"/>
          </a:xfrm>
        </p:grpSpPr>
        <p:sp>
          <p:nvSpPr>
            <p:cNvPr id="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27965"/>
            <a:chOff x="4369395" y="3284984"/>
            <a:chExt cx="1436675" cy="227965"/>
          </a:xfrm>
        </p:grpSpPr>
        <p:sp>
          <p:nvSpPr>
            <p:cNvPr id="1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27965"/>
            <a:chOff x="4369395" y="3284984"/>
            <a:chExt cx="1436675" cy="227965"/>
          </a:xfrm>
        </p:grpSpPr>
        <p:sp>
          <p:nvSpPr>
            <p:cNvPr id="1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2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此处添加标题</a:t>
            </a:r>
          </a:p>
        </p:txBody>
      </p:sp>
      <p:cxnSp>
        <p:nvCxnSpPr>
          <p:cNvPr id="2" name="直接连接符 1"/>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808413" y="5139997"/>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29" name="组合 28"/>
          <p:cNvGrpSpPr/>
          <p:nvPr/>
        </p:nvGrpSpPr>
        <p:grpSpPr>
          <a:xfrm>
            <a:off x="6461112" y="5139417"/>
            <a:ext cx="1436675" cy="227965"/>
            <a:chOff x="4369395" y="3284984"/>
            <a:chExt cx="1436675" cy="227965"/>
          </a:xfrm>
        </p:grpSpPr>
        <p:sp>
          <p:nvSpPr>
            <p:cNvPr id="42"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pic>
        <p:nvPicPr>
          <p:cNvPr id="95" name="图片 94" descr="09eea0 2a48acf833b9858910a08d5c1b"/>
          <p:cNvPicPr>
            <a:picLocks noChangeAspect="1"/>
          </p:cNvPicPr>
          <p:nvPr/>
        </p:nvPicPr>
        <p:blipFill>
          <a:blip r:embed="rId3"/>
          <a:stretch>
            <a:fillRect/>
          </a:stretch>
        </p:blipFill>
        <p:spPr>
          <a:xfrm>
            <a:off x="0" y="5624830"/>
            <a:ext cx="12217400" cy="1156970"/>
          </a:xfrm>
          <a:prstGeom prst="rect">
            <a:avLst/>
          </a:prstGeom>
        </p:spPr>
      </p:pic>
      <p:pic>
        <p:nvPicPr>
          <p:cNvPr id="50"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73" y="994416"/>
            <a:ext cx="1856043" cy="20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childTnLst>
                          </p:cTn>
                        </p:par>
                        <p:par>
                          <p:cTn id="21" fill="hold">
                            <p:stCondLst>
                              <p:cond delay="2500"/>
                            </p:stCondLst>
                            <p:childTnLst>
                              <p:par>
                                <p:cTn id="22" presetID="10" presetClass="entr" presetSubtype="0" fill="hold" grpId="1"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par>
                          <p:cTn id="52" fill="hold">
                            <p:stCondLst>
                              <p:cond delay="3000"/>
                            </p:stCondLst>
                            <p:childTnLst>
                              <p:par>
                                <p:cTn id="53"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4" dur="2000" fill="hold"/>
                                        <p:tgtEl>
                                          <p:spTgt spid="54"/>
                                        </p:tgtEl>
                                        <p:attrNameLst>
                                          <p:attrName>ppt_x</p:attrName>
                                          <p:attrName>ppt_y</p:attrName>
                                        </p:attrNameLst>
                                      </p:cBhvr>
                                      <p:rCtr x="17" y="18981"/>
                                    </p:animMotion>
                                  </p:childTnLst>
                                </p:cTn>
                              </p:par>
                              <p:par>
                                <p:cTn id="55"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6" dur="2000" fill="hold"/>
                                        <p:tgtEl>
                                          <p:spTgt spid="55"/>
                                        </p:tgtEl>
                                        <p:attrNameLst>
                                          <p:attrName>ppt_x</p:attrName>
                                          <p:attrName>ppt_y</p:attrName>
                                        </p:attrNameLst>
                                      </p:cBhvr>
                                      <p:rCtr x="17" y="18981"/>
                                    </p:animMotion>
                                  </p:childTnLst>
                                </p:cTn>
                              </p:par>
                              <p:par>
                                <p:cTn id="57"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8" dur="2000" fill="hold"/>
                                        <p:tgtEl>
                                          <p:spTgt spid="56"/>
                                        </p:tgtEl>
                                        <p:attrNameLst>
                                          <p:attrName>ppt_x</p:attrName>
                                          <p:attrName>ppt_y</p:attrName>
                                        </p:attrNameLst>
                                      </p:cBhvr>
                                      <p:rCtr x="17" y="18981"/>
                                    </p:animMotion>
                                  </p:childTnLst>
                                </p:cTn>
                              </p:par>
                              <p:par>
                                <p:cTn id="59"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0" dur="2000" fill="hold"/>
                                        <p:tgtEl>
                                          <p:spTgt spid="57"/>
                                        </p:tgtEl>
                                        <p:attrNameLst>
                                          <p:attrName>ppt_x</p:attrName>
                                          <p:attrName>ppt_y</p:attrName>
                                        </p:attrNameLst>
                                      </p:cBhvr>
                                      <p:rCtr x="17" y="18981"/>
                                    </p:animMotion>
                                  </p:childTnLst>
                                </p:cTn>
                              </p:par>
                              <p:par>
                                <p:cTn id="61"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58"/>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59"/>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6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6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6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63"/>
                                        </p:tgtEl>
                                        <p:attrNameLst>
                                          <p:attrName>ppt_x</p:attrName>
                                          <p:attrName>ppt_y</p:attrName>
                                        </p:attrNameLst>
                                      </p:cBhvr>
                                      <p:rCtr x="17" y="18981"/>
                                    </p:animMotion>
                                  </p:childTnLst>
                                </p:cTn>
                              </p:par>
                              <p:par>
                                <p:cTn id="73" presetID="53" presetClass="entr" presetSubtype="16" fill="hold" grpId="0" nodeType="withEffect">
                                  <p:stCondLst>
                                    <p:cond delay="2000"/>
                                  </p:stCondLst>
                                  <p:iterate type="lt">
                                    <p:tmPct val="0"/>
                                  </p:iterate>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16" presetClass="entr" presetSubtype="21" fill="hold" nodeType="withEffect">
                                  <p:stCondLst>
                                    <p:cond delay="2000"/>
                                  </p:stCondLst>
                                  <p:childTnLst>
                                    <p:set>
                                      <p:cBhvr>
                                        <p:cTn id="79" dur="1" fill="hold">
                                          <p:stCondLst>
                                            <p:cond delay="0"/>
                                          </p:stCondLst>
                                        </p:cTn>
                                        <p:tgtEl>
                                          <p:spTgt spid="2"/>
                                        </p:tgtEl>
                                        <p:attrNameLst>
                                          <p:attrName>style.visibility</p:attrName>
                                        </p:attrNameLst>
                                      </p:cBhvr>
                                      <p:to>
                                        <p:strVal val="visible"/>
                                      </p:to>
                                    </p:set>
                                    <p:animEffect transition="in" filter="barn(inVertical)">
                                      <p:cBhvr>
                                        <p:cTn id="80" dur="500"/>
                                        <p:tgtEl>
                                          <p:spTgt spid="2"/>
                                        </p:tgtEl>
                                      </p:cBhvr>
                                    </p:animEffect>
                                  </p:childTnLst>
                                </p:cTn>
                              </p:par>
                              <p:par>
                                <p:cTn id="81" presetID="53" presetClass="entr" presetSubtype="16" fill="hold" nodeType="withEffect">
                                  <p:stCondLst>
                                    <p:cond delay="250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Effect transition="in" filter="fade">
                                      <p:cBhvr>
                                        <p:cTn id="85" dur="500"/>
                                        <p:tgtEl>
                                          <p:spTgt spid="3"/>
                                        </p:tgtEl>
                                      </p:cBhvr>
                                    </p:animEffect>
                                  </p:childTnLst>
                                </p:cTn>
                              </p:par>
                              <p:par>
                                <p:cTn id="86" presetID="53" presetClass="entr" presetSubtype="16" fill="hold" nodeType="withEffect">
                                  <p:stCondLst>
                                    <p:cond delay="2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ppt_w</p:attrName>
                                        </p:attrNameLst>
                                      </p:cBhvr>
                                      <p:tavLst>
                                        <p:tav tm="0">
                                          <p:val>
                                            <p:fltVal val="0"/>
                                          </p:val>
                                        </p:tav>
                                        <p:tav tm="100000">
                                          <p:val>
                                            <p:strVal val="#ppt_w"/>
                                          </p:val>
                                        </p:tav>
                                      </p:tavLst>
                                    </p:anim>
                                    <p:anim calcmode="lin" valueType="num">
                                      <p:cBhvr>
                                        <p:cTn id="89" dur="500" fill="hold"/>
                                        <p:tgtEl>
                                          <p:spTgt spid="8"/>
                                        </p:tgtEl>
                                        <p:attrNameLst>
                                          <p:attrName>ppt_h</p:attrName>
                                        </p:attrNameLst>
                                      </p:cBhvr>
                                      <p:tavLst>
                                        <p:tav tm="0">
                                          <p:val>
                                            <p:fltVal val="0"/>
                                          </p:val>
                                        </p:tav>
                                        <p:tav tm="100000">
                                          <p:val>
                                            <p:strVal val="#ppt_h"/>
                                          </p:val>
                                        </p:tav>
                                      </p:tavLst>
                                    </p:anim>
                                    <p:animEffect transition="in" filter="fade">
                                      <p:cBhvr>
                                        <p:cTn id="90" dur="500"/>
                                        <p:tgtEl>
                                          <p:spTgt spid="8"/>
                                        </p:tgtEl>
                                      </p:cBhvr>
                                    </p:animEffect>
                                  </p:childTnLst>
                                </p:cTn>
                              </p:par>
                              <p:par>
                                <p:cTn id="91" presetID="53" presetClass="entr" presetSubtype="16" fill="hold" nodeType="withEffect">
                                  <p:stCondLst>
                                    <p:cond delay="250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par>
                                <p:cTn id="96" presetID="53" presetClass="entr" presetSubtype="16" fill="hold" nodeType="withEffect">
                                  <p:stCondLst>
                                    <p:cond delay="25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32" presetClass="emph" presetSubtype="0" fill="hold" nodeType="withEffect">
                                  <p:stCondLst>
                                    <p:cond delay="3000"/>
                                  </p:stCondLst>
                                  <p:childTnLst>
                                    <p:animRot by="120000">
                                      <p:cBhvr>
                                        <p:cTn id="102" dur="100" fill="hold">
                                          <p:stCondLst>
                                            <p:cond delay="0"/>
                                          </p:stCondLst>
                                        </p:cTn>
                                        <p:tgtEl>
                                          <p:spTgt spid="3"/>
                                        </p:tgtEl>
                                        <p:attrNameLst>
                                          <p:attrName>r</p:attrName>
                                        </p:attrNameLst>
                                      </p:cBhvr>
                                    </p:animRot>
                                    <p:animRot by="-240000">
                                      <p:cBhvr>
                                        <p:cTn id="103" dur="200" fill="hold">
                                          <p:stCondLst>
                                            <p:cond delay="200"/>
                                          </p:stCondLst>
                                        </p:cTn>
                                        <p:tgtEl>
                                          <p:spTgt spid="3"/>
                                        </p:tgtEl>
                                        <p:attrNameLst>
                                          <p:attrName>r</p:attrName>
                                        </p:attrNameLst>
                                      </p:cBhvr>
                                    </p:animRot>
                                    <p:animRot by="240000">
                                      <p:cBhvr>
                                        <p:cTn id="104" dur="200" fill="hold">
                                          <p:stCondLst>
                                            <p:cond delay="400"/>
                                          </p:stCondLst>
                                        </p:cTn>
                                        <p:tgtEl>
                                          <p:spTgt spid="3"/>
                                        </p:tgtEl>
                                        <p:attrNameLst>
                                          <p:attrName>r</p:attrName>
                                        </p:attrNameLst>
                                      </p:cBhvr>
                                    </p:animRot>
                                    <p:animRot by="-240000">
                                      <p:cBhvr>
                                        <p:cTn id="105" dur="200" fill="hold">
                                          <p:stCondLst>
                                            <p:cond delay="600"/>
                                          </p:stCondLst>
                                        </p:cTn>
                                        <p:tgtEl>
                                          <p:spTgt spid="3"/>
                                        </p:tgtEl>
                                        <p:attrNameLst>
                                          <p:attrName>r</p:attrName>
                                        </p:attrNameLst>
                                      </p:cBhvr>
                                    </p:animRot>
                                    <p:animRot by="120000">
                                      <p:cBhvr>
                                        <p:cTn id="106" dur="200" fill="hold">
                                          <p:stCondLst>
                                            <p:cond delay="800"/>
                                          </p:stCondLst>
                                        </p:cTn>
                                        <p:tgtEl>
                                          <p:spTgt spid="3"/>
                                        </p:tgtEl>
                                        <p:attrNameLst>
                                          <p:attrName>r</p:attrName>
                                        </p:attrNameLst>
                                      </p:cBhvr>
                                    </p:animRot>
                                  </p:childTnLst>
                                </p:cTn>
                              </p:par>
                              <p:par>
                                <p:cTn id="107" presetID="32" presetClass="emph" presetSubtype="0" fill="hold" nodeType="withEffect">
                                  <p:stCondLst>
                                    <p:cond delay="3000"/>
                                  </p:stCondLst>
                                  <p:childTnLst>
                                    <p:animRot by="120000">
                                      <p:cBhvr>
                                        <p:cTn id="108" dur="100" fill="hold">
                                          <p:stCondLst>
                                            <p:cond delay="0"/>
                                          </p:stCondLst>
                                        </p:cTn>
                                        <p:tgtEl>
                                          <p:spTgt spid="8"/>
                                        </p:tgtEl>
                                        <p:attrNameLst>
                                          <p:attrName>r</p:attrName>
                                        </p:attrNameLst>
                                      </p:cBhvr>
                                    </p:animRot>
                                    <p:animRot by="-240000">
                                      <p:cBhvr>
                                        <p:cTn id="109" dur="200" fill="hold">
                                          <p:stCondLst>
                                            <p:cond delay="200"/>
                                          </p:stCondLst>
                                        </p:cTn>
                                        <p:tgtEl>
                                          <p:spTgt spid="8"/>
                                        </p:tgtEl>
                                        <p:attrNameLst>
                                          <p:attrName>r</p:attrName>
                                        </p:attrNameLst>
                                      </p:cBhvr>
                                    </p:animRot>
                                    <p:animRot by="240000">
                                      <p:cBhvr>
                                        <p:cTn id="110" dur="200" fill="hold">
                                          <p:stCondLst>
                                            <p:cond delay="400"/>
                                          </p:stCondLst>
                                        </p:cTn>
                                        <p:tgtEl>
                                          <p:spTgt spid="8"/>
                                        </p:tgtEl>
                                        <p:attrNameLst>
                                          <p:attrName>r</p:attrName>
                                        </p:attrNameLst>
                                      </p:cBhvr>
                                    </p:animRot>
                                    <p:animRot by="-240000">
                                      <p:cBhvr>
                                        <p:cTn id="111" dur="200" fill="hold">
                                          <p:stCondLst>
                                            <p:cond delay="600"/>
                                          </p:stCondLst>
                                        </p:cTn>
                                        <p:tgtEl>
                                          <p:spTgt spid="8"/>
                                        </p:tgtEl>
                                        <p:attrNameLst>
                                          <p:attrName>r</p:attrName>
                                        </p:attrNameLst>
                                      </p:cBhvr>
                                    </p:animRot>
                                    <p:animRot by="120000">
                                      <p:cBhvr>
                                        <p:cTn id="112" dur="200" fill="hold">
                                          <p:stCondLst>
                                            <p:cond delay="800"/>
                                          </p:stCondLst>
                                        </p:cTn>
                                        <p:tgtEl>
                                          <p:spTgt spid="8"/>
                                        </p:tgtEl>
                                        <p:attrNameLst>
                                          <p:attrName>r</p:attrName>
                                        </p:attrNameLst>
                                      </p:cBhvr>
                                    </p:animRot>
                                  </p:childTnLst>
                                </p:cTn>
                              </p:par>
                              <p:par>
                                <p:cTn id="113" presetID="32" presetClass="emph" presetSubtype="0" fill="hold" nodeType="withEffect">
                                  <p:stCondLst>
                                    <p:cond delay="3000"/>
                                  </p:stCondLst>
                                  <p:childTnLst>
                                    <p:animRot by="120000">
                                      <p:cBhvr>
                                        <p:cTn id="114" dur="100" fill="hold">
                                          <p:stCondLst>
                                            <p:cond delay="0"/>
                                          </p:stCondLst>
                                        </p:cTn>
                                        <p:tgtEl>
                                          <p:spTgt spid="13"/>
                                        </p:tgtEl>
                                        <p:attrNameLst>
                                          <p:attrName>r</p:attrName>
                                        </p:attrNameLst>
                                      </p:cBhvr>
                                    </p:animRot>
                                    <p:animRot by="-240000">
                                      <p:cBhvr>
                                        <p:cTn id="115" dur="200" fill="hold">
                                          <p:stCondLst>
                                            <p:cond delay="200"/>
                                          </p:stCondLst>
                                        </p:cTn>
                                        <p:tgtEl>
                                          <p:spTgt spid="13"/>
                                        </p:tgtEl>
                                        <p:attrNameLst>
                                          <p:attrName>r</p:attrName>
                                        </p:attrNameLst>
                                      </p:cBhvr>
                                    </p:animRot>
                                    <p:animRot by="240000">
                                      <p:cBhvr>
                                        <p:cTn id="116" dur="200" fill="hold">
                                          <p:stCondLst>
                                            <p:cond delay="400"/>
                                          </p:stCondLst>
                                        </p:cTn>
                                        <p:tgtEl>
                                          <p:spTgt spid="13"/>
                                        </p:tgtEl>
                                        <p:attrNameLst>
                                          <p:attrName>r</p:attrName>
                                        </p:attrNameLst>
                                      </p:cBhvr>
                                    </p:animRot>
                                    <p:animRot by="-240000">
                                      <p:cBhvr>
                                        <p:cTn id="117" dur="200" fill="hold">
                                          <p:stCondLst>
                                            <p:cond delay="600"/>
                                          </p:stCondLst>
                                        </p:cTn>
                                        <p:tgtEl>
                                          <p:spTgt spid="13"/>
                                        </p:tgtEl>
                                        <p:attrNameLst>
                                          <p:attrName>r</p:attrName>
                                        </p:attrNameLst>
                                      </p:cBhvr>
                                    </p:animRot>
                                    <p:animRot by="120000">
                                      <p:cBhvr>
                                        <p:cTn id="118" dur="200" fill="hold">
                                          <p:stCondLst>
                                            <p:cond delay="800"/>
                                          </p:stCondLst>
                                        </p:cTn>
                                        <p:tgtEl>
                                          <p:spTgt spid="13"/>
                                        </p:tgtEl>
                                        <p:attrNameLst>
                                          <p:attrName>r</p:attrName>
                                        </p:attrNameLst>
                                      </p:cBhvr>
                                    </p:animRot>
                                  </p:childTnLst>
                                </p:cTn>
                              </p:par>
                              <p:par>
                                <p:cTn id="119" presetID="32" presetClass="emph" presetSubtype="0" fill="hold" nodeType="withEffect">
                                  <p:stCondLst>
                                    <p:cond delay="3000"/>
                                  </p:stCondLst>
                                  <p:childTnLst>
                                    <p:animRot by="120000">
                                      <p:cBhvr>
                                        <p:cTn id="120" dur="100" fill="hold">
                                          <p:stCondLst>
                                            <p:cond delay="0"/>
                                          </p:stCondLst>
                                        </p:cTn>
                                        <p:tgtEl>
                                          <p:spTgt spid="18"/>
                                        </p:tgtEl>
                                        <p:attrNameLst>
                                          <p:attrName>r</p:attrName>
                                        </p:attrNameLst>
                                      </p:cBhvr>
                                    </p:animRot>
                                    <p:animRot by="-240000">
                                      <p:cBhvr>
                                        <p:cTn id="121" dur="200" fill="hold">
                                          <p:stCondLst>
                                            <p:cond delay="200"/>
                                          </p:stCondLst>
                                        </p:cTn>
                                        <p:tgtEl>
                                          <p:spTgt spid="18"/>
                                        </p:tgtEl>
                                        <p:attrNameLst>
                                          <p:attrName>r</p:attrName>
                                        </p:attrNameLst>
                                      </p:cBhvr>
                                    </p:animRot>
                                    <p:animRot by="240000">
                                      <p:cBhvr>
                                        <p:cTn id="122" dur="200" fill="hold">
                                          <p:stCondLst>
                                            <p:cond delay="400"/>
                                          </p:stCondLst>
                                        </p:cTn>
                                        <p:tgtEl>
                                          <p:spTgt spid="18"/>
                                        </p:tgtEl>
                                        <p:attrNameLst>
                                          <p:attrName>r</p:attrName>
                                        </p:attrNameLst>
                                      </p:cBhvr>
                                    </p:animRot>
                                    <p:animRot by="-240000">
                                      <p:cBhvr>
                                        <p:cTn id="123" dur="200" fill="hold">
                                          <p:stCondLst>
                                            <p:cond delay="600"/>
                                          </p:stCondLst>
                                        </p:cTn>
                                        <p:tgtEl>
                                          <p:spTgt spid="18"/>
                                        </p:tgtEl>
                                        <p:attrNameLst>
                                          <p:attrName>r</p:attrName>
                                        </p:attrNameLst>
                                      </p:cBhvr>
                                    </p:animRot>
                                    <p:animRot by="120000">
                                      <p:cBhvr>
                                        <p:cTn id="124" dur="200" fill="hold">
                                          <p:stCondLst>
                                            <p:cond delay="800"/>
                                          </p:stCondLst>
                                        </p:cTn>
                                        <p:tgtEl>
                                          <p:spTgt spid="18"/>
                                        </p:tgtEl>
                                        <p:attrNameLst>
                                          <p:attrName>r</p:attrName>
                                        </p:attrNameLst>
                                      </p:cBhvr>
                                    </p:animRot>
                                  </p:childTnLst>
                                </p:cTn>
                              </p:par>
                              <p:par>
                                <p:cTn id="125" presetID="53" presetClass="entr" presetSubtype="16" fill="hold" nodeType="withEffect">
                                  <p:stCondLst>
                                    <p:cond delay="250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par>
                                <p:cTn id="130" presetID="53" presetClass="entr" presetSubtype="16" fill="hold" nodeType="withEffect">
                                  <p:stCondLst>
                                    <p:cond delay="250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childTnLst>
                                </p:cTn>
                              </p:par>
                              <p:par>
                                <p:cTn id="135" presetID="32" presetClass="emph" presetSubtype="0" fill="hold" nodeType="withEffect">
                                  <p:stCondLst>
                                    <p:cond delay="3000"/>
                                  </p:stCondLst>
                                  <p:childTnLst>
                                    <p:animRot by="120000">
                                      <p:cBhvr>
                                        <p:cTn id="136" dur="100" fill="hold">
                                          <p:stCondLst>
                                            <p:cond delay="0"/>
                                          </p:stCondLst>
                                        </p:cTn>
                                        <p:tgtEl>
                                          <p:spTgt spid="24"/>
                                        </p:tgtEl>
                                        <p:attrNameLst>
                                          <p:attrName>r</p:attrName>
                                        </p:attrNameLst>
                                      </p:cBhvr>
                                    </p:animRot>
                                    <p:animRot by="-240000">
                                      <p:cBhvr>
                                        <p:cTn id="137" dur="200" fill="hold">
                                          <p:stCondLst>
                                            <p:cond delay="200"/>
                                          </p:stCondLst>
                                        </p:cTn>
                                        <p:tgtEl>
                                          <p:spTgt spid="24"/>
                                        </p:tgtEl>
                                        <p:attrNameLst>
                                          <p:attrName>r</p:attrName>
                                        </p:attrNameLst>
                                      </p:cBhvr>
                                    </p:animRot>
                                    <p:animRot by="240000">
                                      <p:cBhvr>
                                        <p:cTn id="138" dur="200" fill="hold">
                                          <p:stCondLst>
                                            <p:cond delay="400"/>
                                          </p:stCondLst>
                                        </p:cTn>
                                        <p:tgtEl>
                                          <p:spTgt spid="24"/>
                                        </p:tgtEl>
                                        <p:attrNameLst>
                                          <p:attrName>r</p:attrName>
                                        </p:attrNameLst>
                                      </p:cBhvr>
                                    </p:animRot>
                                    <p:animRot by="-240000">
                                      <p:cBhvr>
                                        <p:cTn id="139" dur="200" fill="hold">
                                          <p:stCondLst>
                                            <p:cond delay="600"/>
                                          </p:stCondLst>
                                        </p:cTn>
                                        <p:tgtEl>
                                          <p:spTgt spid="24"/>
                                        </p:tgtEl>
                                        <p:attrNameLst>
                                          <p:attrName>r</p:attrName>
                                        </p:attrNameLst>
                                      </p:cBhvr>
                                    </p:animRot>
                                    <p:animRot by="120000">
                                      <p:cBhvr>
                                        <p:cTn id="140" dur="200" fill="hold">
                                          <p:stCondLst>
                                            <p:cond delay="800"/>
                                          </p:stCondLst>
                                        </p:cTn>
                                        <p:tgtEl>
                                          <p:spTgt spid="24"/>
                                        </p:tgtEl>
                                        <p:attrNameLst>
                                          <p:attrName>r</p:attrName>
                                        </p:attrNameLst>
                                      </p:cBhvr>
                                    </p:animRot>
                                  </p:childTnLst>
                                </p:cTn>
                              </p:par>
                              <p:par>
                                <p:cTn id="141" presetID="32" presetClass="emph" presetSubtype="0" fill="hold" nodeType="withEffect">
                                  <p:stCondLst>
                                    <p:cond delay="3000"/>
                                  </p:stCondLst>
                                  <p:childTnLst>
                                    <p:animRot by="120000">
                                      <p:cBhvr>
                                        <p:cTn id="142" dur="100" fill="hold">
                                          <p:stCondLst>
                                            <p:cond delay="0"/>
                                          </p:stCondLst>
                                        </p:cTn>
                                        <p:tgtEl>
                                          <p:spTgt spid="29"/>
                                        </p:tgtEl>
                                        <p:attrNameLst>
                                          <p:attrName>r</p:attrName>
                                        </p:attrNameLst>
                                      </p:cBhvr>
                                    </p:animRot>
                                    <p:animRot by="-240000">
                                      <p:cBhvr>
                                        <p:cTn id="143" dur="200" fill="hold">
                                          <p:stCondLst>
                                            <p:cond delay="200"/>
                                          </p:stCondLst>
                                        </p:cTn>
                                        <p:tgtEl>
                                          <p:spTgt spid="29"/>
                                        </p:tgtEl>
                                        <p:attrNameLst>
                                          <p:attrName>r</p:attrName>
                                        </p:attrNameLst>
                                      </p:cBhvr>
                                    </p:animRot>
                                    <p:animRot by="240000">
                                      <p:cBhvr>
                                        <p:cTn id="144" dur="200" fill="hold">
                                          <p:stCondLst>
                                            <p:cond delay="400"/>
                                          </p:stCondLst>
                                        </p:cTn>
                                        <p:tgtEl>
                                          <p:spTgt spid="29"/>
                                        </p:tgtEl>
                                        <p:attrNameLst>
                                          <p:attrName>r</p:attrName>
                                        </p:attrNameLst>
                                      </p:cBhvr>
                                    </p:animRot>
                                    <p:animRot by="-240000">
                                      <p:cBhvr>
                                        <p:cTn id="145" dur="200" fill="hold">
                                          <p:stCondLst>
                                            <p:cond delay="600"/>
                                          </p:stCondLst>
                                        </p:cTn>
                                        <p:tgtEl>
                                          <p:spTgt spid="29"/>
                                        </p:tgtEl>
                                        <p:attrNameLst>
                                          <p:attrName>r</p:attrName>
                                        </p:attrNameLst>
                                      </p:cBhvr>
                                    </p:animRot>
                                    <p:animRot by="120000">
                                      <p:cBhvr>
                                        <p:cTn id="146" dur="200" fill="hold">
                                          <p:stCondLst>
                                            <p:cond delay="800"/>
                                          </p:stCondLst>
                                        </p:cTn>
                                        <p:tgtEl>
                                          <p:spTgt spid="29"/>
                                        </p:tgtEl>
                                        <p:attrNameLst>
                                          <p:attrName>r</p:attrName>
                                        </p:attrNameLst>
                                      </p:cBhvr>
                                    </p:animRot>
                                  </p:childTnLst>
                                </p:cTn>
                              </p:par>
                              <p:par>
                                <p:cTn id="147" presetID="2" presetClass="entr" presetSubtype="2" fill="hold"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1+#ppt_w/2"/>
                                          </p:val>
                                        </p:tav>
                                        <p:tav tm="100000">
                                          <p:val>
                                            <p:strVal val="#ppt_x"/>
                                          </p:val>
                                        </p:tav>
                                      </p:tavLst>
                                    </p:anim>
                                    <p:anim calcmode="lin" valueType="num">
                                      <p:cBhvr additive="base">
                                        <p:cTn id="1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FUNDING GAP</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2012835" y="5158933"/>
            <a:ext cx="8172908" cy="654685"/>
          </a:xfrm>
          <a:prstGeom prst="rect">
            <a:avLst/>
          </a:prstGeom>
          <a:noFill/>
        </p:spPr>
        <p:txBody>
          <a:bodyPr wrap="square" lIns="0" tIns="0" rIns="0" bIns="0" rtlCol="0">
            <a:spAutoFit/>
          </a:bodyPr>
          <a:lstStyle/>
          <a:p>
            <a:pPr algn="just"/>
            <a:r>
              <a:rPr lang="zh-CN" altLang="en-US" sz="1400" dirty="0" smtClean="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a:t>
            </a:r>
          </a:p>
          <a:p>
            <a:pPr algn="just"/>
            <a:r>
              <a:rPr lang="zh-CN" altLang="en-US" sz="1400" dirty="0" smtClean="0">
                <a:solidFill>
                  <a:schemeClr val="tx1">
                    <a:lumMod val="75000"/>
                    <a:lumOff val="25000"/>
                  </a:schemeClr>
                </a:solidFill>
                <a:latin typeface="Impact MT Std" pitchFamily="34" charset="0"/>
                <a:ea typeface="微软雅黑" panose="020B0503020204020204" pitchFamily="34" charset="-122"/>
              </a:rPr>
              <a:t>解说文字尽量概括精炼，不用多余的文字修饰，简洁精准的 解说所提炼的核心概念。</a:t>
            </a:r>
          </a:p>
        </p:txBody>
      </p:sp>
      <p:sp>
        <p:nvSpPr>
          <p:cNvPr id="70" name="TextBox 69"/>
          <p:cNvSpPr txBox="1"/>
          <p:nvPr/>
        </p:nvSpPr>
        <p:spPr>
          <a:xfrm>
            <a:off x="5138068" y="472398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85" name="Oval 12"/>
          <p:cNvSpPr/>
          <p:nvPr/>
        </p:nvSpPr>
        <p:spPr>
          <a:xfrm>
            <a:off x="1984150"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6" name="Oval 13"/>
          <p:cNvSpPr/>
          <p:nvPr/>
        </p:nvSpPr>
        <p:spPr>
          <a:xfrm>
            <a:off x="2182587" y="1518320"/>
            <a:ext cx="1176338"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87" name="Arc 14"/>
          <p:cNvSpPr/>
          <p:nvPr/>
        </p:nvSpPr>
        <p:spPr>
          <a:xfrm>
            <a:off x="1984150" y="1319883"/>
            <a:ext cx="1573212" cy="157321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Oval 18"/>
          <p:cNvSpPr/>
          <p:nvPr/>
        </p:nvSpPr>
        <p:spPr>
          <a:xfrm>
            <a:off x="4258715"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9" name="Oval 19"/>
          <p:cNvSpPr/>
          <p:nvPr/>
        </p:nvSpPr>
        <p:spPr>
          <a:xfrm>
            <a:off x="4457152" y="1518320"/>
            <a:ext cx="1176338"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0" name="Arc 20"/>
          <p:cNvSpPr/>
          <p:nvPr/>
        </p:nvSpPr>
        <p:spPr>
          <a:xfrm>
            <a:off x="4258715" y="1319883"/>
            <a:ext cx="1573212" cy="157321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22"/>
          <p:cNvSpPr/>
          <p:nvPr/>
        </p:nvSpPr>
        <p:spPr>
          <a:xfrm>
            <a:off x="6501180"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2" name="Oval 23"/>
          <p:cNvSpPr/>
          <p:nvPr/>
        </p:nvSpPr>
        <p:spPr>
          <a:xfrm>
            <a:off x="6699618" y="1518320"/>
            <a:ext cx="1176337"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3" name="Arc 24"/>
          <p:cNvSpPr/>
          <p:nvPr/>
        </p:nvSpPr>
        <p:spPr>
          <a:xfrm>
            <a:off x="6501180" y="1319883"/>
            <a:ext cx="1573213" cy="157321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26"/>
          <p:cNvSpPr/>
          <p:nvPr/>
        </p:nvSpPr>
        <p:spPr>
          <a:xfrm>
            <a:off x="8713113"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5" name="Oval 27"/>
          <p:cNvSpPr/>
          <p:nvPr/>
        </p:nvSpPr>
        <p:spPr>
          <a:xfrm>
            <a:off x="8911551" y="1518320"/>
            <a:ext cx="1176337"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6" name="Arc 28"/>
          <p:cNvSpPr/>
          <p:nvPr/>
        </p:nvSpPr>
        <p:spPr>
          <a:xfrm>
            <a:off x="8713113" y="1319883"/>
            <a:ext cx="1573213" cy="157321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TextBox 96"/>
          <p:cNvSpPr txBox="1"/>
          <p:nvPr/>
        </p:nvSpPr>
        <p:spPr>
          <a:xfrm>
            <a:off x="1705099" y="3192091"/>
            <a:ext cx="2195512" cy="1207770"/>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此处添加标题</a:t>
            </a:r>
          </a:p>
          <a:p>
            <a:pPr algn="ctr">
              <a:defRPr/>
            </a:pPr>
            <a:endParaRPr lang="zh-CN" altLang="en-US" b="1" dirty="0" smtClean="0">
              <a:solidFill>
                <a:schemeClr val="tx1">
                  <a:lumMod val="75000"/>
                  <a:lumOff val="25000"/>
                </a:schemeClr>
              </a:solidFill>
              <a:latin typeface="Impact MT Std" pitchFamily="34" charset="0"/>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98" name="TextBox 97"/>
          <p:cNvSpPr txBox="1"/>
          <p:nvPr/>
        </p:nvSpPr>
        <p:spPr>
          <a:xfrm>
            <a:off x="3947565" y="3192091"/>
            <a:ext cx="2195512" cy="1207770"/>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此处添加标题</a:t>
            </a:r>
          </a:p>
          <a:p>
            <a:pPr algn="ctr">
              <a:defRPr/>
            </a:pPr>
            <a:endParaRPr lang="zh-CN" altLang="en-US" b="1" dirty="0" smtClean="0">
              <a:solidFill>
                <a:schemeClr val="tx1">
                  <a:lumMod val="75000"/>
                  <a:lumOff val="25000"/>
                </a:schemeClr>
              </a:solidFill>
              <a:latin typeface="Impact MT Std" pitchFamily="34" charset="0"/>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99" name="TextBox 98"/>
          <p:cNvSpPr txBox="1"/>
          <p:nvPr/>
        </p:nvSpPr>
        <p:spPr>
          <a:xfrm>
            <a:off x="6190030" y="3192091"/>
            <a:ext cx="2195513" cy="1207770"/>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此处添加标题</a:t>
            </a:r>
          </a:p>
          <a:p>
            <a:pPr algn="ctr">
              <a:defRPr/>
            </a:pPr>
            <a:endParaRPr lang="zh-CN" altLang="en-US" b="1" dirty="0" smtClean="0">
              <a:solidFill>
                <a:schemeClr val="tx1">
                  <a:lumMod val="75000"/>
                  <a:lumOff val="25000"/>
                </a:schemeClr>
              </a:solidFill>
              <a:latin typeface="Impact MT Std" pitchFamily="34" charset="0"/>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00" name="TextBox 99"/>
          <p:cNvSpPr txBox="1"/>
          <p:nvPr/>
        </p:nvSpPr>
        <p:spPr>
          <a:xfrm>
            <a:off x="8401963" y="3192091"/>
            <a:ext cx="2195513" cy="1207770"/>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此处添加标题</a:t>
            </a:r>
          </a:p>
          <a:p>
            <a:pPr algn="ctr">
              <a:defRPr/>
            </a:pPr>
            <a:endParaRPr lang="zh-CN" altLang="en-US" b="1" dirty="0" smtClean="0">
              <a:solidFill>
                <a:schemeClr val="tx1">
                  <a:lumMod val="75000"/>
                  <a:lumOff val="25000"/>
                </a:schemeClr>
              </a:solidFill>
              <a:latin typeface="Impact MT Std" pitchFamily="34" charset="0"/>
              <a:ea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FINANCING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Freeform 6"/>
          <p:cNvSpPr/>
          <p:nvPr/>
        </p:nvSpPr>
        <p:spPr>
          <a:xfrm>
            <a:off x="3879371" y="1503488"/>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solidFill>
                <a:schemeClr val="tx1">
                  <a:lumMod val="75000"/>
                  <a:lumOff val="25000"/>
                </a:schemeClr>
              </a:solidFill>
            </a:endParaRPr>
          </a:p>
        </p:txBody>
      </p:sp>
      <p:sp>
        <p:nvSpPr>
          <p:cNvPr id="21" name="Straight Connector 10"/>
          <p:cNvSpPr/>
          <p:nvPr/>
        </p:nvSpPr>
        <p:spPr>
          <a:xfrm>
            <a:off x="1776722" y="1874932"/>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966095" y="1412776"/>
            <a:ext cx="914400" cy="914400"/>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sp>
        <p:nvSpPr>
          <p:cNvPr id="28" name="Content Placeholder 2"/>
          <p:cNvSpPr txBox="1"/>
          <p:nvPr/>
        </p:nvSpPr>
        <p:spPr>
          <a:xfrm>
            <a:off x="4005757" y="1624629"/>
            <a:ext cx="7564437"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75000"/>
                    <a:lumOff val="25000"/>
                  </a:schemeClr>
                </a:solidFill>
                <a:latin typeface="Impact MT Std" pitchFamily="34" charset="0"/>
                <a:ea typeface="微软雅黑" panose="020B0503020204020204" pitchFamily="34" charset="-122"/>
              </a:rPr>
              <a:t>修饰解说</a:t>
            </a:r>
            <a:r>
              <a:rPr lang="zh-CN" altLang="en-US" sz="1200" dirty="0">
                <a:solidFill>
                  <a:schemeClr val="tx1">
                    <a:lumMod val="75000"/>
                    <a:lumOff val="25000"/>
                  </a:schemeClr>
                </a:solidFill>
                <a:latin typeface="Impact MT Std" pitchFamily="34" charset="0"/>
                <a:ea typeface="微软雅黑" panose="020B0503020204020204" pitchFamily="34" charset="-122"/>
              </a:rPr>
              <a:t>所提炼的核心概念</a:t>
            </a:r>
            <a:r>
              <a:rPr lang="zh-CN" altLang="en-US" sz="1200" dirty="0" smtClean="0">
                <a:solidFill>
                  <a:schemeClr val="tx1">
                    <a:lumMod val="75000"/>
                    <a:lumOff val="25000"/>
                  </a:schemeClr>
                </a:solidFill>
                <a:latin typeface="Impact MT Std" pitchFamily="34" charset="0"/>
                <a:ea typeface="微软雅黑" panose="020B0503020204020204" pitchFamily="34" charset="-122"/>
              </a:rPr>
              <a:t>。</a:t>
            </a:r>
            <a:endParaRPr lang="zh-CN" altLang="en-US" sz="1200" b="1" dirty="0" smtClean="0">
              <a:solidFill>
                <a:schemeClr val="tx1">
                  <a:lumMod val="75000"/>
                  <a:lumOff val="25000"/>
                </a:schemeClr>
              </a:solidFill>
              <a:latin typeface="Impact MT Std" pitchFamily="34" charset="0"/>
              <a:ea typeface="微软雅黑" panose="020B0503020204020204" pitchFamily="34" charset="-122"/>
              <a:cs typeface="Arial" panose="020B0604020202020204" pitchFamily="34" charset="0"/>
            </a:endParaRPr>
          </a:p>
        </p:txBody>
      </p:sp>
      <p:sp>
        <p:nvSpPr>
          <p:cNvPr id="29" name="Content Placeholder 2"/>
          <p:cNvSpPr txBox="1"/>
          <p:nvPr/>
        </p:nvSpPr>
        <p:spPr>
          <a:xfrm>
            <a:off x="3231863" y="157050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40" name="Freeform 47"/>
          <p:cNvSpPr/>
          <p:nvPr/>
        </p:nvSpPr>
        <p:spPr>
          <a:xfrm>
            <a:off x="4525944" y="2257230"/>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solidFill>
                <a:schemeClr val="tx1">
                  <a:lumMod val="75000"/>
                  <a:lumOff val="25000"/>
                </a:schemeClr>
              </a:solidFill>
            </a:endParaRPr>
          </a:p>
        </p:txBody>
      </p:sp>
      <p:sp>
        <p:nvSpPr>
          <p:cNvPr id="41" name="Straight Connector 48"/>
          <p:cNvSpPr/>
          <p:nvPr/>
        </p:nvSpPr>
        <p:spPr>
          <a:xfrm flipV="1">
            <a:off x="2440949" y="2625556"/>
            <a:ext cx="826515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4652331" y="2349041"/>
            <a:ext cx="7133888"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75000"/>
                    <a:lumOff val="25000"/>
                  </a:schemeClr>
                </a:solidFill>
                <a:latin typeface="Impact MT Std" pitchFamily="34" charset="0"/>
                <a:ea typeface="微软雅黑" panose="020B0503020204020204" pitchFamily="34" charset="-122"/>
              </a:rPr>
              <a:t>修饰。</a:t>
            </a:r>
            <a:endParaRPr lang="zh-CN" altLang="en-US" sz="1200" b="1" dirty="0" smtClean="0">
              <a:solidFill>
                <a:schemeClr val="tx1">
                  <a:lumMod val="75000"/>
                  <a:lumOff val="25000"/>
                </a:schemeClr>
              </a:solidFill>
              <a:latin typeface="Impact MT Std" pitchFamily="34" charset="0"/>
              <a:ea typeface="微软雅黑" panose="020B0503020204020204" pitchFamily="34" charset="-122"/>
              <a:cs typeface="Arial" panose="020B0604020202020204" pitchFamily="34" charset="0"/>
            </a:endParaRPr>
          </a:p>
        </p:txBody>
      </p:sp>
      <p:sp>
        <p:nvSpPr>
          <p:cNvPr id="46" name="Content Placeholder 2"/>
          <p:cNvSpPr txBox="1"/>
          <p:nvPr/>
        </p:nvSpPr>
        <p:spPr>
          <a:xfrm>
            <a:off x="3878436" y="229058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47" name="Freeform 57"/>
          <p:cNvSpPr/>
          <p:nvPr/>
        </p:nvSpPr>
        <p:spPr>
          <a:xfrm>
            <a:off x="3879371" y="3007869"/>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solidFill>
                <a:schemeClr val="tx1">
                  <a:lumMod val="75000"/>
                  <a:lumOff val="25000"/>
                </a:schemeClr>
              </a:solidFill>
            </a:endParaRPr>
          </a:p>
        </p:txBody>
      </p:sp>
      <p:sp>
        <p:nvSpPr>
          <p:cNvPr id="48" name="Straight Connector 58"/>
          <p:cNvSpPr/>
          <p:nvPr/>
        </p:nvSpPr>
        <p:spPr>
          <a:xfrm>
            <a:off x="1776722" y="3379313"/>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4005758" y="3099680"/>
            <a:ext cx="7564436"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smtClean="0">
                <a:solidFill>
                  <a:schemeClr val="tx1">
                    <a:lumMod val="75000"/>
                    <a:lumOff val="25000"/>
                  </a:schemeClr>
                </a:solidFill>
                <a:latin typeface="Impact MT Std" pitchFamily="34" charset="0"/>
                <a:ea typeface="微软雅黑" panose="020B0503020204020204" pitchFamily="34" charset="-122"/>
              </a:rPr>
              <a:t>。</a:t>
            </a:r>
            <a:endParaRPr lang="zh-CN" altLang="en-US" sz="1200" b="1" dirty="0">
              <a:solidFill>
                <a:schemeClr val="tx1">
                  <a:lumMod val="75000"/>
                  <a:lumOff val="25000"/>
                </a:schemeClr>
              </a:solidFill>
              <a:latin typeface="Impact MT Std" pitchFamily="34" charset="0"/>
              <a:ea typeface="微软雅黑" panose="020B0503020204020204" pitchFamily="34" charset="-122"/>
              <a:cs typeface="Arial" panose="020B0604020202020204" pitchFamily="34" charset="0"/>
            </a:endParaRPr>
          </a:p>
        </p:txBody>
      </p:sp>
      <p:sp>
        <p:nvSpPr>
          <p:cNvPr id="50" name="Content Placeholder 2"/>
          <p:cNvSpPr txBox="1"/>
          <p:nvPr/>
        </p:nvSpPr>
        <p:spPr>
          <a:xfrm>
            <a:off x="3231863" y="301066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51" name="Freeform 67"/>
          <p:cNvSpPr/>
          <p:nvPr/>
        </p:nvSpPr>
        <p:spPr>
          <a:xfrm>
            <a:off x="4525944" y="3761611"/>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solidFill>
                <a:schemeClr val="tx1">
                  <a:lumMod val="75000"/>
                  <a:lumOff val="25000"/>
                </a:schemeClr>
              </a:solidFill>
            </a:endParaRPr>
          </a:p>
        </p:txBody>
      </p:sp>
      <p:sp>
        <p:nvSpPr>
          <p:cNvPr id="52" name="Straight Connector 68"/>
          <p:cNvSpPr/>
          <p:nvPr/>
        </p:nvSpPr>
        <p:spPr>
          <a:xfrm flipV="1">
            <a:off x="2471859" y="4129937"/>
            <a:ext cx="823424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4598514" y="4115206"/>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solidFill>
                <a:schemeClr val="tx1">
                  <a:lumMod val="75000"/>
                  <a:lumOff val="25000"/>
                </a:schemeClr>
              </a:solidFill>
            </a:endParaRPr>
          </a:p>
        </p:txBody>
      </p:sp>
      <p:sp>
        <p:nvSpPr>
          <p:cNvPr id="54" name="Content Placeholder 2"/>
          <p:cNvSpPr txBox="1"/>
          <p:nvPr/>
        </p:nvSpPr>
        <p:spPr>
          <a:xfrm>
            <a:off x="4652331" y="3853422"/>
            <a:ext cx="6917863"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75000"/>
                    <a:lumOff val="25000"/>
                  </a:schemeClr>
                </a:solidFill>
                <a:latin typeface="Impact MT Std" pitchFamily="34" charset="0"/>
                <a:ea typeface="微软雅黑" panose="020B0503020204020204" pitchFamily="34" charset="-122"/>
              </a:rPr>
              <a:t>修饰。</a:t>
            </a:r>
            <a:endParaRPr lang="zh-CN" altLang="en-US" sz="1200" b="1" dirty="0" smtClean="0">
              <a:solidFill>
                <a:schemeClr val="tx1">
                  <a:lumMod val="75000"/>
                  <a:lumOff val="25000"/>
                </a:schemeClr>
              </a:solidFill>
              <a:latin typeface="Impact MT Std" pitchFamily="34" charset="0"/>
              <a:ea typeface="微软雅黑" panose="020B0503020204020204" pitchFamily="34" charset="-122"/>
              <a:cs typeface="Arial" panose="020B0604020202020204" pitchFamily="34" charset="0"/>
            </a:endParaRPr>
          </a:p>
        </p:txBody>
      </p:sp>
      <p:sp>
        <p:nvSpPr>
          <p:cNvPr id="55" name="Content Placeholder 2"/>
          <p:cNvSpPr txBox="1"/>
          <p:nvPr/>
        </p:nvSpPr>
        <p:spPr>
          <a:xfrm>
            <a:off x="3878436" y="3802752"/>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grpSp>
        <p:nvGrpSpPr>
          <p:cNvPr id="56" name="Group 85"/>
          <p:cNvGrpSpPr/>
          <p:nvPr/>
        </p:nvGrpSpPr>
        <p:grpSpPr>
          <a:xfrm>
            <a:off x="1966095" y="2917157"/>
            <a:ext cx="914400" cy="914400"/>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grpSp>
        <p:nvGrpSpPr>
          <p:cNvPr id="64" name="Group 86"/>
          <p:cNvGrpSpPr/>
          <p:nvPr/>
        </p:nvGrpSpPr>
        <p:grpSpPr>
          <a:xfrm>
            <a:off x="2612668" y="3670899"/>
            <a:ext cx="914400" cy="914400"/>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schemeClr val="tx1">
                    <a:lumMod val="75000"/>
                    <a:lumOff val="25000"/>
                  </a:schemeClr>
                </a:solidFill>
              </a:endParaRPr>
            </a:p>
          </p:txBody>
        </p:sp>
      </p:grpSp>
      <p:grpSp>
        <p:nvGrpSpPr>
          <p:cNvPr id="67" name="Group 84"/>
          <p:cNvGrpSpPr/>
          <p:nvPr/>
        </p:nvGrpSpPr>
        <p:grpSpPr>
          <a:xfrm>
            <a:off x="2612668" y="2166518"/>
            <a:ext cx="914400" cy="914400"/>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solidFill>
                  <a:schemeClr val="tx1">
                    <a:lumMod val="75000"/>
                    <a:lumOff val="25000"/>
                  </a:schemeClr>
                </a:solidFill>
              </a:endParaRPr>
            </a:p>
          </p:txBody>
        </p:sp>
      </p:grpSp>
      <p:sp>
        <p:nvSpPr>
          <p:cNvPr id="91" name="TextBox 90"/>
          <p:cNvSpPr txBox="1"/>
          <p:nvPr/>
        </p:nvSpPr>
        <p:spPr>
          <a:xfrm>
            <a:off x="2101143" y="5448126"/>
            <a:ext cx="8172908" cy="646331"/>
          </a:xfrm>
          <a:prstGeom prst="rect">
            <a:avLst/>
          </a:prstGeom>
          <a:noFill/>
        </p:spPr>
        <p:txBody>
          <a:bodyPr wrap="square" lIns="0" tIns="0" rIns="0" bIns="0" rtlCol="0">
            <a:spAutoFit/>
          </a:bodyPr>
          <a:lstStyle/>
          <a:p>
            <a:pPr algn="just"/>
            <a:r>
              <a:rPr lang="zh-CN" altLang="en-US" sz="1400" dirty="0" smtClean="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5190372" y="5013176"/>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8" grpId="0"/>
      <p:bldP spid="29" grpId="0"/>
      <p:bldP spid="40" grpId="0" bldLvl="0" animBg="1"/>
      <p:bldP spid="45" grpId="0"/>
      <p:bldP spid="46" grpId="0"/>
      <p:bldP spid="49" grpId="0"/>
      <p:bldP spid="50" grpId="0"/>
      <p:bldP spid="51" grpId="0" bldLvl="0" animBg="1"/>
      <p:bldP spid="53" grpId="0" bldLvl="0" animBg="1"/>
      <p:bldP spid="54" grpId="0"/>
      <p:bldP spid="55" grpId="0"/>
      <p:bldP spid="91"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SAFEGUARD MEASURES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654489" y="1771249"/>
            <a:ext cx="2877871" cy="363241"/>
            <a:chOff x="3249264" y="1751685"/>
            <a:chExt cx="2994025" cy="363240"/>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3649494" y="2182315"/>
            <a:ext cx="2877871" cy="363241"/>
            <a:chOff x="3249264" y="2162753"/>
            <a:chExt cx="2994025" cy="363241"/>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1" y="2162753"/>
              <a:ext cx="673754" cy="363241"/>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3649494" y="3952503"/>
            <a:ext cx="2894725" cy="363241"/>
            <a:chOff x="3244272" y="3932941"/>
            <a:chExt cx="3011560" cy="363240"/>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3" y="3932941"/>
              <a:ext cx="90769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3649499" y="4344534"/>
            <a:ext cx="2891825" cy="363241"/>
            <a:chOff x="3244272" y="4324968"/>
            <a:chExt cx="3008542" cy="363239"/>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63239"/>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689156" y="1467240"/>
            <a:ext cx="2158455" cy="2196000"/>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699231" y="3681272"/>
            <a:ext cx="2158455" cy="2196000"/>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747322" y="1369576"/>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3731559" y="2551649"/>
            <a:ext cx="2812663"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75000"/>
                    <a:lumOff val="25000"/>
                  </a:schemeClr>
                </a:solidFill>
                <a:sym typeface="微软雅黑" panose="020B0503020204020204" pitchFamily="34" charset="-122"/>
              </a:rPr>
              <a:t>在此录入上述图表的描述说明，在此录入上述图表的描述说明。</a:t>
            </a:r>
          </a:p>
          <a:p>
            <a:pPr>
              <a:lnSpc>
                <a:spcPct val="120000"/>
              </a:lnSpc>
              <a:spcBef>
                <a:spcPct val="0"/>
              </a:spcBef>
              <a:buNone/>
            </a:pPr>
            <a:endParaRPr lang="zh-CN" altLang="en-US" sz="1200" dirty="0">
              <a:solidFill>
                <a:schemeClr val="tx1">
                  <a:lumMod val="75000"/>
                  <a:lumOff val="25000"/>
                </a:schemeClr>
              </a:solidFill>
              <a:sym typeface="微软雅黑" panose="020B0503020204020204" pitchFamily="34" charset="-122"/>
            </a:endParaRPr>
          </a:p>
        </p:txBody>
      </p:sp>
      <p:sp>
        <p:nvSpPr>
          <p:cNvPr id="68" name="矩形 67"/>
          <p:cNvSpPr/>
          <p:nvPr/>
        </p:nvSpPr>
        <p:spPr>
          <a:xfrm>
            <a:off x="3747322" y="3574958"/>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3731559" y="4741267"/>
            <a:ext cx="2812663"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75000"/>
                    <a:lumOff val="25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7089756" y="1389606"/>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7465740" y="129756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7465739" y="166251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7197768" y="1605630"/>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7089756" y="2593712"/>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7465740" y="2483472"/>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7465739" y="284841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7197768" y="2809736"/>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089756" y="3797818"/>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7465740" y="370760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7465739" y="407255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7197768" y="3981894"/>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089756" y="4908535"/>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7465740" y="478772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7465739" y="515267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标题 4"/>
          <p:cNvSpPr txBox="1"/>
          <p:nvPr/>
        </p:nvSpPr>
        <p:spPr>
          <a:xfrm>
            <a:off x="1777107" y="1873348"/>
            <a:ext cx="9053830" cy="8166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72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rPr>
              <a:t>感谢您的观看</a:t>
            </a:r>
          </a:p>
        </p:txBody>
      </p:sp>
      <p:pic>
        <p:nvPicPr>
          <p:cNvPr id="2" name="图片 1" descr="850eae39b4e53a 6857c6373676b83803"/>
          <p:cNvPicPr>
            <a:picLocks noChangeAspect="1"/>
          </p:cNvPicPr>
          <p:nvPr/>
        </p:nvPicPr>
        <p:blipFill>
          <a:blip r:embed="rId3"/>
          <a:stretch>
            <a:fillRect/>
          </a:stretch>
        </p:blipFill>
        <p:spPr>
          <a:xfrm>
            <a:off x="-16510" y="2460625"/>
            <a:ext cx="12228830" cy="4450080"/>
          </a:xfrm>
          <a:prstGeom prst="rect">
            <a:avLst/>
          </a:prstGeom>
        </p:spPr>
      </p:pic>
      <p:sp>
        <p:nvSpPr>
          <p:cNvPr id="7" name="标题 4"/>
          <p:cNvSpPr txBox="1"/>
          <p:nvPr/>
        </p:nvSpPr>
        <p:spPr>
          <a:xfrm>
            <a:off x="3598587" y="3030390"/>
            <a:ext cx="5502056"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800" b="1" dirty="0" smtClean="0">
                <a:solidFill>
                  <a:srgbClr val="C00000"/>
                </a:solidFill>
                <a:latin typeface="微软雅黑" panose="020B0503020204020204" pitchFamily="34" charset="-122"/>
                <a:ea typeface="微软雅黑" panose="020B0503020204020204" pitchFamily="34" charset="-122"/>
              </a:rPr>
              <a:t>党建工作汇报</a:t>
            </a:r>
            <a:r>
              <a:rPr lang="en-US" altLang="zh-CN" sz="2800" b="1" dirty="0" smtClean="0">
                <a:solidFill>
                  <a:srgbClr val="C00000"/>
                </a:solidFill>
                <a:latin typeface="微软雅黑" panose="020B0503020204020204" pitchFamily="34" charset="-122"/>
                <a:ea typeface="微软雅黑" panose="020B0503020204020204" pitchFamily="34" charset="-122"/>
              </a:rPr>
              <a:t>PPT</a:t>
            </a:r>
            <a:r>
              <a:rPr lang="zh-CN" altLang="en-US" sz="2800" b="1" dirty="0" smtClean="0">
                <a:solidFill>
                  <a:srgbClr val="C00000"/>
                </a:solidFill>
                <a:latin typeface="微软雅黑" panose="020B0503020204020204" pitchFamily="34" charset="-122"/>
                <a:ea typeface="微软雅黑" panose="020B0503020204020204" pitchFamily="34" charset="-122"/>
              </a:rPr>
              <a:t>模板</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505299" y="2924944"/>
            <a:ext cx="5688632" cy="0"/>
          </a:xfrm>
          <a:prstGeom prst="line">
            <a:avLst/>
          </a:prstGeom>
          <a:ln>
            <a:solidFill>
              <a:srgbClr val="EE221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05299" y="3861048"/>
            <a:ext cx="5688632" cy="0"/>
          </a:xfrm>
          <a:prstGeom prst="line">
            <a:avLst/>
          </a:prstGeom>
          <a:ln>
            <a:solidFill>
              <a:srgbClr val="EE22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
                                        </p:tgtEl>
                                        <p:attrNameLst>
                                          <p:attrName>ppt_y</p:attrName>
                                        </p:attrNameLst>
                                      </p:cBhvr>
                                      <p:tavLst>
                                        <p:tav tm="0">
                                          <p:val>
                                            <p:strVal val="#ppt_y"/>
                                          </p:val>
                                        </p:tav>
                                        <p:tav tm="100000">
                                          <p:val>
                                            <p:strVal val="#ppt_y"/>
                                          </p:val>
                                        </p:tav>
                                      </p:tavLst>
                                    </p:anim>
                                    <p:anim calcmode="lin" valueType="num">
                                      <p:cBhvr>
                                        <p:cTn id="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08413" y="4406540"/>
            <a:ext cx="1436675" cy="227965"/>
            <a:chOff x="4369395" y="3284984"/>
            <a:chExt cx="1436675" cy="227965"/>
          </a:xfrm>
        </p:grpSpPr>
        <p:sp>
          <p:nvSpPr>
            <p:cNvPr id="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27965"/>
            <a:chOff x="4369395" y="3284984"/>
            <a:chExt cx="1436675" cy="227965"/>
          </a:xfrm>
        </p:grpSpPr>
        <p:sp>
          <p:nvSpPr>
            <p:cNvPr id="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27965"/>
            <a:chOff x="4369395" y="3284984"/>
            <a:chExt cx="1436675" cy="227965"/>
          </a:xfrm>
        </p:grpSpPr>
        <p:sp>
          <p:nvSpPr>
            <p:cNvPr id="1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27965"/>
            <a:chOff x="4369395" y="3284984"/>
            <a:chExt cx="1436675" cy="227965"/>
          </a:xfrm>
        </p:grpSpPr>
        <p:sp>
          <p:nvSpPr>
            <p:cNvPr id="1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2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此处添加标题</a:t>
            </a:r>
          </a:p>
        </p:txBody>
      </p:sp>
      <p:sp>
        <p:nvSpPr>
          <p:cNvPr id="24" name="椭圆 2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第一章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4808413" y="5139997"/>
            <a:ext cx="1436675" cy="227965"/>
            <a:chOff x="4369395" y="3284984"/>
            <a:chExt cx="1436675" cy="227965"/>
          </a:xfrm>
        </p:grpSpPr>
        <p:sp>
          <p:nvSpPr>
            <p:cNvPr id="4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8" name="等腰三角形 4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9" name="组合 48"/>
          <p:cNvGrpSpPr/>
          <p:nvPr/>
        </p:nvGrpSpPr>
        <p:grpSpPr>
          <a:xfrm>
            <a:off x="6461112" y="5139417"/>
            <a:ext cx="1436675" cy="227965"/>
            <a:chOff x="4369395" y="3284984"/>
            <a:chExt cx="1436675" cy="227965"/>
          </a:xfrm>
        </p:grpSpPr>
        <p:sp>
          <p:nvSpPr>
            <p:cNvPr id="5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pic>
        <p:nvPicPr>
          <p:cNvPr id="52" name="图片 51" descr="09eea0 2a48acf833b9858910a08d5c1b"/>
          <p:cNvPicPr>
            <a:picLocks noChangeAspect="1"/>
          </p:cNvPicPr>
          <p:nvPr/>
        </p:nvPicPr>
        <p:blipFill>
          <a:blip r:embed="rId3"/>
          <a:stretch>
            <a:fillRect/>
          </a:stretch>
        </p:blipFill>
        <p:spPr>
          <a:xfrm>
            <a:off x="0" y="5624830"/>
            <a:ext cx="12217400" cy="1156970"/>
          </a:xfrm>
          <a:prstGeom prst="rect">
            <a:avLst/>
          </a:prstGeom>
        </p:spPr>
      </p:pic>
      <p:pic>
        <p:nvPicPr>
          <p:cNvPr id="51"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73" y="994416"/>
            <a:ext cx="1856043" cy="20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grpId="0" nodeType="withEffect">
                                  <p:stCondLst>
                                    <p:cond delay="2000"/>
                                  </p:stCondLst>
                                  <p:iterate type="lt">
                                    <p:tmPct val="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16" presetClass="entr" presetSubtype="21" fill="hold" nodeType="withEffect">
                                  <p:stCondLst>
                                    <p:cond delay="200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53" presetClass="entr" presetSubtype="16" fill="hold" nodeType="withEffect">
                                  <p:stCondLst>
                                    <p:cond delay="250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nodeType="withEffect">
                                  <p:stCondLst>
                                    <p:cond delay="250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nodeType="withEffect">
                                  <p:stCondLst>
                                    <p:cond delay="25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25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32" presetClass="emph" presetSubtype="0" fill="hold" nodeType="withEffect">
                                  <p:stCondLst>
                                    <p:cond delay="3000"/>
                                  </p:stCondLst>
                                  <p:childTnLst>
                                    <p:animRot by="120000">
                                      <p:cBhvr>
                                        <p:cTn id="50" dur="100" fill="hold">
                                          <p:stCondLst>
                                            <p:cond delay="0"/>
                                          </p:stCondLst>
                                        </p:cTn>
                                        <p:tgtEl>
                                          <p:spTgt spid="3"/>
                                        </p:tgtEl>
                                        <p:attrNameLst>
                                          <p:attrName>r</p:attrName>
                                        </p:attrNameLst>
                                      </p:cBhvr>
                                    </p:animRot>
                                    <p:animRot by="-240000">
                                      <p:cBhvr>
                                        <p:cTn id="51" dur="200" fill="hold">
                                          <p:stCondLst>
                                            <p:cond delay="200"/>
                                          </p:stCondLst>
                                        </p:cTn>
                                        <p:tgtEl>
                                          <p:spTgt spid="3"/>
                                        </p:tgtEl>
                                        <p:attrNameLst>
                                          <p:attrName>r</p:attrName>
                                        </p:attrNameLst>
                                      </p:cBhvr>
                                    </p:animRot>
                                    <p:animRot by="240000">
                                      <p:cBhvr>
                                        <p:cTn id="52" dur="200" fill="hold">
                                          <p:stCondLst>
                                            <p:cond delay="400"/>
                                          </p:stCondLst>
                                        </p:cTn>
                                        <p:tgtEl>
                                          <p:spTgt spid="3"/>
                                        </p:tgtEl>
                                        <p:attrNameLst>
                                          <p:attrName>r</p:attrName>
                                        </p:attrNameLst>
                                      </p:cBhvr>
                                    </p:animRot>
                                    <p:animRot by="-240000">
                                      <p:cBhvr>
                                        <p:cTn id="53" dur="200" fill="hold">
                                          <p:stCondLst>
                                            <p:cond delay="600"/>
                                          </p:stCondLst>
                                        </p:cTn>
                                        <p:tgtEl>
                                          <p:spTgt spid="3"/>
                                        </p:tgtEl>
                                        <p:attrNameLst>
                                          <p:attrName>r</p:attrName>
                                        </p:attrNameLst>
                                      </p:cBhvr>
                                    </p:animRot>
                                    <p:animRot by="120000">
                                      <p:cBhvr>
                                        <p:cTn id="54" dur="200" fill="hold">
                                          <p:stCondLst>
                                            <p:cond delay="800"/>
                                          </p:stCondLst>
                                        </p:cTn>
                                        <p:tgtEl>
                                          <p:spTgt spid="3"/>
                                        </p:tgtEl>
                                        <p:attrNameLst>
                                          <p:attrName>r</p:attrName>
                                        </p:attrNameLst>
                                      </p:cBhvr>
                                    </p:animRot>
                                  </p:childTnLst>
                                </p:cTn>
                              </p:par>
                              <p:par>
                                <p:cTn id="55" presetID="32" presetClass="emph" presetSubtype="0" fill="hold" nodeType="withEffect">
                                  <p:stCondLst>
                                    <p:cond delay="3000"/>
                                  </p:stCondLst>
                                  <p:childTnLst>
                                    <p:animRot by="120000">
                                      <p:cBhvr>
                                        <p:cTn id="56" dur="100" fill="hold">
                                          <p:stCondLst>
                                            <p:cond delay="0"/>
                                          </p:stCondLst>
                                        </p:cTn>
                                        <p:tgtEl>
                                          <p:spTgt spid="8"/>
                                        </p:tgtEl>
                                        <p:attrNameLst>
                                          <p:attrName>r</p:attrName>
                                        </p:attrNameLst>
                                      </p:cBhvr>
                                    </p:animRot>
                                    <p:animRot by="-240000">
                                      <p:cBhvr>
                                        <p:cTn id="57" dur="200" fill="hold">
                                          <p:stCondLst>
                                            <p:cond delay="200"/>
                                          </p:stCondLst>
                                        </p:cTn>
                                        <p:tgtEl>
                                          <p:spTgt spid="8"/>
                                        </p:tgtEl>
                                        <p:attrNameLst>
                                          <p:attrName>r</p:attrName>
                                        </p:attrNameLst>
                                      </p:cBhvr>
                                    </p:animRot>
                                    <p:animRot by="240000">
                                      <p:cBhvr>
                                        <p:cTn id="58" dur="200" fill="hold">
                                          <p:stCondLst>
                                            <p:cond delay="400"/>
                                          </p:stCondLst>
                                        </p:cTn>
                                        <p:tgtEl>
                                          <p:spTgt spid="8"/>
                                        </p:tgtEl>
                                        <p:attrNameLst>
                                          <p:attrName>r</p:attrName>
                                        </p:attrNameLst>
                                      </p:cBhvr>
                                    </p:animRot>
                                    <p:animRot by="-240000">
                                      <p:cBhvr>
                                        <p:cTn id="59" dur="200" fill="hold">
                                          <p:stCondLst>
                                            <p:cond delay="600"/>
                                          </p:stCondLst>
                                        </p:cTn>
                                        <p:tgtEl>
                                          <p:spTgt spid="8"/>
                                        </p:tgtEl>
                                        <p:attrNameLst>
                                          <p:attrName>r</p:attrName>
                                        </p:attrNameLst>
                                      </p:cBhvr>
                                    </p:animRot>
                                    <p:animRot by="120000">
                                      <p:cBhvr>
                                        <p:cTn id="60" dur="200" fill="hold">
                                          <p:stCondLst>
                                            <p:cond delay="800"/>
                                          </p:stCondLst>
                                        </p:cTn>
                                        <p:tgtEl>
                                          <p:spTgt spid="8"/>
                                        </p:tgtEl>
                                        <p:attrNameLst>
                                          <p:attrName>r</p:attrName>
                                        </p:attrNameLst>
                                      </p:cBhvr>
                                    </p:animRot>
                                  </p:childTnLst>
                                </p:cTn>
                              </p:par>
                              <p:par>
                                <p:cTn id="61" presetID="32" presetClass="emph" presetSubtype="0" fill="hold" nodeType="withEffect">
                                  <p:stCondLst>
                                    <p:cond delay="3000"/>
                                  </p:stCondLst>
                                  <p:childTnLst>
                                    <p:animRot by="120000">
                                      <p:cBhvr>
                                        <p:cTn id="62" dur="100" fill="hold">
                                          <p:stCondLst>
                                            <p:cond delay="0"/>
                                          </p:stCondLst>
                                        </p:cTn>
                                        <p:tgtEl>
                                          <p:spTgt spid="13"/>
                                        </p:tgtEl>
                                        <p:attrNameLst>
                                          <p:attrName>r</p:attrName>
                                        </p:attrNameLst>
                                      </p:cBhvr>
                                    </p:animRot>
                                    <p:animRot by="-240000">
                                      <p:cBhvr>
                                        <p:cTn id="63" dur="200" fill="hold">
                                          <p:stCondLst>
                                            <p:cond delay="200"/>
                                          </p:stCondLst>
                                        </p:cTn>
                                        <p:tgtEl>
                                          <p:spTgt spid="13"/>
                                        </p:tgtEl>
                                        <p:attrNameLst>
                                          <p:attrName>r</p:attrName>
                                        </p:attrNameLst>
                                      </p:cBhvr>
                                    </p:animRot>
                                    <p:animRot by="240000">
                                      <p:cBhvr>
                                        <p:cTn id="64" dur="200" fill="hold">
                                          <p:stCondLst>
                                            <p:cond delay="400"/>
                                          </p:stCondLst>
                                        </p:cTn>
                                        <p:tgtEl>
                                          <p:spTgt spid="13"/>
                                        </p:tgtEl>
                                        <p:attrNameLst>
                                          <p:attrName>r</p:attrName>
                                        </p:attrNameLst>
                                      </p:cBhvr>
                                    </p:animRot>
                                    <p:animRot by="-240000">
                                      <p:cBhvr>
                                        <p:cTn id="65" dur="200" fill="hold">
                                          <p:stCondLst>
                                            <p:cond delay="600"/>
                                          </p:stCondLst>
                                        </p:cTn>
                                        <p:tgtEl>
                                          <p:spTgt spid="13"/>
                                        </p:tgtEl>
                                        <p:attrNameLst>
                                          <p:attrName>r</p:attrName>
                                        </p:attrNameLst>
                                      </p:cBhvr>
                                    </p:animRot>
                                    <p:animRot by="120000">
                                      <p:cBhvr>
                                        <p:cTn id="66" dur="200" fill="hold">
                                          <p:stCondLst>
                                            <p:cond delay="800"/>
                                          </p:stCondLst>
                                        </p:cTn>
                                        <p:tgtEl>
                                          <p:spTgt spid="13"/>
                                        </p:tgtEl>
                                        <p:attrNameLst>
                                          <p:attrName>r</p:attrName>
                                        </p:attrNameLst>
                                      </p:cBhvr>
                                    </p:animRot>
                                  </p:childTnLst>
                                </p:cTn>
                              </p:par>
                              <p:par>
                                <p:cTn id="67" presetID="32" presetClass="emph" presetSubtype="0" fill="hold" nodeType="withEffect">
                                  <p:stCondLst>
                                    <p:cond delay="3000"/>
                                  </p:stCondLst>
                                  <p:childTnLst>
                                    <p:animRot by="120000">
                                      <p:cBhvr>
                                        <p:cTn id="68" dur="100" fill="hold">
                                          <p:stCondLst>
                                            <p:cond delay="0"/>
                                          </p:stCondLst>
                                        </p:cTn>
                                        <p:tgtEl>
                                          <p:spTgt spid="18"/>
                                        </p:tgtEl>
                                        <p:attrNameLst>
                                          <p:attrName>r</p:attrName>
                                        </p:attrNameLst>
                                      </p:cBhvr>
                                    </p:animRot>
                                    <p:animRot by="-240000">
                                      <p:cBhvr>
                                        <p:cTn id="69" dur="200" fill="hold">
                                          <p:stCondLst>
                                            <p:cond delay="200"/>
                                          </p:stCondLst>
                                        </p:cTn>
                                        <p:tgtEl>
                                          <p:spTgt spid="18"/>
                                        </p:tgtEl>
                                        <p:attrNameLst>
                                          <p:attrName>r</p:attrName>
                                        </p:attrNameLst>
                                      </p:cBhvr>
                                    </p:animRot>
                                    <p:animRot by="240000">
                                      <p:cBhvr>
                                        <p:cTn id="70" dur="200" fill="hold">
                                          <p:stCondLst>
                                            <p:cond delay="400"/>
                                          </p:stCondLst>
                                        </p:cTn>
                                        <p:tgtEl>
                                          <p:spTgt spid="18"/>
                                        </p:tgtEl>
                                        <p:attrNameLst>
                                          <p:attrName>r</p:attrName>
                                        </p:attrNameLst>
                                      </p:cBhvr>
                                    </p:animRot>
                                    <p:animRot by="-240000">
                                      <p:cBhvr>
                                        <p:cTn id="71" dur="200" fill="hold">
                                          <p:stCondLst>
                                            <p:cond delay="600"/>
                                          </p:stCondLst>
                                        </p:cTn>
                                        <p:tgtEl>
                                          <p:spTgt spid="18"/>
                                        </p:tgtEl>
                                        <p:attrNameLst>
                                          <p:attrName>r</p:attrName>
                                        </p:attrNameLst>
                                      </p:cBhvr>
                                    </p:animRot>
                                    <p:animRot by="120000">
                                      <p:cBhvr>
                                        <p:cTn id="72" dur="200" fill="hold">
                                          <p:stCondLst>
                                            <p:cond delay="800"/>
                                          </p:stCondLst>
                                        </p:cTn>
                                        <p:tgtEl>
                                          <p:spTgt spid="18"/>
                                        </p:tgtEl>
                                        <p:attrNameLst>
                                          <p:attrName>r</p:attrName>
                                        </p:attrNameLst>
                                      </p:cBhvr>
                                    </p:animRot>
                                  </p:childTnLst>
                                </p:cTn>
                              </p:par>
                            </p:childTnLst>
                          </p:cTn>
                        </p:par>
                        <p:par>
                          <p:cTn id="73" fill="hold">
                            <p:stCondLst>
                              <p:cond delay="5000"/>
                            </p:stCondLst>
                            <p:childTnLst>
                              <p:par>
                                <p:cTn id="74" presetID="10" presetClass="entr" presetSubtype="0" fill="hold" grpId="1"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5500"/>
                            </p:stCondLst>
                            <p:childTnLst>
                              <p:par>
                                <p:cTn id="10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4"/>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5"/>
                                        </p:tgtEl>
                                        <p:attrNameLst>
                                          <p:attrName>ppt_x</p:attrName>
                                          <p:attrName>ppt_y</p:attrName>
                                        </p:attrNameLst>
                                      </p:cBhvr>
                                      <p:rCtr x="17" y="18981"/>
                                    </p:animMotion>
                                  </p:childTnLst>
                                </p:cTn>
                              </p:par>
                              <p:par>
                                <p:cTn id="10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0" dur="2000" fill="hold"/>
                                        <p:tgtEl>
                                          <p:spTgt spid="26"/>
                                        </p:tgtEl>
                                        <p:attrNameLst>
                                          <p:attrName>ppt_x</p:attrName>
                                          <p:attrName>ppt_y</p:attrName>
                                        </p:attrNameLst>
                                      </p:cBhvr>
                                      <p:rCtr x="17" y="18981"/>
                                    </p:animMotion>
                                  </p:childTnLst>
                                </p:cTn>
                              </p:par>
                              <p:par>
                                <p:cTn id="11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27"/>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28"/>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29"/>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30"/>
                                        </p:tgtEl>
                                        <p:attrNameLst>
                                          <p:attrName>ppt_x</p:attrName>
                                          <p:attrName>ppt_y</p:attrName>
                                        </p:attrNameLst>
                                      </p:cBhvr>
                                      <p:rCtr x="17" y="18981"/>
                                    </p:animMotion>
                                  </p:childTnLst>
                                </p:cTn>
                              </p:par>
                              <p:par>
                                <p:cTn id="11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0" dur="2000" fill="hold"/>
                                        <p:tgtEl>
                                          <p:spTgt spid="31"/>
                                        </p:tgtEl>
                                        <p:attrNameLst>
                                          <p:attrName>ppt_x</p:attrName>
                                          <p:attrName>ppt_y</p:attrName>
                                        </p:attrNameLst>
                                      </p:cBhvr>
                                      <p:rCtr x="17" y="18981"/>
                                    </p:animMotion>
                                  </p:childTnLst>
                                </p:cTn>
                              </p:par>
                              <p:par>
                                <p:cTn id="12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2" dur="2000" fill="hold"/>
                                        <p:tgtEl>
                                          <p:spTgt spid="32"/>
                                        </p:tgtEl>
                                        <p:attrNameLst>
                                          <p:attrName>ppt_x</p:attrName>
                                          <p:attrName>ppt_y</p:attrName>
                                        </p:attrNameLst>
                                      </p:cBhvr>
                                      <p:rCtr x="17" y="18981"/>
                                    </p:animMotion>
                                  </p:childTnLst>
                                </p:cTn>
                              </p:par>
                              <p:par>
                                <p:cTn id="12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4" dur="2000" fill="hold"/>
                                        <p:tgtEl>
                                          <p:spTgt spid="33"/>
                                        </p:tgtEl>
                                        <p:attrNameLst>
                                          <p:attrName>ppt_x</p:attrName>
                                          <p:attrName>ppt_y</p:attrName>
                                        </p:attrNameLst>
                                      </p:cBhvr>
                                      <p:rCtr x="17" y="18981"/>
                                    </p:animMotion>
                                  </p:childTnLst>
                                </p:cTn>
                              </p:par>
                              <p:par>
                                <p:cTn id="125" presetID="53" presetClass="entr" presetSubtype="16" fill="hold" nodeType="withEffect">
                                  <p:stCondLst>
                                    <p:cond delay="250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2500"/>
                                  </p:stCondLst>
                                  <p:childTnLst>
                                    <p:set>
                                      <p:cBhvr>
                                        <p:cTn id="131" dur="1" fill="hold">
                                          <p:stCondLst>
                                            <p:cond delay="0"/>
                                          </p:stCondLst>
                                        </p:cTn>
                                        <p:tgtEl>
                                          <p:spTgt spid="49"/>
                                        </p:tgtEl>
                                        <p:attrNameLst>
                                          <p:attrName>style.visibility</p:attrName>
                                        </p:attrNameLst>
                                      </p:cBhvr>
                                      <p:to>
                                        <p:strVal val="visible"/>
                                      </p:to>
                                    </p:set>
                                    <p:anim calcmode="lin" valueType="num">
                                      <p:cBhvr>
                                        <p:cTn id="132" dur="500" fill="hold"/>
                                        <p:tgtEl>
                                          <p:spTgt spid="49"/>
                                        </p:tgtEl>
                                        <p:attrNameLst>
                                          <p:attrName>ppt_w</p:attrName>
                                        </p:attrNameLst>
                                      </p:cBhvr>
                                      <p:tavLst>
                                        <p:tav tm="0">
                                          <p:val>
                                            <p:fltVal val="0"/>
                                          </p:val>
                                        </p:tav>
                                        <p:tav tm="100000">
                                          <p:val>
                                            <p:strVal val="#ppt_w"/>
                                          </p:val>
                                        </p:tav>
                                      </p:tavLst>
                                    </p:anim>
                                    <p:anim calcmode="lin" valueType="num">
                                      <p:cBhvr>
                                        <p:cTn id="133" dur="500" fill="hold"/>
                                        <p:tgtEl>
                                          <p:spTgt spid="49"/>
                                        </p:tgtEl>
                                        <p:attrNameLst>
                                          <p:attrName>ppt_h</p:attrName>
                                        </p:attrNameLst>
                                      </p:cBhvr>
                                      <p:tavLst>
                                        <p:tav tm="0">
                                          <p:val>
                                            <p:fltVal val="0"/>
                                          </p:val>
                                        </p:tav>
                                        <p:tav tm="100000">
                                          <p:val>
                                            <p:strVal val="#ppt_h"/>
                                          </p:val>
                                        </p:tav>
                                      </p:tavLst>
                                    </p:anim>
                                    <p:animEffect transition="in" filter="fade">
                                      <p:cBhvr>
                                        <p:cTn id="134" dur="500"/>
                                        <p:tgtEl>
                                          <p:spTgt spid="49"/>
                                        </p:tgtEl>
                                      </p:cBhvr>
                                    </p:animEffect>
                                  </p:childTnLst>
                                </p:cTn>
                              </p:par>
                              <p:par>
                                <p:cTn id="135" presetID="32" presetClass="emph" presetSubtype="0" fill="hold" nodeType="withEffect">
                                  <p:stCondLst>
                                    <p:cond delay="3000"/>
                                  </p:stCondLst>
                                  <p:childTnLst>
                                    <p:animRot by="120000">
                                      <p:cBhvr>
                                        <p:cTn id="136" dur="100" fill="hold">
                                          <p:stCondLst>
                                            <p:cond delay="0"/>
                                          </p:stCondLst>
                                        </p:cTn>
                                        <p:tgtEl>
                                          <p:spTgt spid="44"/>
                                        </p:tgtEl>
                                        <p:attrNameLst>
                                          <p:attrName>r</p:attrName>
                                        </p:attrNameLst>
                                      </p:cBhvr>
                                    </p:animRot>
                                    <p:animRot by="-240000">
                                      <p:cBhvr>
                                        <p:cTn id="137" dur="200" fill="hold">
                                          <p:stCondLst>
                                            <p:cond delay="200"/>
                                          </p:stCondLst>
                                        </p:cTn>
                                        <p:tgtEl>
                                          <p:spTgt spid="44"/>
                                        </p:tgtEl>
                                        <p:attrNameLst>
                                          <p:attrName>r</p:attrName>
                                        </p:attrNameLst>
                                      </p:cBhvr>
                                    </p:animRot>
                                    <p:animRot by="240000">
                                      <p:cBhvr>
                                        <p:cTn id="138" dur="200" fill="hold">
                                          <p:stCondLst>
                                            <p:cond delay="400"/>
                                          </p:stCondLst>
                                        </p:cTn>
                                        <p:tgtEl>
                                          <p:spTgt spid="44"/>
                                        </p:tgtEl>
                                        <p:attrNameLst>
                                          <p:attrName>r</p:attrName>
                                        </p:attrNameLst>
                                      </p:cBhvr>
                                    </p:animRot>
                                    <p:animRot by="-240000">
                                      <p:cBhvr>
                                        <p:cTn id="139" dur="200" fill="hold">
                                          <p:stCondLst>
                                            <p:cond delay="600"/>
                                          </p:stCondLst>
                                        </p:cTn>
                                        <p:tgtEl>
                                          <p:spTgt spid="44"/>
                                        </p:tgtEl>
                                        <p:attrNameLst>
                                          <p:attrName>r</p:attrName>
                                        </p:attrNameLst>
                                      </p:cBhvr>
                                    </p:animRot>
                                    <p:animRot by="120000">
                                      <p:cBhvr>
                                        <p:cTn id="140" dur="200" fill="hold">
                                          <p:stCondLst>
                                            <p:cond delay="800"/>
                                          </p:stCondLst>
                                        </p:cTn>
                                        <p:tgtEl>
                                          <p:spTgt spid="44"/>
                                        </p:tgtEl>
                                        <p:attrNameLst>
                                          <p:attrName>r</p:attrName>
                                        </p:attrNameLst>
                                      </p:cBhvr>
                                    </p:animRot>
                                  </p:childTnLst>
                                </p:cTn>
                              </p:par>
                              <p:par>
                                <p:cTn id="141" presetID="32" presetClass="emph" presetSubtype="0" fill="hold" nodeType="withEffect">
                                  <p:stCondLst>
                                    <p:cond delay="3000"/>
                                  </p:stCondLst>
                                  <p:childTnLst>
                                    <p:animRot by="120000">
                                      <p:cBhvr>
                                        <p:cTn id="142" dur="100" fill="hold">
                                          <p:stCondLst>
                                            <p:cond delay="0"/>
                                          </p:stCondLst>
                                        </p:cTn>
                                        <p:tgtEl>
                                          <p:spTgt spid="49"/>
                                        </p:tgtEl>
                                        <p:attrNameLst>
                                          <p:attrName>r</p:attrName>
                                        </p:attrNameLst>
                                      </p:cBhvr>
                                    </p:animRot>
                                    <p:animRot by="-240000">
                                      <p:cBhvr>
                                        <p:cTn id="143" dur="200" fill="hold">
                                          <p:stCondLst>
                                            <p:cond delay="200"/>
                                          </p:stCondLst>
                                        </p:cTn>
                                        <p:tgtEl>
                                          <p:spTgt spid="49"/>
                                        </p:tgtEl>
                                        <p:attrNameLst>
                                          <p:attrName>r</p:attrName>
                                        </p:attrNameLst>
                                      </p:cBhvr>
                                    </p:animRot>
                                    <p:animRot by="240000">
                                      <p:cBhvr>
                                        <p:cTn id="144" dur="200" fill="hold">
                                          <p:stCondLst>
                                            <p:cond delay="400"/>
                                          </p:stCondLst>
                                        </p:cTn>
                                        <p:tgtEl>
                                          <p:spTgt spid="49"/>
                                        </p:tgtEl>
                                        <p:attrNameLst>
                                          <p:attrName>r</p:attrName>
                                        </p:attrNameLst>
                                      </p:cBhvr>
                                    </p:animRot>
                                    <p:animRot by="-240000">
                                      <p:cBhvr>
                                        <p:cTn id="145" dur="200" fill="hold">
                                          <p:stCondLst>
                                            <p:cond delay="600"/>
                                          </p:stCondLst>
                                        </p:cTn>
                                        <p:tgtEl>
                                          <p:spTgt spid="49"/>
                                        </p:tgtEl>
                                        <p:attrNameLst>
                                          <p:attrName>r</p:attrName>
                                        </p:attrNameLst>
                                      </p:cBhvr>
                                    </p:animRot>
                                    <p:animRot by="120000">
                                      <p:cBhvr>
                                        <p:cTn id="146" dur="200" fill="hold">
                                          <p:stCondLst>
                                            <p:cond delay="800"/>
                                          </p:stCondLst>
                                        </p:cTn>
                                        <p:tgtEl>
                                          <p:spTgt spid="49"/>
                                        </p:tgtEl>
                                        <p:attrNameLst>
                                          <p:attrName>r</p:attrName>
                                        </p:attrNameLst>
                                      </p:cBhvr>
                                    </p:animRot>
                                  </p:childTnLst>
                                </p:cTn>
                              </p:par>
                              <p:par>
                                <p:cTn id="147" presetID="2" presetClass="entr" presetSubtype="2" fill="hold" nodeType="with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500" fill="hold"/>
                                        <p:tgtEl>
                                          <p:spTgt spid="51"/>
                                        </p:tgtEl>
                                        <p:attrNameLst>
                                          <p:attrName>ppt_x</p:attrName>
                                        </p:attrNameLst>
                                      </p:cBhvr>
                                      <p:tavLst>
                                        <p:tav tm="0">
                                          <p:val>
                                            <p:strVal val="1+#ppt_w/2"/>
                                          </p:val>
                                        </p:tav>
                                        <p:tav tm="100000">
                                          <p:val>
                                            <p:strVal val="#ppt_x"/>
                                          </p:val>
                                        </p:tav>
                                      </p:tavLst>
                                    </p:anim>
                                    <p:anim calcmode="lin" valueType="num">
                                      <p:cBhvr additive="base">
                                        <p:cTn id="1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FINANCING PURPOSES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54935" y="1828660"/>
            <a:ext cx="1728192" cy="1728192"/>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标题 11"/>
          <p:cNvSpPr txBox="1"/>
          <p:nvPr/>
        </p:nvSpPr>
        <p:spPr>
          <a:xfrm>
            <a:off x="5254935" y="2551022"/>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22" name="椭圆 21"/>
          <p:cNvSpPr/>
          <p:nvPr/>
        </p:nvSpPr>
        <p:spPr>
          <a:xfrm>
            <a:off x="4985653" y="1559378"/>
            <a:ext cx="2266757" cy="2266757"/>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弧形 22"/>
          <p:cNvSpPr/>
          <p:nvPr/>
        </p:nvSpPr>
        <p:spPr>
          <a:xfrm rot="1419601">
            <a:off x="4988424" y="1560595"/>
            <a:ext cx="2264322" cy="2264322"/>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6836891">
            <a:off x="4988424" y="1557683"/>
            <a:ext cx="2264322" cy="2264322"/>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10285779">
            <a:off x="4978569" y="1560596"/>
            <a:ext cx="2264322" cy="2264322"/>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标题 11"/>
          <p:cNvSpPr txBox="1"/>
          <p:nvPr/>
        </p:nvSpPr>
        <p:spPr>
          <a:xfrm>
            <a:off x="4801443" y="214000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50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7" name="标题 11"/>
          <p:cNvSpPr txBox="1"/>
          <p:nvPr/>
        </p:nvSpPr>
        <p:spPr>
          <a:xfrm>
            <a:off x="6961683" y="2279458"/>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25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8" name="标题 11"/>
          <p:cNvSpPr txBox="1"/>
          <p:nvPr/>
        </p:nvSpPr>
        <p:spPr>
          <a:xfrm>
            <a:off x="6673651" y="3292134"/>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15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9" name="标题 11"/>
          <p:cNvSpPr txBox="1"/>
          <p:nvPr/>
        </p:nvSpPr>
        <p:spPr>
          <a:xfrm>
            <a:off x="5593531" y="358016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10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标题 11"/>
          <p:cNvSpPr txBox="1"/>
          <p:nvPr/>
        </p:nvSpPr>
        <p:spPr>
          <a:xfrm>
            <a:off x="1805291" y="1842846"/>
            <a:ext cx="720080" cy="571500"/>
          </a:xfrm>
          <a:prstGeom prst="rect">
            <a:avLst/>
          </a:prstGeom>
        </p:spPr>
        <p:txBody>
          <a:bodyPr>
            <a:normAutofit fontScale="5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50%</a:t>
            </a:r>
            <a:endParaRPr lang="zh-CN" altLang="en-US" sz="4000" dirty="0">
              <a:solidFill>
                <a:srgbClr val="2C3637"/>
              </a:solidFill>
              <a:latin typeface="Impact MT Std" pitchFamily="34" charset="0"/>
            </a:endParaRPr>
          </a:p>
        </p:txBody>
      </p:sp>
      <p:sp>
        <p:nvSpPr>
          <p:cNvPr id="41" name="标题 11"/>
          <p:cNvSpPr txBox="1"/>
          <p:nvPr/>
        </p:nvSpPr>
        <p:spPr>
          <a:xfrm>
            <a:off x="2430861"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44" name="标题 11"/>
          <p:cNvSpPr txBox="1"/>
          <p:nvPr/>
        </p:nvSpPr>
        <p:spPr>
          <a:xfrm>
            <a:off x="2430860" y="1483623"/>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45" name="标题 11"/>
          <p:cNvSpPr txBox="1"/>
          <p:nvPr/>
        </p:nvSpPr>
        <p:spPr>
          <a:xfrm>
            <a:off x="1805291" y="3143114"/>
            <a:ext cx="720080" cy="571500"/>
          </a:xfrm>
          <a:prstGeom prst="rect">
            <a:avLst/>
          </a:prstGeom>
        </p:spPr>
        <p:txBody>
          <a:bodyPr>
            <a:normAutofit fontScale="5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10%</a:t>
            </a:r>
            <a:endParaRPr lang="zh-CN" altLang="en-US" sz="4000" dirty="0">
              <a:solidFill>
                <a:srgbClr val="2C3637"/>
              </a:solidFill>
              <a:latin typeface="Impact MT Std" pitchFamily="34" charset="0"/>
            </a:endParaRPr>
          </a:p>
        </p:txBody>
      </p:sp>
      <p:sp>
        <p:nvSpPr>
          <p:cNvPr id="46" name="标题 11"/>
          <p:cNvSpPr txBox="1"/>
          <p:nvPr/>
        </p:nvSpPr>
        <p:spPr>
          <a:xfrm>
            <a:off x="2430861"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47" name="标题 11"/>
          <p:cNvSpPr txBox="1"/>
          <p:nvPr/>
        </p:nvSpPr>
        <p:spPr>
          <a:xfrm>
            <a:off x="2430860" y="2783891"/>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48" name="标题 11"/>
          <p:cNvSpPr txBox="1"/>
          <p:nvPr/>
        </p:nvSpPr>
        <p:spPr>
          <a:xfrm>
            <a:off x="7465739" y="1842846"/>
            <a:ext cx="720080" cy="571500"/>
          </a:xfrm>
          <a:prstGeom prst="rect">
            <a:avLst/>
          </a:prstGeom>
        </p:spPr>
        <p:txBody>
          <a:bodyPr>
            <a:normAutofit fontScale="5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25%</a:t>
            </a:r>
            <a:endParaRPr lang="zh-CN" altLang="en-US" sz="4000" dirty="0">
              <a:solidFill>
                <a:srgbClr val="2C3637"/>
              </a:solidFill>
              <a:latin typeface="Impact MT Std" pitchFamily="34" charset="0"/>
            </a:endParaRPr>
          </a:p>
        </p:txBody>
      </p:sp>
      <p:sp>
        <p:nvSpPr>
          <p:cNvPr id="49" name="标题 11"/>
          <p:cNvSpPr txBox="1"/>
          <p:nvPr/>
        </p:nvSpPr>
        <p:spPr>
          <a:xfrm>
            <a:off x="8091309"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0" name="标题 11"/>
          <p:cNvSpPr txBox="1"/>
          <p:nvPr/>
        </p:nvSpPr>
        <p:spPr>
          <a:xfrm>
            <a:off x="8091309" y="1483623"/>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51" name="标题 11"/>
          <p:cNvSpPr txBox="1"/>
          <p:nvPr/>
        </p:nvSpPr>
        <p:spPr>
          <a:xfrm>
            <a:off x="7465739" y="3143114"/>
            <a:ext cx="720080" cy="571500"/>
          </a:xfrm>
          <a:prstGeom prst="rect">
            <a:avLst/>
          </a:prstGeom>
        </p:spPr>
        <p:txBody>
          <a:bodyPr>
            <a:normAutofit fontScale="5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15%</a:t>
            </a:r>
            <a:endParaRPr lang="zh-CN" altLang="en-US" sz="4000" dirty="0">
              <a:solidFill>
                <a:srgbClr val="2C3637"/>
              </a:solidFill>
              <a:latin typeface="Impact MT Std" pitchFamily="34" charset="0"/>
            </a:endParaRPr>
          </a:p>
        </p:txBody>
      </p:sp>
      <p:sp>
        <p:nvSpPr>
          <p:cNvPr id="52" name="标题 11"/>
          <p:cNvSpPr txBox="1"/>
          <p:nvPr/>
        </p:nvSpPr>
        <p:spPr>
          <a:xfrm>
            <a:off x="8091309"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3" name="标题 11"/>
          <p:cNvSpPr txBox="1"/>
          <p:nvPr/>
        </p:nvSpPr>
        <p:spPr>
          <a:xfrm>
            <a:off x="8091309" y="278389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添加标题</a:t>
            </a:r>
          </a:p>
        </p:txBody>
      </p:sp>
      <p:sp>
        <p:nvSpPr>
          <p:cNvPr id="70" name="TextBox 69"/>
          <p:cNvSpPr txBox="1"/>
          <p:nvPr/>
        </p:nvSpPr>
        <p:spPr>
          <a:xfrm>
            <a:off x="1957127" y="5086925"/>
            <a:ext cx="8172908" cy="654685"/>
          </a:xfrm>
          <a:prstGeom prst="rect">
            <a:avLst/>
          </a:prstGeom>
          <a:noFill/>
        </p:spPr>
        <p:txBody>
          <a:bodyPr wrap="square" lIns="0" tIns="0" rIns="0" bIns="0" rtlCol="0">
            <a:spAutoFit/>
          </a:bodyPr>
          <a:lstStyle/>
          <a:p>
            <a:pPr algn="just"/>
            <a:r>
              <a:rPr lang="zh-CN" altLang="en-US" sz="1400" dirty="0" smtClean="0">
                <a:solidFill>
                  <a:schemeClr val="tx1">
                    <a:lumMod val="75000"/>
                    <a:lumOff val="2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5046356" y="4651975"/>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P spid="22" grpId="0" bldLvl="0" animBg="1"/>
      <p:bldP spid="23" grpId="0" bldLvl="0" animBg="1"/>
      <p:bldP spid="24" grpId="0" bldLvl="0" animBg="1"/>
      <p:bldP spid="25" grpId="0" bldLvl="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BIG EVENT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134505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标题 4"/>
          <p:cNvSpPr txBox="1"/>
          <p:nvPr/>
        </p:nvSpPr>
        <p:spPr>
          <a:xfrm>
            <a:off x="148907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chemeClr val="tx1">
                    <a:lumMod val="75000"/>
                    <a:lumOff val="25000"/>
                  </a:schemeClr>
                </a:solidFill>
                <a:latin typeface="Impact MT Std" pitchFamily="34" charset="0"/>
                <a:ea typeface="微软雅黑" panose="020B0503020204020204" pitchFamily="34" charset="-122"/>
              </a:rPr>
              <a:t>添加标题</a:t>
            </a:r>
          </a:p>
        </p:txBody>
      </p:sp>
      <p:sp>
        <p:nvSpPr>
          <p:cNvPr id="22" name="标题 4"/>
          <p:cNvSpPr txBox="1"/>
          <p:nvPr/>
        </p:nvSpPr>
        <p:spPr>
          <a:xfrm>
            <a:off x="148907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23" name="标题 4"/>
          <p:cNvSpPr txBox="1"/>
          <p:nvPr/>
        </p:nvSpPr>
        <p:spPr>
          <a:xfrm>
            <a:off x="148907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24" name="标题 4"/>
          <p:cNvSpPr txBox="1"/>
          <p:nvPr/>
        </p:nvSpPr>
        <p:spPr>
          <a:xfrm>
            <a:off x="148907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25" name="标题 4"/>
          <p:cNvSpPr txBox="1"/>
          <p:nvPr/>
        </p:nvSpPr>
        <p:spPr>
          <a:xfrm>
            <a:off x="148907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26" name="标题 4"/>
          <p:cNvSpPr txBox="1"/>
          <p:nvPr/>
        </p:nvSpPr>
        <p:spPr>
          <a:xfrm>
            <a:off x="148907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27" name="矩形 26"/>
          <p:cNvSpPr/>
          <p:nvPr/>
        </p:nvSpPr>
        <p:spPr>
          <a:xfrm>
            <a:off x="127305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8" name="Freeform 34"/>
          <p:cNvSpPr>
            <a:spLocks noEditPoints="1"/>
          </p:cNvSpPr>
          <p:nvPr/>
        </p:nvSpPr>
        <p:spPr bwMode="auto">
          <a:xfrm>
            <a:off x="1417067" y="4437459"/>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9" name="标题 4"/>
          <p:cNvSpPr txBox="1"/>
          <p:nvPr/>
        </p:nvSpPr>
        <p:spPr>
          <a:xfrm>
            <a:off x="184911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此处添加标题</a:t>
            </a:r>
          </a:p>
        </p:txBody>
      </p:sp>
      <p:cxnSp>
        <p:nvCxnSpPr>
          <p:cNvPr id="30" name="直接连接符 29"/>
          <p:cNvCxnSpPr/>
          <p:nvPr/>
        </p:nvCxnSpPr>
        <p:spPr>
          <a:xfrm>
            <a:off x="386533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标题 4"/>
          <p:cNvSpPr txBox="1"/>
          <p:nvPr/>
        </p:nvSpPr>
        <p:spPr>
          <a:xfrm>
            <a:off x="400935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800" b="1" dirty="0" smtClean="0">
                <a:solidFill>
                  <a:schemeClr val="tx1">
                    <a:lumMod val="75000"/>
                    <a:lumOff val="25000"/>
                  </a:schemeClr>
                </a:solidFill>
                <a:latin typeface="Impact MT Std" pitchFamily="34" charset="0"/>
                <a:ea typeface="微软雅黑" panose="020B0503020204020204" pitchFamily="34" charset="-122"/>
              </a:rPr>
              <a:t>添加标题</a:t>
            </a:r>
          </a:p>
        </p:txBody>
      </p:sp>
      <p:sp>
        <p:nvSpPr>
          <p:cNvPr id="32" name="标题 4"/>
          <p:cNvSpPr txBox="1"/>
          <p:nvPr/>
        </p:nvSpPr>
        <p:spPr>
          <a:xfrm>
            <a:off x="400935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33" name="标题 4"/>
          <p:cNvSpPr txBox="1"/>
          <p:nvPr/>
        </p:nvSpPr>
        <p:spPr>
          <a:xfrm>
            <a:off x="400935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34" name="标题 4"/>
          <p:cNvSpPr txBox="1"/>
          <p:nvPr/>
        </p:nvSpPr>
        <p:spPr>
          <a:xfrm>
            <a:off x="400935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35" name="标题 4"/>
          <p:cNvSpPr txBox="1"/>
          <p:nvPr/>
        </p:nvSpPr>
        <p:spPr>
          <a:xfrm>
            <a:off x="400935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36" name="标题 4"/>
          <p:cNvSpPr txBox="1"/>
          <p:nvPr/>
        </p:nvSpPr>
        <p:spPr>
          <a:xfrm>
            <a:off x="400935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37" name="矩形 36"/>
          <p:cNvSpPr/>
          <p:nvPr/>
        </p:nvSpPr>
        <p:spPr>
          <a:xfrm>
            <a:off x="379333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8" name="标题 4"/>
          <p:cNvSpPr txBox="1"/>
          <p:nvPr/>
        </p:nvSpPr>
        <p:spPr>
          <a:xfrm>
            <a:off x="436939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此处添加标题</a:t>
            </a:r>
          </a:p>
        </p:txBody>
      </p:sp>
      <p:cxnSp>
        <p:nvCxnSpPr>
          <p:cNvPr id="39" name="直接连接符 38"/>
          <p:cNvCxnSpPr/>
          <p:nvPr/>
        </p:nvCxnSpPr>
        <p:spPr>
          <a:xfrm>
            <a:off x="638561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标题 4"/>
          <p:cNvSpPr txBox="1"/>
          <p:nvPr/>
        </p:nvSpPr>
        <p:spPr>
          <a:xfrm>
            <a:off x="652963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800" b="1" dirty="0" smtClean="0">
                <a:solidFill>
                  <a:schemeClr val="tx1">
                    <a:lumMod val="75000"/>
                    <a:lumOff val="25000"/>
                  </a:schemeClr>
                </a:solidFill>
                <a:latin typeface="Impact MT Std" pitchFamily="34" charset="0"/>
                <a:ea typeface="微软雅黑" panose="020B0503020204020204" pitchFamily="34" charset="-122"/>
              </a:rPr>
              <a:t>添加标题</a:t>
            </a:r>
          </a:p>
        </p:txBody>
      </p:sp>
      <p:sp>
        <p:nvSpPr>
          <p:cNvPr id="41" name="标题 4"/>
          <p:cNvSpPr txBox="1"/>
          <p:nvPr/>
        </p:nvSpPr>
        <p:spPr>
          <a:xfrm>
            <a:off x="652963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44" name="标题 4"/>
          <p:cNvSpPr txBox="1"/>
          <p:nvPr/>
        </p:nvSpPr>
        <p:spPr>
          <a:xfrm>
            <a:off x="652963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45" name="标题 4"/>
          <p:cNvSpPr txBox="1"/>
          <p:nvPr/>
        </p:nvSpPr>
        <p:spPr>
          <a:xfrm>
            <a:off x="652963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46" name="标题 4"/>
          <p:cNvSpPr txBox="1"/>
          <p:nvPr/>
        </p:nvSpPr>
        <p:spPr>
          <a:xfrm>
            <a:off x="652963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47" name="标题 4"/>
          <p:cNvSpPr txBox="1"/>
          <p:nvPr/>
        </p:nvSpPr>
        <p:spPr>
          <a:xfrm>
            <a:off x="652963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48" name="矩形 47"/>
          <p:cNvSpPr/>
          <p:nvPr/>
        </p:nvSpPr>
        <p:spPr>
          <a:xfrm>
            <a:off x="631361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49" name="标题 4"/>
          <p:cNvSpPr txBox="1"/>
          <p:nvPr/>
        </p:nvSpPr>
        <p:spPr>
          <a:xfrm>
            <a:off x="688967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此处添加标题</a:t>
            </a:r>
          </a:p>
        </p:txBody>
      </p:sp>
      <p:cxnSp>
        <p:nvCxnSpPr>
          <p:cNvPr id="50" name="直接连接符 49"/>
          <p:cNvCxnSpPr/>
          <p:nvPr/>
        </p:nvCxnSpPr>
        <p:spPr>
          <a:xfrm>
            <a:off x="890589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标题 4"/>
          <p:cNvSpPr txBox="1"/>
          <p:nvPr/>
        </p:nvSpPr>
        <p:spPr>
          <a:xfrm>
            <a:off x="904991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800" b="1" dirty="0" smtClean="0">
                <a:solidFill>
                  <a:schemeClr val="tx1">
                    <a:lumMod val="75000"/>
                    <a:lumOff val="25000"/>
                  </a:schemeClr>
                </a:solidFill>
                <a:latin typeface="Impact MT Std" pitchFamily="34" charset="0"/>
                <a:ea typeface="微软雅黑" panose="020B0503020204020204" pitchFamily="34" charset="-122"/>
              </a:rPr>
              <a:t>添加标题</a:t>
            </a:r>
          </a:p>
        </p:txBody>
      </p:sp>
      <p:sp>
        <p:nvSpPr>
          <p:cNvPr id="52" name="标题 4"/>
          <p:cNvSpPr txBox="1"/>
          <p:nvPr/>
        </p:nvSpPr>
        <p:spPr>
          <a:xfrm>
            <a:off x="904991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53" name="标题 4"/>
          <p:cNvSpPr txBox="1"/>
          <p:nvPr/>
        </p:nvSpPr>
        <p:spPr>
          <a:xfrm>
            <a:off x="904991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54" name="标题 4"/>
          <p:cNvSpPr txBox="1"/>
          <p:nvPr/>
        </p:nvSpPr>
        <p:spPr>
          <a:xfrm>
            <a:off x="904991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55" name="标题 4"/>
          <p:cNvSpPr txBox="1"/>
          <p:nvPr/>
        </p:nvSpPr>
        <p:spPr>
          <a:xfrm>
            <a:off x="904991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56" name="标题 4"/>
          <p:cNvSpPr txBox="1"/>
          <p:nvPr/>
        </p:nvSpPr>
        <p:spPr>
          <a:xfrm>
            <a:off x="904991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tx1">
                    <a:lumMod val="75000"/>
                    <a:lumOff val="25000"/>
                  </a:schemeClr>
                </a:solidFill>
                <a:latin typeface="Impact MT Std" pitchFamily="34" charset="0"/>
                <a:ea typeface="微软雅黑" panose="020B0503020204020204" pitchFamily="34" charset="-122"/>
              </a:rPr>
              <a:t>单击此处添加文本</a:t>
            </a:r>
          </a:p>
        </p:txBody>
      </p:sp>
      <p:sp>
        <p:nvSpPr>
          <p:cNvPr id="57" name="矩形 56"/>
          <p:cNvSpPr/>
          <p:nvPr/>
        </p:nvSpPr>
        <p:spPr>
          <a:xfrm>
            <a:off x="883389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8" name="标题 4"/>
          <p:cNvSpPr txBox="1"/>
          <p:nvPr/>
        </p:nvSpPr>
        <p:spPr>
          <a:xfrm>
            <a:off x="940995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此处添加标题</a:t>
            </a:r>
          </a:p>
        </p:txBody>
      </p:sp>
      <p:sp>
        <p:nvSpPr>
          <p:cNvPr id="59" name="Freeform 63"/>
          <p:cNvSpPr>
            <a:spLocks noEditPoints="1"/>
          </p:cNvSpPr>
          <p:nvPr/>
        </p:nvSpPr>
        <p:spPr bwMode="auto">
          <a:xfrm>
            <a:off x="3937347" y="4469527"/>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60" name="流程图: 联系 20"/>
          <p:cNvSpPr/>
          <p:nvPr/>
        </p:nvSpPr>
        <p:spPr>
          <a:xfrm>
            <a:off x="6529634" y="4432415"/>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latin typeface="Impact MT Std" pitchFamily="34" charset="0"/>
            </a:endParaRPr>
          </a:p>
        </p:txBody>
      </p:sp>
      <p:sp>
        <p:nvSpPr>
          <p:cNvPr id="61" name="Freeform 174"/>
          <p:cNvSpPr>
            <a:spLocks noEditPoints="1"/>
          </p:cNvSpPr>
          <p:nvPr/>
        </p:nvSpPr>
        <p:spPr bwMode="auto">
          <a:xfrm>
            <a:off x="9030962" y="4439840"/>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9"/>
                                        </p:tgtEl>
                                        <p:attrNameLst>
                                          <p:attrName>ppt_y</p:attrName>
                                        </p:attrNameLst>
                                      </p:cBhvr>
                                      <p:tavLst>
                                        <p:tav tm="0">
                                          <p:val>
                                            <p:strVal val="#ppt_y"/>
                                          </p:val>
                                        </p:tav>
                                        <p:tav tm="100000">
                                          <p:val>
                                            <p:strVal val="#ppt_y"/>
                                          </p:val>
                                        </p:tav>
                                      </p:tavLst>
                                    </p:anim>
                                    <p:anim calcmode="lin" valueType="num">
                                      <p:cBhvr>
                                        <p:cTn id="2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9"/>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250"/>
                            </p:stCondLst>
                            <p:childTnLst>
                              <p:par>
                                <p:cTn id="60" presetID="42"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53" presetClass="entr" presetSubtype="16"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500" fill="hold"/>
                                        <p:tgtEl>
                                          <p:spTgt spid="59"/>
                                        </p:tgtEl>
                                        <p:attrNameLst>
                                          <p:attrName>ppt_w</p:attrName>
                                        </p:attrNameLst>
                                      </p:cBhvr>
                                      <p:tavLst>
                                        <p:tav tm="0">
                                          <p:val>
                                            <p:fltVal val="0"/>
                                          </p:val>
                                        </p:tav>
                                        <p:tav tm="100000">
                                          <p:val>
                                            <p:strVal val="#ppt_w"/>
                                          </p:val>
                                        </p:tav>
                                      </p:tavLst>
                                    </p:anim>
                                    <p:anim calcmode="lin" valueType="num">
                                      <p:cBhvr>
                                        <p:cTn id="69" dur="500" fill="hold"/>
                                        <p:tgtEl>
                                          <p:spTgt spid="59"/>
                                        </p:tgtEl>
                                        <p:attrNameLst>
                                          <p:attrName>ppt_h</p:attrName>
                                        </p:attrNameLst>
                                      </p:cBhvr>
                                      <p:tavLst>
                                        <p:tav tm="0">
                                          <p:val>
                                            <p:fltVal val="0"/>
                                          </p:val>
                                        </p:tav>
                                        <p:tav tm="100000">
                                          <p:val>
                                            <p:strVal val="#ppt_h"/>
                                          </p:val>
                                        </p:tav>
                                      </p:tavLst>
                                    </p:anim>
                                    <p:animEffect transition="in" filter="fade">
                                      <p:cBhvr>
                                        <p:cTn id="70" dur="500"/>
                                        <p:tgtEl>
                                          <p:spTgt spid="59"/>
                                        </p:tgtEl>
                                      </p:cBhvr>
                                    </p:animEffect>
                                  </p:childTnLst>
                                </p:cTn>
                              </p:par>
                            </p:childTnLst>
                          </p:cTn>
                        </p:par>
                        <p:par>
                          <p:cTn id="71" fill="hold">
                            <p:stCondLst>
                              <p:cond delay="47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8"/>
                                        </p:tgtEl>
                                        <p:attrNameLst>
                                          <p:attrName>ppt_y</p:attrName>
                                        </p:attrNameLst>
                                      </p:cBhvr>
                                      <p:tavLst>
                                        <p:tav tm="0">
                                          <p:val>
                                            <p:strVal val="#ppt_y"/>
                                          </p:val>
                                        </p:tav>
                                        <p:tav tm="100000">
                                          <p:val>
                                            <p:strVal val="#ppt_y"/>
                                          </p:val>
                                        </p:tav>
                                      </p:tavLst>
                                    </p:anim>
                                    <p:anim calcmode="lin" valueType="num">
                                      <p:cBhvr>
                                        <p:cTn id="7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8"/>
                                        </p:tgtEl>
                                      </p:cBhvr>
                                    </p:animEffect>
                                  </p:childTnLst>
                                </p:cTn>
                              </p:par>
                            </p:childTnLst>
                          </p:cTn>
                        </p:par>
                        <p:par>
                          <p:cTn id="79" fill="hold">
                            <p:stCondLst>
                              <p:cond delay="6000"/>
                            </p:stCondLst>
                            <p:childTnLst>
                              <p:par>
                                <p:cTn id="80" presetID="22" presetClass="entr" presetSubtype="4"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animEffect transition="in" filter="fade">
                                      <p:cBhvr>
                                        <p:cTn id="93" dur="500"/>
                                        <p:tgtEl>
                                          <p:spTgt spid="32"/>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fltVal val="0"/>
                                          </p:val>
                                        </p:tav>
                                        <p:tav tm="100000">
                                          <p:val>
                                            <p:strVal val="#ppt_w"/>
                                          </p:val>
                                        </p:tav>
                                      </p:tavLst>
                                    </p:anim>
                                    <p:anim calcmode="lin" valueType="num">
                                      <p:cBhvr>
                                        <p:cTn id="107" dur="500" fill="hold"/>
                                        <p:tgtEl>
                                          <p:spTgt spid="35"/>
                                        </p:tgtEl>
                                        <p:attrNameLst>
                                          <p:attrName>ppt_h</p:attrName>
                                        </p:attrNameLst>
                                      </p:cBhvr>
                                      <p:tavLst>
                                        <p:tav tm="0">
                                          <p:val>
                                            <p:fltVal val="0"/>
                                          </p:val>
                                        </p:tav>
                                        <p:tav tm="100000">
                                          <p:val>
                                            <p:strVal val="#ppt_h"/>
                                          </p:val>
                                        </p:tav>
                                      </p:tavLst>
                                    </p:anim>
                                    <p:animEffect transition="in" filter="fade">
                                      <p:cBhvr>
                                        <p:cTn id="108" dur="500"/>
                                        <p:tgtEl>
                                          <p:spTgt spid="35"/>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animEffect transition="in" filter="fade">
                                      <p:cBhvr>
                                        <p:cTn id="113" dur="500"/>
                                        <p:tgtEl>
                                          <p:spTgt spid="36"/>
                                        </p:tgtEl>
                                      </p:cBhvr>
                                    </p:animEffect>
                                  </p:childTnLst>
                                </p:cTn>
                              </p:par>
                            </p:childTnLst>
                          </p:cTn>
                        </p:par>
                        <p:par>
                          <p:cTn id="114" fill="hold">
                            <p:stCondLst>
                              <p:cond delay="7000"/>
                            </p:stCondLst>
                            <p:childTnLst>
                              <p:par>
                                <p:cTn id="115" presetID="42" presetClass="entr" presetSubtype="0"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53" presetClass="entr" presetSubtype="16"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cTn>
                              </p:par>
                            </p:childTnLst>
                          </p:cTn>
                        </p:par>
                        <p:par>
                          <p:cTn id="126" fill="hold">
                            <p:stCondLst>
                              <p:cond delay="85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49"/>
                                        </p:tgtEl>
                                        <p:attrNameLst>
                                          <p:attrName>style.visibility</p:attrName>
                                        </p:attrNameLst>
                                      </p:cBhvr>
                                      <p:to>
                                        <p:strVal val="visible"/>
                                      </p:to>
                                    </p:set>
                                    <p:anim calcmode="lin" valueType="num">
                                      <p:cBhvr>
                                        <p:cTn id="129"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49"/>
                                        </p:tgtEl>
                                        <p:attrNameLst>
                                          <p:attrName>ppt_y</p:attrName>
                                        </p:attrNameLst>
                                      </p:cBhvr>
                                      <p:tavLst>
                                        <p:tav tm="0">
                                          <p:val>
                                            <p:strVal val="#ppt_y"/>
                                          </p:val>
                                        </p:tav>
                                        <p:tav tm="100000">
                                          <p:val>
                                            <p:strVal val="#ppt_y"/>
                                          </p:val>
                                        </p:tav>
                                      </p:tavLst>
                                    </p:anim>
                                    <p:anim calcmode="lin" valueType="num">
                                      <p:cBhvr>
                                        <p:cTn id="131"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49"/>
                                        </p:tgtEl>
                                      </p:cBhvr>
                                    </p:animEffect>
                                  </p:childTnLst>
                                </p:cTn>
                              </p:par>
                            </p:childTnLst>
                          </p:cTn>
                        </p:par>
                        <p:par>
                          <p:cTn id="134" fill="hold">
                            <p:stCondLst>
                              <p:cond delay="9750"/>
                            </p:stCondLst>
                            <p:childTnLst>
                              <p:par>
                                <p:cTn id="135" presetID="22" presetClass="entr" presetSubtype="4" fill="hold"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ipe(down)">
                                      <p:cBhvr>
                                        <p:cTn id="137" dur="500"/>
                                        <p:tgtEl>
                                          <p:spTgt spid="39"/>
                                        </p:tgtEl>
                                      </p:cBhvr>
                                    </p:animEffect>
                                  </p:childTnLst>
                                </p:cTn>
                              </p:par>
                            </p:childTnLst>
                          </p:cTn>
                        </p:par>
                        <p:par>
                          <p:cTn id="138" fill="hold">
                            <p:stCondLst>
                              <p:cond delay="10250"/>
                            </p:stCondLst>
                            <p:childTnLst>
                              <p:par>
                                <p:cTn id="139" presetID="53" presetClass="entr" presetSubtype="16" fill="hold" grpId="0" nodeType="after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p:cTn id="141" dur="500" fill="hold"/>
                                        <p:tgtEl>
                                          <p:spTgt spid="40"/>
                                        </p:tgtEl>
                                        <p:attrNameLst>
                                          <p:attrName>ppt_w</p:attrName>
                                        </p:attrNameLst>
                                      </p:cBhvr>
                                      <p:tavLst>
                                        <p:tav tm="0">
                                          <p:val>
                                            <p:fltVal val="0"/>
                                          </p:val>
                                        </p:tav>
                                        <p:tav tm="100000">
                                          <p:val>
                                            <p:strVal val="#ppt_w"/>
                                          </p:val>
                                        </p:tav>
                                      </p:tavLst>
                                    </p:anim>
                                    <p:anim calcmode="lin" valueType="num">
                                      <p:cBhvr>
                                        <p:cTn id="142" dur="500" fill="hold"/>
                                        <p:tgtEl>
                                          <p:spTgt spid="40"/>
                                        </p:tgtEl>
                                        <p:attrNameLst>
                                          <p:attrName>ppt_h</p:attrName>
                                        </p:attrNameLst>
                                      </p:cBhvr>
                                      <p:tavLst>
                                        <p:tav tm="0">
                                          <p:val>
                                            <p:fltVal val="0"/>
                                          </p:val>
                                        </p:tav>
                                        <p:tav tm="100000">
                                          <p:val>
                                            <p:strVal val="#ppt_h"/>
                                          </p:val>
                                        </p:tav>
                                      </p:tavLst>
                                    </p:anim>
                                    <p:animEffect transition="in" filter="fade">
                                      <p:cBhvr>
                                        <p:cTn id="143" dur="500"/>
                                        <p:tgtEl>
                                          <p:spTgt spid="40"/>
                                        </p:tgtEl>
                                      </p:cBhvr>
                                    </p:animEffect>
                                  </p:childTnLst>
                                </p:cTn>
                              </p:par>
                              <p:par>
                                <p:cTn id="144" presetID="53" presetClass="entr" presetSubtype="16" fill="hold" grpId="0" nodeType="withEffect">
                                  <p:stCondLst>
                                    <p:cond delay="500"/>
                                  </p:stCondLst>
                                  <p:childTnLst>
                                    <p:set>
                                      <p:cBhvr>
                                        <p:cTn id="145" dur="1" fill="hold">
                                          <p:stCondLst>
                                            <p:cond delay="0"/>
                                          </p:stCondLst>
                                        </p:cTn>
                                        <p:tgtEl>
                                          <p:spTgt spid="41"/>
                                        </p:tgtEl>
                                        <p:attrNameLst>
                                          <p:attrName>style.visibility</p:attrName>
                                        </p:attrNameLst>
                                      </p:cBhvr>
                                      <p:to>
                                        <p:strVal val="visible"/>
                                      </p:to>
                                    </p:set>
                                    <p:anim calcmode="lin" valueType="num">
                                      <p:cBhvr>
                                        <p:cTn id="146" dur="500" fill="hold"/>
                                        <p:tgtEl>
                                          <p:spTgt spid="41"/>
                                        </p:tgtEl>
                                        <p:attrNameLst>
                                          <p:attrName>ppt_w</p:attrName>
                                        </p:attrNameLst>
                                      </p:cBhvr>
                                      <p:tavLst>
                                        <p:tav tm="0">
                                          <p:val>
                                            <p:fltVal val="0"/>
                                          </p:val>
                                        </p:tav>
                                        <p:tav tm="100000">
                                          <p:val>
                                            <p:strVal val="#ppt_w"/>
                                          </p:val>
                                        </p:tav>
                                      </p:tavLst>
                                    </p:anim>
                                    <p:anim calcmode="lin" valueType="num">
                                      <p:cBhvr>
                                        <p:cTn id="147" dur="500" fill="hold"/>
                                        <p:tgtEl>
                                          <p:spTgt spid="41"/>
                                        </p:tgtEl>
                                        <p:attrNameLst>
                                          <p:attrName>ppt_h</p:attrName>
                                        </p:attrNameLst>
                                      </p:cBhvr>
                                      <p:tavLst>
                                        <p:tav tm="0">
                                          <p:val>
                                            <p:fltVal val="0"/>
                                          </p:val>
                                        </p:tav>
                                        <p:tav tm="100000">
                                          <p:val>
                                            <p:strVal val="#ppt_h"/>
                                          </p:val>
                                        </p:tav>
                                      </p:tavLst>
                                    </p:anim>
                                    <p:animEffect transition="in" filter="fade">
                                      <p:cBhvr>
                                        <p:cTn id="148" dur="500"/>
                                        <p:tgtEl>
                                          <p:spTgt spid="41"/>
                                        </p:tgtEl>
                                      </p:cBhvr>
                                    </p:animEffect>
                                  </p:childTnLst>
                                </p:cTn>
                              </p:par>
                              <p:par>
                                <p:cTn id="149" presetID="53" presetClass="entr" presetSubtype="16" fill="hold" grpId="0" nodeType="withEffect">
                                  <p:stCondLst>
                                    <p:cond delay="500"/>
                                  </p:stCondLst>
                                  <p:childTnLst>
                                    <p:set>
                                      <p:cBhvr>
                                        <p:cTn id="150" dur="1" fill="hold">
                                          <p:stCondLst>
                                            <p:cond delay="0"/>
                                          </p:stCondLst>
                                        </p:cTn>
                                        <p:tgtEl>
                                          <p:spTgt spid="44"/>
                                        </p:tgtEl>
                                        <p:attrNameLst>
                                          <p:attrName>style.visibility</p:attrName>
                                        </p:attrNameLst>
                                      </p:cBhvr>
                                      <p:to>
                                        <p:strVal val="visible"/>
                                      </p:to>
                                    </p:set>
                                    <p:anim calcmode="lin" valueType="num">
                                      <p:cBhvr>
                                        <p:cTn id="151" dur="500" fill="hold"/>
                                        <p:tgtEl>
                                          <p:spTgt spid="44"/>
                                        </p:tgtEl>
                                        <p:attrNameLst>
                                          <p:attrName>ppt_w</p:attrName>
                                        </p:attrNameLst>
                                      </p:cBhvr>
                                      <p:tavLst>
                                        <p:tav tm="0">
                                          <p:val>
                                            <p:fltVal val="0"/>
                                          </p:val>
                                        </p:tav>
                                        <p:tav tm="100000">
                                          <p:val>
                                            <p:strVal val="#ppt_w"/>
                                          </p:val>
                                        </p:tav>
                                      </p:tavLst>
                                    </p:anim>
                                    <p:anim calcmode="lin" valueType="num">
                                      <p:cBhvr>
                                        <p:cTn id="152" dur="500" fill="hold"/>
                                        <p:tgtEl>
                                          <p:spTgt spid="44"/>
                                        </p:tgtEl>
                                        <p:attrNameLst>
                                          <p:attrName>ppt_h</p:attrName>
                                        </p:attrNameLst>
                                      </p:cBhvr>
                                      <p:tavLst>
                                        <p:tav tm="0">
                                          <p:val>
                                            <p:fltVal val="0"/>
                                          </p:val>
                                        </p:tav>
                                        <p:tav tm="100000">
                                          <p:val>
                                            <p:strVal val="#ppt_h"/>
                                          </p:val>
                                        </p:tav>
                                      </p:tavLst>
                                    </p:anim>
                                    <p:animEffect transition="in" filter="fade">
                                      <p:cBhvr>
                                        <p:cTn id="153" dur="500"/>
                                        <p:tgtEl>
                                          <p:spTgt spid="44"/>
                                        </p:tgtEl>
                                      </p:cBhvr>
                                    </p:animEffect>
                                  </p:childTnLst>
                                </p:cTn>
                              </p:par>
                              <p:par>
                                <p:cTn id="154" presetID="53" presetClass="entr" presetSubtype="16" fill="hold" grpId="0" nodeType="withEffect">
                                  <p:stCondLst>
                                    <p:cond delay="500"/>
                                  </p:stCondLst>
                                  <p:childTnLst>
                                    <p:set>
                                      <p:cBhvr>
                                        <p:cTn id="155" dur="1" fill="hold">
                                          <p:stCondLst>
                                            <p:cond delay="0"/>
                                          </p:stCondLst>
                                        </p:cTn>
                                        <p:tgtEl>
                                          <p:spTgt spid="45"/>
                                        </p:tgtEl>
                                        <p:attrNameLst>
                                          <p:attrName>style.visibility</p:attrName>
                                        </p:attrNameLst>
                                      </p:cBhvr>
                                      <p:to>
                                        <p:strVal val="visible"/>
                                      </p:to>
                                    </p:set>
                                    <p:anim calcmode="lin" valueType="num">
                                      <p:cBhvr>
                                        <p:cTn id="156" dur="500" fill="hold"/>
                                        <p:tgtEl>
                                          <p:spTgt spid="45"/>
                                        </p:tgtEl>
                                        <p:attrNameLst>
                                          <p:attrName>ppt_w</p:attrName>
                                        </p:attrNameLst>
                                      </p:cBhvr>
                                      <p:tavLst>
                                        <p:tav tm="0">
                                          <p:val>
                                            <p:fltVal val="0"/>
                                          </p:val>
                                        </p:tav>
                                        <p:tav tm="100000">
                                          <p:val>
                                            <p:strVal val="#ppt_w"/>
                                          </p:val>
                                        </p:tav>
                                      </p:tavLst>
                                    </p:anim>
                                    <p:anim calcmode="lin" valueType="num">
                                      <p:cBhvr>
                                        <p:cTn id="157" dur="500" fill="hold"/>
                                        <p:tgtEl>
                                          <p:spTgt spid="45"/>
                                        </p:tgtEl>
                                        <p:attrNameLst>
                                          <p:attrName>ppt_h</p:attrName>
                                        </p:attrNameLst>
                                      </p:cBhvr>
                                      <p:tavLst>
                                        <p:tav tm="0">
                                          <p:val>
                                            <p:fltVal val="0"/>
                                          </p:val>
                                        </p:tav>
                                        <p:tav tm="100000">
                                          <p:val>
                                            <p:strVal val="#ppt_h"/>
                                          </p:val>
                                        </p:tav>
                                      </p:tavLst>
                                    </p:anim>
                                    <p:animEffect transition="in" filter="fade">
                                      <p:cBhvr>
                                        <p:cTn id="158" dur="500"/>
                                        <p:tgtEl>
                                          <p:spTgt spid="45"/>
                                        </p:tgtEl>
                                      </p:cBhvr>
                                    </p:animEffect>
                                  </p:childTnLst>
                                </p:cTn>
                              </p:par>
                              <p:par>
                                <p:cTn id="159" presetID="53" presetClass="entr" presetSubtype="16" fill="hold" grpId="0" nodeType="withEffect">
                                  <p:stCondLst>
                                    <p:cond delay="50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Effect transition="in" filter="fade">
                                      <p:cBhvr>
                                        <p:cTn id="163" dur="500"/>
                                        <p:tgtEl>
                                          <p:spTgt spid="46"/>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47"/>
                                        </p:tgtEl>
                                        <p:attrNameLst>
                                          <p:attrName>style.visibility</p:attrName>
                                        </p:attrNameLst>
                                      </p:cBhvr>
                                      <p:to>
                                        <p:strVal val="visible"/>
                                      </p:to>
                                    </p:set>
                                    <p:anim calcmode="lin" valueType="num">
                                      <p:cBhvr>
                                        <p:cTn id="166" dur="500" fill="hold"/>
                                        <p:tgtEl>
                                          <p:spTgt spid="47"/>
                                        </p:tgtEl>
                                        <p:attrNameLst>
                                          <p:attrName>ppt_w</p:attrName>
                                        </p:attrNameLst>
                                      </p:cBhvr>
                                      <p:tavLst>
                                        <p:tav tm="0">
                                          <p:val>
                                            <p:fltVal val="0"/>
                                          </p:val>
                                        </p:tav>
                                        <p:tav tm="100000">
                                          <p:val>
                                            <p:strVal val="#ppt_w"/>
                                          </p:val>
                                        </p:tav>
                                      </p:tavLst>
                                    </p:anim>
                                    <p:anim calcmode="lin" valueType="num">
                                      <p:cBhvr>
                                        <p:cTn id="167" dur="500" fill="hold"/>
                                        <p:tgtEl>
                                          <p:spTgt spid="47"/>
                                        </p:tgtEl>
                                        <p:attrNameLst>
                                          <p:attrName>ppt_h</p:attrName>
                                        </p:attrNameLst>
                                      </p:cBhvr>
                                      <p:tavLst>
                                        <p:tav tm="0">
                                          <p:val>
                                            <p:fltVal val="0"/>
                                          </p:val>
                                        </p:tav>
                                        <p:tav tm="100000">
                                          <p:val>
                                            <p:strVal val="#ppt_h"/>
                                          </p:val>
                                        </p:tav>
                                      </p:tavLst>
                                    </p:anim>
                                    <p:animEffect transition="in" filter="fade">
                                      <p:cBhvr>
                                        <p:cTn id="168" dur="500"/>
                                        <p:tgtEl>
                                          <p:spTgt spid="47"/>
                                        </p:tgtEl>
                                      </p:cBhvr>
                                    </p:animEffect>
                                  </p:childTnLst>
                                </p:cTn>
                              </p:par>
                            </p:childTnLst>
                          </p:cTn>
                        </p:par>
                        <p:par>
                          <p:cTn id="169" fill="hold">
                            <p:stCondLst>
                              <p:cond delay="10750"/>
                            </p:stCondLst>
                            <p:childTnLst>
                              <p:par>
                                <p:cTn id="170" presetID="42" presetClass="entr" presetSubtype="0" fill="hold" grpId="0" nodeType="after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childTnLst>
                          </p:cTn>
                        </p:par>
                        <p:par>
                          <p:cTn id="175" fill="hold">
                            <p:stCondLst>
                              <p:cond delay="11750"/>
                            </p:stCondLst>
                            <p:childTnLst>
                              <p:par>
                                <p:cTn id="176" presetID="53" presetClass="entr" presetSubtype="16" fill="hold" grpId="0" nodeType="afterEffect">
                                  <p:stCondLst>
                                    <p:cond delay="0"/>
                                  </p:stCondLst>
                                  <p:childTnLst>
                                    <p:set>
                                      <p:cBhvr>
                                        <p:cTn id="177" dur="1" fill="hold">
                                          <p:stCondLst>
                                            <p:cond delay="0"/>
                                          </p:stCondLst>
                                        </p:cTn>
                                        <p:tgtEl>
                                          <p:spTgt spid="61"/>
                                        </p:tgtEl>
                                        <p:attrNameLst>
                                          <p:attrName>style.visibility</p:attrName>
                                        </p:attrNameLst>
                                      </p:cBhvr>
                                      <p:to>
                                        <p:strVal val="visible"/>
                                      </p:to>
                                    </p:set>
                                    <p:anim calcmode="lin" valueType="num">
                                      <p:cBhvr>
                                        <p:cTn id="178" dur="500" fill="hold"/>
                                        <p:tgtEl>
                                          <p:spTgt spid="61"/>
                                        </p:tgtEl>
                                        <p:attrNameLst>
                                          <p:attrName>ppt_w</p:attrName>
                                        </p:attrNameLst>
                                      </p:cBhvr>
                                      <p:tavLst>
                                        <p:tav tm="0">
                                          <p:val>
                                            <p:fltVal val="0"/>
                                          </p:val>
                                        </p:tav>
                                        <p:tav tm="100000">
                                          <p:val>
                                            <p:strVal val="#ppt_w"/>
                                          </p:val>
                                        </p:tav>
                                      </p:tavLst>
                                    </p:anim>
                                    <p:anim calcmode="lin" valueType="num">
                                      <p:cBhvr>
                                        <p:cTn id="179" dur="500" fill="hold"/>
                                        <p:tgtEl>
                                          <p:spTgt spid="61"/>
                                        </p:tgtEl>
                                        <p:attrNameLst>
                                          <p:attrName>ppt_h</p:attrName>
                                        </p:attrNameLst>
                                      </p:cBhvr>
                                      <p:tavLst>
                                        <p:tav tm="0">
                                          <p:val>
                                            <p:fltVal val="0"/>
                                          </p:val>
                                        </p:tav>
                                        <p:tav tm="100000">
                                          <p:val>
                                            <p:strVal val="#ppt_h"/>
                                          </p:val>
                                        </p:tav>
                                      </p:tavLst>
                                    </p:anim>
                                    <p:animEffect transition="in" filter="fade">
                                      <p:cBhvr>
                                        <p:cTn id="180" dur="500"/>
                                        <p:tgtEl>
                                          <p:spTgt spid="61"/>
                                        </p:tgtEl>
                                      </p:cBhvr>
                                    </p:animEffect>
                                  </p:childTnLst>
                                </p:cTn>
                              </p:par>
                            </p:childTnLst>
                          </p:cTn>
                        </p:par>
                        <p:par>
                          <p:cTn id="181" fill="hold">
                            <p:stCondLst>
                              <p:cond delay="12250"/>
                            </p:stCondLst>
                            <p:childTnLst>
                              <p:par>
                                <p:cTn id="182" presetID="41" presetClass="entr" presetSubtype="0" fill="hold" grpId="0" nodeType="afterEffect">
                                  <p:stCondLst>
                                    <p:cond delay="0"/>
                                  </p:stCondLst>
                                  <p:iterate type="lt">
                                    <p:tmPct val="10000"/>
                                  </p:iterate>
                                  <p:childTnLst>
                                    <p:set>
                                      <p:cBhvr>
                                        <p:cTn id="183" dur="1" fill="hold">
                                          <p:stCondLst>
                                            <p:cond delay="0"/>
                                          </p:stCondLst>
                                        </p:cTn>
                                        <p:tgtEl>
                                          <p:spTgt spid="58"/>
                                        </p:tgtEl>
                                        <p:attrNameLst>
                                          <p:attrName>style.visibility</p:attrName>
                                        </p:attrNameLst>
                                      </p:cBhvr>
                                      <p:to>
                                        <p:strVal val="visible"/>
                                      </p:to>
                                    </p:set>
                                    <p:anim calcmode="lin" valueType="num">
                                      <p:cBhvr>
                                        <p:cTn id="184"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58"/>
                                        </p:tgtEl>
                                        <p:attrNameLst>
                                          <p:attrName>ppt_y</p:attrName>
                                        </p:attrNameLst>
                                      </p:cBhvr>
                                      <p:tavLst>
                                        <p:tav tm="0">
                                          <p:val>
                                            <p:strVal val="#ppt_y"/>
                                          </p:val>
                                        </p:tav>
                                        <p:tav tm="100000">
                                          <p:val>
                                            <p:strVal val="#ppt_y"/>
                                          </p:val>
                                        </p:tav>
                                      </p:tavLst>
                                    </p:anim>
                                    <p:anim calcmode="lin" valueType="num">
                                      <p:cBhvr>
                                        <p:cTn id="186"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58"/>
                                        </p:tgtEl>
                                      </p:cBhvr>
                                    </p:animEffect>
                                  </p:childTnLst>
                                </p:cTn>
                              </p:par>
                            </p:childTnLst>
                          </p:cTn>
                        </p:par>
                        <p:par>
                          <p:cTn id="189" fill="hold">
                            <p:stCondLst>
                              <p:cond delay="13500"/>
                            </p:stCondLst>
                            <p:childTnLst>
                              <p:par>
                                <p:cTn id="190" presetID="22" presetClass="entr" presetSubtype="4" fill="hold" nodeType="after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wipe(down)">
                                      <p:cBhvr>
                                        <p:cTn id="192" dur="500"/>
                                        <p:tgtEl>
                                          <p:spTgt spid="50"/>
                                        </p:tgtEl>
                                      </p:cBhvr>
                                    </p:animEffect>
                                  </p:childTnLst>
                                </p:cTn>
                              </p:par>
                            </p:childTnLst>
                          </p:cTn>
                        </p:par>
                        <p:par>
                          <p:cTn id="193" fill="hold">
                            <p:stCondLst>
                              <p:cond delay="14000"/>
                            </p:stCondLst>
                            <p:childTnLst>
                              <p:par>
                                <p:cTn id="194" presetID="53" presetClass="entr" presetSubtype="16" fill="hold" grpId="0" nodeType="afterEffect">
                                  <p:stCondLst>
                                    <p:cond delay="0"/>
                                  </p:stCondLst>
                                  <p:childTnLst>
                                    <p:set>
                                      <p:cBhvr>
                                        <p:cTn id="195" dur="1" fill="hold">
                                          <p:stCondLst>
                                            <p:cond delay="0"/>
                                          </p:stCondLst>
                                        </p:cTn>
                                        <p:tgtEl>
                                          <p:spTgt spid="51"/>
                                        </p:tgtEl>
                                        <p:attrNameLst>
                                          <p:attrName>style.visibility</p:attrName>
                                        </p:attrNameLst>
                                      </p:cBhvr>
                                      <p:to>
                                        <p:strVal val="visible"/>
                                      </p:to>
                                    </p:set>
                                    <p:anim calcmode="lin" valueType="num">
                                      <p:cBhvr>
                                        <p:cTn id="196" dur="500" fill="hold"/>
                                        <p:tgtEl>
                                          <p:spTgt spid="51"/>
                                        </p:tgtEl>
                                        <p:attrNameLst>
                                          <p:attrName>ppt_w</p:attrName>
                                        </p:attrNameLst>
                                      </p:cBhvr>
                                      <p:tavLst>
                                        <p:tav tm="0">
                                          <p:val>
                                            <p:fltVal val="0"/>
                                          </p:val>
                                        </p:tav>
                                        <p:tav tm="100000">
                                          <p:val>
                                            <p:strVal val="#ppt_w"/>
                                          </p:val>
                                        </p:tav>
                                      </p:tavLst>
                                    </p:anim>
                                    <p:anim calcmode="lin" valueType="num">
                                      <p:cBhvr>
                                        <p:cTn id="197" dur="500" fill="hold"/>
                                        <p:tgtEl>
                                          <p:spTgt spid="51"/>
                                        </p:tgtEl>
                                        <p:attrNameLst>
                                          <p:attrName>ppt_h</p:attrName>
                                        </p:attrNameLst>
                                      </p:cBhvr>
                                      <p:tavLst>
                                        <p:tav tm="0">
                                          <p:val>
                                            <p:fltVal val="0"/>
                                          </p:val>
                                        </p:tav>
                                        <p:tav tm="100000">
                                          <p:val>
                                            <p:strVal val="#ppt_h"/>
                                          </p:val>
                                        </p:tav>
                                      </p:tavLst>
                                    </p:anim>
                                    <p:animEffect transition="in" filter="fade">
                                      <p:cBhvr>
                                        <p:cTn id="198" dur="500"/>
                                        <p:tgtEl>
                                          <p:spTgt spid="51"/>
                                        </p:tgtEl>
                                      </p:cBhvr>
                                    </p:animEffect>
                                  </p:childTnLst>
                                </p:cTn>
                              </p:par>
                              <p:par>
                                <p:cTn id="199" presetID="53" presetClass="entr" presetSubtype="16" fill="hold" grpId="0" nodeType="withEffect">
                                  <p:stCondLst>
                                    <p:cond delay="500"/>
                                  </p:stCondLst>
                                  <p:childTnLst>
                                    <p:set>
                                      <p:cBhvr>
                                        <p:cTn id="200" dur="1" fill="hold">
                                          <p:stCondLst>
                                            <p:cond delay="0"/>
                                          </p:stCondLst>
                                        </p:cTn>
                                        <p:tgtEl>
                                          <p:spTgt spid="52"/>
                                        </p:tgtEl>
                                        <p:attrNameLst>
                                          <p:attrName>style.visibility</p:attrName>
                                        </p:attrNameLst>
                                      </p:cBhvr>
                                      <p:to>
                                        <p:strVal val="visible"/>
                                      </p:to>
                                    </p:set>
                                    <p:anim calcmode="lin" valueType="num">
                                      <p:cBhvr>
                                        <p:cTn id="201" dur="500" fill="hold"/>
                                        <p:tgtEl>
                                          <p:spTgt spid="52"/>
                                        </p:tgtEl>
                                        <p:attrNameLst>
                                          <p:attrName>ppt_w</p:attrName>
                                        </p:attrNameLst>
                                      </p:cBhvr>
                                      <p:tavLst>
                                        <p:tav tm="0">
                                          <p:val>
                                            <p:fltVal val="0"/>
                                          </p:val>
                                        </p:tav>
                                        <p:tav tm="100000">
                                          <p:val>
                                            <p:strVal val="#ppt_w"/>
                                          </p:val>
                                        </p:tav>
                                      </p:tavLst>
                                    </p:anim>
                                    <p:anim calcmode="lin" valueType="num">
                                      <p:cBhvr>
                                        <p:cTn id="202" dur="500" fill="hold"/>
                                        <p:tgtEl>
                                          <p:spTgt spid="52"/>
                                        </p:tgtEl>
                                        <p:attrNameLst>
                                          <p:attrName>ppt_h</p:attrName>
                                        </p:attrNameLst>
                                      </p:cBhvr>
                                      <p:tavLst>
                                        <p:tav tm="0">
                                          <p:val>
                                            <p:fltVal val="0"/>
                                          </p:val>
                                        </p:tav>
                                        <p:tav tm="100000">
                                          <p:val>
                                            <p:strVal val="#ppt_h"/>
                                          </p:val>
                                        </p:tav>
                                      </p:tavLst>
                                    </p:anim>
                                    <p:animEffect transition="in" filter="fade">
                                      <p:cBhvr>
                                        <p:cTn id="203" dur="500"/>
                                        <p:tgtEl>
                                          <p:spTgt spid="52"/>
                                        </p:tgtEl>
                                      </p:cBhvr>
                                    </p:animEffect>
                                  </p:childTnLst>
                                </p:cTn>
                              </p:par>
                              <p:par>
                                <p:cTn id="204" presetID="53" presetClass="entr" presetSubtype="16" fill="hold" grpId="0" nodeType="withEffect">
                                  <p:stCondLst>
                                    <p:cond delay="500"/>
                                  </p:stCondLst>
                                  <p:childTnLst>
                                    <p:set>
                                      <p:cBhvr>
                                        <p:cTn id="205" dur="1" fill="hold">
                                          <p:stCondLst>
                                            <p:cond delay="0"/>
                                          </p:stCondLst>
                                        </p:cTn>
                                        <p:tgtEl>
                                          <p:spTgt spid="53"/>
                                        </p:tgtEl>
                                        <p:attrNameLst>
                                          <p:attrName>style.visibility</p:attrName>
                                        </p:attrNameLst>
                                      </p:cBhvr>
                                      <p:to>
                                        <p:strVal val="visible"/>
                                      </p:to>
                                    </p:set>
                                    <p:anim calcmode="lin" valueType="num">
                                      <p:cBhvr>
                                        <p:cTn id="206" dur="500" fill="hold"/>
                                        <p:tgtEl>
                                          <p:spTgt spid="53"/>
                                        </p:tgtEl>
                                        <p:attrNameLst>
                                          <p:attrName>ppt_w</p:attrName>
                                        </p:attrNameLst>
                                      </p:cBhvr>
                                      <p:tavLst>
                                        <p:tav tm="0">
                                          <p:val>
                                            <p:fltVal val="0"/>
                                          </p:val>
                                        </p:tav>
                                        <p:tav tm="100000">
                                          <p:val>
                                            <p:strVal val="#ppt_w"/>
                                          </p:val>
                                        </p:tav>
                                      </p:tavLst>
                                    </p:anim>
                                    <p:anim calcmode="lin" valueType="num">
                                      <p:cBhvr>
                                        <p:cTn id="207" dur="500" fill="hold"/>
                                        <p:tgtEl>
                                          <p:spTgt spid="53"/>
                                        </p:tgtEl>
                                        <p:attrNameLst>
                                          <p:attrName>ppt_h</p:attrName>
                                        </p:attrNameLst>
                                      </p:cBhvr>
                                      <p:tavLst>
                                        <p:tav tm="0">
                                          <p:val>
                                            <p:fltVal val="0"/>
                                          </p:val>
                                        </p:tav>
                                        <p:tav tm="100000">
                                          <p:val>
                                            <p:strVal val="#ppt_h"/>
                                          </p:val>
                                        </p:tav>
                                      </p:tavLst>
                                    </p:anim>
                                    <p:animEffect transition="in" filter="fade">
                                      <p:cBhvr>
                                        <p:cTn id="208" dur="500"/>
                                        <p:tgtEl>
                                          <p:spTgt spid="53"/>
                                        </p:tgtEl>
                                      </p:cBhvr>
                                    </p:animEffect>
                                  </p:childTnLst>
                                </p:cTn>
                              </p:par>
                              <p:par>
                                <p:cTn id="209" presetID="53" presetClass="entr" presetSubtype="16" fill="hold" grpId="0" nodeType="withEffect">
                                  <p:stCondLst>
                                    <p:cond delay="500"/>
                                  </p:stCondLst>
                                  <p:childTnLst>
                                    <p:set>
                                      <p:cBhvr>
                                        <p:cTn id="210" dur="1" fill="hold">
                                          <p:stCondLst>
                                            <p:cond delay="0"/>
                                          </p:stCondLst>
                                        </p:cTn>
                                        <p:tgtEl>
                                          <p:spTgt spid="54"/>
                                        </p:tgtEl>
                                        <p:attrNameLst>
                                          <p:attrName>style.visibility</p:attrName>
                                        </p:attrNameLst>
                                      </p:cBhvr>
                                      <p:to>
                                        <p:strVal val="visible"/>
                                      </p:to>
                                    </p:set>
                                    <p:anim calcmode="lin" valueType="num">
                                      <p:cBhvr>
                                        <p:cTn id="211" dur="500" fill="hold"/>
                                        <p:tgtEl>
                                          <p:spTgt spid="54"/>
                                        </p:tgtEl>
                                        <p:attrNameLst>
                                          <p:attrName>ppt_w</p:attrName>
                                        </p:attrNameLst>
                                      </p:cBhvr>
                                      <p:tavLst>
                                        <p:tav tm="0">
                                          <p:val>
                                            <p:fltVal val="0"/>
                                          </p:val>
                                        </p:tav>
                                        <p:tav tm="100000">
                                          <p:val>
                                            <p:strVal val="#ppt_w"/>
                                          </p:val>
                                        </p:tav>
                                      </p:tavLst>
                                    </p:anim>
                                    <p:anim calcmode="lin" valueType="num">
                                      <p:cBhvr>
                                        <p:cTn id="212" dur="500" fill="hold"/>
                                        <p:tgtEl>
                                          <p:spTgt spid="54"/>
                                        </p:tgtEl>
                                        <p:attrNameLst>
                                          <p:attrName>ppt_h</p:attrName>
                                        </p:attrNameLst>
                                      </p:cBhvr>
                                      <p:tavLst>
                                        <p:tav tm="0">
                                          <p:val>
                                            <p:fltVal val="0"/>
                                          </p:val>
                                        </p:tav>
                                        <p:tav tm="100000">
                                          <p:val>
                                            <p:strVal val="#ppt_h"/>
                                          </p:val>
                                        </p:tav>
                                      </p:tavLst>
                                    </p:anim>
                                    <p:animEffect transition="in" filter="fade">
                                      <p:cBhvr>
                                        <p:cTn id="213" dur="500"/>
                                        <p:tgtEl>
                                          <p:spTgt spid="54"/>
                                        </p:tgtEl>
                                      </p:cBhvr>
                                    </p:animEffect>
                                  </p:childTnLst>
                                </p:cTn>
                              </p:par>
                              <p:par>
                                <p:cTn id="214" presetID="53" presetClass="entr" presetSubtype="16" fill="hold" grpId="0" nodeType="withEffect">
                                  <p:stCondLst>
                                    <p:cond delay="500"/>
                                  </p:stCondLst>
                                  <p:childTnLst>
                                    <p:set>
                                      <p:cBhvr>
                                        <p:cTn id="215" dur="1" fill="hold">
                                          <p:stCondLst>
                                            <p:cond delay="0"/>
                                          </p:stCondLst>
                                        </p:cTn>
                                        <p:tgtEl>
                                          <p:spTgt spid="55"/>
                                        </p:tgtEl>
                                        <p:attrNameLst>
                                          <p:attrName>style.visibility</p:attrName>
                                        </p:attrNameLst>
                                      </p:cBhvr>
                                      <p:to>
                                        <p:strVal val="visible"/>
                                      </p:to>
                                    </p:set>
                                    <p:anim calcmode="lin" valueType="num">
                                      <p:cBhvr>
                                        <p:cTn id="216" dur="500" fill="hold"/>
                                        <p:tgtEl>
                                          <p:spTgt spid="55"/>
                                        </p:tgtEl>
                                        <p:attrNameLst>
                                          <p:attrName>ppt_w</p:attrName>
                                        </p:attrNameLst>
                                      </p:cBhvr>
                                      <p:tavLst>
                                        <p:tav tm="0">
                                          <p:val>
                                            <p:fltVal val="0"/>
                                          </p:val>
                                        </p:tav>
                                        <p:tav tm="100000">
                                          <p:val>
                                            <p:strVal val="#ppt_w"/>
                                          </p:val>
                                        </p:tav>
                                      </p:tavLst>
                                    </p:anim>
                                    <p:anim calcmode="lin" valueType="num">
                                      <p:cBhvr>
                                        <p:cTn id="217" dur="500" fill="hold"/>
                                        <p:tgtEl>
                                          <p:spTgt spid="55"/>
                                        </p:tgtEl>
                                        <p:attrNameLst>
                                          <p:attrName>ppt_h</p:attrName>
                                        </p:attrNameLst>
                                      </p:cBhvr>
                                      <p:tavLst>
                                        <p:tav tm="0">
                                          <p:val>
                                            <p:fltVal val="0"/>
                                          </p:val>
                                        </p:tav>
                                        <p:tav tm="100000">
                                          <p:val>
                                            <p:strVal val="#ppt_h"/>
                                          </p:val>
                                        </p:tav>
                                      </p:tavLst>
                                    </p:anim>
                                    <p:animEffect transition="in" filter="fade">
                                      <p:cBhvr>
                                        <p:cTn id="218" dur="500"/>
                                        <p:tgtEl>
                                          <p:spTgt spid="55"/>
                                        </p:tgtEl>
                                      </p:cBhvr>
                                    </p:animEffect>
                                  </p:childTnLst>
                                </p:cTn>
                              </p:par>
                              <p:par>
                                <p:cTn id="219" presetID="53" presetClass="entr" presetSubtype="16" fill="hold" grpId="0" nodeType="withEffect">
                                  <p:stCondLst>
                                    <p:cond delay="500"/>
                                  </p:stCondLst>
                                  <p:childTnLst>
                                    <p:set>
                                      <p:cBhvr>
                                        <p:cTn id="220" dur="1" fill="hold">
                                          <p:stCondLst>
                                            <p:cond delay="0"/>
                                          </p:stCondLst>
                                        </p:cTn>
                                        <p:tgtEl>
                                          <p:spTgt spid="56"/>
                                        </p:tgtEl>
                                        <p:attrNameLst>
                                          <p:attrName>style.visibility</p:attrName>
                                        </p:attrNameLst>
                                      </p:cBhvr>
                                      <p:to>
                                        <p:strVal val="visible"/>
                                      </p:to>
                                    </p:set>
                                    <p:anim calcmode="lin" valueType="num">
                                      <p:cBhvr>
                                        <p:cTn id="221" dur="500" fill="hold"/>
                                        <p:tgtEl>
                                          <p:spTgt spid="56"/>
                                        </p:tgtEl>
                                        <p:attrNameLst>
                                          <p:attrName>ppt_w</p:attrName>
                                        </p:attrNameLst>
                                      </p:cBhvr>
                                      <p:tavLst>
                                        <p:tav tm="0">
                                          <p:val>
                                            <p:fltVal val="0"/>
                                          </p:val>
                                        </p:tav>
                                        <p:tav tm="100000">
                                          <p:val>
                                            <p:strVal val="#ppt_w"/>
                                          </p:val>
                                        </p:tav>
                                      </p:tavLst>
                                    </p:anim>
                                    <p:anim calcmode="lin" valueType="num">
                                      <p:cBhvr>
                                        <p:cTn id="222" dur="500" fill="hold"/>
                                        <p:tgtEl>
                                          <p:spTgt spid="56"/>
                                        </p:tgtEl>
                                        <p:attrNameLst>
                                          <p:attrName>ppt_h</p:attrName>
                                        </p:attrNameLst>
                                      </p:cBhvr>
                                      <p:tavLst>
                                        <p:tav tm="0">
                                          <p:val>
                                            <p:fltVal val="0"/>
                                          </p:val>
                                        </p:tav>
                                        <p:tav tm="100000">
                                          <p:val>
                                            <p:strVal val="#ppt_h"/>
                                          </p:val>
                                        </p:tav>
                                      </p:tavLst>
                                    </p:anim>
                                    <p:animEffect transition="in" filter="fade">
                                      <p:cBhvr>
                                        <p:cTn id="2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animBg="1"/>
      <p:bldP spid="28" grpId="0" animBg="1"/>
      <p:bldP spid="29" grpId="0"/>
      <p:bldP spid="31" grpId="0"/>
      <p:bldP spid="32" grpId="0"/>
      <p:bldP spid="33" grpId="0"/>
      <p:bldP spid="34" grpId="0"/>
      <p:bldP spid="35" grpId="0"/>
      <p:bldP spid="36" grpId="0"/>
      <p:bldP spid="37" grpId="0" animBg="1"/>
      <p:bldP spid="38" grpId="0"/>
      <p:bldP spid="40" grpId="0"/>
      <p:bldP spid="41" grpId="0"/>
      <p:bldP spid="44" grpId="0"/>
      <p:bldP spid="45" grpId="0"/>
      <p:bldP spid="46" grpId="0"/>
      <p:bldP spid="47" grpId="0"/>
      <p:bldP spid="48" grpId="0" animBg="1"/>
      <p:bldP spid="49" grpId="0"/>
      <p:bldP spid="51" grpId="0"/>
      <p:bldP spid="52" grpId="0"/>
      <p:bldP spid="53" grpId="0"/>
      <p:bldP spid="54" grpId="0"/>
      <p:bldP spid="55" grpId="0"/>
      <p:bldP spid="56" grpId="0"/>
      <p:bldP spid="57" grpId="0" animBg="1"/>
      <p:bldP spid="58" grpId="0"/>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FUTURE RISK PREDICTION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7128790" y="1630410"/>
            <a:ext cx="4297389" cy="52260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a:spLocks noChangeArrowheads="1"/>
          </p:cNvSpPr>
          <p:nvPr/>
        </p:nvSpPr>
        <p:spPr bwMode="auto">
          <a:xfrm>
            <a:off x="7609755" y="2742600"/>
            <a:ext cx="3240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b="1" dirty="0">
                <a:solidFill>
                  <a:schemeClr val="bg1"/>
                </a:solidFill>
                <a:latin typeface="Impact MT Std" pitchFamily="34" charset="0"/>
              </a:rPr>
              <a:t>Risk mechanism</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1" name="矩形 4"/>
          <p:cNvSpPr>
            <a:spLocks noChangeArrowheads="1"/>
          </p:cNvSpPr>
          <p:nvPr/>
        </p:nvSpPr>
        <p:spPr bwMode="auto">
          <a:xfrm>
            <a:off x="7558644" y="3683118"/>
            <a:ext cx="3312368"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6000" b="1" dirty="0" smtClean="0">
                <a:solidFill>
                  <a:schemeClr val="bg1"/>
                </a:solidFill>
                <a:latin typeface="Impact MT Std" pitchFamily="34" charset="0"/>
                <a:ea typeface="微软雅黑" panose="020B0503020204020204" pitchFamily="34" charset="-122"/>
                <a:sym typeface="微软雅黑" panose="020B0503020204020204" pitchFamily="34" charset="-122"/>
              </a:rPr>
              <a:t>添加标题</a:t>
            </a:r>
          </a:p>
        </p:txBody>
      </p:sp>
      <p:sp>
        <p:nvSpPr>
          <p:cNvPr id="32" name="矩形 4"/>
          <p:cNvSpPr>
            <a:spLocks noChangeArrowheads="1"/>
          </p:cNvSpPr>
          <p:nvPr/>
        </p:nvSpPr>
        <p:spPr bwMode="auto">
          <a:xfrm>
            <a:off x="7989570" y="4733866"/>
            <a:ext cx="28600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rPr>
              <a:t>单击此处添加标题</a:t>
            </a:r>
          </a:p>
        </p:txBody>
      </p:sp>
      <p:sp>
        <p:nvSpPr>
          <p:cNvPr id="33" name="椭圆 32"/>
          <p:cNvSpPr/>
          <p:nvPr/>
        </p:nvSpPr>
        <p:spPr>
          <a:xfrm>
            <a:off x="9925597" y="1959223"/>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cxnSp>
        <p:nvCxnSpPr>
          <p:cNvPr id="34" name="直接箭头连接符 33"/>
          <p:cNvCxnSpPr/>
          <p:nvPr/>
        </p:nvCxnSpPr>
        <p:spPr>
          <a:xfrm>
            <a:off x="10069613" y="2060848"/>
            <a:ext cx="0" cy="5576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9997605" y="2094528"/>
            <a:ext cx="72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800" b="1" dirty="0" smtClean="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rPr>
              <a:t>2%</a:t>
            </a:r>
            <a:endParaRPr lang="zh-CN" altLang="en-US" sz="2800" b="1" dirty="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endParaRPr>
          </a:p>
        </p:txBody>
      </p:sp>
      <p:sp>
        <p:nvSpPr>
          <p:cNvPr id="36" name="矩形 4"/>
          <p:cNvSpPr>
            <a:spLocks noChangeArrowheads="1"/>
          </p:cNvSpPr>
          <p:nvPr/>
        </p:nvSpPr>
        <p:spPr bwMode="auto">
          <a:xfrm>
            <a:off x="7753771" y="5160104"/>
            <a:ext cx="3096344"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smtClean="0">
                <a:solidFill>
                  <a:schemeClr val="bg1"/>
                </a:solidFill>
                <a:latin typeface="Impact MT Std" pitchFamily="34" charset="0"/>
                <a:ea typeface="微软雅黑" panose="020B0503020204020204" pitchFamily="34" charset="-122"/>
                <a:sym typeface="微软雅黑" panose="020B0503020204020204" pitchFamily="34" charset="-122"/>
              </a:rPr>
              <a:t>单击此处添加标题</a:t>
            </a:r>
          </a:p>
        </p:txBody>
      </p:sp>
      <p:grpSp>
        <p:nvGrpSpPr>
          <p:cNvPr id="65" name="Group 15"/>
          <p:cNvGrpSpPr/>
          <p:nvPr/>
        </p:nvGrpSpPr>
        <p:grpSpPr>
          <a:xfrm>
            <a:off x="1816309" y="2365276"/>
            <a:ext cx="4908313" cy="1673063"/>
            <a:chOff x="2857168" y="956496"/>
            <a:chExt cx="4619957" cy="1574773"/>
          </a:xfrm>
        </p:grpSpPr>
        <p:sp>
          <p:nvSpPr>
            <p:cNvPr id="66" name="Oval 44"/>
            <p:cNvSpPr/>
            <p:nvPr/>
          </p:nvSpPr>
          <p:spPr bwMode="auto">
            <a:xfrm>
              <a:off x="2857168" y="956496"/>
              <a:ext cx="523875" cy="523875"/>
            </a:xfrm>
            <a:prstGeom prst="ellipse">
              <a:avLst/>
            </a:prstGeom>
            <a:solidFill>
              <a:srgbClr val="E62A2A">
                <a:alpha val="84999"/>
              </a:srgbClr>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7" name="Oval 45"/>
            <p:cNvSpPr/>
            <p:nvPr/>
          </p:nvSpPr>
          <p:spPr bwMode="auto">
            <a:xfrm>
              <a:off x="7015530" y="1425637"/>
              <a:ext cx="442913" cy="442913"/>
            </a:xfrm>
            <a:prstGeom prst="ellipse">
              <a:avLst/>
            </a:prstGeom>
            <a:noFill/>
            <a:ln w="63500" cap="flat">
              <a:solidFill>
                <a:srgbClr val="C00000">
                  <a:alpha val="85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8" name="Oval 46"/>
            <p:cNvSpPr/>
            <p:nvPr/>
          </p:nvSpPr>
          <p:spPr bwMode="auto">
            <a:xfrm>
              <a:off x="7339012" y="2393156"/>
              <a:ext cx="138113" cy="138113"/>
            </a:xfrm>
            <a:prstGeom prst="ellipse">
              <a:avLst/>
            </a:prstGeom>
            <a:solidFill>
              <a:srgbClr val="E62A2A"/>
            </a:solidFill>
            <a:ln>
              <a:noFill/>
            </a:ln>
          </p:spPr>
          <p:txBody>
            <a:bodyPr lIns="0" tIns="0" rIns="0" bIns="0"/>
            <a:lstStyle/>
            <a:p>
              <a:endParaRPr lang="en-US" sz="2000">
                <a:latin typeface="微软雅黑" panose="020B0503020204020204" pitchFamily="34" charset="-122"/>
                <a:ea typeface="微软雅黑" panose="020B0503020204020204" pitchFamily="34" charset="-122"/>
              </a:endParaRPr>
            </a:p>
          </p:txBody>
        </p:sp>
      </p:grpSp>
      <p:grpSp>
        <p:nvGrpSpPr>
          <p:cNvPr id="69" name="Group 19"/>
          <p:cNvGrpSpPr/>
          <p:nvPr/>
        </p:nvGrpSpPr>
        <p:grpSpPr>
          <a:xfrm>
            <a:off x="1990282" y="1938555"/>
            <a:ext cx="1193527" cy="2093316"/>
            <a:chOff x="2980029" y="2084252"/>
            <a:chExt cx="1592209" cy="2795993"/>
          </a:xfrm>
        </p:grpSpPr>
        <p:grpSp>
          <p:nvGrpSpPr>
            <p:cNvPr id="70" name="Group 17"/>
            <p:cNvGrpSpPr/>
            <p:nvPr/>
          </p:nvGrpSpPr>
          <p:grpSpPr bwMode="auto">
            <a:xfrm>
              <a:off x="2980029" y="2084252"/>
              <a:ext cx="1592209" cy="2795993"/>
              <a:chOff x="0" y="-2027"/>
              <a:chExt cx="1894" cy="3650"/>
            </a:xfrm>
          </p:grpSpPr>
          <p:sp>
            <p:nvSpPr>
              <p:cNvPr id="72" name="Freeform 18"/>
              <p:cNvSpPr/>
              <p:nvPr/>
            </p:nvSpPr>
            <p:spPr bwMode="auto">
              <a:xfrm>
                <a:off x="0" y="0"/>
                <a:ext cx="1894" cy="1623"/>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3" name="Rectangle 19"/>
              <p:cNvSpPr/>
              <p:nvPr/>
            </p:nvSpPr>
            <p:spPr bwMode="auto">
              <a:xfrm>
                <a:off x="567" y="-2027"/>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40%</a:t>
                </a:r>
              </a:p>
            </p:txBody>
          </p:sp>
        </p:grpSp>
        <p:cxnSp>
          <p:nvCxnSpPr>
            <p:cNvPr id="71" name="Straight Connector 21"/>
            <p:cNvCxnSpPr>
              <a:endCxn id="72" idx="2"/>
            </p:cNvCxnSpPr>
            <p:nvPr/>
          </p:nvCxnSpPr>
          <p:spPr>
            <a:xfrm>
              <a:off x="3757600" y="2406455"/>
              <a:ext cx="22145" cy="1170000"/>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4" name="Group 24"/>
          <p:cNvGrpSpPr/>
          <p:nvPr/>
        </p:nvGrpSpPr>
        <p:grpSpPr>
          <a:xfrm>
            <a:off x="2780414" y="1931231"/>
            <a:ext cx="1193527" cy="2099864"/>
            <a:chOff x="4103989" y="2062474"/>
            <a:chExt cx="1592209" cy="2804737"/>
          </a:xfrm>
        </p:grpSpPr>
        <p:grpSp>
          <p:nvGrpSpPr>
            <p:cNvPr id="75" name="Group 20"/>
            <p:cNvGrpSpPr/>
            <p:nvPr/>
          </p:nvGrpSpPr>
          <p:grpSpPr bwMode="auto">
            <a:xfrm>
              <a:off x="4103989" y="2062474"/>
              <a:ext cx="1592209" cy="2804737"/>
              <a:chOff x="0" y="-2601"/>
              <a:chExt cx="1894" cy="3658"/>
            </a:xfrm>
          </p:grpSpPr>
          <p:sp>
            <p:nvSpPr>
              <p:cNvPr id="77" name="Freeform 21"/>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8" name="Rectangle 22"/>
              <p:cNvSpPr/>
              <p:nvPr/>
            </p:nvSpPr>
            <p:spPr bwMode="auto">
              <a:xfrm>
                <a:off x="556" y="-2601"/>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30%</a:t>
                </a:r>
              </a:p>
            </p:txBody>
          </p:sp>
        </p:grpSp>
        <p:cxnSp>
          <p:nvCxnSpPr>
            <p:cNvPr id="76" name="Straight Connector 26"/>
            <p:cNvCxnSpPr/>
            <p:nvPr/>
          </p:nvCxnSpPr>
          <p:spPr>
            <a:xfrm>
              <a:off x="4881901" y="2406454"/>
              <a:ext cx="21804"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9" name="Group 30"/>
          <p:cNvGrpSpPr/>
          <p:nvPr/>
        </p:nvGrpSpPr>
        <p:grpSpPr>
          <a:xfrm>
            <a:off x="4492766" y="1941617"/>
            <a:ext cx="1193527" cy="2091024"/>
            <a:chOff x="6367886" y="2087314"/>
            <a:chExt cx="1592209" cy="2792932"/>
          </a:xfrm>
        </p:grpSpPr>
        <p:grpSp>
          <p:nvGrpSpPr>
            <p:cNvPr id="84" name="Group 23"/>
            <p:cNvGrpSpPr/>
            <p:nvPr/>
          </p:nvGrpSpPr>
          <p:grpSpPr bwMode="auto">
            <a:xfrm>
              <a:off x="6367886" y="2087314"/>
              <a:ext cx="1592209" cy="2792932"/>
              <a:chOff x="0" y="-1789"/>
              <a:chExt cx="1894" cy="3646"/>
            </a:xfrm>
          </p:grpSpPr>
          <p:sp>
            <p:nvSpPr>
              <p:cNvPr id="86" name="Freeform 24"/>
              <p:cNvSpPr/>
              <p:nvPr/>
            </p:nvSpPr>
            <p:spPr bwMode="auto">
              <a:xfrm>
                <a:off x="0" y="0"/>
                <a:ext cx="1894" cy="1857"/>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87" name="Rectangle 25"/>
              <p:cNvSpPr/>
              <p:nvPr/>
            </p:nvSpPr>
            <p:spPr bwMode="auto">
              <a:xfrm>
                <a:off x="578" y="-1789"/>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65%</a:t>
                </a:r>
              </a:p>
            </p:txBody>
          </p:sp>
        </p:grpSp>
        <p:cxnSp>
          <p:nvCxnSpPr>
            <p:cNvPr id="85" name="Straight Connector 32"/>
            <p:cNvCxnSpPr/>
            <p:nvPr/>
          </p:nvCxnSpPr>
          <p:spPr>
            <a:xfrm rot="5400000" flipV="1">
              <a:off x="6659990" y="2908313"/>
              <a:ext cx="1008000" cy="4283"/>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8" name="Group 35"/>
          <p:cNvGrpSpPr/>
          <p:nvPr/>
        </p:nvGrpSpPr>
        <p:grpSpPr>
          <a:xfrm>
            <a:off x="3605065" y="1936710"/>
            <a:ext cx="1194157" cy="2094699"/>
            <a:chOff x="5204412" y="2082406"/>
            <a:chExt cx="1593049" cy="2797840"/>
          </a:xfrm>
        </p:grpSpPr>
        <p:grpSp>
          <p:nvGrpSpPr>
            <p:cNvPr id="89" name="Group 14"/>
            <p:cNvGrpSpPr/>
            <p:nvPr/>
          </p:nvGrpSpPr>
          <p:grpSpPr bwMode="auto">
            <a:xfrm>
              <a:off x="5204412" y="2082406"/>
              <a:ext cx="1593049" cy="2797840"/>
              <a:chOff x="0" y="-1020"/>
              <a:chExt cx="1894" cy="3651"/>
            </a:xfrm>
          </p:grpSpPr>
          <p:sp>
            <p:nvSpPr>
              <p:cNvPr id="91" name="Freeform 15"/>
              <p:cNvSpPr/>
              <p:nvPr/>
            </p:nvSpPr>
            <p:spPr bwMode="auto">
              <a:xfrm>
                <a:off x="0" y="0"/>
                <a:ext cx="1894" cy="263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2" name="Rectangle 16"/>
              <p:cNvSpPr/>
              <p:nvPr/>
            </p:nvSpPr>
            <p:spPr bwMode="auto">
              <a:xfrm>
                <a:off x="570" y="-1020"/>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85%</a:t>
                </a:r>
              </a:p>
            </p:txBody>
          </p:sp>
        </p:grpSp>
        <p:cxnSp>
          <p:nvCxnSpPr>
            <p:cNvPr id="90" name="Straight Connector 37"/>
            <p:cNvCxnSpPr/>
            <p:nvPr/>
          </p:nvCxnSpPr>
          <p:spPr>
            <a:xfrm rot="5400000" flipV="1">
              <a:off x="5788028" y="2633036"/>
              <a:ext cx="432000" cy="4284"/>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3" name="Group 41"/>
          <p:cNvGrpSpPr/>
          <p:nvPr/>
        </p:nvGrpSpPr>
        <p:grpSpPr>
          <a:xfrm>
            <a:off x="5313385" y="1946682"/>
            <a:ext cx="1193527" cy="2077473"/>
            <a:chOff x="7507820" y="2092379"/>
            <a:chExt cx="1592209" cy="2774832"/>
          </a:xfrm>
        </p:grpSpPr>
        <p:grpSp>
          <p:nvGrpSpPr>
            <p:cNvPr id="94" name="Group 26"/>
            <p:cNvGrpSpPr/>
            <p:nvPr/>
          </p:nvGrpSpPr>
          <p:grpSpPr bwMode="auto">
            <a:xfrm>
              <a:off x="7507820" y="2092379"/>
              <a:ext cx="1592209" cy="2774832"/>
              <a:chOff x="0" y="-2562"/>
              <a:chExt cx="1894" cy="3619"/>
            </a:xfrm>
          </p:grpSpPr>
          <p:sp>
            <p:nvSpPr>
              <p:cNvPr id="96" name="Freeform 27"/>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7" name="Rectangle 28"/>
              <p:cNvSpPr/>
              <p:nvPr/>
            </p:nvSpPr>
            <p:spPr bwMode="auto">
              <a:xfrm>
                <a:off x="590" y="-2562"/>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35%</a:t>
                </a:r>
              </a:p>
            </p:txBody>
          </p:sp>
        </p:grpSp>
        <p:cxnSp>
          <p:nvCxnSpPr>
            <p:cNvPr id="95" name="Straight Connector 43"/>
            <p:cNvCxnSpPr/>
            <p:nvPr/>
          </p:nvCxnSpPr>
          <p:spPr>
            <a:xfrm>
              <a:off x="8320445" y="2406454"/>
              <a:ext cx="0"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sp>
        <p:nvSpPr>
          <p:cNvPr id="98" name="Content Placeholder 2"/>
          <p:cNvSpPr txBox="1"/>
          <p:nvPr/>
        </p:nvSpPr>
        <p:spPr>
          <a:xfrm>
            <a:off x="2285230" y="4293096"/>
            <a:ext cx="3807068" cy="108257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sz="24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a:p>
            <a:pPr marL="0" indent="0" algn="ctr">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2104555" y="3801894"/>
            <a:ext cx="845836"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022399" y="3806913"/>
            <a:ext cx="775099" cy="461665"/>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766351" y="3795720"/>
            <a:ext cx="840224"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4678583" y="3801894"/>
            <a:ext cx="789561" cy="461665"/>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5470671" y="3811927"/>
            <a:ext cx="888808"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nodeType="withEffect">
                                  <p:stCondLst>
                                    <p:cond delay="100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childTnLst>
                                </p:cTn>
                              </p:par>
                              <p:par>
                                <p:cTn id="47" presetID="53" presetClass="entr" presetSubtype="16" fill="hold" nodeType="withEffect">
                                  <p:stCondLst>
                                    <p:cond delay="100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nodeType="withEffect">
                                  <p:stCondLst>
                                    <p:cond delay="1000"/>
                                  </p:stCondLst>
                                  <p:childTnLst>
                                    <p:set>
                                      <p:cBhvr>
                                        <p:cTn id="53" dur="1" fill="hold">
                                          <p:stCondLst>
                                            <p:cond delay="0"/>
                                          </p:stCondLst>
                                        </p:cTn>
                                        <p:tgtEl>
                                          <p:spTgt spid="79"/>
                                        </p:tgtEl>
                                        <p:attrNameLst>
                                          <p:attrName>style.visibility</p:attrName>
                                        </p:attrNameLst>
                                      </p:cBhvr>
                                      <p:to>
                                        <p:strVal val="visible"/>
                                      </p:to>
                                    </p:set>
                                    <p:anim calcmode="lin" valueType="num">
                                      <p:cBhvr>
                                        <p:cTn id="54" dur="500" fill="hold"/>
                                        <p:tgtEl>
                                          <p:spTgt spid="79"/>
                                        </p:tgtEl>
                                        <p:attrNameLst>
                                          <p:attrName>ppt_w</p:attrName>
                                        </p:attrNameLst>
                                      </p:cBhvr>
                                      <p:tavLst>
                                        <p:tav tm="0">
                                          <p:val>
                                            <p:fltVal val="0"/>
                                          </p:val>
                                        </p:tav>
                                        <p:tav tm="100000">
                                          <p:val>
                                            <p:strVal val="#ppt_w"/>
                                          </p:val>
                                        </p:tav>
                                      </p:tavLst>
                                    </p:anim>
                                    <p:anim calcmode="lin" valueType="num">
                                      <p:cBhvr>
                                        <p:cTn id="55" dur="500" fill="hold"/>
                                        <p:tgtEl>
                                          <p:spTgt spid="79"/>
                                        </p:tgtEl>
                                        <p:attrNameLst>
                                          <p:attrName>ppt_h</p:attrName>
                                        </p:attrNameLst>
                                      </p:cBhvr>
                                      <p:tavLst>
                                        <p:tav tm="0">
                                          <p:val>
                                            <p:fltVal val="0"/>
                                          </p:val>
                                        </p:tav>
                                        <p:tav tm="100000">
                                          <p:val>
                                            <p:strVal val="#ppt_h"/>
                                          </p:val>
                                        </p:tav>
                                      </p:tavLst>
                                    </p:anim>
                                    <p:animEffect transition="in" filter="fade">
                                      <p:cBhvr>
                                        <p:cTn id="56" dur="500"/>
                                        <p:tgtEl>
                                          <p:spTgt spid="79"/>
                                        </p:tgtEl>
                                      </p:cBhvr>
                                    </p:animEffect>
                                  </p:childTnLst>
                                </p:cTn>
                              </p:par>
                              <p:par>
                                <p:cTn id="57" presetID="53" presetClass="entr" presetSubtype="16" fill="hold" nodeType="withEffect">
                                  <p:stCondLst>
                                    <p:cond delay="100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par>
                                <p:cTn id="62" presetID="53" presetClass="entr" presetSubtype="16" fill="hold" nodeType="withEffect">
                                  <p:stCondLst>
                                    <p:cond delay="1000"/>
                                  </p:stCondLst>
                                  <p:childTnLst>
                                    <p:set>
                                      <p:cBhvr>
                                        <p:cTn id="63" dur="1" fill="hold">
                                          <p:stCondLst>
                                            <p:cond delay="0"/>
                                          </p:stCondLst>
                                        </p:cTn>
                                        <p:tgtEl>
                                          <p:spTgt spid="93"/>
                                        </p:tgtEl>
                                        <p:attrNameLst>
                                          <p:attrName>style.visibility</p:attrName>
                                        </p:attrNameLst>
                                      </p:cBhvr>
                                      <p:to>
                                        <p:strVal val="visible"/>
                                      </p:to>
                                    </p:set>
                                    <p:anim calcmode="lin" valueType="num">
                                      <p:cBhvr>
                                        <p:cTn id="64" dur="500" fill="hold"/>
                                        <p:tgtEl>
                                          <p:spTgt spid="93"/>
                                        </p:tgtEl>
                                        <p:attrNameLst>
                                          <p:attrName>ppt_w</p:attrName>
                                        </p:attrNameLst>
                                      </p:cBhvr>
                                      <p:tavLst>
                                        <p:tav tm="0">
                                          <p:val>
                                            <p:fltVal val="0"/>
                                          </p:val>
                                        </p:tav>
                                        <p:tav tm="100000">
                                          <p:val>
                                            <p:strVal val="#ppt_w"/>
                                          </p:val>
                                        </p:tav>
                                      </p:tavLst>
                                    </p:anim>
                                    <p:anim calcmode="lin" valueType="num">
                                      <p:cBhvr>
                                        <p:cTn id="65" dur="500" fill="hold"/>
                                        <p:tgtEl>
                                          <p:spTgt spid="93"/>
                                        </p:tgtEl>
                                        <p:attrNameLst>
                                          <p:attrName>ppt_h</p:attrName>
                                        </p:attrNameLst>
                                      </p:cBhvr>
                                      <p:tavLst>
                                        <p:tav tm="0">
                                          <p:val>
                                            <p:fltVal val="0"/>
                                          </p:val>
                                        </p:tav>
                                        <p:tav tm="100000">
                                          <p:val>
                                            <p:strVal val="#ppt_h"/>
                                          </p:val>
                                        </p:tav>
                                      </p:tavLst>
                                    </p:anim>
                                    <p:animEffect transition="in" filter="fade">
                                      <p:cBhvr>
                                        <p:cTn id="66" dur="500"/>
                                        <p:tgtEl>
                                          <p:spTgt spid="93"/>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03"/>
                                        </p:tgtEl>
                                        <p:attrNameLst>
                                          <p:attrName>style.visibility</p:attrName>
                                        </p:attrNameLst>
                                      </p:cBhvr>
                                      <p:to>
                                        <p:strVal val="visible"/>
                                      </p:to>
                                    </p:set>
                                    <p:anim calcmode="lin" valueType="num">
                                      <p:cBhvr>
                                        <p:cTn id="69" dur="500" fill="hold"/>
                                        <p:tgtEl>
                                          <p:spTgt spid="103"/>
                                        </p:tgtEl>
                                        <p:attrNameLst>
                                          <p:attrName>ppt_w</p:attrName>
                                        </p:attrNameLst>
                                      </p:cBhvr>
                                      <p:tavLst>
                                        <p:tav tm="0">
                                          <p:val>
                                            <p:fltVal val="0"/>
                                          </p:val>
                                        </p:tav>
                                        <p:tav tm="100000">
                                          <p:val>
                                            <p:strVal val="#ppt_w"/>
                                          </p:val>
                                        </p:tav>
                                      </p:tavLst>
                                    </p:anim>
                                    <p:anim calcmode="lin" valueType="num">
                                      <p:cBhvr>
                                        <p:cTn id="70" dur="500" fill="hold"/>
                                        <p:tgtEl>
                                          <p:spTgt spid="103"/>
                                        </p:tgtEl>
                                        <p:attrNameLst>
                                          <p:attrName>ppt_h</p:attrName>
                                        </p:attrNameLst>
                                      </p:cBhvr>
                                      <p:tavLst>
                                        <p:tav tm="0">
                                          <p:val>
                                            <p:fltVal val="0"/>
                                          </p:val>
                                        </p:tav>
                                        <p:tav tm="100000">
                                          <p:val>
                                            <p:strVal val="#ppt_h"/>
                                          </p:val>
                                        </p:tav>
                                      </p:tavLst>
                                    </p:anim>
                                    <p:animEffect transition="in" filter="fade">
                                      <p:cBhvr>
                                        <p:cTn id="71" dur="500"/>
                                        <p:tgtEl>
                                          <p:spTgt spid="103"/>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107"/>
                                        </p:tgtEl>
                                        <p:attrNameLst>
                                          <p:attrName>style.visibility</p:attrName>
                                        </p:attrNameLst>
                                      </p:cBhvr>
                                      <p:to>
                                        <p:strVal val="visible"/>
                                      </p:to>
                                    </p:set>
                                    <p:anim calcmode="lin" valueType="num">
                                      <p:cBhvr>
                                        <p:cTn id="89" dur="500" fill="hold"/>
                                        <p:tgtEl>
                                          <p:spTgt spid="107"/>
                                        </p:tgtEl>
                                        <p:attrNameLst>
                                          <p:attrName>ppt_w</p:attrName>
                                        </p:attrNameLst>
                                      </p:cBhvr>
                                      <p:tavLst>
                                        <p:tav tm="0">
                                          <p:val>
                                            <p:fltVal val="0"/>
                                          </p:val>
                                        </p:tav>
                                        <p:tav tm="100000">
                                          <p:val>
                                            <p:strVal val="#ppt_w"/>
                                          </p:val>
                                        </p:tav>
                                      </p:tavLst>
                                    </p:anim>
                                    <p:anim calcmode="lin" valueType="num">
                                      <p:cBhvr>
                                        <p:cTn id="90" dur="500" fill="hold"/>
                                        <p:tgtEl>
                                          <p:spTgt spid="107"/>
                                        </p:tgtEl>
                                        <p:attrNameLst>
                                          <p:attrName>ppt_h</p:attrName>
                                        </p:attrNameLst>
                                      </p:cBhvr>
                                      <p:tavLst>
                                        <p:tav tm="0">
                                          <p:val>
                                            <p:fltVal val="0"/>
                                          </p:val>
                                        </p:tav>
                                        <p:tav tm="100000">
                                          <p:val>
                                            <p:strVal val="#ppt_h"/>
                                          </p:val>
                                        </p:tav>
                                      </p:tavLst>
                                    </p:anim>
                                    <p:animEffect transition="in" filter="fade">
                                      <p:cBhvr>
                                        <p:cTn id="91" dur="500"/>
                                        <p:tgtEl>
                                          <p:spTgt spid="107"/>
                                        </p:tgtEl>
                                      </p:cBhvr>
                                    </p:animEffect>
                                  </p:childTnLst>
                                </p:cTn>
                              </p:par>
                            </p:childTnLst>
                          </p:cTn>
                        </p:par>
                        <p:par>
                          <p:cTn id="92" fill="hold">
                            <p:stCondLst>
                              <p:cond delay="500"/>
                            </p:stCondLst>
                            <p:childTnLst>
                              <p:par>
                                <p:cTn id="93" presetID="42" presetClass="entr" presetSubtype="0"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1000"/>
                                        <p:tgtEl>
                                          <p:spTgt spid="98"/>
                                        </p:tgtEl>
                                      </p:cBhvr>
                                    </p:animEffect>
                                    <p:anim calcmode="lin" valueType="num">
                                      <p:cBhvr>
                                        <p:cTn id="96" dur="1000" fill="hold"/>
                                        <p:tgtEl>
                                          <p:spTgt spid="98"/>
                                        </p:tgtEl>
                                        <p:attrNameLst>
                                          <p:attrName>ppt_x</p:attrName>
                                        </p:attrNameLst>
                                      </p:cBhvr>
                                      <p:tavLst>
                                        <p:tav tm="0">
                                          <p:val>
                                            <p:strVal val="#ppt_x"/>
                                          </p:val>
                                        </p:tav>
                                        <p:tav tm="100000">
                                          <p:val>
                                            <p:strVal val="#ppt_x"/>
                                          </p:val>
                                        </p:tav>
                                      </p:tavLst>
                                    </p:anim>
                                    <p:anim calcmode="lin" valueType="num">
                                      <p:cBhvr>
                                        <p:cTn id="9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0" grpId="0"/>
      <p:bldP spid="31" grpId="0"/>
      <p:bldP spid="32" grpId="0"/>
      <p:bldP spid="33" grpId="0" bldLvl="0" animBg="1"/>
      <p:bldP spid="35" grpId="0"/>
      <p:bldP spid="36" grpId="0"/>
      <p:bldP spid="98" grpId="0"/>
      <p:bldP spid="103" grpId="0"/>
      <p:bldP spid="104" grpId="0"/>
      <p:bldP spid="105" grpId="0"/>
      <p:bldP spid="106" grpId="0"/>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DEMAND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6"/>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91440" tIns="45720" rIns="91440" bIns="45720" numCol="1" anchor="t" anchorCtr="0" compatLnSpc="1"/>
          <a:lstStyle/>
          <a:p>
            <a:endParaRPr lang="id-ID" sz="1350"/>
          </a:p>
        </p:txBody>
      </p:sp>
      <p:sp>
        <p:nvSpPr>
          <p:cNvPr id="31"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reeform 5"/>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6"/>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7"/>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8"/>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9"/>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0"/>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1"/>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12"/>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13"/>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4" name="Group 123"/>
          <p:cNvGrpSpPr/>
          <p:nvPr/>
        </p:nvGrpSpPr>
        <p:grpSpPr>
          <a:xfrm>
            <a:off x="7653659" y="4261433"/>
            <a:ext cx="817563" cy="620713"/>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22"/>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23"/>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24"/>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64" name="Group 127"/>
          <p:cNvGrpSpPr/>
          <p:nvPr/>
        </p:nvGrpSpPr>
        <p:grpSpPr>
          <a:xfrm>
            <a:off x="9093521" y="4260240"/>
            <a:ext cx="508001" cy="65405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3"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42"/>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43"/>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44"/>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77"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79"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84"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9"/>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86" name="Group 126"/>
          <p:cNvGrpSpPr/>
          <p:nvPr/>
        </p:nvGrpSpPr>
        <p:grpSpPr>
          <a:xfrm>
            <a:off x="8988746" y="3737953"/>
            <a:ext cx="454025" cy="431800"/>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9" name="Freeform 52"/>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53"/>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54"/>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3"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6"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7"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9"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1"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2"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3"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Freeform 71"/>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2"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113"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4" name="Freeform 77"/>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78"/>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83"/>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84"/>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86"/>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7"/>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8"/>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90"/>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91"/>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92"/>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94"/>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95"/>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96"/>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7"/>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燕尾形 135"/>
          <p:cNvSpPr/>
          <p:nvPr/>
        </p:nvSpPr>
        <p:spPr>
          <a:xfrm rot="5400000">
            <a:off x="2533191" y="2023502"/>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7" name="直接连接符 136"/>
          <p:cNvCxnSpPr/>
          <p:nvPr/>
        </p:nvCxnSpPr>
        <p:spPr>
          <a:xfrm>
            <a:off x="2713211" y="2599566"/>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3050209" y="1503430"/>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40" name="燕尾形 139"/>
          <p:cNvSpPr/>
          <p:nvPr/>
        </p:nvSpPr>
        <p:spPr>
          <a:xfrm rot="5400000">
            <a:off x="2533191" y="3391654"/>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1" name="直接连接符 140"/>
          <p:cNvCxnSpPr/>
          <p:nvPr/>
        </p:nvCxnSpPr>
        <p:spPr>
          <a:xfrm>
            <a:off x="2713211" y="396771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3050209" y="287158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44" name="燕尾形 143"/>
          <p:cNvSpPr/>
          <p:nvPr/>
        </p:nvSpPr>
        <p:spPr>
          <a:xfrm rot="5400000">
            <a:off x="2533191" y="483181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5" name="直接连接符 144"/>
          <p:cNvCxnSpPr/>
          <p:nvPr/>
        </p:nvCxnSpPr>
        <p:spPr>
          <a:xfrm>
            <a:off x="2713211" y="540787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3050209" y="431174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3"/>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0"/>
                                        </p:tgtEl>
                                        <p:attrNameLst>
                                          <p:attrName>style.visibility</p:attrName>
                                        </p:attrNameLst>
                                      </p:cBhvr>
                                      <p:to>
                                        <p:strVal val="visible"/>
                                      </p:to>
                                    </p:set>
                                    <p:anim calcmode="lin" valueType="num">
                                      <p:cBhvr additive="base">
                                        <p:cTn id="162" dur="500" fill="hold"/>
                                        <p:tgtEl>
                                          <p:spTgt spid="90"/>
                                        </p:tgtEl>
                                        <p:attrNameLst>
                                          <p:attrName>ppt_x</p:attrName>
                                        </p:attrNameLst>
                                      </p:cBhvr>
                                      <p:tavLst>
                                        <p:tav tm="0">
                                          <p:val>
                                            <p:strVal val="#ppt_x"/>
                                          </p:val>
                                        </p:tav>
                                        <p:tav tm="100000">
                                          <p:val>
                                            <p:strVal val="#ppt_x"/>
                                          </p:val>
                                        </p:tav>
                                      </p:tavLst>
                                    </p:anim>
                                    <p:anim calcmode="lin" valueType="num">
                                      <p:cBhvr additive="base">
                                        <p:cTn id="163" dur="500" fill="hold"/>
                                        <p:tgtEl>
                                          <p:spTgt spid="9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1"/>
                                        </p:tgtEl>
                                        <p:attrNameLst>
                                          <p:attrName>style.visibility</p:attrName>
                                        </p:attrNameLst>
                                      </p:cBhvr>
                                      <p:to>
                                        <p:strVal val="visible"/>
                                      </p:to>
                                    </p:set>
                                    <p:anim calcmode="lin" valueType="num">
                                      <p:cBhvr additive="base">
                                        <p:cTn id="166" dur="500" fill="hold"/>
                                        <p:tgtEl>
                                          <p:spTgt spid="91"/>
                                        </p:tgtEl>
                                        <p:attrNameLst>
                                          <p:attrName>ppt_x</p:attrName>
                                        </p:attrNameLst>
                                      </p:cBhvr>
                                      <p:tavLst>
                                        <p:tav tm="0">
                                          <p:val>
                                            <p:strVal val="#ppt_x"/>
                                          </p:val>
                                        </p:tav>
                                        <p:tav tm="100000">
                                          <p:val>
                                            <p:strVal val="#ppt_x"/>
                                          </p:val>
                                        </p:tav>
                                      </p:tavLst>
                                    </p:anim>
                                    <p:anim calcmode="lin" valueType="num">
                                      <p:cBhvr additive="base">
                                        <p:cTn id="167" dur="500" fill="hold"/>
                                        <p:tgtEl>
                                          <p:spTgt spid="9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2"/>
                                        </p:tgtEl>
                                        <p:attrNameLst>
                                          <p:attrName>style.visibility</p:attrName>
                                        </p:attrNameLst>
                                      </p:cBhvr>
                                      <p:to>
                                        <p:strVal val="visible"/>
                                      </p:to>
                                    </p:set>
                                    <p:anim calcmode="lin" valueType="num">
                                      <p:cBhvr additive="base">
                                        <p:cTn id="170" dur="500" fill="hold"/>
                                        <p:tgtEl>
                                          <p:spTgt spid="92"/>
                                        </p:tgtEl>
                                        <p:attrNameLst>
                                          <p:attrName>ppt_x</p:attrName>
                                        </p:attrNameLst>
                                      </p:cBhvr>
                                      <p:tavLst>
                                        <p:tav tm="0">
                                          <p:val>
                                            <p:strVal val="#ppt_x"/>
                                          </p:val>
                                        </p:tav>
                                        <p:tav tm="100000">
                                          <p:val>
                                            <p:strVal val="#ppt_x"/>
                                          </p:val>
                                        </p:tav>
                                      </p:tavLst>
                                    </p:anim>
                                    <p:anim calcmode="lin" valueType="num">
                                      <p:cBhvr additive="base">
                                        <p:cTn id="171" dur="500" fill="hold"/>
                                        <p:tgtEl>
                                          <p:spTgt spid="9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93"/>
                                        </p:tgtEl>
                                        <p:attrNameLst>
                                          <p:attrName>style.visibility</p:attrName>
                                        </p:attrNameLst>
                                      </p:cBhvr>
                                      <p:to>
                                        <p:strVal val="visible"/>
                                      </p:to>
                                    </p:set>
                                    <p:anim calcmode="lin" valueType="num">
                                      <p:cBhvr additive="base">
                                        <p:cTn id="174" dur="500" fill="hold"/>
                                        <p:tgtEl>
                                          <p:spTgt spid="93"/>
                                        </p:tgtEl>
                                        <p:attrNameLst>
                                          <p:attrName>ppt_x</p:attrName>
                                        </p:attrNameLst>
                                      </p:cBhvr>
                                      <p:tavLst>
                                        <p:tav tm="0">
                                          <p:val>
                                            <p:strVal val="#ppt_x"/>
                                          </p:val>
                                        </p:tav>
                                        <p:tav tm="100000">
                                          <p:val>
                                            <p:strVal val="#ppt_x"/>
                                          </p:val>
                                        </p:tav>
                                      </p:tavLst>
                                    </p:anim>
                                    <p:anim calcmode="lin" valueType="num">
                                      <p:cBhvr additive="base">
                                        <p:cTn id="175" dur="500" fill="hold"/>
                                        <p:tgtEl>
                                          <p:spTgt spid="93"/>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 calcmode="lin" valueType="num">
                                      <p:cBhvr additive="base">
                                        <p:cTn id="178" dur="500" fill="hold"/>
                                        <p:tgtEl>
                                          <p:spTgt spid="94"/>
                                        </p:tgtEl>
                                        <p:attrNameLst>
                                          <p:attrName>ppt_x</p:attrName>
                                        </p:attrNameLst>
                                      </p:cBhvr>
                                      <p:tavLst>
                                        <p:tav tm="0">
                                          <p:val>
                                            <p:strVal val="0-#ppt_w/2"/>
                                          </p:val>
                                        </p:tav>
                                        <p:tav tm="100000">
                                          <p:val>
                                            <p:strVal val="#ppt_x"/>
                                          </p:val>
                                        </p:tav>
                                      </p:tavLst>
                                    </p:anim>
                                    <p:anim calcmode="lin" valueType="num">
                                      <p:cBhvr additive="base">
                                        <p:cTn id="179" dur="500" fill="hold"/>
                                        <p:tgtEl>
                                          <p:spTgt spid="94"/>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additive="base">
                                        <p:cTn id="182" dur="500" fill="hold"/>
                                        <p:tgtEl>
                                          <p:spTgt spid="95"/>
                                        </p:tgtEl>
                                        <p:attrNameLst>
                                          <p:attrName>ppt_x</p:attrName>
                                        </p:attrNameLst>
                                      </p:cBhvr>
                                      <p:tavLst>
                                        <p:tav tm="0">
                                          <p:val>
                                            <p:strVal val="#ppt_x"/>
                                          </p:val>
                                        </p:tav>
                                        <p:tav tm="100000">
                                          <p:val>
                                            <p:strVal val="#ppt_x"/>
                                          </p:val>
                                        </p:tav>
                                      </p:tavLst>
                                    </p:anim>
                                    <p:anim calcmode="lin" valueType="num">
                                      <p:cBhvr additive="base">
                                        <p:cTn id="183" dur="500" fill="hold"/>
                                        <p:tgtEl>
                                          <p:spTgt spid="9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 calcmode="lin" valueType="num">
                                      <p:cBhvr additive="base">
                                        <p:cTn id="186" dur="500" fill="hold"/>
                                        <p:tgtEl>
                                          <p:spTgt spid="96"/>
                                        </p:tgtEl>
                                        <p:attrNameLst>
                                          <p:attrName>ppt_x</p:attrName>
                                        </p:attrNameLst>
                                      </p:cBhvr>
                                      <p:tavLst>
                                        <p:tav tm="0">
                                          <p:val>
                                            <p:strVal val="#ppt_x"/>
                                          </p:val>
                                        </p:tav>
                                        <p:tav tm="100000">
                                          <p:val>
                                            <p:strVal val="#ppt_x"/>
                                          </p:val>
                                        </p:tav>
                                      </p:tavLst>
                                    </p:anim>
                                    <p:anim calcmode="lin" valueType="num">
                                      <p:cBhvr additive="base">
                                        <p:cTn id="187" dur="500" fill="hold"/>
                                        <p:tgtEl>
                                          <p:spTgt spid="9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7"/>
                                        </p:tgtEl>
                                        <p:attrNameLst>
                                          <p:attrName>style.visibility</p:attrName>
                                        </p:attrNameLst>
                                      </p:cBhvr>
                                      <p:to>
                                        <p:strVal val="visible"/>
                                      </p:to>
                                    </p:set>
                                    <p:anim calcmode="lin" valueType="num">
                                      <p:cBhvr additive="base">
                                        <p:cTn id="190" dur="500" fill="hold"/>
                                        <p:tgtEl>
                                          <p:spTgt spid="97"/>
                                        </p:tgtEl>
                                        <p:attrNameLst>
                                          <p:attrName>ppt_x</p:attrName>
                                        </p:attrNameLst>
                                      </p:cBhvr>
                                      <p:tavLst>
                                        <p:tav tm="0">
                                          <p:val>
                                            <p:strVal val="#ppt_x"/>
                                          </p:val>
                                        </p:tav>
                                        <p:tav tm="100000">
                                          <p:val>
                                            <p:strVal val="#ppt_x"/>
                                          </p:val>
                                        </p:tav>
                                      </p:tavLst>
                                    </p:anim>
                                    <p:anim calcmode="lin" valueType="num">
                                      <p:cBhvr additive="base">
                                        <p:cTn id="191" dur="500" fill="hold"/>
                                        <p:tgtEl>
                                          <p:spTgt spid="9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8"/>
                                        </p:tgtEl>
                                        <p:attrNameLst>
                                          <p:attrName>style.visibility</p:attrName>
                                        </p:attrNameLst>
                                      </p:cBhvr>
                                      <p:to>
                                        <p:strVal val="visible"/>
                                      </p:to>
                                    </p:set>
                                    <p:anim calcmode="lin" valueType="num">
                                      <p:cBhvr additive="base">
                                        <p:cTn id="194" dur="500" fill="hold"/>
                                        <p:tgtEl>
                                          <p:spTgt spid="98"/>
                                        </p:tgtEl>
                                        <p:attrNameLst>
                                          <p:attrName>ppt_x</p:attrName>
                                        </p:attrNameLst>
                                      </p:cBhvr>
                                      <p:tavLst>
                                        <p:tav tm="0">
                                          <p:val>
                                            <p:strVal val="#ppt_x"/>
                                          </p:val>
                                        </p:tav>
                                        <p:tav tm="100000">
                                          <p:val>
                                            <p:strVal val="#ppt_x"/>
                                          </p:val>
                                        </p:tav>
                                      </p:tavLst>
                                    </p:anim>
                                    <p:anim calcmode="lin" valueType="num">
                                      <p:cBhvr additive="base">
                                        <p:cTn id="195" dur="500" fill="hold"/>
                                        <p:tgtEl>
                                          <p:spTgt spid="9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 calcmode="lin" valueType="num">
                                      <p:cBhvr additive="base">
                                        <p:cTn id="198" dur="500" fill="hold"/>
                                        <p:tgtEl>
                                          <p:spTgt spid="99"/>
                                        </p:tgtEl>
                                        <p:attrNameLst>
                                          <p:attrName>ppt_x</p:attrName>
                                        </p:attrNameLst>
                                      </p:cBhvr>
                                      <p:tavLst>
                                        <p:tav tm="0">
                                          <p:val>
                                            <p:strVal val="#ppt_x"/>
                                          </p:val>
                                        </p:tav>
                                        <p:tav tm="100000">
                                          <p:val>
                                            <p:strVal val="#ppt_x"/>
                                          </p:val>
                                        </p:tav>
                                      </p:tavLst>
                                    </p:anim>
                                    <p:anim calcmode="lin" valueType="num">
                                      <p:cBhvr additive="base">
                                        <p:cTn id="199" dur="500" fill="hold"/>
                                        <p:tgtEl>
                                          <p:spTgt spid="9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0"/>
                                        </p:tgtEl>
                                        <p:attrNameLst>
                                          <p:attrName>style.visibility</p:attrName>
                                        </p:attrNameLst>
                                      </p:cBhvr>
                                      <p:to>
                                        <p:strVal val="visible"/>
                                      </p:to>
                                    </p:set>
                                    <p:anim calcmode="lin" valueType="num">
                                      <p:cBhvr additive="base">
                                        <p:cTn id="202" dur="500" fill="hold"/>
                                        <p:tgtEl>
                                          <p:spTgt spid="100"/>
                                        </p:tgtEl>
                                        <p:attrNameLst>
                                          <p:attrName>ppt_x</p:attrName>
                                        </p:attrNameLst>
                                      </p:cBhvr>
                                      <p:tavLst>
                                        <p:tav tm="0">
                                          <p:val>
                                            <p:strVal val="#ppt_x"/>
                                          </p:val>
                                        </p:tav>
                                        <p:tav tm="100000">
                                          <p:val>
                                            <p:strVal val="#ppt_x"/>
                                          </p:val>
                                        </p:tav>
                                      </p:tavLst>
                                    </p:anim>
                                    <p:anim calcmode="lin" valueType="num">
                                      <p:cBhvr additive="base">
                                        <p:cTn id="203" dur="500" fill="hold"/>
                                        <p:tgtEl>
                                          <p:spTgt spid="10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1"/>
                                        </p:tgtEl>
                                        <p:attrNameLst>
                                          <p:attrName>style.visibility</p:attrName>
                                        </p:attrNameLst>
                                      </p:cBhvr>
                                      <p:to>
                                        <p:strVal val="visible"/>
                                      </p:to>
                                    </p:set>
                                    <p:anim calcmode="lin" valueType="num">
                                      <p:cBhvr additive="base">
                                        <p:cTn id="206" dur="500" fill="hold"/>
                                        <p:tgtEl>
                                          <p:spTgt spid="101"/>
                                        </p:tgtEl>
                                        <p:attrNameLst>
                                          <p:attrName>ppt_x</p:attrName>
                                        </p:attrNameLst>
                                      </p:cBhvr>
                                      <p:tavLst>
                                        <p:tav tm="0">
                                          <p:val>
                                            <p:strVal val="#ppt_x"/>
                                          </p:val>
                                        </p:tav>
                                        <p:tav tm="100000">
                                          <p:val>
                                            <p:strVal val="#ppt_x"/>
                                          </p:val>
                                        </p:tav>
                                      </p:tavLst>
                                    </p:anim>
                                    <p:anim calcmode="lin" valueType="num">
                                      <p:cBhvr additive="base">
                                        <p:cTn id="207" dur="500" fill="hold"/>
                                        <p:tgtEl>
                                          <p:spTgt spid="10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2"/>
                                        </p:tgtEl>
                                        <p:attrNameLst>
                                          <p:attrName>style.visibility</p:attrName>
                                        </p:attrNameLst>
                                      </p:cBhvr>
                                      <p:to>
                                        <p:strVal val="visible"/>
                                      </p:to>
                                    </p:set>
                                    <p:anim calcmode="lin" valueType="num">
                                      <p:cBhvr additive="base">
                                        <p:cTn id="210" dur="500" fill="hold"/>
                                        <p:tgtEl>
                                          <p:spTgt spid="102"/>
                                        </p:tgtEl>
                                        <p:attrNameLst>
                                          <p:attrName>ppt_x</p:attrName>
                                        </p:attrNameLst>
                                      </p:cBhvr>
                                      <p:tavLst>
                                        <p:tav tm="0">
                                          <p:val>
                                            <p:strVal val="#ppt_x"/>
                                          </p:val>
                                        </p:tav>
                                        <p:tav tm="100000">
                                          <p:val>
                                            <p:strVal val="#ppt_x"/>
                                          </p:val>
                                        </p:tav>
                                      </p:tavLst>
                                    </p:anim>
                                    <p:anim calcmode="lin" valueType="num">
                                      <p:cBhvr additive="base">
                                        <p:cTn id="211" dur="500" fill="hold"/>
                                        <p:tgtEl>
                                          <p:spTgt spid="10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3"/>
                                        </p:tgtEl>
                                        <p:attrNameLst>
                                          <p:attrName>style.visibility</p:attrName>
                                        </p:attrNameLst>
                                      </p:cBhvr>
                                      <p:to>
                                        <p:strVal val="visible"/>
                                      </p:to>
                                    </p:set>
                                    <p:anim calcmode="lin" valueType="num">
                                      <p:cBhvr additive="base">
                                        <p:cTn id="214" dur="500" fill="hold"/>
                                        <p:tgtEl>
                                          <p:spTgt spid="103"/>
                                        </p:tgtEl>
                                        <p:attrNameLst>
                                          <p:attrName>ppt_x</p:attrName>
                                        </p:attrNameLst>
                                      </p:cBhvr>
                                      <p:tavLst>
                                        <p:tav tm="0">
                                          <p:val>
                                            <p:strVal val="#ppt_x"/>
                                          </p:val>
                                        </p:tav>
                                        <p:tav tm="100000">
                                          <p:val>
                                            <p:strVal val="#ppt_x"/>
                                          </p:val>
                                        </p:tav>
                                      </p:tavLst>
                                    </p:anim>
                                    <p:anim calcmode="lin" valueType="num">
                                      <p:cBhvr additive="base">
                                        <p:cTn id="215" dur="500" fill="hold"/>
                                        <p:tgtEl>
                                          <p:spTgt spid="10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
                                        </p:tgtEl>
                                        <p:attrNameLst>
                                          <p:attrName>style.visibility</p:attrName>
                                        </p:attrNameLst>
                                      </p:cBhvr>
                                      <p:to>
                                        <p:strVal val="visible"/>
                                      </p:to>
                                    </p:set>
                                    <p:anim calcmode="lin" valueType="num">
                                      <p:cBhvr additive="base">
                                        <p:cTn id="218" dur="500" fill="hold"/>
                                        <p:tgtEl>
                                          <p:spTgt spid="104"/>
                                        </p:tgtEl>
                                        <p:attrNameLst>
                                          <p:attrName>ppt_x</p:attrName>
                                        </p:attrNameLst>
                                      </p:cBhvr>
                                      <p:tavLst>
                                        <p:tav tm="0">
                                          <p:val>
                                            <p:strVal val="#ppt_x"/>
                                          </p:val>
                                        </p:tav>
                                        <p:tav tm="100000">
                                          <p:val>
                                            <p:strVal val="#ppt_x"/>
                                          </p:val>
                                        </p:tav>
                                      </p:tavLst>
                                    </p:anim>
                                    <p:anim calcmode="lin" valueType="num">
                                      <p:cBhvr additive="base">
                                        <p:cTn id="219" dur="500" fill="hold"/>
                                        <p:tgtEl>
                                          <p:spTgt spid="10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5"/>
                                        </p:tgtEl>
                                        <p:attrNameLst>
                                          <p:attrName>style.visibility</p:attrName>
                                        </p:attrNameLst>
                                      </p:cBhvr>
                                      <p:to>
                                        <p:strVal val="visible"/>
                                      </p:to>
                                    </p:set>
                                    <p:anim calcmode="lin" valueType="num">
                                      <p:cBhvr additive="base">
                                        <p:cTn id="222" dur="500" fill="hold"/>
                                        <p:tgtEl>
                                          <p:spTgt spid="105"/>
                                        </p:tgtEl>
                                        <p:attrNameLst>
                                          <p:attrName>ppt_x</p:attrName>
                                        </p:attrNameLst>
                                      </p:cBhvr>
                                      <p:tavLst>
                                        <p:tav tm="0">
                                          <p:val>
                                            <p:strVal val="#ppt_x"/>
                                          </p:val>
                                        </p:tav>
                                        <p:tav tm="100000">
                                          <p:val>
                                            <p:strVal val="#ppt_x"/>
                                          </p:val>
                                        </p:tav>
                                      </p:tavLst>
                                    </p:anim>
                                    <p:anim calcmode="lin" valueType="num">
                                      <p:cBhvr additive="base">
                                        <p:cTn id="223" dur="500" fill="hold"/>
                                        <p:tgtEl>
                                          <p:spTgt spid="10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6"/>
                                        </p:tgtEl>
                                        <p:attrNameLst>
                                          <p:attrName>style.visibility</p:attrName>
                                        </p:attrNameLst>
                                      </p:cBhvr>
                                      <p:to>
                                        <p:strVal val="visible"/>
                                      </p:to>
                                    </p:set>
                                    <p:anim calcmode="lin" valueType="num">
                                      <p:cBhvr additive="base">
                                        <p:cTn id="226" dur="500" fill="hold"/>
                                        <p:tgtEl>
                                          <p:spTgt spid="106"/>
                                        </p:tgtEl>
                                        <p:attrNameLst>
                                          <p:attrName>ppt_x</p:attrName>
                                        </p:attrNameLst>
                                      </p:cBhvr>
                                      <p:tavLst>
                                        <p:tav tm="0">
                                          <p:val>
                                            <p:strVal val="#ppt_x"/>
                                          </p:val>
                                        </p:tav>
                                        <p:tav tm="100000">
                                          <p:val>
                                            <p:strVal val="#ppt_x"/>
                                          </p:val>
                                        </p:tav>
                                      </p:tavLst>
                                    </p:anim>
                                    <p:anim calcmode="lin" valueType="num">
                                      <p:cBhvr additive="base">
                                        <p:cTn id="227" dur="500" fill="hold"/>
                                        <p:tgtEl>
                                          <p:spTgt spid="10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7"/>
                                        </p:tgtEl>
                                        <p:attrNameLst>
                                          <p:attrName>style.visibility</p:attrName>
                                        </p:attrNameLst>
                                      </p:cBhvr>
                                      <p:to>
                                        <p:strVal val="visible"/>
                                      </p:to>
                                    </p:set>
                                    <p:anim calcmode="lin" valueType="num">
                                      <p:cBhvr additive="base">
                                        <p:cTn id="230" dur="500" fill="hold"/>
                                        <p:tgtEl>
                                          <p:spTgt spid="107"/>
                                        </p:tgtEl>
                                        <p:attrNameLst>
                                          <p:attrName>ppt_x</p:attrName>
                                        </p:attrNameLst>
                                      </p:cBhvr>
                                      <p:tavLst>
                                        <p:tav tm="0">
                                          <p:val>
                                            <p:strVal val="#ppt_x"/>
                                          </p:val>
                                        </p:tav>
                                        <p:tav tm="100000">
                                          <p:val>
                                            <p:strVal val="#ppt_x"/>
                                          </p:val>
                                        </p:tav>
                                      </p:tavLst>
                                    </p:anim>
                                    <p:anim calcmode="lin" valueType="num">
                                      <p:cBhvr additive="base">
                                        <p:cTn id="231" dur="500" fill="hold"/>
                                        <p:tgtEl>
                                          <p:spTgt spid="10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anim calcmode="lin" valueType="num">
                                      <p:cBhvr additive="base">
                                        <p:cTn id="234" dur="500" fill="hold"/>
                                        <p:tgtEl>
                                          <p:spTgt spid="108"/>
                                        </p:tgtEl>
                                        <p:attrNameLst>
                                          <p:attrName>ppt_x</p:attrName>
                                        </p:attrNameLst>
                                      </p:cBhvr>
                                      <p:tavLst>
                                        <p:tav tm="0">
                                          <p:val>
                                            <p:strVal val="#ppt_x"/>
                                          </p:val>
                                        </p:tav>
                                        <p:tav tm="100000">
                                          <p:val>
                                            <p:strVal val="#ppt_x"/>
                                          </p:val>
                                        </p:tav>
                                      </p:tavLst>
                                    </p:anim>
                                    <p:anim calcmode="lin" valueType="num">
                                      <p:cBhvr additive="base">
                                        <p:cTn id="235" dur="500" fill="hold"/>
                                        <p:tgtEl>
                                          <p:spTgt spid="108"/>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9"/>
                                        </p:tgtEl>
                                        <p:attrNameLst>
                                          <p:attrName>style.visibility</p:attrName>
                                        </p:attrNameLst>
                                      </p:cBhvr>
                                      <p:to>
                                        <p:strVal val="visible"/>
                                      </p:to>
                                    </p:set>
                                    <p:anim calcmode="lin" valueType="num">
                                      <p:cBhvr additive="base">
                                        <p:cTn id="238" dur="500" fill="hold"/>
                                        <p:tgtEl>
                                          <p:spTgt spid="109"/>
                                        </p:tgtEl>
                                        <p:attrNameLst>
                                          <p:attrName>ppt_x</p:attrName>
                                        </p:attrNameLst>
                                      </p:cBhvr>
                                      <p:tavLst>
                                        <p:tav tm="0">
                                          <p:val>
                                            <p:strVal val="#ppt_x"/>
                                          </p:val>
                                        </p:tav>
                                        <p:tav tm="100000">
                                          <p:val>
                                            <p:strVal val="#ppt_x"/>
                                          </p:val>
                                        </p:tav>
                                      </p:tavLst>
                                    </p:anim>
                                    <p:anim calcmode="lin" valueType="num">
                                      <p:cBhvr additive="base">
                                        <p:cTn id="239" dur="500" fill="hold"/>
                                        <p:tgtEl>
                                          <p:spTgt spid="109"/>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0"/>
                                        </p:tgtEl>
                                        <p:attrNameLst>
                                          <p:attrName>style.visibility</p:attrName>
                                        </p:attrNameLst>
                                      </p:cBhvr>
                                      <p:to>
                                        <p:strVal val="visible"/>
                                      </p:to>
                                    </p:set>
                                    <p:anim calcmode="lin" valueType="num">
                                      <p:cBhvr additive="base">
                                        <p:cTn id="242" dur="500" fill="hold"/>
                                        <p:tgtEl>
                                          <p:spTgt spid="110"/>
                                        </p:tgtEl>
                                        <p:attrNameLst>
                                          <p:attrName>ppt_x</p:attrName>
                                        </p:attrNameLst>
                                      </p:cBhvr>
                                      <p:tavLst>
                                        <p:tav tm="0">
                                          <p:val>
                                            <p:strVal val="#ppt_x"/>
                                          </p:val>
                                        </p:tav>
                                        <p:tav tm="100000">
                                          <p:val>
                                            <p:strVal val="#ppt_x"/>
                                          </p:val>
                                        </p:tav>
                                      </p:tavLst>
                                    </p:anim>
                                    <p:anim calcmode="lin" valueType="num">
                                      <p:cBhvr additive="base">
                                        <p:cTn id="243" dur="500" fill="hold"/>
                                        <p:tgtEl>
                                          <p:spTgt spid="11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1"/>
                                        </p:tgtEl>
                                        <p:attrNameLst>
                                          <p:attrName>style.visibility</p:attrName>
                                        </p:attrNameLst>
                                      </p:cBhvr>
                                      <p:to>
                                        <p:strVal val="visible"/>
                                      </p:to>
                                    </p:set>
                                    <p:anim calcmode="lin" valueType="num">
                                      <p:cBhvr additive="base">
                                        <p:cTn id="246" dur="500" fill="hold"/>
                                        <p:tgtEl>
                                          <p:spTgt spid="111"/>
                                        </p:tgtEl>
                                        <p:attrNameLst>
                                          <p:attrName>ppt_x</p:attrName>
                                        </p:attrNameLst>
                                      </p:cBhvr>
                                      <p:tavLst>
                                        <p:tav tm="0">
                                          <p:val>
                                            <p:strVal val="#ppt_x"/>
                                          </p:val>
                                        </p:tav>
                                        <p:tav tm="100000">
                                          <p:val>
                                            <p:strVal val="#ppt_x"/>
                                          </p:val>
                                        </p:tav>
                                      </p:tavLst>
                                    </p:anim>
                                    <p:anim calcmode="lin" valueType="num">
                                      <p:cBhvr additive="base">
                                        <p:cTn id="247" dur="500" fill="hold"/>
                                        <p:tgtEl>
                                          <p:spTgt spid="111"/>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2"/>
                                        </p:tgtEl>
                                        <p:attrNameLst>
                                          <p:attrName>style.visibility</p:attrName>
                                        </p:attrNameLst>
                                      </p:cBhvr>
                                      <p:to>
                                        <p:strVal val="visible"/>
                                      </p:to>
                                    </p:set>
                                    <p:anim calcmode="lin" valueType="num">
                                      <p:cBhvr additive="base">
                                        <p:cTn id="250" dur="500" fill="hold"/>
                                        <p:tgtEl>
                                          <p:spTgt spid="112"/>
                                        </p:tgtEl>
                                        <p:attrNameLst>
                                          <p:attrName>ppt_x</p:attrName>
                                        </p:attrNameLst>
                                      </p:cBhvr>
                                      <p:tavLst>
                                        <p:tav tm="0">
                                          <p:val>
                                            <p:strVal val="1+#ppt_w/2"/>
                                          </p:val>
                                        </p:tav>
                                        <p:tav tm="100000">
                                          <p:val>
                                            <p:strVal val="#ppt_x"/>
                                          </p:val>
                                        </p:tav>
                                      </p:tavLst>
                                    </p:anim>
                                    <p:anim calcmode="lin" valueType="num">
                                      <p:cBhvr additive="base">
                                        <p:cTn id="251" dur="500" fill="hold"/>
                                        <p:tgtEl>
                                          <p:spTgt spid="112"/>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13"/>
                                        </p:tgtEl>
                                        <p:attrNameLst>
                                          <p:attrName>style.visibility</p:attrName>
                                        </p:attrNameLst>
                                      </p:cBhvr>
                                      <p:to>
                                        <p:strVal val="visible"/>
                                      </p:to>
                                    </p:set>
                                    <p:anim calcmode="lin" valueType="num">
                                      <p:cBhvr additive="base">
                                        <p:cTn id="254" dur="500" fill="hold"/>
                                        <p:tgtEl>
                                          <p:spTgt spid="113"/>
                                        </p:tgtEl>
                                        <p:attrNameLst>
                                          <p:attrName>ppt_x</p:attrName>
                                        </p:attrNameLst>
                                      </p:cBhvr>
                                      <p:tavLst>
                                        <p:tav tm="0">
                                          <p:val>
                                            <p:strVal val="1+#ppt_w/2"/>
                                          </p:val>
                                        </p:tav>
                                        <p:tav tm="100000">
                                          <p:val>
                                            <p:strVal val="#ppt_x"/>
                                          </p:val>
                                        </p:tav>
                                      </p:tavLst>
                                    </p:anim>
                                    <p:anim calcmode="lin" valueType="num">
                                      <p:cBhvr additive="base">
                                        <p:cTn id="255" dur="500" fill="hold"/>
                                        <p:tgtEl>
                                          <p:spTgt spid="113"/>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14"/>
                                        </p:tgtEl>
                                        <p:attrNameLst>
                                          <p:attrName>style.visibility</p:attrName>
                                        </p:attrNameLst>
                                      </p:cBhvr>
                                      <p:to>
                                        <p:strVal val="visible"/>
                                      </p:to>
                                    </p:set>
                                    <p:anim calcmode="lin" valueType="num">
                                      <p:cBhvr additive="base">
                                        <p:cTn id="258" dur="500" fill="hold"/>
                                        <p:tgtEl>
                                          <p:spTgt spid="114"/>
                                        </p:tgtEl>
                                        <p:attrNameLst>
                                          <p:attrName>ppt_x</p:attrName>
                                        </p:attrNameLst>
                                      </p:cBhvr>
                                      <p:tavLst>
                                        <p:tav tm="0">
                                          <p:val>
                                            <p:strVal val="0-#ppt_w/2"/>
                                          </p:val>
                                        </p:tav>
                                        <p:tav tm="100000">
                                          <p:val>
                                            <p:strVal val="#ppt_x"/>
                                          </p:val>
                                        </p:tav>
                                      </p:tavLst>
                                    </p:anim>
                                    <p:anim calcmode="lin" valueType="num">
                                      <p:cBhvr additive="base">
                                        <p:cTn id="259" dur="500" fill="hold"/>
                                        <p:tgtEl>
                                          <p:spTgt spid="114"/>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5"/>
                                        </p:tgtEl>
                                        <p:attrNameLst>
                                          <p:attrName>style.visibility</p:attrName>
                                        </p:attrNameLst>
                                      </p:cBhvr>
                                      <p:to>
                                        <p:strVal val="visible"/>
                                      </p:to>
                                    </p:set>
                                    <p:anim calcmode="lin" valueType="num">
                                      <p:cBhvr additive="base">
                                        <p:cTn id="262" dur="500" fill="hold"/>
                                        <p:tgtEl>
                                          <p:spTgt spid="115"/>
                                        </p:tgtEl>
                                        <p:attrNameLst>
                                          <p:attrName>ppt_x</p:attrName>
                                        </p:attrNameLst>
                                      </p:cBhvr>
                                      <p:tavLst>
                                        <p:tav tm="0">
                                          <p:val>
                                            <p:strVal val="#ppt_x"/>
                                          </p:val>
                                        </p:tav>
                                        <p:tav tm="100000">
                                          <p:val>
                                            <p:strVal val="#ppt_x"/>
                                          </p:val>
                                        </p:tav>
                                      </p:tavLst>
                                    </p:anim>
                                    <p:anim calcmode="lin" valueType="num">
                                      <p:cBhvr additive="base">
                                        <p:cTn id="263" dur="500" fill="hold"/>
                                        <p:tgtEl>
                                          <p:spTgt spid="115"/>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6"/>
                                        </p:tgtEl>
                                        <p:attrNameLst>
                                          <p:attrName>style.visibility</p:attrName>
                                        </p:attrNameLst>
                                      </p:cBhvr>
                                      <p:to>
                                        <p:strVal val="visible"/>
                                      </p:to>
                                    </p:set>
                                    <p:anim calcmode="lin" valueType="num">
                                      <p:cBhvr additive="base">
                                        <p:cTn id="266" dur="500" fill="hold"/>
                                        <p:tgtEl>
                                          <p:spTgt spid="116"/>
                                        </p:tgtEl>
                                        <p:attrNameLst>
                                          <p:attrName>ppt_x</p:attrName>
                                        </p:attrNameLst>
                                      </p:cBhvr>
                                      <p:tavLst>
                                        <p:tav tm="0">
                                          <p:val>
                                            <p:strVal val="#ppt_x"/>
                                          </p:val>
                                        </p:tav>
                                        <p:tav tm="100000">
                                          <p:val>
                                            <p:strVal val="#ppt_x"/>
                                          </p:val>
                                        </p:tav>
                                      </p:tavLst>
                                    </p:anim>
                                    <p:anim calcmode="lin" valueType="num">
                                      <p:cBhvr additive="base">
                                        <p:cTn id="267" dur="500" fill="hold"/>
                                        <p:tgtEl>
                                          <p:spTgt spid="116"/>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17"/>
                                        </p:tgtEl>
                                        <p:attrNameLst>
                                          <p:attrName>style.visibility</p:attrName>
                                        </p:attrNameLst>
                                      </p:cBhvr>
                                      <p:to>
                                        <p:strVal val="visible"/>
                                      </p:to>
                                    </p:set>
                                    <p:anim calcmode="lin" valueType="num">
                                      <p:cBhvr additive="base">
                                        <p:cTn id="270" dur="500" fill="hold"/>
                                        <p:tgtEl>
                                          <p:spTgt spid="117"/>
                                        </p:tgtEl>
                                        <p:attrNameLst>
                                          <p:attrName>ppt_x</p:attrName>
                                        </p:attrNameLst>
                                      </p:cBhvr>
                                      <p:tavLst>
                                        <p:tav tm="0">
                                          <p:val>
                                            <p:strVal val="#ppt_x"/>
                                          </p:val>
                                        </p:tav>
                                        <p:tav tm="100000">
                                          <p:val>
                                            <p:strVal val="#ppt_x"/>
                                          </p:val>
                                        </p:tav>
                                      </p:tavLst>
                                    </p:anim>
                                    <p:anim calcmode="lin" valueType="num">
                                      <p:cBhvr additive="base">
                                        <p:cTn id="271" dur="500" fill="hold"/>
                                        <p:tgtEl>
                                          <p:spTgt spid="117"/>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18"/>
                                        </p:tgtEl>
                                        <p:attrNameLst>
                                          <p:attrName>style.visibility</p:attrName>
                                        </p:attrNameLst>
                                      </p:cBhvr>
                                      <p:to>
                                        <p:strVal val="visible"/>
                                      </p:to>
                                    </p:set>
                                    <p:anim calcmode="lin" valueType="num">
                                      <p:cBhvr additive="base">
                                        <p:cTn id="274" dur="500" fill="hold"/>
                                        <p:tgtEl>
                                          <p:spTgt spid="118"/>
                                        </p:tgtEl>
                                        <p:attrNameLst>
                                          <p:attrName>ppt_x</p:attrName>
                                        </p:attrNameLst>
                                      </p:cBhvr>
                                      <p:tavLst>
                                        <p:tav tm="0">
                                          <p:val>
                                            <p:strVal val="0-#ppt_w/2"/>
                                          </p:val>
                                        </p:tav>
                                        <p:tav tm="100000">
                                          <p:val>
                                            <p:strVal val="#ppt_x"/>
                                          </p:val>
                                        </p:tav>
                                      </p:tavLst>
                                    </p:anim>
                                    <p:anim calcmode="lin" valueType="num">
                                      <p:cBhvr additive="base">
                                        <p:cTn id="275" dur="500" fill="hold"/>
                                        <p:tgtEl>
                                          <p:spTgt spid="118"/>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19"/>
                                        </p:tgtEl>
                                        <p:attrNameLst>
                                          <p:attrName>style.visibility</p:attrName>
                                        </p:attrNameLst>
                                      </p:cBhvr>
                                      <p:to>
                                        <p:strVal val="visible"/>
                                      </p:to>
                                    </p:set>
                                    <p:anim calcmode="lin" valueType="num">
                                      <p:cBhvr additive="base">
                                        <p:cTn id="278" dur="500" fill="hold"/>
                                        <p:tgtEl>
                                          <p:spTgt spid="119"/>
                                        </p:tgtEl>
                                        <p:attrNameLst>
                                          <p:attrName>ppt_x</p:attrName>
                                        </p:attrNameLst>
                                      </p:cBhvr>
                                      <p:tavLst>
                                        <p:tav tm="0">
                                          <p:val>
                                            <p:strVal val="#ppt_x"/>
                                          </p:val>
                                        </p:tav>
                                        <p:tav tm="100000">
                                          <p:val>
                                            <p:strVal val="#ppt_x"/>
                                          </p:val>
                                        </p:tav>
                                      </p:tavLst>
                                    </p:anim>
                                    <p:anim calcmode="lin" valueType="num">
                                      <p:cBhvr additive="base">
                                        <p:cTn id="279" dur="500" fill="hold"/>
                                        <p:tgtEl>
                                          <p:spTgt spid="119"/>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0"/>
                                        </p:tgtEl>
                                        <p:attrNameLst>
                                          <p:attrName>style.visibility</p:attrName>
                                        </p:attrNameLst>
                                      </p:cBhvr>
                                      <p:to>
                                        <p:strVal val="visible"/>
                                      </p:to>
                                    </p:set>
                                    <p:anim calcmode="lin" valueType="num">
                                      <p:cBhvr additive="base">
                                        <p:cTn id="282" dur="500" fill="hold"/>
                                        <p:tgtEl>
                                          <p:spTgt spid="120"/>
                                        </p:tgtEl>
                                        <p:attrNameLst>
                                          <p:attrName>ppt_x</p:attrName>
                                        </p:attrNameLst>
                                      </p:cBhvr>
                                      <p:tavLst>
                                        <p:tav tm="0">
                                          <p:val>
                                            <p:strVal val="#ppt_x"/>
                                          </p:val>
                                        </p:tav>
                                        <p:tav tm="100000">
                                          <p:val>
                                            <p:strVal val="#ppt_x"/>
                                          </p:val>
                                        </p:tav>
                                      </p:tavLst>
                                    </p:anim>
                                    <p:anim calcmode="lin" valueType="num">
                                      <p:cBhvr additive="base">
                                        <p:cTn id="283" dur="500" fill="hold"/>
                                        <p:tgtEl>
                                          <p:spTgt spid="120"/>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1"/>
                                        </p:tgtEl>
                                        <p:attrNameLst>
                                          <p:attrName>style.visibility</p:attrName>
                                        </p:attrNameLst>
                                      </p:cBhvr>
                                      <p:to>
                                        <p:strVal val="visible"/>
                                      </p:to>
                                    </p:set>
                                    <p:anim calcmode="lin" valueType="num">
                                      <p:cBhvr additive="base">
                                        <p:cTn id="286" dur="500" fill="hold"/>
                                        <p:tgtEl>
                                          <p:spTgt spid="121"/>
                                        </p:tgtEl>
                                        <p:attrNameLst>
                                          <p:attrName>ppt_x</p:attrName>
                                        </p:attrNameLst>
                                      </p:cBhvr>
                                      <p:tavLst>
                                        <p:tav tm="0">
                                          <p:val>
                                            <p:strVal val="#ppt_x"/>
                                          </p:val>
                                        </p:tav>
                                        <p:tav tm="100000">
                                          <p:val>
                                            <p:strVal val="#ppt_x"/>
                                          </p:val>
                                        </p:tav>
                                      </p:tavLst>
                                    </p:anim>
                                    <p:anim calcmode="lin" valueType="num">
                                      <p:cBhvr additive="base">
                                        <p:cTn id="287" dur="500" fill="hold"/>
                                        <p:tgtEl>
                                          <p:spTgt spid="121"/>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2"/>
                                        </p:tgtEl>
                                        <p:attrNameLst>
                                          <p:attrName>style.visibility</p:attrName>
                                        </p:attrNameLst>
                                      </p:cBhvr>
                                      <p:to>
                                        <p:strVal val="visible"/>
                                      </p:to>
                                    </p:set>
                                    <p:anim calcmode="lin" valueType="num">
                                      <p:cBhvr additive="base">
                                        <p:cTn id="290" dur="500" fill="hold"/>
                                        <p:tgtEl>
                                          <p:spTgt spid="122"/>
                                        </p:tgtEl>
                                        <p:attrNameLst>
                                          <p:attrName>ppt_x</p:attrName>
                                        </p:attrNameLst>
                                      </p:cBhvr>
                                      <p:tavLst>
                                        <p:tav tm="0">
                                          <p:val>
                                            <p:strVal val="#ppt_x"/>
                                          </p:val>
                                        </p:tav>
                                        <p:tav tm="100000">
                                          <p:val>
                                            <p:strVal val="#ppt_x"/>
                                          </p:val>
                                        </p:tav>
                                      </p:tavLst>
                                    </p:anim>
                                    <p:anim calcmode="lin" valueType="num">
                                      <p:cBhvr additive="base">
                                        <p:cTn id="291" dur="500" fill="hold"/>
                                        <p:tgtEl>
                                          <p:spTgt spid="122"/>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3"/>
                                        </p:tgtEl>
                                        <p:attrNameLst>
                                          <p:attrName>style.visibility</p:attrName>
                                        </p:attrNameLst>
                                      </p:cBhvr>
                                      <p:to>
                                        <p:strVal val="visible"/>
                                      </p:to>
                                    </p:set>
                                    <p:anim calcmode="lin" valueType="num">
                                      <p:cBhvr additive="base">
                                        <p:cTn id="294" dur="500" fill="hold"/>
                                        <p:tgtEl>
                                          <p:spTgt spid="123"/>
                                        </p:tgtEl>
                                        <p:attrNameLst>
                                          <p:attrName>ppt_x</p:attrName>
                                        </p:attrNameLst>
                                      </p:cBhvr>
                                      <p:tavLst>
                                        <p:tav tm="0">
                                          <p:val>
                                            <p:strVal val="#ppt_x"/>
                                          </p:val>
                                        </p:tav>
                                        <p:tav tm="100000">
                                          <p:val>
                                            <p:strVal val="#ppt_x"/>
                                          </p:val>
                                        </p:tav>
                                      </p:tavLst>
                                    </p:anim>
                                    <p:anim calcmode="lin" valueType="num">
                                      <p:cBhvr additive="base">
                                        <p:cTn id="295" dur="500" fill="hold"/>
                                        <p:tgtEl>
                                          <p:spTgt spid="123"/>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4"/>
                                        </p:tgtEl>
                                        <p:attrNameLst>
                                          <p:attrName>style.visibility</p:attrName>
                                        </p:attrNameLst>
                                      </p:cBhvr>
                                      <p:to>
                                        <p:strVal val="visible"/>
                                      </p:to>
                                    </p:set>
                                    <p:anim calcmode="lin" valueType="num">
                                      <p:cBhvr additive="base">
                                        <p:cTn id="298" dur="500" fill="hold"/>
                                        <p:tgtEl>
                                          <p:spTgt spid="124"/>
                                        </p:tgtEl>
                                        <p:attrNameLst>
                                          <p:attrName>ppt_x</p:attrName>
                                        </p:attrNameLst>
                                      </p:cBhvr>
                                      <p:tavLst>
                                        <p:tav tm="0">
                                          <p:val>
                                            <p:strVal val="#ppt_x"/>
                                          </p:val>
                                        </p:tav>
                                        <p:tav tm="100000">
                                          <p:val>
                                            <p:strVal val="#ppt_x"/>
                                          </p:val>
                                        </p:tav>
                                      </p:tavLst>
                                    </p:anim>
                                    <p:anim calcmode="lin" valueType="num">
                                      <p:cBhvr additive="base">
                                        <p:cTn id="299" dur="500" fill="hold"/>
                                        <p:tgtEl>
                                          <p:spTgt spid="124"/>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5"/>
                                        </p:tgtEl>
                                        <p:attrNameLst>
                                          <p:attrName>style.visibility</p:attrName>
                                        </p:attrNameLst>
                                      </p:cBhvr>
                                      <p:to>
                                        <p:strVal val="visible"/>
                                      </p:to>
                                    </p:set>
                                    <p:anim calcmode="lin" valueType="num">
                                      <p:cBhvr additive="base">
                                        <p:cTn id="302" dur="500" fill="hold"/>
                                        <p:tgtEl>
                                          <p:spTgt spid="125"/>
                                        </p:tgtEl>
                                        <p:attrNameLst>
                                          <p:attrName>ppt_x</p:attrName>
                                        </p:attrNameLst>
                                      </p:cBhvr>
                                      <p:tavLst>
                                        <p:tav tm="0">
                                          <p:val>
                                            <p:strVal val="#ppt_x"/>
                                          </p:val>
                                        </p:tav>
                                        <p:tav tm="100000">
                                          <p:val>
                                            <p:strVal val="#ppt_x"/>
                                          </p:val>
                                        </p:tav>
                                      </p:tavLst>
                                    </p:anim>
                                    <p:anim calcmode="lin" valueType="num">
                                      <p:cBhvr additive="base">
                                        <p:cTn id="303" dur="500" fill="hold"/>
                                        <p:tgtEl>
                                          <p:spTgt spid="125"/>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6"/>
                                        </p:tgtEl>
                                        <p:attrNameLst>
                                          <p:attrName>style.visibility</p:attrName>
                                        </p:attrNameLst>
                                      </p:cBhvr>
                                      <p:to>
                                        <p:strVal val="visible"/>
                                      </p:to>
                                    </p:set>
                                    <p:anim calcmode="lin" valueType="num">
                                      <p:cBhvr additive="base">
                                        <p:cTn id="306" dur="500" fill="hold"/>
                                        <p:tgtEl>
                                          <p:spTgt spid="126"/>
                                        </p:tgtEl>
                                        <p:attrNameLst>
                                          <p:attrName>ppt_x</p:attrName>
                                        </p:attrNameLst>
                                      </p:cBhvr>
                                      <p:tavLst>
                                        <p:tav tm="0">
                                          <p:val>
                                            <p:strVal val="#ppt_x"/>
                                          </p:val>
                                        </p:tav>
                                        <p:tav tm="100000">
                                          <p:val>
                                            <p:strVal val="#ppt_x"/>
                                          </p:val>
                                        </p:tav>
                                      </p:tavLst>
                                    </p:anim>
                                    <p:anim calcmode="lin" valueType="num">
                                      <p:cBhvr additive="base">
                                        <p:cTn id="307" dur="500" fill="hold"/>
                                        <p:tgtEl>
                                          <p:spTgt spid="126"/>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7"/>
                                        </p:tgtEl>
                                        <p:attrNameLst>
                                          <p:attrName>style.visibility</p:attrName>
                                        </p:attrNameLst>
                                      </p:cBhvr>
                                      <p:to>
                                        <p:strVal val="visible"/>
                                      </p:to>
                                    </p:set>
                                    <p:anim calcmode="lin" valueType="num">
                                      <p:cBhvr additive="base">
                                        <p:cTn id="310" dur="500" fill="hold"/>
                                        <p:tgtEl>
                                          <p:spTgt spid="127"/>
                                        </p:tgtEl>
                                        <p:attrNameLst>
                                          <p:attrName>ppt_x</p:attrName>
                                        </p:attrNameLst>
                                      </p:cBhvr>
                                      <p:tavLst>
                                        <p:tav tm="0">
                                          <p:val>
                                            <p:strVal val="#ppt_x"/>
                                          </p:val>
                                        </p:tav>
                                        <p:tav tm="100000">
                                          <p:val>
                                            <p:strVal val="#ppt_x"/>
                                          </p:val>
                                        </p:tav>
                                      </p:tavLst>
                                    </p:anim>
                                    <p:anim calcmode="lin" valueType="num">
                                      <p:cBhvr additive="base">
                                        <p:cTn id="311" dur="500" fill="hold"/>
                                        <p:tgtEl>
                                          <p:spTgt spid="127"/>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8"/>
                                        </p:tgtEl>
                                        <p:attrNameLst>
                                          <p:attrName>style.visibility</p:attrName>
                                        </p:attrNameLst>
                                      </p:cBhvr>
                                      <p:to>
                                        <p:strVal val="visible"/>
                                      </p:to>
                                    </p:set>
                                    <p:anim calcmode="lin" valueType="num">
                                      <p:cBhvr additive="base">
                                        <p:cTn id="314" dur="500" fill="hold"/>
                                        <p:tgtEl>
                                          <p:spTgt spid="128"/>
                                        </p:tgtEl>
                                        <p:attrNameLst>
                                          <p:attrName>ppt_x</p:attrName>
                                        </p:attrNameLst>
                                      </p:cBhvr>
                                      <p:tavLst>
                                        <p:tav tm="0">
                                          <p:val>
                                            <p:strVal val="#ppt_x"/>
                                          </p:val>
                                        </p:tav>
                                        <p:tav tm="100000">
                                          <p:val>
                                            <p:strVal val="#ppt_x"/>
                                          </p:val>
                                        </p:tav>
                                      </p:tavLst>
                                    </p:anim>
                                    <p:anim calcmode="lin" valueType="num">
                                      <p:cBhvr additive="base">
                                        <p:cTn id="315" dur="500" fill="hold"/>
                                        <p:tgtEl>
                                          <p:spTgt spid="128"/>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29"/>
                                        </p:tgtEl>
                                        <p:attrNameLst>
                                          <p:attrName>style.visibility</p:attrName>
                                        </p:attrNameLst>
                                      </p:cBhvr>
                                      <p:to>
                                        <p:strVal val="visible"/>
                                      </p:to>
                                    </p:set>
                                    <p:anim calcmode="lin" valueType="num">
                                      <p:cBhvr additive="base">
                                        <p:cTn id="318" dur="500" fill="hold"/>
                                        <p:tgtEl>
                                          <p:spTgt spid="129"/>
                                        </p:tgtEl>
                                        <p:attrNameLst>
                                          <p:attrName>ppt_x</p:attrName>
                                        </p:attrNameLst>
                                      </p:cBhvr>
                                      <p:tavLst>
                                        <p:tav tm="0">
                                          <p:val>
                                            <p:strVal val="#ppt_x"/>
                                          </p:val>
                                        </p:tav>
                                        <p:tav tm="100000">
                                          <p:val>
                                            <p:strVal val="#ppt_x"/>
                                          </p:val>
                                        </p:tav>
                                      </p:tavLst>
                                    </p:anim>
                                    <p:anim calcmode="lin" valueType="num">
                                      <p:cBhvr additive="base">
                                        <p:cTn id="319" dur="500" fill="hold"/>
                                        <p:tgtEl>
                                          <p:spTgt spid="129"/>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0"/>
                                        </p:tgtEl>
                                        <p:attrNameLst>
                                          <p:attrName>style.visibility</p:attrName>
                                        </p:attrNameLst>
                                      </p:cBhvr>
                                      <p:to>
                                        <p:strVal val="visible"/>
                                      </p:to>
                                    </p:set>
                                    <p:anim calcmode="lin" valueType="num">
                                      <p:cBhvr additive="base">
                                        <p:cTn id="322" dur="500" fill="hold"/>
                                        <p:tgtEl>
                                          <p:spTgt spid="130"/>
                                        </p:tgtEl>
                                        <p:attrNameLst>
                                          <p:attrName>ppt_x</p:attrName>
                                        </p:attrNameLst>
                                      </p:cBhvr>
                                      <p:tavLst>
                                        <p:tav tm="0">
                                          <p:val>
                                            <p:strVal val="#ppt_x"/>
                                          </p:val>
                                        </p:tav>
                                        <p:tav tm="100000">
                                          <p:val>
                                            <p:strVal val="#ppt_x"/>
                                          </p:val>
                                        </p:tav>
                                      </p:tavLst>
                                    </p:anim>
                                    <p:anim calcmode="lin" valueType="num">
                                      <p:cBhvr additive="base">
                                        <p:cTn id="323" dur="500" fill="hold"/>
                                        <p:tgtEl>
                                          <p:spTgt spid="130"/>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1"/>
                                        </p:tgtEl>
                                        <p:attrNameLst>
                                          <p:attrName>style.visibility</p:attrName>
                                        </p:attrNameLst>
                                      </p:cBhvr>
                                      <p:to>
                                        <p:strVal val="visible"/>
                                      </p:to>
                                    </p:set>
                                    <p:anim calcmode="lin" valueType="num">
                                      <p:cBhvr additive="base">
                                        <p:cTn id="326" dur="500" fill="hold"/>
                                        <p:tgtEl>
                                          <p:spTgt spid="131"/>
                                        </p:tgtEl>
                                        <p:attrNameLst>
                                          <p:attrName>ppt_x</p:attrName>
                                        </p:attrNameLst>
                                      </p:cBhvr>
                                      <p:tavLst>
                                        <p:tav tm="0">
                                          <p:val>
                                            <p:strVal val="#ppt_x"/>
                                          </p:val>
                                        </p:tav>
                                        <p:tav tm="100000">
                                          <p:val>
                                            <p:strVal val="#ppt_x"/>
                                          </p:val>
                                        </p:tav>
                                      </p:tavLst>
                                    </p:anim>
                                    <p:anim calcmode="lin" valueType="num">
                                      <p:cBhvr additive="base">
                                        <p:cTn id="327" dur="500" fill="hold"/>
                                        <p:tgtEl>
                                          <p:spTgt spid="131"/>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2"/>
                                        </p:tgtEl>
                                        <p:attrNameLst>
                                          <p:attrName>style.visibility</p:attrName>
                                        </p:attrNameLst>
                                      </p:cBhvr>
                                      <p:to>
                                        <p:strVal val="visible"/>
                                      </p:to>
                                    </p:set>
                                    <p:anim calcmode="lin" valueType="num">
                                      <p:cBhvr additive="base">
                                        <p:cTn id="330" dur="500" fill="hold"/>
                                        <p:tgtEl>
                                          <p:spTgt spid="132"/>
                                        </p:tgtEl>
                                        <p:attrNameLst>
                                          <p:attrName>ppt_x</p:attrName>
                                        </p:attrNameLst>
                                      </p:cBhvr>
                                      <p:tavLst>
                                        <p:tav tm="0">
                                          <p:val>
                                            <p:strVal val="#ppt_x"/>
                                          </p:val>
                                        </p:tav>
                                        <p:tav tm="100000">
                                          <p:val>
                                            <p:strVal val="#ppt_x"/>
                                          </p:val>
                                        </p:tav>
                                      </p:tavLst>
                                    </p:anim>
                                    <p:anim calcmode="lin" valueType="num">
                                      <p:cBhvr additive="base">
                                        <p:cTn id="331" dur="500" fill="hold"/>
                                        <p:tgtEl>
                                          <p:spTgt spid="132"/>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3"/>
                                        </p:tgtEl>
                                        <p:attrNameLst>
                                          <p:attrName>style.visibility</p:attrName>
                                        </p:attrNameLst>
                                      </p:cBhvr>
                                      <p:to>
                                        <p:strVal val="visible"/>
                                      </p:to>
                                    </p:set>
                                    <p:anim calcmode="lin" valueType="num">
                                      <p:cBhvr additive="base">
                                        <p:cTn id="334" dur="500" fill="hold"/>
                                        <p:tgtEl>
                                          <p:spTgt spid="133"/>
                                        </p:tgtEl>
                                        <p:attrNameLst>
                                          <p:attrName>ppt_x</p:attrName>
                                        </p:attrNameLst>
                                      </p:cBhvr>
                                      <p:tavLst>
                                        <p:tav tm="0">
                                          <p:val>
                                            <p:strVal val="#ppt_x"/>
                                          </p:val>
                                        </p:tav>
                                        <p:tav tm="100000">
                                          <p:val>
                                            <p:strVal val="#ppt_x"/>
                                          </p:val>
                                        </p:tav>
                                      </p:tavLst>
                                    </p:anim>
                                    <p:anim calcmode="lin" valueType="num">
                                      <p:cBhvr additive="base">
                                        <p:cTn id="335" dur="500" fill="hold"/>
                                        <p:tgtEl>
                                          <p:spTgt spid="133"/>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4"/>
                                        </p:tgtEl>
                                        <p:attrNameLst>
                                          <p:attrName>style.visibility</p:attrName>
                                        </p:attrNameLst>
                                      </p:cBhvr>
                                      <p:to>
                                        <p:strVal val="visible"/>
                                      </p:to>
                                    </p:set>
                                    <p:anim calcmode="lin" valueType="num">
                                      <p:cBhvr additive="base">
                                        <p:cTn id="338" dur="500" fill="hold"/>
                                        <p:tgtEl>
                                          <p:spTgt spid="134"/>
                                        </p:tgtEl>
                                        <p:attrNameLst>
                                          <p:attrName>ppt_x</p:attrName>
                                        </p:attrNameLst>
                                      </p:cBhvr>
                                      <p:tavLst>
                                        <p:tav tm="0">
                                          <p:val>
                                            <p:strVal val="#ppt_x"/>
                                          </p:val>
                                        </p:tav>
                                        <p:tav tm="100000">
                                          <p:val>
                                            <p:strVal val="#ppt_x"/>
                                          </p:val>
                                        </p:tav>
                                      </p:tavLst>
                                    </p:anim>
                                    <p:anim calcmode="lin" valueType="num">
                                      <p:cBhvr additive="base">
                                        <p:cTn id="339" dur="500" fill="hold"/>
                                        <p:tgtEl>
                                          <p:spTgt spid="134"/>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35"/>
                                        </p:tgtEl>
                                        <p:attrNameLst>
                                          <p:attrName>style.visibility</p:attrName>
                                        </p:attrNameLst>
                                      </p:cBhvr>
                                      <p:to>
                                        <p:strVal val="visible"/>
                                      </p:to>
                                    </p:set>
                                    <p:anim calcmode="lin" valueType="num">
                                      <p:cBhvr additive="base">
                                        <p:cTn id="342" dur="500" fill="hold"/>
                                        <p:tgtEl>
                                          <p:spTgt spid="135"/>
                                        </p:tgtEl>
                                        <p:attrNameLst>
                                          <p:attrName>ppt_x</p:attrName>
                                        </p:attrNameLst>
                                      </p:cBhvr>
                                      <p:tavLst>
                                        <p:tav tm="0">
                                          <p:val>
                                            <p:strVal val="#ppt_x"/>
                                          </p:val>
                                        </p:tav>
                                        <p:tav tm="100000">
                                          <p:val>
                                            <p:strVal val="#ppt_x"/>
                                          </p:val>
                                        </p:tav>
                                      </p:tavLst>
                                    </p:anim>
                                    <p:anim calcmode="lin" valueType="num">
                                      <p:cBhvr additive="base">
                                        <p:cTn id="343" dur="500" fill="hold"/>
                                        <p:tgtEl>
                                          <p:spTgt spid="135"/>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36"/>
                                        </p:tgtEl>
                                        <p:attrNameLst>
                                          <p:attrName>style.visibility</p:attrName>
                                        </p:attrNameLst>
                                      </p:cBhvr>
                                      <p:to>
                                        <p:strVal val="visible"/>
                                      </p:to>
                                    </p:set>
                                    <p:animEffect transition="in" filter="fade">
                                      <p:cBhvr>
                                        <p:cTn id="347" dur="1000"/>
                                        <p:tgtEl>
                                          <p:spTgt spid="136"/>
                                        </p:tgtEl>
                                      </p:cBhvr>
                                    </p:animEffect>
                                    <p:anim calcmode="lin" valueType="num">
                                      <p:cBhvr>
                                        <p:cTn id="348" dur="1000" fill="hold"/>
                                        <p:tgtEl>
                                          <p:spTgt spid="136"/>
                                        </p:tgtEl>
                                        <p:attrNameLst>
                                          <p:attrName>ppt_x</p:attrName>
                                        </p:attrNameLst>
                                      </p:cBhvr>
                                      <p:tavLst>
                                        <p:tav tm="0">
                                          <p:val>
                                            <p:strVal val="#ppt_x"/>
                                          </p:val>
                                        </p:tav>
                                        <p:tav tm="100000">
                                          <p:val>
                                            <p:strVal val="#ppt_x"/>
                                          </p:val>
                                        </p:tav>
                                      </p:tavLst>
                                    </p:anim>
                                    <p:anim calcmode="lin" valueType="num">
                                      <p:cBhvr>
                                        <p:cTn id="349" dur="1000" fill="hold"/>
                                        <p:tgtEl>
                                          <p:spTgt spid="136"/>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37"/>
                                        </p:tgtEl>
                                        <p:attrNameLst>
                                          <p:attrName>style.visibility</p:attrName>
                                        </p:attrNameLst>
                                      </p:cBhvr>
                                      <p:to>
                                        <p:strVal val="visible"/>
                                      </p:to>
                                    </p:set>
                                    <p:animEffect transition="in" filter="wipe(left)">
                                      <p:cBhvr>
                                        <p:cTn id="353" dur="500"/>
                                        <p:tgtEl>
                                          <p:spTgt spid="137"/>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38"/>
                                        </p:tgtEl>
                                        <p:attrNameLst>
                                          <p:attrName>style.visibility</p:attrName>
                                        </p:attrNameLst>
                                      </p:cBhvr>
                                      <p:to>
                                        <p:strVal val="visible"/>
                                      </p:to>
                                    </p:set>
                                    <p:animEffect transition="in" filter="wipe(left)">
                                      <p:cBhvr>
                                        <p:cTn id="357" dur="500"/>
                                        <p:tgtEl>
                                          <p:spTgt spid="138"/>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39"/>
                                        </p:tgtEl>
                                        <p:attrNameLst>
                                          <p:attrName>style.visibility</p:attrName>
                                        </p:attrNameLst>
                                      </p:cBhvr>
                                      <p:to>
                                        <p:strVal val="visible"/>
                                      </p:to>
                                    </p:set>
                                    <p:animEffect transition="in" filter="wipe(left)">
                                      <p:cBhvr>
                                        <p:cTn id="360" dur="500"/>
                                        <p:tgtEl>
                                          <p:spTgt spid="139"/>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0"/>
                                        </p:tgtEl>
                                        <p:attrNameLst>
                                          <p:attrName>style.visibility</p:attrName>
                                        </p:attrNameLst>
                                      </p:cBhvr>
                                      <p:to>
                                        <p:strVal val="visible"/>
                                      </p:to>
                                    </p:set>
                                    <p:animEffect transition="in" filter="fade">
                                      <p:cBhvr>
                                        <p:cTn id="364" dur="1000"/>
                                        <p:tgtEl>
                                          <p:spTgt spid="140"/>
                                        </p:tgtEl>
                                      </p:cBhvr>
                                    </p:animEffect>
                                    <p:anim calcmode="lin" valueType="num">
                                      <p:cBhvr>
                                        <p:cTn id="365" dur="1000" fill="hold"/>
                                        <p:tgtEl>
                                          <p:spTgt spid="140"/>
                                        </p:tgtEl>
                                        <p:attrNameLst>
                                          <p:attrName>ppt_x</p:attrName>
                                        </p:attrNameLst>
                                      </p:cBhvr>
                                      <p:tavLst>
                                        <p:tav tm="0">
                                          <p:val>
                                            <p:strVal val="#ppt_x"/>
                                          </p:val>
                                        </p:tav>
                                        <p:tav tm="100000">
                                          <p:val>
                                            <p:strVal val="#ppt_x"/>
                                          </p:val>
                                        </p:tav>
                                      </p:tavLst>
                                    </p:anim>
                                    <p:anim calcmode="lin" valueType="num">
                                      <p:cBhvr>
                                        <p:cTn id="366" dur="1000" fill="hold"/>
                                        <p:tgtEl>
                                          <p:spTgt spid="140"/>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1"/>
                                        </p:tgtEl>
                                        <p:attrNameLst>
                                          <p:attrName>style.visibility</p:attrName>
                                        </p:attrNameLst>
                                      </p:cBhvr>
                                      <p:to>
                                        <p:strVal val="visible"/>
                                      </p:to>
                                    </p:set>
                                    <p:animEffect transition="in" filter="wipe(left)">
                                      <p:cBhvr>
                                        <p:cTn id="370" dur="500"/>
                                        <p:tgtEl>
                                          <p:spTgt spid="141"/>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2"/>
                                        </p:tgtEl>
                                        <p:attrNameLst>
                                          <p:attrName>style.visibility</p:attrName>
                                        </p:attrNameLst>
                                      </p:cBhvr>
                                      <p:to>
                                        <p:strVal val="visible"/>
                                      </p:to>
                                    </p:set>
                                    <p:animEffect transition="in" filter="wipe(left)">
                                      <p:cBhvr>
                                        <p:cTn id="374" dur="500"/>
                                        <p:tgtEl>
                                          <p:spTgt spid="142"/>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43"/>
                                        </p:tgtEl>
                                        <p:attrNameLst>
                                          <p:attrName>style.visibility</p:attrName>
                                        </p:attrNameLst>
                                      </p:cBhvr>
                                      <p:to>
                                        <p:strVal val="visible"/>
                                      </p:to>
                                    </p:set>
                                    <p:animEffect transition="in" filter="wipe(left)">
                                      <p:cBhvr>
                                        <p:cTn id="377" dur="500"/>
                                        <p:tgtEl>
                                          <p:spTgt spid="143"/>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44"/>
                                        </p:tgtEl>
                                        <p:attrNameLst>
                                          <p:attrName>style.visibility</p:attrName>
                                        </p:attrNameLst>
                                      </p:cBhvr>
                                      <p:to>
                                        <p:strVal val="visible"/>
                                      </p:to>
                                    </p:set>
                                    <p:animEffect transition="in" filter="fade">
                                      <p:cBhvr>
                                        <p:cTn id="381" dur="1000"/>
                                        <p:tgtEl>
                                          <p:spTgt spid="144"/>
                                        </p:tgtEl>
                                      </p:cBhvr>
                                    </p:animEffect>
                                    <p:anim calcmode="lin" valueType="num">
                                      <p:cBhvr>
                                        <p:cTn id="382" dur="1000" fill="hold"/>
                                        <p:tgtEl>
                                          <p:spTgt spid="144"/>
                                        </p:tgtEl>
                                        <p:attrNameLst>
                                          <p:attrName>ppt_x</p:attrName>
                                        </p:attrNameLst>
                                      </p:cBhvr>
                                      <p:tavLst>
                                        <p:tav tm="0">
                                          <p:val>
                                            <p:strVal val="#ppt_x"/>
                                          </p:val>
                                        </p:tav>
                                        <p:tav tm="100000">
                                          <p:val>
                                            <p:strVal val="#ppt_x"/>
                                          </p:val>
                                        </p:tav>
                                      </p:tavLst>
                                    </p:anim>
                                    <p:anim calcmode="lin" valueType="num">
                                      <p:cBhvr>
                                        <p:cTn id="383" dur="1000" fill="hold"/>
                                        <p:tgtEl>
                                          <p:spTgt spid="144"/>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45"/>
                                        </p:tgtEl>
                                        <p:attrNameLst>
                                          <p:attrName>style.visibility</p:attrName>
                                        </p:attrNameLst>
                                      </p:cBhvr>
                                      <p:to>
                                        <p:strVal val="visible"/>
                                      </p:to>
                                    </p:set>
                                    <p:animEffect transition="in" filter="wipe(left)">
                                      <p:cBhvr>
                                        <p:cTn id="387" dur="500"/>
                                        <p:tgtEl>
                                          <p:spTgt spid="145"/>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46"/>
                                        </p:tgtEl>
                                        <p:attrNameLst>
                                          <p:attrName>style.visibility</p:attrName>
                                        </p:attrNameLst>
                                      </p:cBhvr>
                                      <p:to>
                                        <p:strVal val="visible"/>
                                      </p:to>
                                    </p:set>
                                    <p:animEffect transition="in" filter="wipe(left)">
                                      <p:cBhvr>
                                        <p:cTn id="391" dur="500"/>
                                        <p:tgtEl>
                                          <p:spTgt spid="146"/>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47"/>
                                        </p:tgtEl>
                                        <p:attrNameLst>
                                          <p:attrName>style.visibility</p:attrName>
                                        </p:attrNameLst>
                                      </p:cBhvr>
                                      <p:to>
                                        <p:strVal val="visible"/>
                                      </p:to>
                                    </p:set>
                                    <p:animEffect transition="in" filter="wipe(left)">
                                      <p:cBhvr>
                                        <p:cTn id="39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第二章</a:t>
            </a:r>
          </a:p>
        </p:txBody>
      </p:sp>
      <p:sp>
        <p:nvSpPr>
          <p:cNvPr id="67" name="椭圆 66"/>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4808413" y="4406540"/>
            <a:ext cx="1436675" cy="227965"/>
            <a:chOff x="4369395" y="3284984"/>
            <a:chExt cx="1436675" cy="227965"/>
          </a:xfrm>
        </p:grpSpPr>
        <p:sp>
          <p:nvSpPr>
            <p:cNvPr id="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27965"/>
            <a:chOff x="4369395" y="3284984"/>
            <a:chExt cx="1436675" cy="227965"/>
          </a:xfrm>
        </p:grpSpPr>
        <p:sp>
          <p:nvSpPr>
            <p:cNvPr id="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27965"/>
            <a:chOff x="4369395" y="3284984"/>
            <a:chExt cx="1436675" cy="227965"/>
          </a:xfrm>
        </p:grpSpPr>
        <p:sp>
          <p:nvSpPr>
            <p:cNvPr id="14"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27965"/>
            <a:chOff x="4369395" y="3284984"/>
            <a:chExt cx="1436675" cy="227965"/>
          </a:xfrm>
        </p:grpSpPr>
        <p:sp>
          <p:nvSpPr>
            <p:cNvPr id="19"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2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此处添加标题</a:t>
            </a:r>
          </a:p>
        </p:txBody>
      </p:sp>
      <p:cxnSp>
        <p:nvCxnSpPr>
          <p:cNvPr id="2" name="直接连接符 1"/>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808413" y="5139997"/>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29" name="组合 28"/>
          <p:cNvGrpSpPr/>
          <p:nvPr/>
        </p:nvGrpSpPr>
        <p:grpSpPr>
          <a:xfrm>
            <a:off x="6461112" y="5139417"/>
            <a:ext cx="1436675" cy="227965"/>
            <a:chOff x="4369395" y="3284984"/>
            <a:chExt cx="1436675" cy="227965"/>
          </a:xfrm>
        </p:grpSpPr>
        <p:sp>
          <p:nvSpPr>
            <p:cNvPr id="42"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添加标题</a:t>
              </a:r>
            </a:p>
          </p:txBody>
        </p:sp>
        <p:grpSp>
          <p:nvGrpSpPr>
            <p:cNvPr id="30" name="组合 29"/>
            <p:cNvGrpSpPr/>
            <p:nvPr/>
          </p:nvGrpSpPr>
          <p:grpSpPr>
            <a:xfrm>
              <a:off x="4369395" y="3316401"/>
              <a:ext cx="168551" cy="168551"/>
              <a:chOff x="5005199" y="3717032"/>
              <a:chExt cx="168551" cy="168551"/>
            </a:xfrm>
          </p:grpSpPr>
          <p:sp>
            <p:nvSpPr>
              <p:cNvPr id="31" name="椭圆 3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pic>
        <p:nvPicPr>
          <p:cNvPr id="95" name="图片 94" descr="09eea0 2a48acf833b9858910a08d5c1b"/>
          <p:cNvPicPr>
            <a:picLocks noChangeAspect="1"/>
          </p:cNvPicPr>
          <p:nvPr/>
        </p:nvPicPr>
        <p:blipFill>
          <a:blip r:embed="rId3"/>
          <a:stretch>
            <a:fillRect/>
          </a:stretch>
        </p:blipFill>
        <p:spPr>
          <a:xfrm>
            <a:off x="0" y="5624830"/>
            <a:ext cx="12217400" cy="1156970"/>
          </a:xfrm>
          <a:prstGeom prst="rect">
            <a:avLst/>
          </a:prstGeom>
        </p:spPr>
      </p:pic>
      <p:pic>
        <p:nvPicPr>
          <p:cNvPr id="50" name="Picture 40" descr="内页-党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73" y="994416"/>
            <a:ext cx="1856043" cy="20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childTnLst>
                                </p:cTn>
                              </p:par>
                            </p:childTnLst>
                          </p:cTn>
                        </p:par>
                        <p:par>
                          <p:cTn id="21" fill="hold">
                            <p:stCondLst>
                              <p:cond delay="2500"/>
                            </p:stCondLst>
                            <p:childTnLst>
                              <p:par>
                                <p:cTn id="22" presetID="10" presetClass="entr" presetSubtype="0" fill="hold" grpId="1"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par>
                          <p:cTn id="52" fill="hold">
                            <p:stCondLst>
                              <p:cond delay="3000"/>
                            </p:stCondLst>
                            <p:childTnLst>
                              <p:par>
                                <p:cTn id="53"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4" dur="2000" fill="hold"/>
                                        <p:tgtEl>
                                          <p:spTgt spid="56"/>
                                        </p:tgtEl>
                                        <p:attrNameLst>
                                          <p:attrName>ppt_x</p:attrName>
                                          <p:attrName>ppt_y</p:attrName>
                                        </p:attrNameLst>
                                      </p:cBhvr>
                                      <p:rCtr x="17" y="18981"/>
                                    </p:animMotion>
                                  </p:childTnLst>
                                </p:cTn>
                              </p:par>
                              <p:par>
                                <p:cTn id="55"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6" dur="2000" fill="hold"/>
                                        <p:tgtEl>
                                          <p:spTgt spid="57"/>
                                        </p:tgtEl>
                                        <p:attrNameLst>
                                          <p:attrName>ppt_x</p:attrName>
                                          <p:attrName>ppt_y</p:attrName>
                                        </p:attrNameLst>
                                      </p:cBhvr>
                                      <p:rCtr x="17" y="18981"/>
                                    </p:animMotion>
                                  </p:childTnLst>
                                </p:cTn>
                              </p:par>
                              <p:par>
                                <p:cTn id="57"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58" dur="2000" fill="hold"/>
                                        <p:tgtEl>
                                          <p:spTgt spid="58"/>
                                        </p:tgtEl>
                                        <p:attrNameLst>
                                          <p:attrName>ppt_x</p:attrName>
                                          <p:attrName>ppt_y</p:attrName>
                                        </p:attrNameLst>
                                      </p:cBhvr>
                                      <p:rCtr x="17" y="18981"/>
                                    </p:animMotion>
                                  </p:childTnLst>
                                </p:cTn>
                              </p:par>
                              <p:par>
                                <p:cTn id="59"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0" dur="2000" fill="hold"/>
                                        <p:tgtEl>
                                          <p:spTgt spid="59"/>
                                        </p:tgtEl>
                                        <p:attrNameLst>
                                          <p:attrName>ppt_x</p:attrName>
                                          <p:attrName>ppt_y</p:attrName>
                                        </p:attrNameLst>
                                      </p:cBhvr>
                                      <p:rCtr x="17" y="18981"/>
                                    </p:animMotion>
                                  </p:childTnLst>
                                </p:cTn>
                              </p:par>
                              <p:par>
                                <p:cTn id="61"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60"/>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61"/>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62"/>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63"/>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64"/>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65"/>
                                        </p:tgtEl>
                                        <p:attrNameLst>
                                          <p:attrName>ppt_x</p:attrName>
                                          <p:attrName>ppt_y</p:attrName>
                                        </p:attrNameLst>
                                      </p:cBhvr>
                                      <p:rCtr x="17" y="18981"/>
                                    </p:animMotion>
                                  </p:childTnLst>
                                </p:cTn>
                              </p:par>
                              <p:par>
                                <p:cTn id="73" presetID="53" presetClass="entr" presetSubtype="16" fill="hold" grpId="0" nodeType="withEffect">
                                  <p:stCondLst>
                                    <p:cond delay="2000"/>
                                  </p:stCondLst>
                                  <p:iterate type="lt">
                                    <p:tmPct val="0"/>
                                  </p:iterate>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16" presetClass="entr" presetSubtype="21" fill="hold" nodeType="withEffect">
                                  <p:stCondLst>
                                    <p:cond delay="2000"/>
                                  </p:stCondLst>
                                  <p:childTnLst>
                                    <p:set>
                                      <p:cBhvr>
                                        <p:cTn id="79" dur="1" fill="hold">
                                          <p:stCondLst>
                                            <p:cond delay="0"/>
                                          </p:stCondLst>
                                        </p:cTn>
                                        <p:tgtEl>
                                          <p:spTgt spid="2"/>
                                        </p:tgtEl>
                                        <p:attrNameLst>
                                          <p:attrName>style.visibility</p:attrName>
                                        </p:attrNameLst>
                                      </p:cBhvr>
                                      <p:to>
                                        <p:strVal val="visible"/>
                                      </p:to>
                                    </p:set>
                                    <p:animEffect transition="in" filter="barn(inVertical)">
                                      <p:cBhvr>
                                        <p:cTn id="80" dur="500"/>
                                        <p:tgtEl>
                                          <p:spTgt spid="2"/>
                                        </p:tgtEl>
                                      </p:cBhvr>
                                    </p:animEffect>
                                  </p:childTnLst>
                                </p:cTn>
                              </p:par>
                              <p:par>
                                <p:cTn id="81" presetID="53" presetClass="entr" presetSubtype="16" fill="hold" nodeType="withEffect">
                                  <p:stCondLst>
                                    <p:cond delay="250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Effect transition="in" filter="fade">
                                      <p:cBhvr>
                                        <p:cTn id="85" dur="500"/>
                                        <p:tgtEl>
                                          <p:spTgt spid="3"/>
                                        </p:tgtEl>
                                      </p:cBhvr>
                                    </p:animEffect>
                                  </p:childTnLst>
                                </p:cTn>
                              </p:par>
                              <p:par>
                                <p:cTn id="86" presetID="53" presetClass="entr" presetSubtype="16" fill="hold" nodeType="withEffect">
                                  <p:stCondLst>
                                    <p:cond delay="2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500" fill="hold"/>
                                        <p:tgtEl>
                                          <p:spTgt spid="8"/>
                                        </p:tgtEl>
                                        <p:attrNameLst>
                                          <p:attrName>ppt_w</p:attrName>
                                        </p:attrNameLst>
                                      </p:cBhvr>
                                      <p:tavLst>
                                        <p:tav tm="0">
                                          <p:val>
                                            <p:fltVal val="0"/>
                                          </p:val>
                                        </p:tav>
                                        <p:tav tm="100000">
                                          <p:val>
                                            <p:strVal val="#ppt_w"/>
                                          </p:val>
                                        </p:tav>
                                      </p:tavLst>
                                    </p:anim>
                                    <p:anim calcmode="lin" valueType="num">
                                      <p:cBhvr>
                                        <p:cTn id="89" dur="500" fill="hold"/>
                                        <p:tgtEl>
                                          <p:spTgt spid="8"/>
                                        </p:tgtEl>
                                        <p:attrNameLst>
                                          <p:attrName>ppt_h</p:attrName>
                                        </p:attrNameLst>
                                      </p:cBhvr>
                                      <p:tavLst>
                                        <p:tav tm="0">
                                          <p:val>
                                            <p:fltVal val="0"/>
                                          </p:val>
                                        </p:tav>
                                        <p:tav tm="100000">
                                          <p:val>
                                            <p:strVal val="#ppt_h"/>
                                          </p:val>
                                        </p:tav>
                                      </p:tavLst>
                                    </p:anim>
                                    <p:animEffect transition="in" filter="fade">
                                      <p:cBhvr>
                                        <p:cTn id="90" dur="500"/>
                                        <p:tgtEl>
                                          <p:spTgt spid="8"/>
                                        </p:tgtEl>
                                      </p:cBhvr>
                                    </p:animEffect>
                                  </p:childTnLst>
                                </p:cTn>
                              </p:par>
                              <p:par>
                                <p:cTn id="91" presetID="53" presetClass="entr" presetSubtype="16" fill="hold" nodeType="withEffect">
                                  <p:stCondLst>
                                    <p:cond delay="250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par>
                                <p:cTn id="96" presetID="53" presetClass="entr" presetSubtype="16" fill="hold" nodeType="withEffect">
                                  <p:stCondLst>
                                    <p:cond delay="25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32" presetClass="emph" presetSubtype="0" fill="hold" nodeType="withEffect">
                                  <p:stCondLst>
                                    <p:cond delay="3000"/>
                                  </p:stCondLst>
                                  <p:childTnLst>
                                    <p:animRot by="120000">
                                      <p:cBhvr>
                                        <p:cTn id="102" dur="100" fill="hold">
                                          <p:stCondLst>
                                            <p:cond delay="0"/>
                                          </p:stCondLst>
                                        </p:cTn>
                                        <p:tgtEl>
                                          <p:spTgt spid="3"/>
                                        </p:tgtEl>
                                        <p:attrNameLst>
                                          <p:attrName>r</p:attrName>
                                        </p:attrNameLst>
                                      </p:cBhvr>
                                    </p:animRot>
                                    <p:animRot by="-240000">
                                      <p:cBhvr>
                                        <p:cTn id="103" dur="200" fill="hold">
                                          <p:stCondLst>
                                            <p:cond delay="200"/>
                                          </p:stCondLst>
                                        </p:cTn>
                                        <p:tgtEl>
                                          <p:spTgt spid="3"/>
                                        </p:tgtEl>
                                        <p:attrNameLst>
                                          <p:attrName>r</p:attrName>
                                        </p:attrNameLst>
                                      </p:cBhvr>
                                    </p:animRot>
                                    <p:animRot by="240000">
                                      <p:cBhvr>
                                        <p:cTn id="104" dur="200" fill="hold">
                                          <p:stCondLst>
                                            <p:cond delay="400"/>
                                          </p:stCondLst>
                                        </p:cTn>
                                        <p:tgtEl>
                                          <p:spTgt spid="3"/>
                                        </p:tgtEl>
                                        <p:attrNameLst>
                                          <p:attrName>r</p:attrName>
                                        </p:attrNameLst>
                                      </p:cBhvr>
                                    </p:animRot>
                                    <p:animRot by="-240000">
                                      <p:cBhvr>
                                        <p:cTn id="105" dur="200" fill="hold">
                                          <p:stCondLst>
                                            <p:cond delay="600"/>
                                          </p:stCondLst>
                                        </p:cTn>
                                        <p:tgtEl>
                                          <p:spTgt spid="3"/>
                                        </p:tgtEl>
                                        <p:attrNameLst>
                                          <p:attrName>r</p:attrName>
                                        </p:attrNameLst>
                                      </p:cBhvr>
                                    </p:animRot>
                                    <p:animRot by="120000">
                                      <p:cBhvr>
                                        <p:cTn id="106" dur="200" fill="hold">
                                          <p:stCondLst>
                                            <p:cond delay="800"/>
                                          </p:stCondLst>
                                        </p:cTn>
                                        <p:tgtEl>
                                          <p:spTgt spid="3"/>
                                        </p:tgtEl>
                                        <p:attrNameLst>
                                          <p:attrName>r</p:attrName>
                                        </p:attrNameLst>
                                      </p:cBhvr>
                                    </p:animRot>
                                  </p:childTnLst>
                                </p:cTn>
                              </p:par>
                              <p:par>
                                <p:cTn id="107" presetID="32" presetClass="emph" presetSubtype="0" fill="hold" nodeType="withEffect">
                                  <p:stCondLst>
                                    <p:cond delay="3000"/>
                                  </p:stCondLst>
                                  <p:childTnLst>
                                    <p:animRot by="120000">
                                      <p:cBhvr>
                                        <p:cTn id="108" dur="100" fill="hold">
                                          <p:stCondLst>
                                            <p:cond delay="0"/>
                                          </p:stCondLst>
                                        </p:cTn>
                                        <p:tgtEl>
                                          <p:spTgt spid="8"/>
                                        </p:tgtEl>
                                        <p:attrNameLst>
                                          <p:attrName>r</p:attrName>
                                        </p:attrNameLst>
                                      </p:cBhvr>
                                    </p:animRot>
                                    <p:animRot by="-240000">
                                      <p:cBhvr>
                                        <p:cTn id="109" dur="200" fill="hold">
                                          <p:stCondLst>
                                            <p:cond delay="200"/>
                                          </p:stCondLst>
                                        </p:cTn>
                                        <p:tgtEl>
                                          <p:spTgt spid="8"/>
                                        </p:tgtEl>
                                        <p:attrNameLst>
                                          <p:attrName>r</p:attrName>
                                        </p:attrNameLst>
                                      </p:cBhvr>
                                    </p:animRot>
                                    <p:animRot by="240000">
                                      <p:cBhvr>
                                        <p:cTn id="110" dur="200" fill="hold">
                                          <p:stCondLst>
                                            <p:cond delay="400"/>
                                          </p:stCondLst>
                                        </p:cTn>
                                        <p:tgtEl>
                                          <p:spTgt spid="8"/>
                                        </p:tgtEl>
                                        <p:attrNameLst>
                                          <p:attrName>r</p:attrName>
                                        </p:attrNameLst>
                                      </p:cBhvr>
                                    </p:animRot>
                                    <p:animRot by="-240000">
                                      <p:cBhvr>
                                        <p:cTn id="111" dur="200" fill="hold">
                                          <p:stCondLst>
                                            <p:cond delay="600"/>
                                          </p:stCondLst>
                                        </p:cTn>
                                        <p:tgtEl>
                                          <p:spTgt spid="8"/>
                                        </p:tgtEl>
                                        <p:attrNameLst>
                                          <p:attrName>r</p:attrName>
                                        </p:attrNameLst>
                                      </p:cBhvr>
                                    </p:animRot>
                                    <p:animRot by="120000">
                                      <p:cBhvr>
                                        <p:cTn id="112" dur="200" fill="hold">
                                          <p:stCondLst>
                                            <p:cond delay="800"/>
                                          </p:stCondLst>
                                        </p:cTn>
                                        <p:tgtEl>
                                          <p:spTgt spid="8"/>
                                        </p:tgtEl>
                                        <p:attrNameLst>
                                          <p:attrName>r</p:attrName>
                                        </p:attrNameLst>
                                      </p:cBhvr>
                                    </p:animRot>
                                  </p:childTnLst>
                                </p:cTn>
                              </p:par>
                              <p:par>
                                <p:cTn id="113" presetID="32" presetClass="emph" presetSubtype="0" fill="hold" nodeType="withEffect">
                                  <p:stCondLst>
                                    <p:cond delay="3000"/>
                                  </p:stCondLst>
                                  <p:childTnLst>
                                    <p:animRot by="120000">
                                      <p:cBhvr>
                                        <p:cTn id="114" dur="100" fill="hold">
                                          <p:stCondLst>
                                            <p:cond delay="0"/>
                                          </p:stCondLst>
                                        </p:cTn>
                                        <p:tgtEl>
                                          <p:spTgt spid="13"/>
                                        </p:tgtEl>
                                        <p:attrNameLst>
                                          <p:attrName>r</p:attrName>
                                        </p:attrNameLst>
                                      </p:cBhvr>
                                    </p:animRot>
                                    <p:animRot by="-240000">
                                      <p:cBhvr>
                                        <p:cTn id="115" dur="200" fill="hold">
                                          <p:stCondLst>
                                            <p:cond delay="200"/>
                                          </p:stCondLst>
                                        </p:cTn>
                                        <p:tgtEl>
                                          <p:spTgt spid="13"/>
                                        </p:tgtEl>
                                        <p:attrNameLst>
                                          <p:attrName>r</p:attrName>
                                        </p:attrNameLst>
                                      </p:cBhvr>
                                    </p:animRot>
                                    <p:animRot by="240000">
                                      <p:cBhvr>
                                        <p:cTn id="116" dur="200" fill="hold">
                                          <p:stCondLst>
                                            <p:cond delay="400"/>
                                          </p:stCondLst>
                                        </p:cTn>
                                        <p:tgtEl>
                                          <p:spTgt spid="13"/>
                                        </p:tgtEl>
                                        <p:attrNameLst>
                                          <p:attrName>r</p:attrName>
                                        </p:attrNameLst>
                                      </p:cBhvr>
                                    </p:animRot>
                                    <p:animRot by="-240000">
                                      <p:cBhvr>
                                        <p:cTn id="117" dur="200" fill="hold">
                                          <p:stCondLst>
                                            <p:cond delay="600"/>
                                          </p:stCondLst>
                                        </p:cTn>
                                        <p:tgtEl>
                                          <p:spTgt spid="13"/>
                                        </p:tgtEl>
                                        <p:attrNameLst>
                                          <p:attrName>r</p:attrName>
                                        </p:attrNameLst>
                                      </p:cBhvr>
                                    </p:animRot>
                                    <p:animRot by="120000">
                                      <p:cBhvr>
                                        <p:cTn id="118" dur="200" fill="hold">
                                          <p:stCondLst>
                                            <p:cond delay="800"/>
                                          </p:stCondLst>
                                        </p:cTn>
                                        <p:tgtEl>
                                          <p:spTgt spid="13"/>
                                        </p:tgtEl>
                                        <p:attrNameLst>
                                          <p:attrName>r</p:attrName>
                                        </p:attrNameLst>
                                      </p:cBhvr>
                                    </p:animRot>
                                  </p:childTnLst>
                                </p:cTn>
                              </p:par>
                              <p:par>
                                <p:cTn id="119" presetID="32" presetClass="emph" presetSubtype="0" fill="hold" nodeType="withEffect">
                                  <p:stCondLst>
                                    <p:cond delay="3000"/>
                                  </p:stCondLst>
                                  <p:childTnLst>
                                    <p:animRot by="120000">
                                      <p:cBhvr>
                                        <p:cTn id="120" dur="100" fill="hold">
                                          <p:stCondLst>
                                            <p:cond delay="0"/>
                                          </p:stCondLst>
                                        </p:cTn>
                                        <p:tgtEl>
                                          <p:spTgt spid="18"/>
                                        </p:tgtEl>
                                        <p:attrNameLst>
                                          <p:attrName>r</p:attrName>
                                        </p:attrNameLst>
                                      </p:cBhvr>
                                    </p:animRot>
                                    <p:animRot by="-240000">
                                      <p:cBhvr>
                                        <p:cTn id="121" dur="200" fill="hold">
                                          <p:stCondLst>
                                            <p:cond delay="200"/>
                                          </p:stCondLst>
                                        </p:cTn>
                                        <p:tgtEl>
                                          <p:spTgt spid="18"/>
                                        </p:tgtEl>
                                        <p:attrNameLst>
                                          <p:attrName>r</p:attrName>
                                        </p:attrNameLst>
                                      </p:cBhvr>
                                    </p:animRot>
                                    <p:animRot by="240000">
                                      <p:cBhvr>
                                        <p:cTn id="122" dur="200" fill="hold">
                                          <p:stCondLst>
                                            <p:cond delay="400"/>
                                          </p:stCondLst>
                                        </p:cTn>
                                        <p:tgtEl>
                                          <p:spTgt spid="18"/>
                                        </p:tgtEl>
                                        <p:attrNameLst>
                                          <p:attrName>r</p:attrName>
                                        </p:attrNameLst>
                                      </p:cBhvr>
                                    </p:animRot>
                                    <p:animRot by="-240000">
                                      <p:cBhvr>
                                        <p:cTn id="123" dur="200" fill="hold">
                                          <p:stCondLst>
                                            <p:cond delay="600"/>
                                          </p:stCondLst>
                                        </p:cTn>
                                        <p:tgtEl>
                                          <p:spTgt spid="18"/>
                                        </p:tgtEl>
                                        <p:attrNameLst>
                                          <p:attrName>r</p:attrName>
                                        </p:attrNameLst>
                                      </p:cBhvr>
                                    </p:animRot>
                                    <p:animRot by="120000">
                                      <p:cBhvr>
                                        <p:cTn id="124" dur="200" fill="hold">
                                          <p:stCondLst>
                                            <p:cond delay="800"/>
                                          </p:stCondLst>
                                        </p:cTn>
                                        <p:tgtEl>
                                          <p:spTgt spid="18"/>
                                        </p:tgtEl>
                                        <p:attrNameLst>
                                          <p:attrName>r</p:attrName>
                                        </p:attrNameLst>
                                      </p:cBhvr>
                                    </p:animRot>
                                  </p:childTnLst>
                                </p:cTn>
                              </p:par>
                              <p:par>
                                <p:cTn id="125" presetID="53" presetClass="entr" presetSubtype="16" fill="hold" nodeType="withEffect">
                                  <p:stCondLst>
                                    <p:cond delay="250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par>
                                <p:cTn id="130" presetID="53" presetClass="entr" presetSubtype="16" fill="hold" nodeType="withEffect">
                                  <p:stCondLst>
                                    <p:cond delay="250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childTnLst>
                                </p:cTn>
                              </p:par>
                              <p:par>
                                <p:cTn id="135" presetID="32" presetClass="emph" presetSubtype="0" fill="hold" nodeType="withEffect">
                                  <p:stCondLst>
                                    <p:cond delay="3000"/>
                                  </p:stCondLst>
                                  <p:childTnLst>
                                    <p:animRot by="120000">
                                      <p:cBhvr>
                                        <p:cTn id="136" dur="100" fill="hold">
                                          <p:stCondLst>
                                            <p:cond delay="0"/>
                                          </p:stCondLst>
                                        </p:cTn>
                                        <p:tgtEl>
                                          <p:spTgt spid="24"/>
                                        </p:tgtEl>
                                        <p:attrNameLst>
                                          <p:attrName>r</p:attrName>
                                        </p:attrNameLst>
                                      </p:cBhvr>
                                    </p:animRot>
                                    <p:animRot by="-240000">
                                      <p:cBhvr>
                                        <p:cTn id="137" dur="200" fill="hold">
                                          <p:stCondLst>
                                            <p:cond delay="200"/>
                                          </p:stCondLst>
                                        </p:cTn>
                                        <p:tgtEl>
                                          <p:spTgt spid="24"/>
                                        </p:tgtEl>
                                        <p:attrNameLst>
                                          <p:attrName>r</p:attrName>
                                        </p:attrNameLst>
                                      </p:cBhvr>
                                    </p:animRot>
                                    <p:animRot by="240000">
                                      <p:cBhvr>
                                        <p:cTn id="138" dur="200" fill="hold">
                                          <p:stCondLst>
                                            <p:cond delay="400"/>
                                          </p:stCondLst>
                                        </p:cTn>
                                        <p:tgtEl>
                                          <p:spTgt spid="24"/>
                                        </p:tgtEl>
                                        <p:attrNameLst>
                                          <p:attrName>r</p:attrName>
                                        </p:attrNameLst>
                                      </p:cBhvr>
                                    </p:animRot>
                                    <p:animRot by="-240000">
                                      <p:cBhvr>
                                        <p:cTn id="139" dur="200" fill="hold">
                                          <p:stCondLst>
                                            <p:cond delay="600"/>
                                          </p:stCondLst>
                                        </p:cTn>
                                        <p:tgtEl>
                                          <p:spTgt spid="24"/>
                                        </p:tgtEl>
                                        <p:attrNameLst>
                                          <p:attrName>r</p:attrName>
                                        </p:attrNameLst>
                                      </p:cBhvr>
                                    </p:animRot>
                                    <p:animRot by="120000">
                                      <p:cBhvr>
                                        <p:cTn id="140" dur="200" fill="hold">
                                          <p:stCondLst>
                                            <p:cond delay="800"/>
                                          </p:stCondLst>
                                        </p:cTn>
                                        <p:tgtEl>
                                          <p:spTgt spid="24"/>
                                        </p:tgtEl>
                                        <p:attrNameLst>
                                          <p:attrName>r</p:attrName>
                                        </p:attrNameLst>
                                      </p:cBhvr>
                                    </p:animRot>
                                  </p:childTnLst>
                                </p:cTn>
                              </p:par>
                              <p:par>
                                <p:cTn id="141" presetID="32" presetClass="emph" presetSubtype="0" fill="hold" nodeType="withEffect">
                                  <p:stCondLst>
                                    <p:cond delay="3000"/>
                                  </p:stCondLst>
                                  <p:childTnLst>
                                    <p:animRot by="120000">
                                      <p:cBhvr>
                                        <p:cTn id="142" dur="100" fill="hold">
                                          <p:stCondLst>
                                            <p:cond delay="0"/>
                                          </p:stCondLst>
                                        </p:cTn>
                                        <p:tgtEl>
                                          <p:spTgt spid="29"/>
                                        </p:tgtEl>
                                        <p:attrNameLst>
                                          <p:attrName>r</p:attrName>
                                        </p:attrNameLst>
                                      </p:cBhvr>
                                    </p:animRot>
                                    <p:animRot by="-240000">
                                      <p:cBhvr>
                                        <p:cTn id="143" dur="200" fill="hold">
                                          <p:stCondLst>
                                            <p:cond delay="200"/>
                                          </p:stCondLst>
                                        </p:cTn>
                                        <p:tgtEl>
                                          <p:spTgt spid="29"/>
                                        </p:tgtEl>
                                        <p:attrNameLst>
                                          <p:attrName>r</p:attrName>
                                        </p:attrNameLst>
                                      </p:cBhvr>
                                    </p:animRot>
                                    <p:animRot by="240000">
                                      <p:cBhvr>
                                        <p:cTn id="144" dur="200" fill="hold">
                                          <p:stCondLst>
                                            <p:cond delay="400"/>
                                          </p:stCondLst>
                                        </p:cTn>
                                        <p:tgtEl>
                                          <p:spTgt spid="29"/>
                                        </p:tgtEl>
                                        <p:attrNameLst>
                                          <p:attrName>r</p:attrName>
                                        </p:attrNameLst>
                                      </p:cBhvr>
                                    </p:animRot>
                                    <p:animRot by="-240000">
                                      <p:cBhvr>
                                        <p:cTn id="145" dur="200" fill="hold">
                                          <p:stCondLst>
                                            <p:cond delay="600"/>
                                          </p:stCondLst>
                                        </p:cTn>
                                        <p:tgtEl>
                                          <p:spTgt spid="29"/>
                                        </p:tgtEl>
                                        <p:attrNameLst>
                                          <p:attrName>r</p:attrName>
                                        </p:attrNameLst>
                                      </p:cBhvr>
                                    </p:animRot>
                                    <p:animRot by="120000">
                                      <p:cBhvr>
                                        <p:cTn id="146" dur="200" fill="hold">
                                          <p:stCondLst>
                                            <p:cond delay="800"/>
                                          </p:stCondLst>
                                        </p:cTn>
                                        <p:tgtEl>
                                          <p:spTgt spid="29"/>
                                        </p:tgtEl>
                                        <p:attrNameLst>
                                          <p:attrName>r</p:attrName>
                                        </p:attrNameLst>
                                      </p:cBhvr>
                                    </p:animRot>
                                  </p:childTnLst>
                                </p:cTn>
                              </p:par>
                              <p:par>
                                <p:cTn id="147" presetID="2" presetClass="entr" presetSubtype="2" fill="hold"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1+#ppt_w/2"/>
                                          </p:val>
                                        </p:tav>
                                        <p:tav tm="100000">
                                          <p:val>
                                            <p:strVal val="#ppt_x"/>
                                          </p:val>
                                        </p:tav>
                                      </p:tavLst>
                                    </p:anim>
                                    <p:anim calcmode="lin" valueType="num">
                                      <p:cBhvr additive="base">
                                        <p:cTn id="1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p:bldP spid="67"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添加标题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OVERVIEW</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496" y="3717032"/>
            <a:ext cx="12203671" cy="31409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073251" y="1268760"/>
            <a:ext cx="6120680" cy="3682533"/>
            <a:chOff x="3022028" y="1587732"/>
            <a:chExt cx="6120680" cy="3682533"/>
          </a:xfrm>
        </p:grpSpPr>
        <p:pic>
          <p:nvPicPr>
            <p:cNvPr id="1026"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937348" y="2060861"/>
              <a:ext cx="4320480" cy="2376251"/>
            </a:xfrm>
            <a:prstGeom prst="rect">
              <a:avLst/>
            </a:prstGeom>
            <a:blipFill rotWithShape="1">
              <a:blip r:embed="rId4">
                <a:extLst>
                  <a:ext uri="{BEBA8EAE-BF5A-486C-A8C5-ECC9F3942E4B}">
                    <a14:imgProps xmlns:a14="http://schemas.microsoft.com/office/drawing/2010/main">
                      <a14:imgLayer r:embed="rId5">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Oval 4"/>
          <p:cNvSpPr/>
          <p:nvPr/>
        </p:nvSpPr>
        <p:spPr>
          <a:xfrm>
            <a:off x="1708371" y="2598797"/>
            <a:ext cx="956733"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1" name="Group 20"/>
          <p:cNvGrpSpPr/>
          <p:nvPr/>
        </p:nvGrpSpPr>
        <p:grpSpPr>
          <a:xfrm>
            <a:off x="1932606" y="2806741"/>
            <a:ext cx="535763" cy="539089"/>
            <a:chOff x="7971783" y="2080670"/>
            <a:chExt cx="401822" cy="404317"/>
          </a:xfrm>
          <a:solidFill>
            <a:schemeClr val="bg1"/>
          </a:solidFill>
        </p:grpSpPr>
        <p:sp>
          <p:nvSpPr>
            <p:cNvPr id="44"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5"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46" name="矩形 45"/>
          <p:cNvSpPr/>
          <p:nvPr/>
        </p:nvSpPr>
        <p:spPr>
          <a:xfrm>
            <a:off x="1410854" y="3861048"/>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1201043" y="4281432"/>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p>
        </p:txBody>
      </p:sp>
      <p:sp>
        <p:nvSpPr>
          <p:cNvPr id="48" name="Oval 14"/>
          <p:cNvSpPr/>
          <p:nvPr/>
        </p:nvSpPr>
        <p:spPr>
          <a:xfrm>
            <a:off x="9604194" y="2612049"/>
            <a:ext cx="954617"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9" name="Group 54"/>
          <p:cNvGrpSpPr/>
          <p:nvPr/>
        </p:nvGrpSpPr>
        <p:grpSpPr>
          <a:xfrm>
            <a:off x="9887082" y="2880560"/>
            <a:ext cx="399325" cy="519123"/>
            <a:chOff x="6421904" y="4798576"/>
            <a:chExt cx="299494" cy="389342"/>
          </a:xfrm>
          <a:solidFill>
            <a:schemeClr val="bg1"/>
          </a:solidFill>
        </p:grpSpPr>
        <p:sp>
          <p:nvSpPr>
            <p:cNvPr id="5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52" name="矩形 51"/>
          <p:cNvSpPr/>
          <p:nvPr/>
        </p:nvSpPr>
        <p:spPr>
          <a:xfrm>
            <a:off x="9304561" y="3874300"/>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9094750" y="42946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p>
        </p:txBody>
      </p:sp>
      <p:sp>
        <p:nvSpPr>
          <p:cNvPr id="54" name="标题 11"/>
          <p:cNvSpPr txBox="1"/>
          <p:nvPr/>
        </p:nvSpPr>
        <p:spPr>
          <a:xfrm>
            <a:off x="1849115" y="5441419"/>
            <a:ext cx="842191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。请</a:t>
            </a:r>
            <a:r>
              <a:rPr lang="zh-CN" altLang="en-US" sz="1400" dirty="0">
                <a:solidFill>
                  <a:schemeClr val="bg1"/>
                </a:solidFill>
                <a:latin typeface="微软雅黑" panose="020B0503020204020204" pitchFamily="34" charset="-122"/>
                <a:ea typeface="微软雅黑" panose="020B0503020204020204" pitchFamily="34" charset="-122"/>
              </a:rPr>
              <a:t>在此处输入详细的文字介绍信息和简介，表达图表的</a:t>
            </a:r>
            <a:r>
              <a:rPr lang="zh-CN" altLang="en-US" sz="1400" dirty="0" smtClean="0">
                <a:solidFill>
                  <a:schemeClr val="bg1"/>
                </a:solidFill>
                <a:latin typeface="微软雅黑" panose="020B0503020204020204" pitchFamily="34" charset="-122"/>
                <a:ea typeface="微软雅黑" panose="020B0503020204020204" pitchFamily="34" charset="-122"/>
              </a:rPr>
              <a:t>含义</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225107" y="505937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输入文字</a:t>
            </a: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
        <p:nvSpPr>
          <p:cNvPr id="5"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pic>
        <p:nvPicPr>
          <p:cNvPr id="12" name="图片 11" descr="09eea0 2a48acf833b9858910a08d5c1b"/>
          <p:cNvPicPr>
            <a:picLocks noChangeAspect="1"/>
          </p:cNvPicPr>
          <p:nvPr/>
        </p:nvPicPr>
        <p:blipFill>
          <a:blip r:embed="rId6"/>
          <a:stretch>
            <a:fillRect/>
          </a:stretch>
        </p:blipFill>
        <p:spPr>
          <a:xfrm>
            <a:off x="0" y="5624830"/>
            <a:ext cx="12217400" cy="115697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400"/>
                                        <p:tgtEl>
                                          <p:spTgt spid="4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46"/>
                                        </p:tgtEl>
                                        <p:attrNameLst>
                                          <p:attrName>style.visibility</p:attrName>
                                        </p:attrNameLst>
                                      </p:cBhvr>
                                      <p:to>
                                        <p:strVal val="visible"/>
                                      </p:to>
                                    </p:set>
                                    <p:animEffect transition="in" filter="randombar(horizontal)">
                                      <p:cBhvr>
                                        <p:cTn id="20" dur="400"/>
                                        <p:tgtEl>
                                          <p:spTgt spid="46"/>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400"/>
                                        <p:tgtEl>
                                          <p:spTgt spid="47"/>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4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250"/>
                                        <p:tgtEl>
                                          <p:spTgt spid="49"/>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400"/>
                                        <p:tgtEl>
                                          <p:spTgt spid="52"/>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53"/>
                                        </p:tgtEl>
                                        <p:attrNameLst>
                                          <p:attrName>style.visibility</p:attrName>
                                        </p:attrNameLst>
                                      </p:cBhvr>
                                      <p:to>
                                        <p:strVal val="visible"/>
                                      </p:to>
                                    </p:set>
                                    <p:animEffect transition="in" filter="randombar(horizontal)">
                                      <p:cBhvr>
                                        <p:cTn id="36" dur="400"/>
                                        <p:tgtEl>
                                          <p:spTgt spid="53"/>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p:bldP spid="47" grpId="0"/>
      <p:bldP spid="48" grpId="0" animBg="1"/>
      <p:bldP spid="52" grpId="0"/>
      <p:bldP spid="53" grpId="0"/>
      <p:bldP spid="54" grpId="0"/>
      <p:bldP spid="55"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2495</Words>
  <Application>Microsoft Office PowerPoint</Application>
  <PresentationFormat>自定义</PresentationFormat>
  <Paragraphs>336</Paragraphs>
  <Slides>26</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Bebas Neue</vt:lpstr>
      <vt:lpstr>Impact MT Std</vt:lpstr>
      <vt:lpstr>Open Sans</vt:lpstr>
      <vt:lpstr>方正超粗黑简体</vt:lpstr>
      <vt:lpstr>黑体</vt:lpstr>
      <vt:lpstr>宋体</vt:lpstr>
      <vt:lpstr>微软雅黑</vt:lpstr>
      <vt:lpstr>Arial</vt:lpstr>
      <vt:lpstr>Calibri</vt:lpstr>
      <vt:lpstr>Segoe UI Black</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2021-05-20T00:10:13Z</dcterms:created>
  <dcterms:modified xsi:type="dcterms:W3CDTF">2023-01-10T05:47:48Z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42CD1B3675A6482291D7536E3103F116</vt:lpwstr>
  </property>
  <property fmtid="{A09F084E-AD41-489F-8076-AA5BE3082BCA}" pid="100">
    <vt:ui4>5</vt:ui4>
  </property>
  <property fmtid="{64440492-4C8B-11D1-8B70-080036B11A03}" pid="11">
    <vt:lpwstr>www.2ppt.com-爱PPT提供资源下载</vt:lpwstr>
  </property>
</Properties>
</file>