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629" r:id="rId4"/>
    <p:sldId id="630" r:id="rId5"/>
    <p:sldId id="310" r:id="rId6"/>
    <p:sldId id="312" r:id="rId7"/>
    <p:sldId id="314" r:id="rId8"/>
    <p:sldId id="545" r:id="rId9"/>
    <p:sldId id="540" r:id="rId10"/>
    <p:sldId id="541" r:id="rId11"/>
    <p:sldId id="542" r:id="rId12"/>
    <p:sldId id="544" r:id="rId13"/>
    <p:sldId id="546" r:id="rId14"/>
    <p:sldId id="602" r:id="rId15"/>
    <p:sldId id="590" r:id="rId16"/>
    <p:sldId id="591" r:id="rId17"/>
    <p:sldId id="593" r:id="rId18"/>
    <p:sldId id="600" r:id="rId19"/>
    <p:sldId id="594" r:id="rId20"/>
    <p:sldId id="595" r:id="rId21"/>
    <p:sldId id="596" r:id="rId22"/>
    <p:sldId id="604" r:id="rId23"/>
    <p:sldId id="608" r:id="rId24"/>
    <p:sldId id="609" r:id="rId25"/>
    <p:sldId id="606" r:id="rId26"/>
    <p:sldId id="607" r:id="rId27"/>
    <p:sldId id="258" r:id="rId28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黑体" panose="02010609060101010101" pitchFamily="49" charset="-122"/>
      <p:regular r:id="rId35"/>
    </p:embeddedFont>
    <p:embeddedFont>
      <p:font typeface="等线 Light" panose="02010600030101010101" pitchFamily="2" charset="-122"/>
      <p:regular r:id="rId36"/>
    </p:embeddedFont>
    <p:embeddedFont>
      <p:font typeface="等线" panose="02010600030101010101" pitchFamily="2" charset="-122"/>
      <p:regular r:id="rId37"/>
      <p:bold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fld id="{C4F41DD6-8A5B-4DCD-8BE1-E07CA83C46A6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fld id="{CD7A92D8-FD6D-4F5F-A3B6-DCEB604983B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368005" y="311396"/>
            <a:ext cx="181901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lang="zh-CN" altLang="en-US" sz="2000" b="0" dirty="0">
                <a:ln w="76200">
                  <a:noFill/>
                </a:ln>
                <a:gradFill>
                  <a:gsLst>
                    <a:gs pos="0">
                      <a:srgbClr val="F5AF19"/>
                    </a:gs>
                    <a:gs pos="100000">
                      <a:srgbClr val="F12711"/>
                    </a:gs>
                  </a:gsLst>
                  <a:lin ang="2700000" scaled="1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0" lvl="0" algn="dist"/>
            <a:r>
              <a:rPr lang="en-US" altLang="zh-CN" dirty="0"/>
              <a:t>01 </a:t>
            </a:r>
            <a:r>
              <a:rPr lang="zh-CN" altLang="en-US" dirty="0"/>
              <a:t> 输入标题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218127"/>
            <a:ext cx="245097" cy="555870"/>
          </a:xfrm>
          <a:prstGeom prst="rect">
            <a:avLst/>
          </a:prstGeom>
          <a:solidFill>
            <a:srgbClr val="F5A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../media/media4.mp4"/><Relationship Id="rId7" Type="http://schemas.openxmlformats.org/officeDocument/2006/relationships/image" Target="../media/image8.png"/><Relationship Id="rId2" Type="http://schemas.microsoft.com/office/2007/relationships/media" Target="../media/media4.mp4"/><Relationship Id="rId1" Type="http://schemas.openxmlformats.org/officeDocument/2006/relationships/tags" Target="../tags/tag8.xml"/><Relationship Id="rId6" Type="http://schemas.openxmlformats.org/officeDocument/2006/relationships/slide" Target="slide1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tags" Target="../tags/tag7.xml"/><Relationship Id="rId6" Type="http://schemas.openxmlformats.org/officeDocument/2006/relationships/slide" Target="slide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BY YUSHEN</a:t>
            </a:r>
            <a:endParaRPr lang="zh-CN" altLang="en-US" dirty="0">
              <a:noFill/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32791" y="5362419"/>
            <a:ext cx="1524000" cy="930038"/>
            <a:chOff x="5334000" y="4757076"/>
            <a:chExt cx="1524000" cy="930038"/>
          </a:xfrm>
        </p:grpSpPr>
        <p:sp>
          <p:nvSpPr>
            <p:cNvPr id="10" name="文本框 58"/>
            <p:cNvSpPr txBox="1"/>
            <p:nvPr>
              <p:custDataLst>
                <p:tags r:id="rId4"/>
              </p:custDataLst>
            </p:nvPr>
          </p:nvSpPr>
          <p:spPr>
            <a:xfrm>
              <a:off x="5334000" y="5379337"/>
              <a:ext cx="152400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Source Han Serif SC" panose="02020400000000000000" pitchFamily="18" charset="-122"/>
                </a:rPr>
                <a:t>授课老师：某某</a:t>
              </a:r>
            </a:p>
          </p:txBody>
        </p:sp>
        <p:sp>
          <p:nvSpPr>
            <p:cNvPr id="11" name="任意多边形 33"/>
            <p:cNvSpPr/>
            <p:nvPr>
              <p:custDataLst>
                <p:tags r:id="rId5"/>
              </p:custDataLst>
            </p:nvPr>
          </p:nvSpPr>
          <p:spPr>
            <a:xfrm>
              <a:off x="5650516" y="5171864"/>
              <a:ext cx="890968" cy="45720"/>
            </a:xfrm>
            <a:custGeom>
              <a:avLst/>
              <a:gdLst>
                <a:gd name="connsiteX0" fmla="*/ 0 w 5939789"/>
                <a:gd name="connsiteY0" fmla="*/ 0 h 304800"/>
                <a:gd name="connsiteX1" fmla="*/ 227648 w 5939789"/>
                <a:gd name="connsiteY1" fmla="*/ 110490 h 304800"/>
                <a:gd name="connsiteX2" fmla="*/ 370523 w 5939789"/>
                <a:gd name="connsiteY2" fmla="*/ 185738 h 304800"/>
                <a:gd name="connsiteX3" fmla="*/ 514350 w 5939789"/>
                <a:gd name="connsiteY3" fmla="*/ 110490 h 304800"/>
                <a:gd name="connsiteX4" fmla="*/ 741998 w 5939789"/>
                <a:gd name="connsiteY4" fmla="*/ 0 h 304800"/>
                <a:gd name="connsiteX5" fmla="*/ 969645 w 5939789"/>
                <a:gd name="connsiteY5" fmla="*/ 110490 h 304800"/>
                <a:gd name="connsiteX6" fmla="*/ 1113473 w 5939789"/>
                <a:gd name="connsiteY6" fmla="*/ 185738 h 304800"/>
                <a:gd name="connsiteX7" fmla="*/ 1257300 w 5939789"/>
                <a:gd name="connsiteY7" fmla="*/ 110490 h 304800"/>
                <a:gd name="connsiteX8" fmla="*/ 1484948 w 5939789"/>
                <a:gd name="connsiteY8" fmla="*/ 0 h 304800"/>
                <a:gd name="connsiteX9" fmla="*/ 1712595 w 5939789"/>
                <a:gd name="connsiteY9" fmla="*/ 110490 h 304800"/>
                <a:gd name="connsiteX10" fmla="*/ 1856423 w 5939789"/>
                <a:gd name="connsiteY10" fmla="*/ 185738 h 304800"/>
                <a:gd name="connsiteX11" fmla="*/ 2000250 w 5939789"/>
                <a:gd name="connsiteY11" fmla="*/ 110490 h 304800"/>
                <a:gd name="connsiteX12" fmla="*/ 2226945 w 5939789"/>
                <a:gd name="connsiteY12" fmla="*/ 0 h 304800"/>
                <a:gd name="connsiteX13" fmla="*/ 2454593 w 5939789"/>
                <a:gd name="connsiteY13" fmla="*/ 110490 h 304800"/>
                <a:gd name="connsiteX14" fmla="*/ 2598420 w 5939789"/>
                <a:gd name="connsiteY14" fmla="*/ 185738 h 304800"/>
                <a:gd name="connsiteX15" fmla="*/ 2742248 w 5939789"/>
                <a:gd name="connsiteY15" fmla="*/ 110490 h 304800"/>
                <a:gd name="connsiteX16" fmla="*/ 2891730 w 5939789"/>
                <a:gd name="connsiteY16" fmla="*/ 10299 h 304800"/>
                <a:gd name="connsiteX17" fmla="*/ 2969894 w 5939789"/>
                <a:gd name="connsiteY17" fmla="*/ 0 h 304800"/>
                <a:gd name="connsiteX18" fmla="*/ 2969894 w 5939789"/>
                <a:gd name="connsiteY18" fmla="*/ 0 h 304800"/>
                <a:gd name="connsiteX19" fmla="*/ 2969895 w 5939789"/>
                <a:gd name="connsiteY19" fmla="*/ 0 h 304800"/>
                <a:gd name="connsiteX20" fmla="*/ 2969895 w 5939789"/>
                <a:gd name="connsiteY20" fmla="*/ 0 h 304800"/>
                <a:gd name="connsiteX21" fmla="*/ 2969895 w 5939789"/>
                <a:gd name="connsiteY21" fmla="*/ 0 h 304800"/>
                <a:gd name="connsiteX22" fmla="*/ 3048059 w 5939789"/>
                <a:gd name="connsiteY22" fmla="*/ 10299 h 304800"/>
                <a:gd name="connsiteX23" fmla="*/ 3197542 w 5939789"/>
                <a:gd name="connsiteY23" fmla="*/ 110490 h 304800"/>
                <a:gd name="connsiteX24" fmla="*/ 3340417 w 5939789"/>
                <a:gd name="connsiteY24" fmla="*/ 185738 h 304800"/>
                <a:gd name="connsiteX25" fmla="*/ 3484244 w 5939789"/>
                <a:gd name="connsiteY25" fmla="*/ 110490 h 304800"/>
                <a:gd name="connsiteX26" fmla="*/ 3711892 w 5939789"/>
                <a:gd name="connsiteY26" fmla="*/ 0 h 304800"/>
                <a:gd name="connsiteX27" fmla="*/ 3939539 w 5939789"/>
                <a:gd name="connsiteY27" fmla="*/ 110490 h 304800"/>
                <a:gd name="connsiteX28" fmla="*/ 4083367 w 5939789"/>
                <a:gd name="connsiteY28" fmla="*/ 185738 h 304800"/>
                <a:gd name="connsiteX29" fmla="*/ 4227194 w 5939789"/>
                <a:gd name="connsiteY29" fmla="*/ 110490 h 304800"/>
                <a:gd name="connsiteX30" fmla="*/ 4454842 w 5939789"/>
                <a:gd name="connsiteY30" fmla="*/ 0 h 304800"/>
                <a:gd name="connsiteX31" fmla="*/ 4682489 w 5939789"/>
                <a:gd name="connsiteY31" fmla="*/ 110490 h 304800"/>
                <a:gd name="connsiteX32" fmla="*/ 4826317 w 5939789"/>
                <a:gd name="connsiteY32" fmla="*/ 185738 h 304800"/>
                <a:gd name="connsiteX33" fmla="*/ 4970144 w 5939789"/>
                <a:gd name="connsiteY33" fmla="*/ 110490 h 304800"/>
                <a:gd name="connsiteX34" fmla="*/ 5196839 w 5939789"/>
                <a:gd name="connsiteY34" fmla="*/ 0 h 304800"/>
                <a:gd name="connsiteX35" fmla="*/ 5424487 w 5939789"/>
                <a:gd name="connsiteY35" fmla="*/ 110490 h 304800"/>
                <a:gd name="connsiteX36" fmla="*/ 5568314 w 5939789"/>
                <a:gd name="connsiteY36" fmla="*/ 185738 h 304800"/>
                <a:gd name="connsiteX37" fmla="*/ 5712142 w 5939789"/>
                <a:gd name="connsiteY37" fmla="*/ 110490 h 304800"/>
                <a:gd name="connsiteX38" fmla="*/ 5939789 w 5939789"/>
                <a:gd name="connsiteY38" fmla="*/ 0 h 304800"/>
                <a:gd name="connsiteX39" fmla="*/ 5939789 w 5939789"/>
                <a:gd name="connsiteY39" fmla="*/ 119063 h 304800"/>
                <a:gd name="connsiteX40" fmla="*/ 5795962 w 5939789"/>
                <a:gd name="connsiteY40" fmla="*/ 194310 h 304800"/>
                <a:gd name="connsiteX41" fmla="*/ 5568314 w 5939789"/>
                <a:gd name="connsiteY41" fmla="*/ 304800 h 304800"/>
                <a:gd name="connsiteX42" fmla="*/ 5340667 w 5939789"/>
                <a:gd name="connsiteY42" fmla="*/ 194310 h 304800"/>
                <a:gd name="connsiteX43" fmla="*/ 5196839 w 5939789"/>
                <a:gd name="connsiteY43" fmla="*/ 119063 h 304800"/>
                <a:gd name="connsiteX44" fmla="*/ 5053012 w 5939789"/>
                <a:gd name="connsiteY44" fmla="*/ 194310 h 304800"/>
                <a:gd name="connsiteX45" fmla="*/ 4826317 w 5939789"/>
                <a:gd name="connsiteY45" fmla="*/ 304800 h 304800"/>
                <a:gd name="connsiteX46" fmla="*/ 4598669 w 5939789"/>
                <a:gd name="connsiteY46" fmla="*/ 194310 h 304800"/>
                <a:gd name="connsiteX47" fmla="*/ 4454842 w 5939789"/>
                <a:gd name="connsiteY47" fmla="*/ 119063 h 304800"/>
                <a:gd name="connsiteX48" fmla="*/ 4311014 w 5939789"/>
                <a:gd name="connsiteY48" fmla="*/ 194310 h 304800"/>
                <a:gd name="connsiteX49" fmla="*/ 4083367 w 5939789"/>
                <a:gd name="connsiteY49" fmla="*/ 304800 h 304800"/>
                <a:gd name="connsiteX50" fmla="*/ 3855719 w 5939789"/>
                <a:gd name="connsiteY50" fmla="*/ 194310 h 304800"/>
                <a:gd name="connsiteX51" fmla="*/ 3711892 w 5939789"/>
                <a:gd name="connsiteY51" fmla="*/ 119063 h 304800"/>
                <a:gd name="connsiteX52" fmla="*/ 3569017 w 5939789"/>
                <a:gd name="connsiteY52" fmla="*/ 194310 h 304800"/>
                <a:gd name="connsiteX53" fmla="*/ 3341369 w 5939789"/>
                <a:gd name="connsiteY53" fmla="*/ 304800 h 304800"/>
                <a:gd name="connsiteX54" fmla="*/ 3113722 w 5939789"/>
                <a:gd name="connsiteY54" fmla="*/ 194310 h 304800"/>
                <a:gd name="connsiteX55" fmla="*/ 3015138 w 5939789"/>
                <a:gd name="connsiteY55" fmla="*/ 124659 h 304800"/>
                <a:gd name="connsiteX56" fmla="*/ 2969895 w 5939789"/>
                <a:gd name="connsiteY56" fmla="*/ 119063 h 304800"/>
                <a:gd name="connsiteX57" fmla="*/ 2924651 w 5939789"/>
                <a:gd name="connsiteY57" fmla="*/ 124659 h 304800"/>
                <a:gd name="connsiteX58" fmla="*/ 2826068 w 5939789"/>
                <a:gd name="connsiteY58" fmla="*/ 194310 h 304800"/>
                <a:gd name="connsiteX59" fmla="*/ 2598420 w 5939789"/>
                <a:gd name="connsiteY59" fmla="*/ 304800 h 304800"/>
                <a:gd name="connsiteX60" fmla="*/ 2370773 w 5939789"/>
                <a:gd name="connsiteY60" fmla="*/ 194310 h 304800"/>
                <a:gd name="connsiteX61" fmla="*/ 2226945 w 5939789"/>
                <a:gd name="connsiteY61" fmla="*/ 119063 h 304800"/>
                <a:gd name="connsiteX62" fmla="*/ 2083118 w 5939789"/>
                <a:gd name="connsiteY62" fmla="*/ 194310 h 304800"/>
                <a:gd name="connsiteX63" fmla="*/ 1855470 w 5939789"/>
                <a:gd name="connsiteY63" fmla="*/ 304800 h 304800"/>
                <a:gd name="connsiteX64" fmla="*/ 1627823 w 5939789"/>
                <a:gd name="connsiteY64" fmla="*/ 194310 h 304800"/>
                <a:gd name="connsiteX65" fmla="*/ 1483995 w 5939789"/>
                <a:gd name="connsiteY65" fmla="*/ 119063 h 304800"/>
                <a:gd name="connsiteX66" fmla="*/ 1340168 w 5939789"/>
                <a:gd name="connsiteY66" fmla="*/ 194310 h 304800"/>
                <a:gd name="connsiteX67" fmla="*/ 1112520 w 5939789"/>
                <a:gd name="connsiteY67" fmla="*/ 304800 h 304800"/>
                <a:gd name="connsiteX68" fmla="*/ 884873 w 5939789"/>
                <a:gd name="connsiteY68" fmla="*/ 194310 h 304800"/>
                <a:gd name="connsiteX69" fmla="*/ 741045 w 5939789"/>
                <a:gd name="connsiteY69" fmla="*/ 119063 h 304800"/>
                <a:gd name="connsiteX70" fmla="*/ 598170 w 5939789"/>
                <a:gd name="connsiteY70" fmla="*/ 194310 h 304800"/>
                <a:gd name="connsiteX71" fmla="*/ 371475 w 5939789"/>
                <a:gd name="connsiteY71" fmla="*/ 304800 h 304800"/>
                <a:gd name="connsiteX72" fmla="*/ 143828 w 5939789"/>
                <a:gd name="connsiteY72" fmla="*/ 194310 h 304800"/>
                <a:gd name="connsiteX73" fmla="*/ 0 w 5939789"/>
                <a:gd name="connsiteY73" fmla="*/ 11906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939789" h="304800">
                  <a:moveTo>
                    <a:pt x="0" y="0"/>
                  </a:moveTo>
                  <a:cubicBezTo>
                    <a:pt x="117158" y="0"/>
                    <a:pt x="179070" y="60960"/>
                    <a:pt x="227648" y="110490"/>
                  </a:cubicBezTo>
                  <a:cubicBezTo>
                    <a:pt x="271463" y="154305"/>
                    <a:pt x="302895" y="185738"/>
                    <a:pt x="370523" y="185738"/>
                  </a:cubicBezTo>
                  <a:cubicBezTo>
                    <a:pt x="439103" y="185738"/>
                    <a:pt x="470535" y="154305"/>
                    <a:pt x="514350" y="110490"/>
                  </a:cubicBezTo>
                  <a:cubicBezTo>
                    <a:pt x="563880" y="60960"/>
                    <a:pt x="624840" y="0"/>
                    <a:pt x="741998" y="0"/>
                  </a:cubicBezTo>
                  <a:cubicBezTo>
                    <a:pt x="859155" y="0"/>
                    <a:pt x="921068" y="60960"/>
                    <a:pt x="969645" y="110490"/>
                  </a:cubicBezTo>
                  <a:cubicBezTo>
                    <a:pt x="1013460" y="154305"/>
                    <a:pt x="1044893" y="185738"/>
                    <a:pt x="1113473" y="185738"/>
                  </a:cubicBezTo>
                  <a:cubicBezTo>
                    <a:pt x="1181100" y="185738"/>
                    <a:pt x="1213485" y="154305"/>
                    <a:pt x="1257300" y="110490"/>
                  </a:cubicBezTo>
                  <a:cubicBezTo>
                    <a:pt x="1305878" y="60960"/>
                    <a:pt x="1366838" y="0"/>
                    <a:pt x="1484948" y="0"/>
                  </a:cubicBezTo>
                  <a:cubicBezTo>
                    <a:pt x="1602105" y="0"/>
                    <a:pt x="1664018" y="60960"/>
                    <a:pt x="1712595" y="110490"/>
                  </a:cubicBezTo>
                  <a:cubicBezTo>
                    <a:pt x="1756410" y="154305"/>
                    <a:pt x="1787843" y="185738"/>
                    <a:pt x="1856423" y="185738"/>
                  </a:cubicBezTo>
                  <a:cubicBezTo>
                    <a:pt x="1924050" y="185738"/>
                    <a:pt x="1956435" y="154305"/>
                    <a:pt x="2000250" y="110490"/>
                  </a:cubicBezTo>
                  <a:cubicBezTo>
                    <a:pt x="2048828" y="60960"/>
                    <a:pt x="2109788" y="0"/>
                    <a:pt x="2226945" y="0"/>
                  </a:cubicBezTo>
                  <a:cubicBezTo>
                    <a:pt x="2344103" y="0"/>
                    <a:pt x="2406015" y="60960"/>
                    <a:pt x="2454593" y="110490"/>
                  </a:cubicBezTo>
                  <a:cubicBezTo>
                    <a:pt x="2498408" y="154305"/>
                    <a:pt x="2529840" y="185738"/>
                    <a:pt x="2598420" y="185738"/>
                  </a:cubicBezTo>
                  <a:cubicBezTo>
                    <a:pt x="2667000" y="185738"/>
                    <a:pt x="2698433" y="154305"/>
                    <a:pt x="2742248" y="110490"/>
                  </a:cubicBezTo>
                  <a:cubicBezTo>
                    <a:pt x="2778681" y="73343"/>
                    <a:pt x="2822615" y="29766"/>
                    <a:pt x="2891730" y="10299"/>
                  </a:cubicBezTo>
                  <a:lnTo>
                    <a:pt x="2969894" y="0"/>
                  </a:lnTo>
                  <a:lnTo>
                    <a:pt x="2969894" y="0"/>
                  </a:lnTo>
                  <a:lnTo>
                    <a:pt x="2969895" y="0"/>
                  </a:lnTo>
                  <a:lnTo>
                    <a:pt x="2969895" y="0"/>
                  </a:lnTo>
                  <a:lnTo>
                    <a:pt x="2969895" y="0"/>
                  </a:lnTo>
                  <a:lnTo>
                    <a:pt x="3048059" y="10299"/>
                  </a:lnTo>
                  <a:cubicBezTo>
                    <a:pt x="3117175" y="29766"/>
                    <a:pt x="3161109" y="73343"/>
                    <a:pt x="3197542" y="110490"/>
                  </a:cubicBezTo>
                  <a:cubicBezTo>
                    <a:pt x="3241357" y="154305"/>
                    <a:pt x="3272789" y="185738"/>
                    <a:pt x="3340417" y="185738"/>
                  </a:cubicBezTo>
                  <a:cubicBezTo>
                    <a:pt x="3408997" y="185738"/>
                    <a:pt x="3440429" y="154305"/>
                    <a:pt x="3484244" y="110490"/>
                  </a:cubicBezTo>
                  <a:cubicBezTo>
                    <a:pt x="3533774" y="60960"/>
                    <a:pt x="3594734" y="0"/>
                    <a:pt x="3711892" y="0"/>
                  </a:cubicBezTo>
                  <a:cubicBezTo>
                    <a:pt x="3829049" y="0"/>
                    <a:pt x="3890962" y="60960"/>
                    <a:pt x="3939539" y="110490"/>
                  </a:cubicBezTo>
                  <a:cubicBezTo>
                    <a:pt x="3983354" y="154305"/>
                    <a:pt x="4014787" y="185738"/>
                    <a:pt x="4083367" y="185738"/>
                  </a:cubicBezTo>
                  <a:cubicBezTo>
                    <a:pt x="4150994" y="185738"/>
                    <a:pt x="4183379" y="154305"/>
                    <a:pt x="4227194" y="110490"/>
                  </a:cubicBezTo>
                  <a:cubicBezTo>
                    <a:pt x="4275772" y="60960"/>
                    <a:pt x="4336732" y="0"/>
                    <a:pt x="4454842" y="0"/>
                  </a:cubicBezTo>
                  <a:cubicBezTo>
                    <a:pt x="4571999" y="0"/>
                    <a:pt x="4633912" y="60960"/>
                    <a:pt x="4682489" y="110490"/>
                  </a:cubicBezTo>
                  <a:cubicBezTo>
                    <a:pt x="4726304" y="154305"/>
                    <a:pt x="4757737" y="185738"/>
                    <a:pt x="4826317" y="185738"/>
                  </a:cubicBezTo>
                  <a:cubicBezTo>
                    <a:pt x="4893944" y="185738"/>
                    <a:pt x="4926329" y="154305"/>
                    <a:pt x="4970144" y="110490"/>
                  </a:cubicBezTo>
                  <a:cubicBezTo>
                    <a:pt x="5018722" y="60960"/>
                    <a:pt x="5079682" y="0"/>
                    <a:pt x="5196839" y="0"/>
                  </a:cubicBezTo>
                  <a:cubicBezTo>
                    <a:pt x="5313997" y="0"/>
                    <a:pt x="5375909" y="60960"/>
                    <a:pt x="5424487" y="110490"/>
                  </a:cubicBezTo>
                  <a:cubicBezTo>
                    <a:pt x="5468302" y="154305"/>
                    <a:pt x="5499734" y="185738"/>
                    <a:pt x="5568314" y="185738"/>
                  </a:cubicBezTo>
                  <a:cubicBezTo>
                    <a:pt x="5636894" y="185738"/>
                    <a:pt x="5668327" y="154305"/>
                    <a:pt x="5712142" y="110490"/>
                  </a:cubicBezTo>
                  <a:cubicBezTo>
                    <a:pt x="5760719" y="60960"/>
                    <a:pt x="5822632" y="0"/>
                    <a:pt x="5939789" y="0"/>
                  </a:cubicBezTo>
                  <a:lnTo>
                    <a:pt x="5939789" y="119063"/>
                  </a:lnTo>
                  <a:cubicBezTo>
                    <a:pt x="5871209" y="119063"/>
                    <a:pt x="5839777" y="150495"/>
                    <a:pt x="5795962" y="194310"/>
                  </a:cubicBezTo>
                  <a:cubicBezTo>
                    <a:pt x="5747384" y="243840"/>
                    <a:pt x="5686424" y="304800"/>
                    <a:pt x="5568314" y="304800"/>
                  </a:cubicBezTo>
                  <a:cubicBezTo>
                    <a:pt x="5451157" y="304800"/>
                    <a:pt x="5389244" y="243840"/>
                    <a:pt x="5340667" y="194310"/>
                  </a:cubicBezTo>
                  <a:cubicBezTo>
                    <a:pt x="5296852" y="150495"/>
                    <a:pt x="5265419" y="119063"/>
                    <a:pt x="5196839" y="119063"/>
                  </a:cubicBezTo>
                  <a:cubicBezTo>
                    <a:pt x="5128259" y="119063"/>
                    <a:pt x="5096827" y="150495"/>
                    <a:pt x="5053012" y="194310"/>
                  </a:cubicBezTo>
                  <a:cubicBezTo>
                    <a:pt x="5004434" y="243840"/>
                    <a:pt x="4943474" y="304800"/>
                    <a:pt x="4826317" y="304800"/>
                  </a:cubicBezTo>
                  <a:cubicBezTo>
                    <a:pt x="4709159" y="304800"/>
                    <a:pt x="4647247" y="243840"/>
                    <a:pt x="4598669" y="194310"/>
                  </a:cubicBezTo>
                  <a:cubicBezTo>
                    <a:pt x="4554854" y="150495"/>
                    <a:pt x="4523422" y="119063"/>
                    <a:pt x="4454842" y="119063"/>
                  </a:cubicBezTo>
                  <a:cubicBezTo>
                    <a:pt x="4386262" y="119063"/>
                    <a:pt x="4354829" y="150495"/>
                    <a:pt x="4311014" y="194310"/>
                  </a:cubicBezTo>
                  <a:cubicBezTo>
                    <a:pt x="4262437" y="243840"/>
                    <a:pt x="4200524" y="304800"/>
                    <a:pt x="4083367" y="304800"/>
                  </a:cubicBezTo>
                  <a:cubicBezTo>
                    <a:pt x="3966209" y="304800"/>
                    <a:pt x="3904297" y="243840"/>
                    <a:pt x="3855719" y="194310"/>
                  </a:cubicBezTo>
                  <a:cubicBezTo>
                    <a:pt x="3811904" y="150495"/>
                    <a:pt x="3780472" y="119063"/>
                    <a:pt x="3711892" y="119063"/>
                  </a:cubicBezTo>
                  <a:cubicBezTo>
                    <a:pt x="3644264" y="119063"/>
                    <a:pt x="3611879" y="150495"/>
                    <a:pt x="3569017" y="194310"/>
                  </a:cubicBezTo>
                  <a:cubicBezTo>
                    <a:pt x="3519487" y="243840"/>
                    <a:pt x="3458527" y="304800"/>
                    <a:pt x="3341369" y="304800"/>
                  </a:cubicBezTo>
                  <a:cubicBezTo>
                    <a:pt x="3224212" y="304800"/>
                    <a:pt x="3162299" y="243840"/>
                    <a:pt x="3113722" y="194310"/>
                  </a:cubicBezTo>
                  <a:cubicBezTo>
                    <a:pt x="3080861" y="161449"/>
                    <a:pt x="3054965" y="135553"/>
                    <a:pt x="3015138" y="124659"/>
                  </a:cubicBezTo>
                  <a:lnTo>
                    <a:pt x="2969895" y="119063"/>
                  </a:lnTo>
                  <a:lnTo>
                    <a:pt x="2924651" y="124659"/>
                  </a:lnTo>
                  <a:cubicBezTo>
                    <a:pt x="2884825" y="135553"/>
                    <a:pt x="2858929" y="161449"/>
                    <a:pt x="2826068" y="194310"/>
                  </a:cubicBezTo>
                  <a:cubicBezTo>
                    <a:pt x="2777490" y="243840"/>
                    <a:pt x="2716530" y="304800"/>
                    <a:pt x="2598420" y="304800"/>
                  </a:cubicBezTo>
                  <a:cubicBezTo>
                    <a:pt x="2481263" y="304800"/>
                    <a:pt x="2419350" y="243840"/>
                    <a:pt x="2370773" y="194310"/>
                  </a:cubicBezTo>
                  <a:cubicBezTo>
                    <a:pt x="2326958" y="150495"/>
                    <a:pt x="2295525" y="119063"/>
                    <a:pt x="2226945" y="119063"/>
                  </a:cubicBezTo>
                  <a:cubicBezTo>
                    <a:pt x="2158365" y="119063"/>
                    <a:pt x="2126933" y="150495"/>
                    <a:pt x="2083118" y="194310"/>
                  </a:cubicBezTo>
                  <a:cubicBezTo>
                    <a:pt x="2033588" y="243840"/>
                    <a:pt x="1972628" y="304800"/>
                    <a:pt x="1855470" y="304800"/>
                  </a:cubicBezTo>
                  <a:cubicBezTo>
                    <a:pt x="1738313" y="304800"/>
                    <a:pt x="1676400" y="243840"/>
                    <a:pt x="1627823" y="194310"/>
                  </a:cubicBezTo>
                  <a:cubicBezTo>
                    <a:pt x="1584008" y="150495"/>
                    <a:pt x="1552575" y="119063"/>
                    <a:pt x="1483995" y="119063"/>
                  </a:cubicBezTo>
                  <a:cubicBezTo>
                    <a:pt x="1415415" y="119063"/>
                    <a:pt x="1383983" y="150495"/>
                    <a:pt x="1340168" y="194310"/>
                  </a:cubicBezTo>
                  <a:cubicBezTo>
                    <a:pt x="1290638" y="243840"/>
                    <a:pt x="1229678" y="304800"/>
                    <a:pt x="1112520" y="304800"/>
                  </a:cubicBezTo>
                  <a:cubicBezTo>
                    <a:pt x="995363" y="304800"/>
                    <a:pt x="933450" y="243840"/>
                    <a:pt x="884873" y="194310"/>
                  </a:cubicBezTo>
                  <a:cubicBezTo>
                    <a:pt x="841058" y="150495"/>
                    <a:pt x="809625" y="119063"/>
                    <a:pt x="741045" y="119063"/>
                  </a:cubicBezTo>
                  <a:cubicBezTo>
                    <a:pt x="673418" y="119063"/>
                    <a:pt x="641033" y="150495"/>
                    <a:pt x="598170" y="194310"/>
                  </a:cubicBezTo>
                  <a:cubicBezTo>
                    <a:pt x="549593" y="243840"/>
                    <a:pt x="488633" y="304800"/>
                    <a:pt x="371475" y="304800"/>
                  </a:cubicBezTo>
                  <a:cubicBezTo>
                    <a:pt x="254318" y="304800"/>
                    <a:pt x="192405" y="243840"/>
                    <a:pt x="143828" y="194310"/>
                  </a:cubicBezTo>
                  <a:cubicBezTo>
                    <a:pt x="100013" y="150495"/>
                    <a:pt x="68580" y="119063"/>
                    <a:pt x="0" y="11906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DA94D"/>
                </a:gs>
                <a:gs pos="100000">
                  <a:srgbClr val="DC5225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12" name="任意多边形 59"/>
            <p:cNvSpPr/>
            <p:nvPr/>
          </p:nvSpPr>
          <p:spPr>
            <a:xfrm>
              <a:off x="5962995" y="4757076"/>
              <a:ext cx="266011" cy="260273"/>
            </a:xfrm>
            <a:custGeom>
              <a:avLst/>
              <a:gdLst>
                <a:gd name="T0" fmla="*/ 7506 w 12266"/>
                <a:gd name="T1" fmla="*/ 6813 h 12000"/>
                <a:gd name="T2" fmla="*/ 9333 w 12266"/>
                <a:gd name="T3" fmla="*/ 3600 h 12000"/>
                <a:gd name="T4" fmla="*/ 6000 w 12266"/>
                <a:gd name="T5" fmla="*/ 0 h 12000"/>
                <a:gd name="T6" fmla="*/ 2666 w 12266"/>
                <a:gd name="T7" fmla="*/ 3600 h 12000"/>
                <a:gd name="T8" fmla="*/ 4503 w 12266"/>
                <a:gd name="T9" fmla="*/ 6818 h 12000"/>
                <a:gd name="T10" fmla="*/ 0 w 12266"/>
                <a:gd name="T11" fmla="*/ 12000 h 12000"/>
                <a:gd name="T12" fmla="*/ 5810 w 12266"/>
                <a:gd name="T13" fmla="*/ 12000 h 12000"/>
                <a:gd name="T14" fmla="*/ 12266 w 12266"/>
                <a:gd name="T15" fmla="*/ 12000 h 12000"/>
                <a:gd name="T16" fmla="*/ 7506 w 12266"/>
                <a:gd name="T17" fmla="*/ 6813 h 1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66" h="12000">
                  <a:moveTo>
                    <a:pt x="7506" y="6813"/>
                  </a:moveTo>
                  <a:cubicBezTo>
                    <a:pt x="8590" y="6218"/>
                    <a:pt x="9333" y="5003"/>
                    <a:pt x="9333" y="3600"/>
                  </a:cubicBezTo>
                  <a:cubicBezTo>
                    <a:pt x="9333" y="1612"/>
                    <a:pt x="7841" y="0"/>
                    <a:pt x="6000" y="0"/>
                  </a:cubicBezTo>
                  <a:cubicBezTo>
                    <a:pt x="4159" y="0"/>
                    <a:pt x="2666" y="1612"/>
                    <a:pt x="2666" y="3600"/>
                  </a:cubicBezTo>
                  <a:cubicBezTo>
                    <a:pt x="2666" y="5007"/>
                    <a:pt x="3414" y="6226"/>
                    <a:pt x="4503" y="6818"/>
                  </a:cubicBezTo>
                  <a:cubicBezTo>
                    <a:pt x="1308" y="7627"/>
                    <a:pt x="0" y="10159"/>
                    <a:pt x="0" y="12000"/>
                  </a:cubicBezTo>
                  <a:lnTo>
                    <a:pt x="5810" y="12000"/>
                  </a:lnTo>
                  <a:lnTo>
                    <a:pt x="12266" y="12000"/>
                  </a:lnTo>
                  <a:cubicBezTo>
                    <a:pt x="12266" y="9660"/>
                    <a:pt x="10232" y="7398"/>
                    <a:pt x="7506" y="6813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21" name="Group 16"/>
          <p:cNvGrpSpPr/>
          <p:nvPr/>
        </p:nvGrpSpPr>
        <p:grpSpPr>
          <a:xfrm>
            <a:off x="10197548" y="5361081"/>
            <a:ext cx="1656520" cy="932714"/>
            <a:chOff x="5267740" y="4754400"/>
            <a:chExt cx="1656520" cy="932714"/>
          </a:xfrm>
        </p:grpSpPr>
        <p:sp>
          <p:nvSpPr>
            <p:cNvPr id="22" name="文本框 58"/>
            <p:cNvSpPr txBox="1"/>
            <p:nvPr/>
          </p:nvSpPr>
          <p:spPr>
            <a:xfrm>
              <a:off x="5267740" y="5379337"/>
              <a:ext cx="165652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Source Han Serif SC" panose="02020400000000000000" pitchFamily="18" charset="-122"/>
                </a:rPr>
                <a:t>授课时间：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Source Han Serif SC" panose="02020400000000000000" pitchFamily="18" charset="-122"/>
                </a:rPr>
                <a:t>20XX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23" name="任意多边形 33"/>
            <p:cNvSpPr/>
            <p:nvPr/>
          </p:nvSpPr>
          <p:spPr>
            <a:xfrm>
              <a:off x="5650516" y="5171864"/>
              <a:ext cx="890968" cy="45720"/>
            </a:xfrm>
            <a:custGeom>
              <a:avLst/>
              <a:gdLst>
                <a:gd name="connsiteX0" fmla="*/ 0 w 5939789"/>
                <a:gd name="connsiteY0" fmla="*/ 0 h 304800"/>
                <a:gd name="connsiteX1" fmla="*/ 227648 w 5939789"/>
                <a:gd name="connsiteY1" fmla="*/ 110490 h 304800"/>
                <a:gd name="connsiteX2" fmla="*/ 370523 w 5939789"/>
                <a:gd name="connsiteY2" fmla="*/ 185738 h 304800"/>
                <a:gd name="connsiteX3" fmla="*/ 514350 w 5939789"/>
                <a:gd name="connsiteY3" fmla="*/ 110490 h 304800"/>
                <a:gd name="connsiteX4" fmla="*/ 741998 w 5939789"/>
                <a:gd name="connsiteY4" fmla="*/ 0 h 304800"/>
                <a:gd name="connsiteX5" fmla="*/ 969645 w 5939789"/>
                <a:gd name="connsiteY5" fmla="*/ 110490 h 304800"/>
                <a:gd name="connsiteX6" fmla="*/ 1113473 w 5939789"/>
                <a:gd name="connsiteY6" fmla="*/ 185738 h 304800"/>
                <a:gd name="connsiteX7" fmla="*/ 1257300 w 5939789"/>
                <a:gd name="connsiteY7" fmla="*/ 110490 h 304800"/>
                <a:gd name="connsiteX8" fmla="*/ 1484948 w 5939789"/>
                <a:gd name="connsiteY8" fmla="*/ 0 h 304800"/>
                <a:gd name="connsiteX9" fmla="*/ 1712595 w 5939789"/>
                <a:gd name="connsiteY9" fmla="*/ 110490 h 304800"/>
                <a:gd name="connsiteX10" fmla="*/ 1856423 w 5939789"/>
                <a:gd name="connsiteY10" fmla="*/ 185738 h 304800"/>
                <a:gd name="connsiteX11" fmla="*/ 2000250 w 5939789"/>
                <a:gd name="connsiteY11" fmla="*/ 110490 h 304800"/>
                <a:gd name="connsiteX12" fmla="*/ 2226945 w 5939789"/>
                <a:gd name="connsiteY12" fmla="*/ 0 h 304800"/>
                <a:gd name="connsiteX13" fmla="*/ 2454593 w 5939789"/>
                <a:gd name="connsiteY13" fmla="*/ 110490 h 304800"/>
                <a:gd name="connsiteX14" fmla="*/ 2598420 w 5939789"/>
                <a:gd name="connsiteY14" fmla="*/ 185738 h 304800"/>
                <a:gd name="connsiteX15" fmla="*/ 2742248 w 5939789"/>
                <a:gd name="connsiteY15" fmla="*/ 110490 h 304800"/>
                <a:gd name="connsiteX16" fmla="*/ 2891730 w 5939789"/>
                <a:gd name="connsiteY16" fmla="*/ 10299 h 304800"/>
                <a:gd name="connsiteX17" fmla="*/ 2969894 w 5939789"/>
                <a:gd name="connsiteY17" fmla="*/ 0 h 304800"/>
                <a:gd name="connsiteX18" fmla="*/ 2969894 w 5939789"/>
                <a:gd name="connsiteY18" fmla="*/ 0 h 304800"/>
                <a:gd name="connsiteX19" fmla="*/ 2969895 w 5939789"/>
                <a:gd name="connsiteY19" fmla="*/ 0 h 304800"/>
                <a:gd name="connsiteX20" fmla="*/ 2969895 w 5939789"/>
                <a:gd name="connsiteY20" fmla="*/ 0 h 304800"/>
                <a:gd name="connsiteX21" fmla="*/ 2969895 w 5939789"/>
                <a:gd name="connsiteY21" fmla="*/ 0 h 304800"/>
                <a:gd name="connsiteX22" fmla="*/ 3048059 w 5939789"/>
                <a:gd name="connsiteY22" fmla="*/ 10299 h 304800"/>
                <a:gd name="connsiteX23" fmla="*/ 3197542 w 5939789"/>
                <a:gd name="connsiteY23" fmla="*/ 110490 h 304800"/>
                <a:gd name="connsiteX24" fmla="*/ 3340417 w 5939789"/>
                <a:gd name="connsiteY24" fmla="*/ 185738 h 304800"/>
                <a:gd name="connsiteX25" fmla="*/ 3484244 w 5939789"/>
                <a:gd name="connsiteY25" fmla="*/ 110490 h 304800"/>
                <a:gd name="connsiteX26" fmla="*/ 3711892 w 5939789"/>
                <a:gd name="connsiteY26" fmla="*/ 0 h 304800"/>
                <a:gd name="connsiteX27" fmla="*/ 3939539 w 5939789"/>
                <a:gd name="connsiteY27" fmla="*/ 110490 h 304800"/>
                <a:gd name="connsiteX28" fmla="*/ 4083367 w 5939789"/>
                <a:gd name="connsiteY28" fmla="*/ 185738 h 304800"/>
                <a:gd name="connsiteX29" fmla="*/ 4227194 w 5939789"/>
                <a:gd name="connsiteY29" fmla="*/ 110490 h 304800"/>
                <a:gd name="connsiteX30" fmla="*/ 4454842 w 5939789"/>
                <a:gd name="connsiteY30" fmla="*/ 0 h 304800"/>
                <a:gd name="connsiteX31" fmla="*/ 4682489 w 5939789"/>
                <a:gd name="connsiteY31" fmla="*/ 110490 h 304800"/>
                <a:gd name="connsiteX32" fmla="*/ 4826317 w 5939789"/>
                <a:gd name="connsiteY32" fmla="*/ 185738 h 304800"/>
                <a:gd name="connsiteX33" fmla="*/ 4970144 w 5939789"/>
                <a:gd name="connsiteY33" fmla="*/ 110490 h 304800"/>
                <a:gd name="connsiteX34" fmla="*/ 5196839 w 5939789"/>
                <a:gd name="connsiteY34" fmla="*/ 0 h 304800"/>
                <a:gd name="connsiteX35" fmla="*/ 5424487 w 5939789"/>
                <a:gd name="connsiteY35" fmla="*/ 110490 h 304800"/>
                <a:gd name="connsiteX36" fmla="*/ 5568314 w 5939789"/>
                <a:gd name="connsiteY36" fmla="*/ 185738 h 304800"/>
                <a:gd name="connsiteX37" fmla="*/ 5712142 w 5939789"/>
                <a:gd name="connsiteY37" fmla="*/ 110490 h 304800"/>
                <a:gd name="connsiteX38" fmla="*/ 5939789 w 5939789"/>
                <a:gd name="connsiteY38" fmla="*/ 0 h 304800"/>
                <a:gd name="connsiteX39" fmla="*/ 5939789 w 5939789"/>
                <a:gd name="connsiteY39" fmla="*/ 119063 h 304800"/>
                <a:gd name="connsiteX40" fmla="*/ 5795962 w 5939789"/>
                <a:gd name="connsiteY40" fmla="*/ 194310 h 304800"/>
                <a:gd name="connsiteX41" fmla="*/ 5568314 w 5939789"/>
                <a:gd name="connsiteY41" fmla="*/ 304800 h 304800"/>
                <a:gd name="connsiteX42" fmla="*/ 5340667 w 5939789"/>
                <a:gd name="connsiteY42" fmla="*/ 194310 h 304800"/>
                <a:gd name="connsiteX43" fmla="*/ 5196839 w 5939789"/>
                <a:gd name="connsiteY43" fmla="*/ 119063 h 304800"/>
                <a:gd name="connsiteX44" fmla="*/ 5053012 w 5939789"/>
                <a:gd name="connsiteY44" fmla="*/ 194310 h 304800"/>
                <a:gd name="connsiteX45" fmla="*/ 4826317 w 5939789"/>
                <a:gd name="connsiteY45" fmla="*/ 304800 h 304800"/>
                <a:gd name="connsiteX46" fmla="*/ 4598669 w 5939789"/>
                <a:gd name="connsiteY46" fmla="*/ 194310 h 304800"/>
                <a:gd name="connsiteX47" fmla="*/ 4454842 w 5939789"/>
                <a:gd name="connsiteY47" fmla="*/ 119063 h 304800"/>
                <a:gd name="connsiteX48" fmla="*/ 4311014 w 5939789"/>
                <a:gd name="connsiteY48" fmla="*/ 194310 h 304800"/>
                <a:gd name="connsiteX49" fmla="*/ 4083367 w 5939789"/>
                <a:gd name="connsiteY49" fmla="*/ 304800 h 304800"/>
                <a:gd name="connsiteX50" fmla="*/ 3855719 w 5939789"/>
                <a:gd name="connsiteY50" fmla="*/ 194310 h 304800"/>
                <a:gd name="connsiteX51" fmla="*/ 3711892 w 5939789"/>
                <a:gd name="connsiteY51" fmla="*/ 119063 h 304800"/>
                <a:gd name="connsiteX52" fmla="*/ 3569017 w 5939789"/>
                <a:gd name="connsiteY52" fmla="*/ 194310 h 304800"/>
                <a:gd name="connsiteX53" fmla="*/ 3341369 w 5939789"/>
                <a:gd name="connsiteY53" fmla="*/ 304800 h 304800"/>
                <a:gd name="connsiteX54" fmla="*/ 3113722 w 5939789"/>
                <a:gd name="connsiteY54" fmla="*/ 194310 h 304800"/>
                <a:gd name="connsiteX55" fmla="*/ 3015138 w 5939789"/>
                <a:gd name="connsiteY55" fmla="*/ 124659 h 304800"/>
                <a:gd name="connsiteX56" fmla="*/ 2969895 w 5939789"/>
                <a:gd name="connsiteY56" fmla="*/ 119063 h 304800"/>
                <a:gd name="connsiteX57" fmla="*/ 2924651 w 5939789"/>
                <a:gd name="connsiteY57" fmla="*/ 124659 h 304800"/>
                <a:gd name="connsiteX58" fmla="*/ 2826068 w 5939789"/>
                <a:gd name="connsiteY58" fmla="*/ 194310 h 304800"/>
                <a:gd name="connsiteX59" fmla="*/ 2598420 w 5939789"/>
                <a:gd name="connsiteY59" fmla="*/ 304800 h 304800"/>
                <a:gd name="connsiteX60" fmla="*/ 2370773 w 5939789"/>
                <a:gd name="connsiteY60" fmla="*/ 194310 h 304800"/>
                <a:gd name="connsiteX61" fmla="*/ 2226945 w 5939789"/>
                <a:gd name="connsiteY61" fmla="*/ 119063 h 304800"/>
                <a:gd name="connsiteX62" fmla="*/ 2083118 w 5939789"/>
                <a:gd name="connsiteY62" fmla="*/ 194310 h 304800"/>
                <a:gd name="connsiteX63" fmla="*/ 1855470 w 5939789"/>
                <a:gd name="connsiteY63" fmla="*/ 304800 h 304800"/>
                <a:gd name="connsiteX64" fmla="*/ 1627823 w 5939789"/>
                <a:gd name="connsiteY64" fmla="*/ 194310 h 304800"/>
                <a:gd name="connsiteX65" fmla="*/ 1483995 w 5939789"/>
                <a:gd name="connsiteY65" fmla="*/ 119063 h 304800"/>
                <a:gd name="connsiteX66" fmla="*/ 1340168 w 5939789"/>
                <a:gd name="connsiteY66" fmla="*/ 194310 h 304800"/>
                <a:gd name="connsiteX67" fmla="*/ 1112520 w 5939789"/>
                <a:gd name="connsiteY67" fmla="*/ 304800 h 304800"/>
                <a:gd name="connsiteX68" fmla="*/ 884873 w 5939789"/>
                <a:gd name="connsiteY68" fmla="*/ 194310 h 304800"/>
                <a:gd name="connsiteX69" fmla="*/ 741045 w 5939789"/>
                <a:gd name="connsiteY69" fmla="*/ 119063 h 304800"/>
                <a:gd name="connsiteX70" fmla="*/ 598170 w 5939789"/>
                <a:gd name="connsiteY70" fmla="*/ 194310 h 304800"/>
                <a:gd name="connsiteX71" fmla="*/ 371475 w 5939789"/>
                <a:gd name="connsiteY71" fmla="*/ 304800 h 304800"/>
                <a:gd name="connsiteX72" fmla="*/ 143828 w 5939789"/>
                <a:gd name="connsiteY72" fmla="*/ 194310 h 304800"/>
                <a:gd name="connsiteX73" fmla="*/ 0 w 5939789"/>
                <a:gd name="connsiteY73" fmla="*/ 11906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939789" h="304800">
                  <a:moveTo>
                    <a:pt x="0" y="0"/>
                  </a:moveTo>
                  <a:cubicBezTo>
                    <a:pt x="117158" y="0"/>
                    <a:pt x="179070" y="60960"/>
                    <a:pt x="227648" y="110490"/>
                  </a:cubicBezTo>
                  <a:cubicBezTo>
                    <a:pt x="271463" y="154305"/>
                    <a:pt x="302895" y="185738"/>
                    <a:pt x="370523" y="185738"/>
                  </a:cubicBezTo>
                  <a:cubicBezTo>
                    <a:pt x="439103" y="185738"/>
                    <a:pt x="470535" y="154305"/>
                    <a:pt x="514350" y="110490"/>
                  </a:cubicBezTo>
                  <a:cubicBezTo>
                    <a:pt x="563880" y="60960"/>
                    <a:pt x="624840" y="0"/>
                    <a:pt x="741998" y="0"/>
                  </a:cubicBezTo>
                  <a:cubicBezTo>
                    <a:pt x="859155" y="0"/>
                    <a:pt x="921068" y="60960"/>
                    <a:pt x="969645" y="110490"/>
                  </a:cubicBezTo>
                  <a:cubicBezTo>
                    <a:pt x="1013460" y="154305"/>
                    <a:pt x="1044893" y="185738"/>
                    <a:pt x="1113473" y="185738"/>
                  </a:cubicBezTo>
                  <a:cubicBezTo>
                    <a:pt x="1181100" y="185738"/>
                    <a:pt x="1213485" y="154305"/>
                    <a:pt x="1257300" y="110490"/>
                  </a:cubicBezTo>
                  <a:cubicBezTo>
                    <a:pt x="1305878" y="60960"/>
                    <a:pt x="1366838" y="0"/>
                    <a:pt x="1484948" y="0"/>
                  </a:cubicBezTo>
                  <a:cubicBezTo>
                    <a:pt x="1602105" y="0"/>
                    <a:pt x="1664018" y="60960"/>
                    <a:pt x="1712595" y="110490"/>
                  </a:cubicBezTo>
                  <a:cubicBezTo>
                    <a:pt x="1756410" y="154305"/>
                    <a:pt x="1787843" y="185738"/>
                    <a:pt x="1856423" y="185738"/>
                  </a:cubicBezTo>
                  <a:cubicBezTo>
                    <a:pt x="1924050" y="185738"/>
                    <a:pt x="1956435" y="154305"/>
                    <a:pt x="2000250" y="110490"/>
                  </a:cubicBezTo>
                  <a:cubicBezTo>
                    <a:pt x="2048828" y="60960"/>
                    <a:pt x="2109788" y="0"/>
                    <a:pt x="2226945" y="0"/>
                  </a:cubicBezTo>
                  <a:cubicBezTo>
                    <a:pt x="2344103" y="0"/>
                    <a:pt x="2406015" y="60960"/>
                    <a:pt x="2454593" y="110490"/>
                  </a:cubicBezTo>
                  <a:cubicBezTo>
                    <a:pt x="2498408" y="154305"/>
                    <a:pt x="2529840" y="185738"/>
                    <a:pt x="2598420" y="185738"/>
                  </a:cubicBezTo>
                  <a:cubicBezTo>
                    <a:pt x="2667000" y="185738"/>
                    <a:pt x="2698433" y="154305"/>
                    <a:pt x="2742248" y="110490"/>
                  </a:cubicBezTo>
                  <a:cubicBezTo>
                    <a:pt x="2778681" y="73343"/>
                    <a:pt x="2822615" y="29766"/>
                    <a:pt x="2891730" y="10299"/>
                  </a:cubicBezTo>
                  <a:lnTo>
                    <a:pt x="2969894" y="0"/>
                  </a:lnTo>
                  <a:lnTo>
                    <a:pt x="2969894" y="0"/>
                  </a:lnTo>
                  <a:lnTo>
                    <a:pt x="2969895" y="0"/>
                  </a:lnTo>
                  <a:lnTo>
                    <a:pt x="2969895" y="0"/>
                  </a:lnTo>
                  <a:lnTo>
                    <a:pt x="2969895" y="0"/>
                  </a:lnTo>
                  <a:lnTo>
                    <a:pt x="3048059" y="10299"/>
                  </a:lnTo>
                  <a:cubicBezTo>
                    <a:pt x="3117175" y="29766"/>
                    <a:pt x="3161109" y="73343"/>
                    <a:pt x="3197542" y="110490"/>
                  </a:cubicBezTo>
                  <a:cubicBezTo>
                    <a:pt x="3241357" y="154305"/>
                    <a:pt x="3272789" y="185738"/>
                    <a:pt x="3340417" y="185738"/>
                  </a:cubicBezTo>
                  <a:cubicBezTo>
                    <a:pt x="3408997" y="185738"/>
                    <a:pt x="3440429" y="154305"/>
                    <a:pt x="3484244" y="110490"/>
                  </a:cubicBezTo>
                  <a:cubicBezTo>
                    <a:pt x="3533774" y="60960"/>
                    <a:pt x="3594734" y="0"/>
                    <a:pt x="3711892" y="0"/>
                  </a:cubicBezTo>
                  <a:cubicBezTo>
                    <a:pt x="3829049" y="0"/>
                    <a:pt x="3890962" y="60960"/>
                    <a:pt x="3939539" y="110490"/>
                  </a:cubicBezTo>
                  <a:cubicBezTo>
                    <a:pt x="3983354" y="154305"/>
                    <a:pt x="4014787" y="185738"/>
                    <a:pt x="4083367" y="185738"/>
                  </a:cubicBezTo>
                  <a:cubicBezTo>
                    <a:pt x="4150994" y="185738"/>
                    <a:pt x="4183379" y="154305"/>
                    <a:pt x="4227194" y="110490"/>
                  </a:cubicBezTo>
                  <a:cubicBezTo>
                    <a:pt x="4275772" y="60960"/>
                    <a:pt x="4336732" y="0"/>
                    <a:pt x="4454842" y="0"/>
                  </a:cubicBezTo>
                  <a:cubicBezTo>
                    <a:pt x="4571999" y="0"/>
                    <a:pt x="4633912" y="60960"/>
                    <a:pt x="4682489" y="110490"/>
                  </a:cubicBezTo>
                  <a:cubicBezTo>
                    <a:pt x="4726304" y="154305"/>
                    <a:pt x="4757737" y="185738"/>
                    <a:pt x="4826317" y="185738"/>
                  </a:cubicBezTo>
                  <a:cubicBezTo>
                    <a:pt x="4893944" y="185738"/>
                    <a:pt x="4926329" y="154305"/>
                    <a:pt x="4970144" y="110490"/>
                  </a:cubicBezTo>
                  <a:cubicBezTo>
                    <a:pt x="5018722" y="60960"/>
                    <a:pt x="5079682" y="0"/>
                    <a:pt x="5196839" y="0"/>
                  </a:cubicBezTo>
                  <a:cubicBezTo>
                    <a:pt x="5313997" y="0"/>
                    <a:pt x="5375909" y="60960"/>
                    <a:pt x="5424487" y="110490"/>
                  </a:cubicBezTo>
                  <a:cubicBezTo>
                    <a:pt x="5468302" y="154305"/>
                    <a:pt x="5499734" y="185738"/>
                    <a:pt x="5568314" y="185738"/>
                  </a:cubicBezTo>
                  <a:cubicBezTo>
                    <a:pt x="5636894" y="185738"/>
                    <a:pt x="5668327" y="154305"/>
                    <a:pt x="5712142" y="110490"/>
                  </a:cubicBezTo>
                  <a:cubicBezTo>
                    <a:pt x="5760719" y="60960"/>
                    <a:pt x="5822632" y="0"/>
                    <a:pt x="5939789" y="0"/>
                  </a:cubicBezTo>
                  <a:lnTo>
                    <a:pt x="5939789" y="119063"/>
                  </a:lnTo>
                  <a:cubicBezTo>
                    <a:pt x="5871209" y="119063"/>
                    <a:pt x="5839777" y="150495"/>
                    <a:pt x="5795962" y="194310"/>
                  </a:cubicBezTo>
                  <a:cubicBezTo>
                    <a:pt x="5747384" y="243840"/>
                    <a:pt x="5686424" y="304800"/>
                    <a:pt x="5568314" y="304800"/>
                  </a:cubicBezTo>
                  <a:cubicBezTo>
                    <a:pt x="5451157" y="304800"/>
                    <a:pt x="5389244" y="243840"/>
                    <a:pt x="5340667" y="194310"/>
                  </a:cubicBezTo>
                  <a:cubicBezTo>
                    <a:pt x="5296852" y="150495"/>
                    <a:pt x="5265419" y="119063"/>
                    <a:pt x="5196839" y="119063"/>
                  </a:cubicBezTo>
                  <a:cubicBezTo>
                    <a:pt x="5128259" y="119063"/>
                    <a:pt x="5096827" y="150495"/>
                    <a:pt x="5053012" y="194310"/>
                  </a:cubicBezTo>
                  <a:cubicBezTo>
                    <a:pt x="5004434" y="243840"/>
                    <a:pt x="4943474" y="304800"/>
                    <a:pt x="4826317" y="304800"/>
                  </a:cubicBezTo>
                  <a:cubicBezTo>
                    <a:pt x="4709159" y="304800"/>
                    <a:pt x="4647247" y="243840"/>
                    <a:pt x="4598669" y="194310"/>
                  </a:cubicBezTo>
                  <a:cubicBezTo>
                    <a:pt x="4554854" y="150495"/>
                    <a:pt x="4523422" y="119063"/>
                    <a:pt x="4454842" y="119063"/>
                  </a:cubicBezTo>
                  <a:cubicBezTo>
                    <a:pt x="4386262" y="119063"/>
                    <a:pt x="4354829" y="150495"/>
                    <a:pt x="4311014" y="194310"/>
                  </a:cubicBezTo>
                  <a:cubicBezTo>
                    <a:pt x="4262437" y="243840"/>
                    <a:pt x="4200524" y="304800"/>
                    <a:pt x="4083367" y="304800"/>
                  </a:cubicBezTo>
                  <a:cubicBezTo>
                    <a:pt x="3966209" y="304800"/>
                    <a:pt x="3904297" y="243840"/>
                    <a:pt x="3855719" y="194310"/>
                  </a:cubicBezTo>
                  <a:cubicBezTo>
                    <a:pt x="3811904" y="150495"/>
                    <a:pt x="3780472" y="119063"/>
                    <a:pt x="3711892" y="119063"/>
                  </a:cubicBezTo>
                  <a:cubicBezTo>
                    <a:pt x="3644264" y="119063"/>
                    <a:pt x="3611879" y="150495"/>
                    <a:pt x="3569017" y="194310"/>
                  </a:cubicBezTo>
                  <a:cubicBezTo>
                    <a:pt x="3519487" y="243840"/>
                    <a:pt x="3458527" y="304800"/>
                    <a:pt x="3341369" y="304800"/>
                  </a:cubicBezTo>
                  <a:cubicBezTo>
                    <a:pt x="3224212" y="304800"/>
                    <a:pt x="3162299" y="243840"/>
                    <a:pt x="3113722" y="194310"/>
                  </a:cubicBezTo>
                  <a:cubicBezTo>
                    <a:pt x="3080861" y="161449"/>
                    <a:pt x="3054965" y="135553"/>
                    <a:pt x="3015138" y="124659"/>
                  </a:cubicBezTo>
                  <a:lnTo>
                    <a:pt x="2969895" y="119063"/>
                  </a:lnTo>
                  <a:lnTo>
                    <a:pt x="2924651" y="124659"/>
                  </a:lnTo>
                  <a:cubicBezTo>
                    <a:pt x="2884825" y="135553"/>
                    <a:pt x="2858929" y="161449"/>
                    <a:pt x="2826068" y="194310"/>
                  </a:cubicBezTo>
                  <a:cubicBezTo>
                    <a:pt x="2777490" y="243840"/>
                    <a:pt x="2716530" y="304800"/>
                    <a:pt x="2598420" y="304800"/>
                  </a:cubicBezTo>
                  <a:cubicBezTo>
                    <a:pt x="2481263" y="304800"/>
                    <a:pt x="2419350" y="243840"/>
                    <a:pt x="2370773" y="194310"/>
                  </a:cubicBezTo>
                  <a:cubicBezTo>
                    <a:pt x="2326958" y="150495"/>
                    <a:pt x="2295525" y="119063"/>
                    <a:pt x="2226945" y="119063"/>
                  </a:cubicBezTo>
                  <a:cubicBezTo>
                    <a:pt x="2158365" y="119063"/>
                    <a:pt x="2126933" y="150495"/>
                    <a:pt x="2083118" y="194310"/>
                  </a:cubicBezTo>
                  <a:cubicBezTo>
                    <a:pt x="2033588" y="243840"/>
                    <a:pt x="1972628" y="304800"/>
                    <a:pt x="1855470" y="304800"/>
                  </a:cubicBezTo>
                  <a:cubicBezTo>
                    <a:pt x="1738313" y="304800"/>
                    <a:pt x="1676400" y="243840"/>
                    <a:pt x="1627823" y="194310"/>
                  </a:cubicBezTo>
                  <a:cubicBezTo>
                    <a:pt x="1584008" y="150495"/>
                    <a:pt x="1552575" y="119063"/>
                    <a:pt x="1483995" y="119063"/>
                  </a:cubicBezTo>
                  <a:cubicBezTo>
                    <a:pt x="1415415" y="119063"/>
                    <a:pt x="1383983" y="150495"/>
                    <a:pt x="1340168" y="194310"/>
                  </a:cubicBezTo>
                  <a:cubicBezTo>
                    <a:pt x="1290638" y="243840"/>
                    <a:pt x="1229678" y="304800"/>
                    <a:pt x="1112520" y="304800"/>
                  </a:cubicBezTo>
                  <a:cubicBezTo>
                    <a:pt x="995363" y="304800"/>
                    <a:pt x="933450" y="243840"/>
                    <a:pt x="884873" y="194310"/>
                  </a:cubicBezTo>
                  <a:cubicBezTo>
                    <a:pt x="841058" y="150495"/>
                    <a:pt x="809625" y="119063"/>
                    <a:pt x="741045" y="119063"/>
                  </a:cubicBezTo>
                  <a:cubicBezTo>
                    <a:pt x="673418" y="119063"/>
                    <a:pt x="641033" y="150495"/>
                    <a:pt x="598170" y="194310"/>
                  </a:cubicBezTo>
                  <a:cubicBezTo>
                    <a:pt x="549593" y="243840"/>
                    <a:pt x="488633" y="304800"/>
                    <a:pt x="371475" y="304800"/>
                  </a:cubicBezTo>
                  <a:cubicBezTo>
                    <a:pt x="254318" y="304800"/>
                    <a:pt x="192405" y="243840"/>
                    <a:pt x="143828" y="194310"/>
                  </a:cubicBezTo>
                  <a:cubicBezTo>
                    <a:pt x="100013" y="150495"/>
                    <a:pt x="68580" y="119063"/>
                    <a:pt x="0" y="11906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DA94D"/>
                </a:gs>
                <a:gs pos="100000">
                  <a:srgbClr val="DC5225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24" name="任意多边形 59"/>
            <p:cNvSpPr/>
            <p:nvPr/>
          </p:nvSpPr>
          <p:spPr>
            <a:xfrm>
              <a:off x="5962995" y="4754400"/>
              <a:ext cx="266011" cy="265623"/>
            </a:xfrm>
            <a:custGeom>
              <a:avLst/>
              <a:gdLst>
                <a:gd name="T0" fmla="*/ 5000 w 9999"/>
                <a:gd name="T1" fmla="*/ 0 h 9985"/>
                <a:gd name="T2" fmla="*/ 0 w 9999"/>
                <a:gd name="T3" fmla="*/ 4993 h 9985"/>
                <a:gd name="T4" fmla="*/ 5000 w 9999"/>
                <a:gd name="T5" fmla="*/ 9985 h 9985"/>
                <a:gd name="T6" fmla="*/ 9999 w 9999"/>
                <a:gd name="T7" fmla="*/ 4993 h 9985"/>
                <a:gd name="T8" fmla="*/ 5000 w 9999"/>
                <a:gd name="T9" fmla="*/ 0 h 9985"/>
                <a:gd name="T10" fmla="*/ 7500 w 9999"/>
                <a:gd name="T11" fmla="*/ 5544 h 9985"/>
                <a:gd name="T12" fmla="*/ 4845 w 9999"/>
                <a:gd name="T13" fmla="*/ 5544 h 9985"/>
                <a:gd name="T14" fmla="*/ 4685 w 9999"/>
                <a:gd name="T15" fmla="*/ 5512 h 9985"/>
                <a:gd name="T16" fmla="*/ 4435 w 9999"/>
                <a:gd name="T17" fmla="*/ 5135 h 9985"/>
                <a:gd name="T18" fmla="*/ 4435 w 9999"/>
                <a:gd name="T19" fmla="*/ 2484 h 9985"/>
                <a:gd name="T20" fmla="*/ 4640 w 9999"/>
                <a:gd name="T21" fmla="*/ 2129 h 9985"/>
                <a:gd name="T22" fmla="*/ 5050 w 9999"/>
                <a:gd name="T23" fmla="*/ 2129 h 9985"/>
                <a:gd name="T24" fmla="*/ 5255 w 9999"/>
                <a:gd name="T25" fmla="*/ 2484 h 9985"/>
                <a:gd name="T26" fmla="*/ 5255 w 9999"/>
                <a:gd name="T27" fmla="*/ 4725 h 9985"/>
                <a:gd name="T28" fmla="*/ 7500 w 9999"/>
                <a:gd name="T29" fmla="*/ 4725 h 9985"/>
                <a:gd name="T30" fmla="*/ 7790 w 9999"/>
                <a:gd name="T31" fmla="*/ 4845 h 9985"/>
                <a:gd name="T32" fmla="*/ 7910 w 9999"/>
                <a:gd name="T33" fmla="*/ 5135 h 9985"/>
                <a:gd name="T34" fmla="*/ 7790 w 9999"/>
                <a:gd name="T35" fmla="*/ 5425 h 9985"/>
                <a:gd name="T36" fmla="*/ 7500 w 9999"/>
                <a:gd name="T37" fmla="*/ 5544 h 9985"/>
                <a:gd name="T38" fmla="*/ 7500 w 9999"/>
                <a:gd name="T39" fmla="*/ 5544 h 9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99" h="9985">
                  <a:moveTo>
                    <a:pt x="5000" y="0"/>
                  </a:moveTo>
                  <a:cubicBezTo>
                    <a:pt x="2239" y="0"/>
                    <a:pt x="0" y="2235"/>
                    <a:pt x="0" y="4993"/>
                  </a:cubicBezTo>
                  <a:cubicBezTo>
                    <a:pt x="0" y="7750"/>
                    <a:pt x="2239" y="9985"/>
                    <a:pt x="5000" y="9985"/>
                  </a:cubicBezTo>
                  <a:cubicBezTo>
                    <a:pt x="7761" y="9985"/>
                    <a:pt x="9999" y="7750"/>
                    <a:pt x="9999" y="4993"/>
                  </a:cubicBezTo>
                  <a:cubicBezTo>
                    <a:pt x="9999" y="2235"/>
                    <a:pt x="7760" y="1"/>
                    <a:pt x="5000" y="0"/>
                  </a:cubicBezTo>
                  <a:close/>
                  <a:moveTo>
                    <a:pt x="7500" y="5544"/>
                  </a:moveTo>
                  <a:lnTo>
                    <a:pt x="4845" y="5544"/>
                  </a:lnTo>
                  <a:cubicBezTo>
                    <a:pt x="4789" y="5544"/>
                    <a:pt x="4735" y="5533"/>
                    <a:pt x="4685" y="5512"/>
                  </a:cubicBezTo>
                  <a:cubicBezTo>
                    <a:pt x="4534" y="5448"/>
                    <a:pt x="4435" y="5299"/>
                    <a:pt x="4435" y="5135"/>
                  </a:cubicBezTo>
                  <a:lnTo>
                    <a:pt x="4435" y="2484"/>
                  </a:lnTo>
                  <a:cubicBezTo>
                    <a:pt x="4435" y="2338"/>
                    <a:pt x="4514" y="2203"/>
                    <a:pt x="4640" y="2129"/>
                  </a:cubicBezTo>
                  <a:cubicBezTo>
                    <a:pt x="4766" y="2057"/>
                    <a:pt x="4924" y="2057"/>
                    <a:pt x="5050" y="2129"/>
                  </a:cubicBezTo>
                  <a:cubicBezTo>
                    <a:pt x="5176" y="2203"/>
                    <a:pt x="5255" y="2338"/>
                    <a:pt x="5255" y="2484"/>
                  </a:cubicBezTo>
                  <a:lnTo>
                    <a:pt x="5255" y="4725"/>
                  </a:lnTo>
                  <a:lnTo>
                    <a:pt x="7500" y="4725"/>
                  </a:lnTo>
                  <a:cubicBezTo>
                    <a:pt x="7609" y="4725"/>
                    <a:pt x="7713" y="4768"/>
                    <a:pt x="7790" y="4845"/>
                  </a:cubicBezTo>
                  <a:cubicBezTo>
                    <a:pt x="7868" y="4922"/>
                    <a:pt x="7910" y="5027"/>
                    <a:pt x="7910" y="5135"/>
                  </a:cubicBezTo>
                  <a:cubicBezTo>
                    <a:pt x="7910" y="5244"/>
                    <a:pt x="7866" y="5348"/>
                    <a:pt x="7790" y="5425"/>
                  </a:cubicBezTo>
                  <a:cubicBezTo>
                    <a:pt x="7713" y="5500"/>
                    <a:pt x="7609" y="5544"/>
                    <a:pt x="7500" y="5544"/>
                  </a:cubicBezTo>
                  <a:close/>
                  <a:moveTo>
                    <a:pt x="7500" y="5544"/>
                  </a:move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483126" y="447262"/>
            <a:ext cx="7225748" cy="2256182"/>
            <a:chOff x="2483126" y="447262"/>
            <a:chExt cx="7225748" cy="2256182"/>
          </a:xfrm>
        </p:grpSpPr>
        <p:sp>
          <p:nvSpPr>
            <p:cNvPr id="13" name="矩形 29"/>
            <p:cNvSpPr/>
            <p:nvPr>
              <p:custDataLst>
                <p:tags r:id="rId2"/>
              </p:custDataLst>
            </p:nvPr>
          </p:nvSpPr>
          <p:spPr>
            <a:xfrm>
              <a:off x="3419061" y="603654"/>
              <a:ext cx="535388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8800" b="1" dirty="0">
                  <a:ln w="76200">
                    <a:noFill/>
                  </a:ln>
                  <a:gradFill>
                    <a:gsLst>
                      <a:gs pos="0">
                        <a:srgbClr val="F5AF19"/>
                      </a:gs>
                      <a:gs pos="100000">
                        <a:srgbClr val="F12711"/>
                      </a:gs>
                    </a:gsLst>
                    <a:lin ang="2700000" scaled="1"/>
                  </a:gradFill>
                  <a:effectLst>
                    <a:outerShdw blurRad="25400" dist="25400" dir="5400000" algn="t" rotWithShape="0">
                      <a:prstClr val="black">
                        <a:alpha val="20000"/>
                      </a:prst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古诗两首</a:t>
              </a:r>
            </a:p>
          </p:txBody>
        </p:sp>
        <p:sp>
          <p:nvSpPr>
            <p:cNvPr id="16" name="文本框 60"/>
            <p:cNvSpPr txBox="1"/>
            <p:nvPr>
              <p:custDataLst>
                <p:tags r:id="rId3"/>
              </p:custDataLst>
            </p:nvPr>
          </p:nvSpPr>
          <p:spPr>
            <a:xfrm>
              <a:off x="3495261" y="2239695"/>
              <a:ext cx="520147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Source Han Serif SC" panose="02020400000000000000" pitchFamily="18" charset="-122"/>
                </a:rPr>
                <a:t>语文精品课件 一年级下册 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Source Han Serif SC" panose="02020400000000000000" pitchFamily="18" charset="-122"/>
                </a:rPr>
                <a:t>6.1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238500" y="2126974"/>
              <a:ext cx="5715000" cy="0"/>
            </a:xfrm>
            <a:prstGeom prst="line">
              <a:avLst/>
            </a:prstGeom>
            <a:ln>
              <a:solidFill>
                <a:srgbClr val="F5A8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: 圆角 26"/>
            <p:cNvSpPr/>
            <p:nvPr/>
          </p:nvSpPr>
          <p:spPr>
            <a:xfrm>
              <a:off x="2483126" y="447262"/>
              <a:ext cx="7225748" cy="2256182"/>
            </a:xfrm>
            <a:prstGeom prst="roundRect">
              <a:avLst/>
            </a:prstGeom>
            <a:noFill/>
            <a:ln>
              <a:gradFill flip="none" rotWithShape="1">
                <a:gsLst>
                  <a:gs pos="0">
                    <a:srgbClr val="F5A819"/>
                  </a:gs>
                  <a:gs pos="75000">
                    <a:srgbClr val="F5A819">
                      <a:alpha val="0"/>
                    </a:srgbClr>
                  </a:gs>
                  <a:gs pos="25000">
                    <a:srgbClr val="F5A819">
                      <a:alpha val="0"/>
                    </a:srgbClr>
                  </a:gs>
                  <a:gs pos="100000">
                    <a:srgbClr val="F5A819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269079" y="2012564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shù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260324" y="2707889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294739" y="2700269"/>
            <a:ext cx="573722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左中右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木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树木   树林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我们经常到树林里玩。</a:t>
            </a:r>
          </a:p>
        </p:txBody>
      </p:sp>
      <p:graphicFrame>
        <p:nvGraphicFramePr>
          <p:cNvPr id="53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258616" y="270764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rId6" action="ppaction://hlinksldjump"/>
          </p:cNvPr>
          <p:cNvSpPr/>
          <p:nvPr/>
        </p:nvSpPr>
        <p:spPr>
          <a:xfrm>
            <a:off x="9268776" y="271269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树</a:t>
            </a:r>
          </a:p>
        </p:txBody>
      </p:sp>
      <p:pic>
        <p:nvPicPr>
          <p:cNvPr id="64" name="优酷录屏2020-1-29-13-28-35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8287" y="2418329"/>
            <a:ext cx="3084830" cy="2957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725826" y="1928902"/>
            <a:ext cx="1505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ài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252251" y="2708047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造句：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300001" y="2659152"/>
            <a:ext cx="62484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上中下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喜爱  爱护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我们要爱护小动物。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592491" y="2658905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597937" y="265686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爱</a:t>
            </a:r>
          </a:p>
        </p:txBody>
      </p:sp>
      <p:pic>
        <p:nvPicPr>
          <p:cNvPr id="81" name="优酷录屏2020-1-29-13-29-1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4961" y="2290216"/>
            <a:ext cx="3336925" cy="304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663430" y="1869846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jiān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218430" y="2712491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282690" y="2712491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小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尖锐   尖刻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我们要小心尖锐的工具。</a:t>
            </a:r>
          </a:p>
        </p:txBody>
      </p:sp>
      <p:graphicFrame>
        <p:nvGraphicFramePr>
          <p:cNvPr id="53" name="Group 47"/>
          <p:cNvGraphicFramePr>
            <a:graphicFrameLocks noGrp="1"/>
          </p:cNvGraphicFramePr>
          <p:nvPr/>
        </p:nvGraphicFramePr>
        <p:xfrm>
          <a:off x="9591055" y="2616994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9596501" y="261494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尖</a:t>
            </a:r>
          </a:p>
        </p:txBody>
      </p:sp>
      <p:pic>
        <p:nvPicPr>
          <p:cNvPr id="64" name="优酷录屏2020-1-29-13-29-31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0352" y="2375941"/>
            <a:ext cx="3208655" cy="295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851375" y="2106066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jiǎo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193015" y="2712491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146785" y="2689631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⺈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羊角    菱角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我喜欢吃菱角。</a:t>
            </a:r>
          </a:p>
        </p:txBody>
      </p:sp>
      <p:graphicFrame>
        <p:nvGraphicFramePr>
          <p:cNvPr id="53" name="Group 47"/>
          <p:cNvGraphicFramePr>
            <a:graphicFrameLocks noGrp="1"/>
          </p:cNvGraphicFramePr>
          <p:nvPr/>
        </p:nvGraphicFramePr>
        <p:xfrm>
          <a:off x="9724390" y="2748439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9734856" y="275786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角</a:t>
            </a:r>
          </a:p>
        </p:txBody>
      </p:sp>
      <p:pic>
        <p:nvPicPr>
          <p:cNvPr id="64" name="优酷录屏2020-1-29-13-29-5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0352" y="2253703"/>
            <a:ext cx="3216275" cy="3203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110256" y="1319669"/>
            <a:ext cx="4385310" cy="4681936"/>
            <a:chOff x="5070" y="1007"/>
            <a:chExt cx="6059" cy="6952"/>
          </a:xfrm>
        </p:grpSpPr>
        <p:pic>
          <p:nvPicPr>
            <p:cNvPr id="46" name="图片 45" descr="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0" y="1007"/>
              <a:ext cx="6059" cy="6952"/>
            </a:xfrm>
            <a:prstGeom prst="rect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5195" y="2729"/>
              <a:ext cx="5808" cy="512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黑体" panose="02010609060101010101" charset="-122"/>
                  <a:sym typeface="+mn-ea"/>
                </a:rPr>
                <a:t>池上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黑体" panose="02010609060101010101" charset="-122"/>
                  <a:sym typeface="+mn-ea"/>
                </a:rPr>
                <a:t>白居易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黑体" panose="02010609060101010101" charset="-122"/>
                  <a:sym typeface="+mn-ea"/>
                </a:rPr>
                <a:t>小娃/撑小艇，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黑体" panose="02010609060101010101" charset="-122"/>
                  <a:sym typeface="+mn-ea"/>
                </a:rPr>
                <a:t>偷采/白莲回。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黑体" panose="02010609060101010101" charset="-122"/>
                  <a:sym typeface="+mn-ea"/>
                </a:rPr>
                <a:t>不解/藏踪迹，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黑体" panose="02010609060101010101" charset="-122"/>
                  <a:sym typeface="+mn-ea"/>
                </a:rPr>
                <a:t>浮萍/一道开。</a:t>
              </a: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6113117" y="2656520"/>
            <a:ext cx="5171440" cy="2167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白居易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（772年-846年），字乐天，号香山居士，又号醉吟先生，是唐代伟大的现实主义诗人，唐代三大诗人之一。公元846年，白居易在洛阳逝世，葬于香山。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有《白氏长庆集》传世，代表诗作有《长恨歌》《卖炭翁》《琵琶行》等。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/>
        </p:nvSpPr>
        <p:spPr>
          <a:xfrm>
            <a:off x="1238181" y="1980053"/>
            <a:ext cx="65512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诗中都有哪些景物呢？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60533" y="2710180"/>
            <a:ext cx="4799330" cy="29378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池上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白居易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小娃撑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小艇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， 偷采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白莲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回。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不解藏踪迹，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浮萍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一道开。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77937" y="1340271"/>
            <a:ext cx="9756357" cy="639782"/>
          </a:xfrm>
          <a:prstGeom prst="rect">
            <a:avLst/>
          </a:prstGeom>
          <a:noFill/>
        </p:spPr>
        <p:txBody>
          <a:bodyPr wrap="square" lIns="68571" tIns="34286" rIns="68571" bIns="34286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结合古诗和配图，你能看出这首诗描写的是哪个季节的景色吗？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1501" y="2864566"/>
            <a:ext cx="4201160" cy="2783453"/>
          </a:xfrm>
          <a:prstGeom prst="roundRect">
            <a:avLst>
              <a:gd name="adj" fmla="val 0"/>
            </a:avLst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36320" y="2328095"/>
            <a:ext cx="10507980" cy="1135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作者通过对“撑”“偷采”这两个动作的描写，写出了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孩子的调皮可爱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。这两句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从正面描写小娃偷采白莲的情景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，细腻传神，颇有趣味。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36320" y="1665524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小娃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撑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小艇，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偷采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白莲回。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07380" y="1331928"/>
            <a:ext cx="2924810" cy="1296591"/>
          </a:xfrm>
          <a:prstGeom prst="irregularSeal1">
            <a:avLst/>
          </a:prstGeom>
          <a:solidFill>
            <a:schemeClr val="bg1"/>
          </a:solidFill>
          <a:ln>
            <a:solidFill>
              <a:srgbClr val="F5A8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动作描写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4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7" name="云形 46"/>
          <p:cNvSpPr/>
          <p:nvPr/>
        </p:nvSpPr>
        <p:spPr>
          <a:xfrm>
            <a:off x="2185846" y="4080708"/>
            <a:ext cx="890215" cy="695597"/>
          </a:xfrm>
          <a:prstGeom prst="cloud">
            <a:avLst/>
          </a:prstGeom>
          <a:solidFill>
            <a:schemeClr val="bg1"/>
          </a:solidFill>
          <a:ln>
            <a:solidFill>
              <a:srgbClr val="F5A8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596702" y="5078963"/>
            <a:ext cx="3043840" cy="919401"/>
          </a:xfrm>
          <a:prstGeom prst="wedgeRoundRectCallout">
            <a:avLst>
              <a:gd name="adj1" fmla="val -42604"/>
              <a:gd name="adj2" fmla="val -80551"/>
              <a:gd name="adj3" fmla="val 16667"/>
            </a:avLst>
          </a:prstGeom>
          <a:solidFill>
            <a:schemeClr val="bg1"/>
          </a:solidFill>
          <a:ln>
            <a:solidFill>
              <a:srgbClr val="F5A8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浮萍：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一年生草本植物，浮在水面。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145411" y="4080708"/>
            <a:ext cx="4688062" cy="510778"/>
          </a:xfrm>
          <a:prstGeom prst="wedgeRoundRectCallout">
            <a:avLst>
              <a:gd name="adj1" fmla="val -57629"/>
              <a:gd name="adj2" fmla="val 39552"/>
              <a:gd name="adj3" fmla="val 16667"/>
            </a:avLst>
          </a:prstGeom>
          <a:solidFill>
            <a:schemeClr val="bg1"/>
          </a:solidFill>
          <a:ln>
            <a:solidFill>
              <a:srgbClr val="F5A8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不解：不懂得。解：知道、懂得。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191657" y="5053779"/>
            <a:ext cx="4426980" cy="944585"/>
          </a:xfrm>
          <a:prstGeom prst="wedgeRoundRectCallout">
            <a:avLst>
              <a:gd name="adj1" fmla="val -18848"/>
              <a:gd name="adj2" fmla="val -87471"/>
              <a:gd name="adj3" fmla="val 16667"/>
            </a:avLst>
          </a:prstGeom>
          <a:solidFill>
            <a:schemeClr val="bg1"/>
          </a:solidFill>
          <a:ln w="38100">
            <a:solidFill>
              <a:srgbClr val="F5A8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“踪迹”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在诗中的意思是指船开过后留下的痕迹。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79" name="云形 78"/>
          <p:cNvSpPr/>
          <p:nvPr/>
        </p:nvSpPr>
        <p:spPr>
          <a:xfrm>
            <a:off x="3312917" y="4025103"/>
            <a:ext cx="931919" cy="723399"/>
          </a:xfrm>
          <a:prstGeom prst="cloud">
            <a:avLst/>
          </a:prstGeom>
          <a:solidFill>
            <a:schemeClr val="bg1"/>
          </a:solidFill>
          <a:ln>
            <a:solidFill>
              <a:srgbClr val="F5A8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36320" y="4114927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不解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藏踪迹，浮萍一道开。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2618" y="1458650"/>
            <a:ext cx="5080000" cy="2228297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池上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小娃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撑小艇， 偷采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白莲回。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不解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藏踪迹， 浮萍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一道开。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992412" y="1181699"/>
            <a:ext cx="1514475" cy="1281430"/>
            <a:chOff x="3375" y="1952"/>
            <a:chExt cx="12882" cy="2018"/>
          </a:xfrm>
        </p:grpSpPr>
        <p:pic>
          <p:nvPicPr>
            <p:cNvPr id="8" name="图片 7" descr="图片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5" y="1952"/>
              <a:ext cx="12882" cy="2018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3375" y="2723"/>
              <a:ext cx="941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黑体" panose="02010609060101010101" charset="-122"/>
                  <a:sym typeface="+mn-ea"/>
                </a:rPr>
                <a:t>诗意：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6672729" y="1855767"/>
            <a:ext cx="4501460" cy="1705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一个小娃撑着轻便的小船，偷偷采了白莲急着回来。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(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回来的时候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)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他却不懂掩盖自己的踪迹，小船把水面上的浮萍荡开，船后留下了一道道清清楚楚的水路。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747617" y="4138023"/>
            <a:ext cx="588080" cy="1815882"/>
          </a:xfrm>
          <a:prstGeom prst="rect">
            <a:avLst/>
          </a:prstGeom>
          <a:solidFill>
            <a:schemeClr val="bg1"/>
          </a:solidFill>
          <a:ln>
            <a:solidFill>
              <a:srgbClr val="F5A8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主题思想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920301" y="4185063"/>
            <a:ext cx="8151890" cy="16893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《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池上》描绘的是一个小孩偷采白莲的情景。突出了小孩天真活泼、调皮可爱的形象。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表达了作者对乡村孩子的喜爱和对乡村生活的向往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87575" y="4017964"/>
            <a:ext cx="3269858" cy="609064"/>
          </a:xfrm>
          <a:prstGeom prst="cloudCallout">
            <a:avLst>
              <a:gd name="adj1" fmla="val -66476"/>
              <a:gd name="adj2" fmla="val -72087"/>
            </a:avLst>
          </a:prstGeom>
          <a:noFill/>
          <a:ln>
            <a:solidFill>
              <a:srgbClr val="F5A8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小池里有什么？</a:t>
            </a:r>
          </a:p>
        </p:txBody>
      </p:sp>
      <p:sp>
        <p:nvSpPr>
          <p:cNvPr id="8" name="矩形 2"/>
          <p:cNvSpPr/>
          <p:nvPr/>
        </p:nvSpPr>
        <p:spPr>
          <a:xfrm>
            <a:off x="1390209" y="1876566"/>
            <a:ext cx="4705792" cy="1884811"/>
          </a:xfrm>
          <a:prstGeom prst="rect">
            <a:avLst/>
          </a:prstGeom>
          <a:noFill/>
          <a:ln w="57150">
            <a:solidFill>
              <a:srgbClr val="F5A819"/>
            </a:solidFill>
            <a:prstDash val="sys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小池 </a:t>
            </a:r>
          </a:p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杨万里</a:t>
            </a:r>
          </a:p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泉眼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无声惜细流，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树阴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照水爱晴柔。 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小荷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才露尖尖角，  早有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蜻蜓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立上头。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77937" y="5450487"/>
            <a:ext cx="9655106" cy="550962"/>
          </a:xfrm>
          <a:prstGeom prst="snip2DiagRect">
            <a:avLst/>
          </a:prstGeom>
          <a:solidFill>
            <a:schemeClr val="bg1"/>
          </a:solidFill>
          <a:ln w="9525">
            <a:solidFill>
              <a:srgbClr val="F5A819"/>
            </a:solidFill>
          </a:ln>
        </p:spPr>
        <p:txBody>
          <a:bodyPr wrap="square">
            <a:spAutoFit/>
          </a:bodyPr>
          <a:lstStyle/>
          <a:p>
            <a:pPr marL="0" marR="0" lvl="0" indent="127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塘、泉眼、树阴、几片生机盎然的荷叶、几只小小的蜻蜓</a:t>
            </a: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548349" y="1741611"/>
            <a:ext cx="4563599" cy="33621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杨万里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(1127—1206)，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字廷秀，号诚斋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，今江西省吉水县人，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南宋杰出诗人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。杨万里一生写作勤奋，相传有诗二万余首，现存诗四千二百首，诗文全集一百三十三卷，名《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诚斋集》。主要作品：《晓出净慈寺送林子方》《宿新市徐公店》等。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625356" y="1789226"/>
            <a:ext cx="4495024" cy="509707"/>
          </a:xfrm>
          <a:prstGeom prst="wedgeRoundRectCallout">
            <a:avLst>
              <a:gd name="adj1" fmla="val -42512"/>
              <a:gd name="adj2" fmla="val 88606"/>
              <a:gd name="adj3" fmla="val 16667"/>
            </a:avLst>
          </a:prstGeom>
          <a:solidFill>
            <a:schemeClr val="bg1"/>
          </a:solidFill>
          <a:ln>
            <a:solidFill>
              <a:srgbClr val="F5A8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泉眼：流出泉水的小洞或裂缝。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19295" y="3846674"/>
            <a:ext cx="2298756" cy="702766"/>
          </a:xfrm>
          <a:prstGeom prst="cloudCallout">
            <a:avLst>
              <a:gd name="adj1" fmla="val -42375"/>
              <a:gd name="adj2" fmla="val -89178"/>
            </a:avLst>
          </a:prstGeom>
          <a:solidFill>
            <a:schemeClr val="bg1"/>
          </a:solidFill>
          <a:ln>
            <a:solidFill>
              <a:srgbClr val="F5A8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惜：爱惜。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16265" y="3846674"/>
            <a:ext cx="1936750" cy="829944"/>
          </a:xfrm>
          <a:prstGeom prst="borderCallout1">
            <a:avLst>
              <a:gd name="adj1" fmla="val 16755"/>
              <a:gd name="adj2" fmla="val 3606"/>
              <a:gd name="adj3" fmla="val -48737"/>
              <a:gd name="adj4" fmla="val 15409"/>
            </a:avLst>
          </a:prstGeom>
          <a:solidFill>
            <a:schemeClr val="bg1"/>
          </a:solidFill>
          <a:ln w="38100">
            <a:solidFill>
              <a:srgbClr val="F5A8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晴柔：晴天柔和的风光。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3" name="云形 12"/>
          <p:cNvSpPr/>
          <p:nvPr/>
        </p:nvSpPr>
        <p:spPr>
          <a:xfrm>
            <a:off x="2735580" y="2624299"/>
            <a:ext cx="1173480" cy="908050"/>
          </a:xfrm>
          <a:prstGeom prst="cloud">
            <a:avLst/>
          </a:prstGeom>
          <a:solidFill>
            <a:schemeClr val="bg1"/>
          </a:solidFill>
          <a:ln w="38100">
            <a:solidFill>
              <a:srgbClr val="F5A8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2135" y="2624299"/>
            <a:ext cx="8507730" cy="7443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泉眼无声惜细流，树荫照水爱晴柔。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76909" y="5200172"/>
            <a:ext cx="10853888" cy="4998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诗意：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无声的泉眼爱惜泉水，让它细细的流淌。树阴倒映在水面，像是爱恋这晴天柔和的风光。</a:t>
            </a:r>
          </a:p>
        </p:txBody>
      </p:sp>
      <p:sp>
        <p:nvSpPr>
          <p:cNvPr id="14" name="椭圆 13"/>
          <p:cNvSpPr/>
          <p:nvPr/>
        </p:nvSpPr>
        <p:spPr>
          <a:xfrm>
            <a:off x="4601845" y="3363439"/>
            <a:ext cx="132080" cy="11557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8120380" y="3412969"/>
            <a:ext cx="793115" cy="165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1" name="矩形: 圆角 5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bldLvl="0" animBg="1"/>
      <p:bldP spid="100" grpId="0"/>
      <p:bldP spid="1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11965" y="2334572"/>
            <a:ext cx="5009847" cy="2797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小朋友们，在充满生机的田野、乡间，让我们张开想象的翅膀，来到美丽的荷花池。孩子们看到些什么？发生了什么趣事呢？现在让我们走进课文，了解一下。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5828" y="2348423"/>
            <a:ext cx="4201160" cy="2783453"/>
          </a:xfrm>
          <a:prstGeom prst="roundRect">
            <a:avLst>
              <a:gd name="adj" fmla="val 0"/>
            </a:avLst>
          </a:prstGeom>
          <a:effectLst>
            <a:softEdge rad="127000"/>
          </a:effectLst>
        </p:spPr>
      </p:pic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908034" y="2713515"/>
            <a:ext cx="834185" cy="900238"/>
          </a:xfrm>
          <a:prstGeom prst="rect">
            <a:avLst/>
          </a:prstGeom>
        </p:spPr>
        <p:txBody>
          <a:bodyPr wrap="none" lIns="68571" tIns="34286" rIns="68571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泉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44" y="2687384"/>
            <a:ext cx="10858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4" y="2730247"/>
            <a:ext cx="10287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554" y="2668334"/>
            <a:ext cx="942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99" y="2027937"/>
            <a:ext cx="1688465" cy="227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9581108" y="2713515"/>
            <a:ext cx="834185" cy="900238"/>
          </a:xfrm>
          <a:prstGeom prst="rect">
            <a:avLst/>
          </a:prstGeom>
        </p:spPr>
        <p:txBody>
          <a:bodyPr wrap="none" lIns="68571" tIns="34286" rIns="68571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泉</a:t>
            </a:r>
          </a:p>
        </p:txBody>
      </p:sp>
      <p:sp>
        <p:nvSpPr>
          <p:cNvPr id="3" name="双波形 2"/>
          <p:cNvSpPr/>
          <p:nvPr/>
        </p:nvSpPr>
        <p:spPr>
          <a:xfrm>
            <a:off x="1209674" y="4922162"/>
            <a:ext cx="9743247" cy="633482"/>
          </a:xfrm>
          <a:prstGeom prst="doubleWave">
            <a:avLst/>
          </a:prstGeom>
          <a:solidFill>
            <a:schemeClr val="bg1"/>
          </a:solidFill>
          <a:ln>
            <a:solidFill>
              <a:srgbClr val="F5A819"/>
            </a:solidFill>
          </a:ln>
        </p:spPr>
        <p:txBody>
          <a:bodyPr wrap="square" lIns="68571" tIns="34286" rIns="68571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本义是水源，也指地下水。古文字形像山石间的一个泉眼，泉水由里往外流出。</a:t>
            </a:r>
          </a:p>
        </p:txBody>
      </p:sp>
      <p:sp>
        <p:nvSpPr>
          <p:cNvPr id="51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79" name="矩形: 圆角 7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8261" y="2098342"/>
            <a:ext cx="10183504" cy="14231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运用了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拟人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的修辞手法，一个“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”字，化无情为有情，仿佛泉眼是因为爱惜泉水，才让它无声地缓缓流淌；一个“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爱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”字，赋予了绿树以生命。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这两句诗描写了泉眼、细流、树荫等景物。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9337" y="1493542"/>
            <a:ext cx="5872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泉眼无声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细流，树阴照水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爱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晴柔。</a:t>
            </a: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9" name="云形 48"/>
          <p:cNvSpPr/>
          <p:nvPr/>
        </p:nvSpPr>
        <p:spPr>
          <a:xfrm>
            <a:off x="5623837" y="3582615"/>
            <a:ext cx="528955" cy="760095"/>
          </a:xfrm>
          <a:prstGeom prst="cloud">
            <a:avLst/>
          </a:prstGeom>
          <a:solidFill>
            <a:schemeClr val="bg1"/>
          </a:solidFill>
          <a:ln>
            <a:solidFill>
              <a:srgbClr val="F5A8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50" name="矩形 25"/>
          <p:cNvSpPr/>
          <p:nvPr/>
        </p:nvSpPr>
        <p:spPr>
          <a:xfrm>
            <a:off x="958261" y="4353524"/>
            <a:ext cx="10382287" cy="5813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诗意：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荷叶才在水面上露出尖尖的小角。早有蜻蜓飞来落在它上面。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369337" y="3701513"/>
            <a:ext cx="6062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小荷才露尖尖角，早有蜻蜓立上头。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+mn-ea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7331187" y="3621182"/>
            <a:ext cx="2298756" cy="702766"/>
          </a:xfrm>
          <a:prstGeom prst="cloudCallout">
            <a:avLst>
              <a:gd name="adj1" fmla="val -58204"/>
              <a:gd name="adj2" fmla="val 94439"/>
            </a:avLst>
          </a:prstGeom>
          <a:solidFill>
            <a:schemeClr val="bg1"/>
          </a:solidFill>
          <a:ln>
            <a:solidFill>
              <a:srgbClr val="F5A8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立：站立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80" name="矩形 25"/>
          <p:cNvSpPr/>
          <p:nvPr/>
        </p:nvSpPr>
        <p:spPr>
          <a:xfrm>
            <a:off x="1050235" y="5051362"/>
            <a:ext cx="9843052" cy="1135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《小池》写的是“小荷才露尖尖角”的情景，诗人通过对小池美丽的景物的描写，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表达了对自然景物的热爱之情。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9" grpId="0" animBg="1"/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77937" y="1496004"/>
            <a:ext cx="5939949" cy="664167"/>
          </a:xfrm>
          <a:prstGeom prst="bevel">
            <a:avLst/>
          </a:prstGeom>
          <a:solidFill>
            <a:schemeClr val="bg1"/>
          </a:solidFill>
          <a:ln>
            <a:solidFill>
              <a:srgbClr val="F5A819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两首古诗的诗题和所描绘的景象中有哪些共同点？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矩形 25"/>
          <p:cNvSpPr/>
          <p:nvPr/>
        </p:nvSpPr>
        <p:spPr>
          <a:xfrm>
            <a:off x="1277937" y="2350013"/>
            <a:ext cx="5639864" cy="15745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（1）诗题中都含有“池”字。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（2）两首诗中都有荷花。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（3）两首诗都在写夏天的景象。</a:t>
            </a:r>
          </a:p>
        </p:txBody>
      </p:sp>
      <p:sp>
        <p:nvSpPr>
          <p:cNvPr id="44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77937" y="4375634"/>
            <a:ext cx="5468461" cy="664167"/>
          </a:xfrm>
          <a:prstGeom prst="bevel">
            <a:avLst/>
          </a:prstGeom>
          <a:solidFill>
            <a:schemeClr val="bg1"/>
          </a:solidFill>
          <a:ln>
            <a:solidFill>
              <a:srgbClr val="F5A819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charset="-122"/>
              </a:defRPr>
            </a:lvl1pPr>
          </a:lstStyle>
          <a:p>
            <a:r>
              <a:rPr dirty="0">
                <a:cs typeface="黑体" panose="02010609060101010101" charset="-122"/>
                <a:sym typeface="+mn-ea"/>
              </a:rPr>
              <a:t>两首古诗中能让画面动起来的角色各是什么？</a:t>
            </a:r>
            <a:endParaRPr lang="zh-CN" altLang="en-US" dirty="0">
              <a:cs typeface="黑体" panose="02010609060101010101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277937" y="531525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《池上》中的是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“小娃”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278893" y="531525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《小池》中的是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“蜻蜓”。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59865" y="1486949"/>
            <a:ext cx="947229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一、看拼音写词语。           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shǒu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xiān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ài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xī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jiān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jiān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jiǎo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（          ）                （        ）              （             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cǎi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yònɡ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dà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shù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 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zōng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jì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（          ）                （         ）     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(            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05685" y="3514622"/>
            <a:ext cx="999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首 先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69853" y="3513997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爱 惜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59635" y="351462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尖尖角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05685" y="5185607"/>
            <a:ext cx="999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采 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69853" y="5212029"/>
            <a:ext cx="1104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大  树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90832" y="5212029"/>
            <a:ext cx="999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踪 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48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课堂练习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871815" y="2266647"/>
            <a:ext cx="8951899" cy="26018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二、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把下面的古诗补充完整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。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小 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泉眼</a:t>
            </a:r>
            <a:r>
              <a:rPr kumimoji="0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          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，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　　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爱晴柔。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　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小荷才露</a:t>
            </a:r>
            <a:r>
              <a:rPr kumimoji="0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       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，</a:t>
            </a:r>
            <a:r>
              <a:rPr kumimoji="0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                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立上头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55028" y="3637633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无声惜细流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37183" y="3637633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树阴照水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34074" y="4297814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尖尖角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29187" y="4183716"/>
            <a:ext cx="1620957" cy="662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早有蜻蜓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7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课堂练习</a:t>
            </a:r>
            <a:endParaRPr lang="zh-CN" altLang="en-US" dirty="0"/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左大括号 11"/>
          <p:cNvSpPr/>
          <p:nvPr/>
        </p:nvSpPr>
        <p:spPr>
          <a:xfrm>
            <a:off x="3164318" y="2950507"/>
            <a:ext cx="277654" cy="1730693"/>
          </a:xfrm>
          <a:prstGeom prst="leftBrace">
            <a:avLst>
              <a:gd name="adj1" fmla="val 24246"/>
              <a:gd name="adj2" fmla="val 50000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489137" y="2883880"/>
            <a:ext cx="1676168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偷采归来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527678" y="2610770"/>
            <a:ext cx="2026973" cy="114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小娃撑小艇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偷采白莲回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527678" y="3863145"/>
            <a:ext cx="2242845" cy="114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不解藏踪迹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浮萍一道开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489137" y="4181432"/>
            <a:ext cx="1626808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暴露踪迹</a:t>
            </a:r>
          </a:p>
        </p:txBody>
      </p:sp>
      <p:sp>
        <p:nvSpPr>
          <p:cNvPr id="31" name="左大括号 30"/>
          <p:cNvSpPr/>
          <p:nvPr/>
        </p:nvSpPr>
        <p:spPr>
          <a:xfrm flipH="1">
            <a:off x="7598211" y="2779023"/>
            <a:ext cx="295237" cy="2107925"/>
          </a:xfrm>
          <a:prstGeom prst="leftBrace">
            <a:avLst>
              <a:gd name="adj1" fmla="val 32887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2" name="左大括号 31"/>
          <p:cNvSpPr/>
          <p:nvPr/>
        </p:nvSpPr>
        <p:spPr>
          <a:xfrm>
            <a:off x="5197766" y="2778546"/>
            <a:ext cx="223808" cy="811107"/>
          </a:xfrm>
          <a:prstGeom prst="leftBrace">
            <a:avLst>
              <a:gd name="adj1" fmla="val 24841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3" name="左大括号 32"/>
          <p:cNvSpPr/>
          <p:nvPr/>
        </p:nvSpPr>
        <p:spPr>
          <a:xfrm>
            <a:off x="5179512" y="4060605"/>
            <a:ext cx="260316" cy="811107"/>
          </a:xfrm>
          <a:prstGeom prst="leftBrace">
            <a:avLst>
              <a:gd name="adj1" fmla="val 2027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1654706" y="3499281"/>
            <a:ext cx="1595849" cy="56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池 上</a:t>
            </a: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8089688" y="3183954"/>
            <a:ext cx="2447606" cy="1387123"/>
            <a:chOff x="6435045" y="2020612"/>
            <a:chExt cx="2447698" cy="1388173"/>
          </a:xfrm>
          <a:noFill/>
        </p:grpSpPr>
        <p:sp>
          <p:nvSpPr>
            <p:cNvPr id="36" name="云形 35"/>
            <p:cNvSpPr/>
            <p:nvPr/>
          </p:nvSpPr>
          <p:spPr>
            <a:xfrm>
              <a:off x="6435045" y="2061741"/>
              <a:ext cx="2447698" cy="1347044"/>
            </a:xfrm>
            <a:prstGeom prst="cloud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37" name="TextBox 2"/>
            <p:cNvSpPr txBox="1">
              <a:spLocks noChangeArrowheads="1"/>
            </p:cNvSpPr>
            <p:nvPr/>
          </p:nvSpPr>
          <p:spPr bwMode="auto">
            <a:xfrm>
              <a:off x="6509343" y="2020612"/>
              <a:ext cx="2373243" cy="127350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天真，活泼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调皮，可爱</a:t>
              </a:r>
            </a:p>
          </p:txBody>
        </p:sp>
      </p:grpSp>
      <p:sp>
        <p:nvSpPr>
          <p:cNvPr id="7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课堂小结</a:t>
            </a:r>
          </a:p>
        </p:txBody>
      </p:sp>
      <p:sp>
        <p:nvSpPr>
          <p:cNvPr id="80" name="矩形: 圆角 7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1567741" y="3539570"/>
            <a:ext cx="1595849" cy="56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小池</a:t>
            </a:r>
          </a:p>
        </p:txBody>
      </p:sp>
      <p:sp>
        <p:nvSpPr>
          <p:cNvPr id="20" name="左大括号 19"/>
          <p:cNvSpPr/>
          <p:nvPr/>
        </p:nvSpPr>
        <p:spPr>
          <a:xfrm>
            <a:off x="3096601" y="2753556"/>
            <a:ext cx="277776" cy="2107925"/>
          </a:xfrm>
          <a:prstGeom prst="leftBrace">
            <a:avLst>
              <a:gd name="adj1" fmla="val 88532"/>
              <a:gd name="adj2" fmla="val 50000"/>
            </a:avLst>
          </a:prstGeom>
          <a:ln w="222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513953" y="2899588"/>
            <a:ext cx="1085708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池边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771108" y="2528161"/>
            <a:ext cx="2026973" cy="114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泉眼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惜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树荫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爱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771107" y="3831328"/>
            <a:ext cx="2244433" cy="114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小荷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露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蜻蜓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立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513951" y="4140850"/>
            <a:ext cx="1157138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池中</a:t>
            </a:r>
          </a:p>
        </p:txBody>
      </p:sp>
      <p:sp>
        <p:nvSpPr>
          <p:cNvPr id="29" name="左大括号 28"/>
          <p:cNvSpPr/>
          <p:nvPr/>
        </p:nvSpPr>
        <p:spPr>
          <a:xfrm flipH="1">
            <a:off x="8357266" y="2753556"/>
            <a:ext cx="295237" cy="2107925"/>
          </a:xfrm>
          <a:prstGeom prst="leftBrace">
            <a:avLst>
              <a:gd name="adj1" fmla="val 88532"/>
              <a:gd name="adj2" fmla="val 50000"/>
            </a:avLst>
          </a:prstGeom>
          <a:ln w="222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0" name="左大括号 29"/>
          <p:cNvSpPr/>
          <p:nvPr/>
        </p:nvSpPr>
        <p:spPr>
          <a:xfrm>
            <a:off x="4556368" y="2753555"/>
            <a:ext cx="139682" cy="811107"/>
          </a:xfrm>
          <a:prstGeom prst="leftBrace">
            <a:avLst>
              <a:gd name="adj1" fmla="val 88532"/>
              <a:gd name="adj2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1" name="左大括号 30"/>
          <p:cNvSpPr/>
          <p:nvPr/>
        </p:nvSpPr>
        <p:spPr>
          <a:xfrm>
            <a:off x="4556368" y="4017041"/>
            <a:ext cx="139682" cy="811107"/>
          </a:xfrm>
          <a:prstGeom prst="leftBrace">
            <a:avLst>
              <a:gd name="adj1" fmla="val 88532"/>
              <a:gd name="adj2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2" name="左大括号 31"/>
          <p:cNvSpPr/>
          <p:nvPr/>
        </p:nvSpPr>
        <p:spPr>
          <a:xfrm flipH="1">
            <a:off x="6746189" y="2764668"/>
            <a:ext cx="149206" cy="811106"/>
          </a:xfrm>
          <a:prstGeom prst="leftBrace">
            <a:avLst>
              <a:gd name="adj1" fmla="val 88532"/>
              <a:gd name="adj2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3" name="左大括号 32"/>
          <p:cNvSpPr/>
          <p:nvPr/>
        </p:nvSpPr>
        <p:spPr>
          <a:xfrm flipH="1">
            <a:off x="6749363" y="4050375"/>
            <a:ext cx="149206" cy="811106"/>
          </a:xfrm>
          <a:prstGeom prst="leftBrace">
            <a:avLst>
              <a:gd name="adj1" fmla="val 88532"/>
              <a:gd name="adj2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7225526" y="2905937"/>
            <a:ext cx="1084121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所想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225526" y="4205929"/>
            <a:ext cx="1084121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所见</a:t>
            </a:r>
          </a:p>
        </p:txBody>
      </p:sp>
      <p:sp>
        <p:nvSpPr>
          <p:cNvPr id="36" name="TextBox 32"/>
          <p:cNvSpPr txBox="1">
            <a:spLocks noChangeArrowheads="1"/>
          </p:cNvSpPr>
          <p:nvPr/>
        </p:nvSpPr>
        <p:spPr bwMode="auto">
          <a:xfrm>
            <a:off x="8854253" y="3167118"/>
            <a:ext cx="1959603" cy="120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生机勃勃充满情趣</a:t>
            </a:r>
          </a:p>
        </p:txBody>
      </p:sp>
      <p:sp>
        <p:nvSpPr>
          <p:cNvPr id="7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课堂小结</a:t>
            </a:r>
            <a:endParaRPr lang="zh-CN" altLang="en-US" dirty="0"/>
          </a:p>
        </p:txBody>
      </p:sp>
      <p:sp>
        <p:nvSpPr>
          <p:cNvPr id="80" name="矩形: 圆角 7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BY YUSHEN</a:t>
            </a:r>
            <a:endParaRPr lang="zh-CN" altLang="en-US" dirty="0">
              <a:noFill/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32791" y="5362419"/>
            <a:ext cx="1524000" cy="930038"/>
            <a:chOff x="5334000" y="4757076"/>
            <a:chExt cx="1524000" cy="930038"/>
          </a:xfrm>
        </p:grpSpPr>
        <p:sp>
          <p:nvSpPr>
            <p:cNvPr id="10" name="文本框 58"/>
            <p:cNvSpPr txBox="1"/>
            <p:nvPr>
              <p:custDataLst>
                <p:tags r:id="rId4"/>
              </p:custDataLst>
            </p:nvPr>
          </p:nvSpPr>
          <p:spPr>
            <a:xfrm>
              <a:off x="5334000" y="5379337"/>
              <a:ext cx="152400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Source Han Serif SC" panose="02020400000000000000" pitchFamily="18" charset="-122"/>
                </a:rPr>
                <a:t>授课老师：某某</a:t>
              </a:r>
            </a:p>
          </p:txBody>
        </p:sp>
        <p:sp>
          <p:nvSpPr>
            <p:cNvPr id="11" name="任意多边形 33"/>
            <p:cNvSpPr/>
            <p:nvPr>
              <p:custDataLst>
                <p:tags r:id="rId5"/>
              </p:custDataLst>
            </p:nvPr>
          </p:nvSpPr>
          <p:spPr>
            <a:xfrm>
              <a:off x="5650516" y="5171864"/>
              <a:ext cx="890968" cy="45720"/>
            </a:xfrm>
            <a:custGeom>
              <a:avLst/>
              <a:gdLst>
                <a:gd name="connsiteX0" fmla="*/ 0 w 5939789"/>
                <a:gd name="connsiteY0" fmla="*/ 0 h 304800"/>
                <a:gd name="connsiteX1" fmla="*/ 227648 w 5939789"/>
                <a:gd name="connsiteY1" fmla="*/ 110490 h 304800"/>
                <a:gd name="connsiteX2" fmla="*/ 370523 w 5939789"/>
                <a:gd name="connsiteY2" fmla="*/ 185738 h 304800"/>
                <a:gd name="connsiteX3" fmla="*/ 514350 w 5939789"/>
                <a:gd name="connsiteY3" fmla="*/ 110490 h 304800"/>
                <a:gd name="connsiteX4" fmla="*/ 741998 w 5939789"/>
                <a:gd name="connsiteY4" fmla="*/ 0 h 304800"/>
                <a:gd name="connsiteX5" fmla="*/ 969645 w 5939789"/>
                <a:gd name="connsiteY5" fmla="*/ 110490 h 304800"/>
                <a:gd name="connsiteX6" fmla="*/ 1113473 w 5939789"/>
                <a:gd name="connsiteY6" fmla="*/ 185738 h 304800"/>
                <a:gd name="connsiteX7" fmla="*/ 1257300 w 5939789"/>
                <a:gd name="connsiteY7" fmla="*/ 110490 h 304800"/>
                <a:gd name="connsiteX8" fmla="*/ 1484948 w 5939789"/>
                <a:gd name="connsiteY8" fmla="*/ 0 h 304800"/>
                <a:gd name="connsiteX9" fmla="*/ 1712595 w 5939789"/>
                <a:gd name="connsiteY9" fmla="*/ 110490 h 304800"/>
                <a:gd name="connsiteX10" fmla="*/ 1856423 w 5939789"/>
                <a:gd name="connsiteY10" fmla="*/ 185738 h 304800"/>
                <a:gd name="connsiteX11" fmla="*/ 2000250 w 5939789"/>
                <a:gd name="connsiteY11" fmla="*/ 110490 h 304800"/>
                <a:gd name="connsiteX12" fmla="*/ 2226945 w 5939789"/>
                <a:gd name="connsiteY12" fmla="*/ 0 h 304800"/>
                <a:gd name="connsiteX13" fmla="*/ 2454593 w 5939789"/>
                <a:gd name="connsiteY13" fmla="*/ 110490 h 304800"/>
                <a:gd name="connsiteX14" fmla="*/ 2598420 w 5939789"/>
                <a:gd name="connsiteY14" fmla="*/ 185738 h 304800"/>
                <a:gd name="connsiteX15" fmla="*/ 2742248 w 5939789"/>
                <a:gd name="connsiteY15" fmla="*/ 110490 h 304800"/>
                <a:gd name="connsiteX16" fmla="*/ 2891730 w 5939789"/>
                <a:gd name="connsiteY16" fmla="*/ 10299 h 304800"/>
                <a:gd name="connsiteX17" fmla="*/ 2969894 w 5939789"/>
                <a:gd name="connsiteY17" fmla="*/ 0 h 304800"/>
                <a:gd name="connsiteX18" fmla="*/ 2969894 w 5939789"/>
                <a:gd name="connsiteY18" fmla="*/ 0 h 304800"/>
                <a:gd name="connsiteX19" fmla="*/ 2969895 w 5939789"/>
                <a:gd name="connsiteY19" fmla="*/ 0 h 304800"/>
                <a:gd name="connsiteX20" fmla="*/ 2969895 w 5939789"/>
                <a:gd name="connsiteY20" fmla="*/ 0 h 304800"/>
                <a:gd name="connsiteX21" fmla="*/ 2969895 w 5939789"/>
                <a:gd name="connsiteY21" fmla="*/ 0 h 304800"/>
                <a:gd name="connsiteX22" fmla="*/ 3048059 w 5939789"/>
                <a:gd name="connsiteY22" fmla="*/ 10299 h 304800"/>
                <a:gd name="connsiteX23" fmla="*/ 3197542 w 5939789"/>
                <a:gd name="connsiteY23" fmla="*/ 110490 h 304800"/>
                <a:gd name="connsiteX24" fmla="*/ 3340417 w 5939789"/>
                <a:gd name="connsiteY24" fmla="*/ 185738 h 304800"/>
                <a:gd name="connsiteX25" fmla="*/ 3484244 w 5939789"/>
                <a:gd name="connsiteY25" fmla="*/ 110490 h 304800"/>
                <a:gd name="connsiteX26" fmla="*/ 3711892 w 5939789"/>
                <a:gd name="connsiteY26" fmla="*/ 0 h 304800"/>
                <a:gd name="connsiteX27" fmla="*/ 3939539 w 5939789"/>
                <a:gd name="connsiteY27" fmla="*/ 110490 h 304800"/>
                <a:gd name="connsiteX28" fmla="*/ 4083367 w 5939789"/>
                <a:gd name="connsiteY28" fmla="*/ 185738 h 304800"/>
                <a:gd name="connsiteX29" fmla="*/ 4227194 w 5939789"/>
                <a:gd name="connsiteY29" fmla="*/ 110490 h 304800"/>
                <a:gd name="connsiteX30" fmla="*/ 4454842 w 5939789"/>
                <a:gd name="connsiteY30" fmla="*/ 0 h 304800"/>
                <a:gd name="connsiteX31" fmla="*/ 4682489 w 5939789"/>
                <a:gd name="connsiteY31" fmla="*/ 110490 h 304800"/>
                <a:gd name="connsiteX32" fmla="*/ 4826317 w 5939789"/>
                <a:gd name="connsiteY32" fmla="*/ 185738 h 304800"/>
                <a:gd name="connsiteX33" fmla="*/ 4970144 w 5939789"/>
                <a:gd name="connsiteY33" fmla="*/ 110490 h 304800"/>
                <a:gd name="connsiteX34" fmla="*/ 5196839 w 5939789"/>
                <a:gd name="connsiteY34" fmla="*/ 0 h 304800"/>
                <a:gd name="connsiteX35" fmla="*/ 5424487 w 5939789"/>
                <a:gd name="connsiteY35" fmla="*/ 110490 h 304800"/>
                <a:gd name="connsiteX36" fmla="*/ 5568314 w 5939789"/>
                <a:gd name="connsiteY36" fmla="*/ 185738 h 304800"/>
                <a:gd name="connsiteX37" fmla="*/ 5712142 w 5939789"/>
                <a:gd name="connsiteY37" fmla="*/ 110490 h 304800"/>
                <a:gd name="connsiteX38" fmla="*/ 5939789 w 5939789"/>
                <a:gd name="connsiteY38" fmla="*/ 0 h 304800"/>
                <a:gd name="connsiteX39" fmla="*/ 5939789 w 5939789"/>
                <a:gd name="connsiteY39" fmla="*/ 119063 h 304800"/>
                <a:gd name="connsiteX40" fmla="*/ 5795962 w 5939789"/>
                <a:gd name="connsiteY40" fmla="*/ 194310 h 304800"/>
                <a:gd name="connsiteX41" fmla="*/ 5568314 w 5939789"/>
                <a:gd name="connsiteY41" fmla="*/ 304800 h 304800"/>
                <a:gd name="connsiteX42" fmla="*/ 5340667 w 5939789"/>
                <a:gd name="connsiteY42" fmla="*/ 194310 h 304800"/>
                <a:gd name="connsiteX43" fmla="*/ 5196839 w 5939789"/>
                <a:gd name="connsiteY43" fmla="*/ 119063 h 304800"/>
                <a:gd name="connsiteX44" fmla="*/ 5053012 w 5939789"/>
                <a:gd name="connsiteY44" fmla="*/ 194310 h 304800"/>
                <a:gd name="connsiteX45" fmla="*/ 4826317 w 5939789"/>
                <a:gd name="connsiteY45" fmla="*/ 304800 h 304800"/>
                <a:gd name="connsiteX46" fmla="*/ 4598669 w 5939789"/>
                <a:gd name="connsiteY46" fmla="*/ 194310 h 304800"/>
                <a:gd name="connsiteX47" fmla="*/ 4454842 w 5939789"/>
                <a:gd name="connsiteY47" fmla="*/ 119063 h 304800"/>
                <a:gd name="connsiteX48" fmla="*/ 4311014 w 5939789"/>
                <a:gd name="connsiteY48" fmla="*/ 194310 h 304800"/>
                <a:gd name="connsiteX49" fmla="*/ 4083367 w 5939789"/>
                <a:gd name="connsiteY49" fmla="*/ 304800 h 304800"/>
                <a:gd name="connsiteX50" fmla="*/ 3855719 w 5939789"/>
                <a:gd name="connsiteY50" fmla="*/ 194310 h 304800"/>
                <a:gd name="connsiteX51" fmla="*/ 3711892 w 5939789"/>
                <a:gd name="connsiteY51" fmla="*/ 119063 h 304800"/>
                <a:gd name="connsiteX52" fmla="*/ 3569017 w 5939789"/>
                <a:gd name="connsiteY52" fmla="*/ 194310 h 304800"/>
                <a:gd name="connsiteX53" fmla="*/ 3341369 w 5939789"/>
                <a:gd name="connsiteY53" fmla="*/ 304800 h 304800"/>
                <a:gd name="connsiteX54" fmla="*/ 3113722 w 5939789"/>
                <a:gd name="connsiteY54" fmla="*/ 194310 h 304800"/>
                <a:gd name="connsiteX55" fmla="*/ 3015138 w 5939789"/>
                <a:gd name="connsiteY55" fmla="*/ 124659 h 304800"/>
                <a:gd name="connsiteX56" fmla="*/ 2969895 w 5939789"/>
                <a:gd name="connsiteY56" fmla="*/ 119063 h 304800"/>
                <a:gd name="connsiteX57" fmla="*/ 2924651 w 5939789"/>
                <a:gd name="connsiteY57" fmla="*/ 124659 h 304800"/>
                <a:gd name="connsiteX58" fmla="*/ 2826068 w 5939789"/>
                <a:gd name="connsiteY58" fmla="*/ 194310 h 304800"/>
                <a:gd name="connsiteX59" fmla="*/ 2598420 w 5939789"/>
                <a:gd name="connsiteY59" fmla="*/ 304800 h 304800"/>
                <a:gd name="connsiteX60" fmla="*/ 2370773 w 5939789"/>
                <a:gd name="connsiteY60" fmla="*/ 194310 h 304800"/>
                <a:gd name="connsiteX61" fmla="*/ 2226945 w 5939789"/>
                <a:gd name="connsiteY61" fmla="*/ 119063 h 304800"/>
                <a:gd name="connsiteX62" fmla="*/ 2083118 w 5939789"/>
                <a:gd name="connsiteY62" fmla="*/ 194310 h 304800"/>
                <a:gd name="connsiteX63" fmla="*/ 1855470 w 5939789"/>
                <a:gd name="connsiteY63" fmla="*/ 304800 h 304800"/>
                <a:gd name="connsiteX64" fmla="*/ 1627823 w 5939789"/>
                <a:gd name="connsiteY64" fmla="*/ 194310 h 304800"/>
                <a:gd name="connsiteX65" fmla="*/ 1483995 w 5939789"/>
                <a:gd name="connsiteY65" fmla="*/ 119063 h 304800"/>
                <a:gd name="connsiteX66" fmla="*/ 1340168 w 5939789"/>
                <a:gd name="connsiteY66" fmla="*/ 194310 h 304800"/>
                <a:gd name="connsiteX67" fmla="*/ 1112520 w 5939789"/>
                <a:gd name="connsiteY67" fmla="*/ 304800 h 304800"/>
                <a:gd name="connsiteX68" fmla="*/ 884873 w 5939789"/>
                <a:gd name="connsiteY68" fmla="*/ 194310 h 304800"/>
                <a:gd name="connsiteX69" fmla="*/ 741045 w 5939789"/>
                <a:gd name="connsiteY69" fmla="*/ 119063 h 304800"/>
                <a:gd name="connsiteX70" fmla="*/ 598170 w 5939789"/>
                <a:gd name="connsiteY70" fmla="*/ 194310 h 304800"/>
                <a:gd name="connsiteX71" fmla="*/ 371475 w 5939789"/>
                <a:gd name="connsiteY71" fmla="*/ 304800 h 304800"/>
                <a:gd name="connsiteX72" fmla="*/ 143828 w 5939789"/>
                <a:gd name="connsiteY72" fmla="*/ 194310 h 304800"/>
                <a:gd name="connsiteX73" fmla="*/ 0 w 5939789"/>
                <a:gd name="connsiteY73" fmla="*/ 11906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939789" h="304800">
                  <a:moveTo>
                    <a:pt x="0" y="0"/>
                  </a:moveTo>
                  <a:cubicBezTo>
                    <a:pt x="117158" y="0"/>
                    <a:pt x="179070" y="60960"/>
                    <a:pt x="227648" y="110490"/>
                  </a:cubicBezTo>
                  <a:cubicBezTo>
                    <a:pt x="271463" y="154305"/>
                    <a:pt x="302895" y="185738"/>
                    <a:pt x="370523" y="185738"/>
                  </a:cubicBezTo>
                  <a:cubicBezTo>
                    <a:pt x="439103" y="185738"/>
                    <a:pt x="470535" y="154305"/>
                    <a:pt x="514350" y="110490"/>
                  </a:cubicBezTo>
                  <a:cubicBezTo>
                    <a:pt x="563880" y="60960"/>
                    <a:pt x="624840" y="0"/>
                    <a:pt x="741998" y="0"/>
                  </a:cubicBezTo>
                  <a:cubicBezTo>
                    <a:pt x="859155" y="0"/>
                    <a:pt x="921068" y="60960"/>
                    <a:pt x="969645" y="110490"/>
                  </a:cubicBezTo>
                  <a:cubicBezTo>
                    <a:pt x="1013460" y="154305"/>
                    <a:pt x="1044893" y="185738"/>
                    <a:pt x="1113473" y="185738"/>
                  </a:cubicBezTo>
                  <a:cubicBezTo>
                    <a:pt x="1181100" y="185738"/>
                    <a:pt x="1213485" y="154305"/>
                    <a:pt x="1257300" y="110490"/>
                  </a:cubicBezTo>
                  <a:cubicBezTo>
                    <a:pt x="1305878" y="60960"/>
                    <a:pt x="1366838" y="0"/>
                    <a:pt x="1484948" y="0"/>
                  </a:cubicBezTo>
                  <a:cubicBezTo>
                    <a:pt x="1602105" y="0"/>
                    <a:pt x="1664018" y="60960"/>
                    <a:pt x="1712595" y="110490"/>
                  </a:cubicBezTo>
                  <a:cubicBezTo>
                    <a:pt x="1756410" y="154305"/>
                    <a:pt x="1787843" y="185738"/>
                    <a:pt x="1856423" y="185738"/>
                  </a:cubicBezTo>
                  <a:cubicBezTo>
                    <a:pt x="1924050" y="185738"/>
                    <a:pt x="1956435" y="154305"/>
                    <a:pt x="2000250" y="110490"/>
                  </a:cubicBezTo>
                  <a:cubicBezTo>
                    <a:pt x="2048828" y="60960"/>
                    <a:pt x="2109788" y="0"/>
                    <a:pt x="2226945" y="0"/>
                  </a:cubicBezTo>
                  <a:cubicBezTo>
                    <a:pt x="2344103" y="0"/>
                    <a:pt x="2406015" y="60960"/>
                    <a:pt x="2454593" y="110490"/>
                  </a:cubicBezTo>
                  <a:cubicBezTo>
                    <a:pt x="2498408" y="154305"/>
                    <a:pt x="2529840" y="185738"/>
                    <a:pt x="2598420" y="185738"/>
                  </a:cubicBezTo>
                  <a:cubicBezTo>
                    <a:pt x="2667000" y="185738"/>
                    <a:pt x="2698433" y="154305"/>
                    <a:pt x="2742248" y="110490"/>
                  </a:cubicBezTo>
                  <a:cubicBezTo>
                    <a:pt x="2778681" y="73343"/>
                    <a:pt x="2822615" y="29766"/>
                    <a:pt x="2891730" y="10299"/>
                  </a:cubicBezTo>
                  <a:lnTo>
                    <a:pt x="2969894" y="0"/>
                  </a:lnTo>
                  <a:lnTo>
                    <a:pt x="2969894" y="0"/>
                  </a:lnTo>
                  <a:lnTo>
                    <a:pt x="2969895" y="0"/>
                  </a:lnTo>
                  <a:lnTo>
                    <a:pt x="2969895" y="0"/>
                  </a:lnTo>
                  <a:lnTo>
                    <a:pt x="2969895" y="0"/>
                  </a:lnTo>
                  <a:lnTo>
                    <a:pt x="3048059" y="10299"/>
                  </a:lnTo>
                  <a:cubicBezTo>
                    <a:pt x="3117175" y="29766"/>
                    <a:pt x="3161109" y="73343"/>
                    <a:pt x="3197542" y="110490"/>
                  </a:cubicBezTo>
                  <a:cubicBezTo>
                    <a:pt x="3241357" y="154305"/>
                    <a:pt x="3272789" y="185738"/>
                    <a:pt x="3340417" y="185738"/>
                  </a:cubicBezTo>
                  <a:cubicBezTo>
                    <a:pt x="3408997" y="185738"/>
                    <a:pt x="3440429" y="154305"/>
                    <a:pt x="3484244" y="110490"/>
                  </a:cubicBezTo>
                  <a:cubicBezTo>
                    <a:pt x="3533774" y="60960"/>
                    <a:pt x="3594734" y="0"/>
                    <a:pt x="3711892" y="0"/>
                  </a:cubicBezTo>
                  <a:cubicBezTo>
                    <a:pt x="3829049" y="0"/>
                    <a:pt x="3890962" y="60960"/>
                    <a:pt x="3939539" y="110490"/>
                  </a:cubicBezTo>
                  <a:cubicBezTo>
                    <a:pt x="3983354" y="154305"/>
                    <a:pt x="4014787" y="185738"/>
                    <a:pt x="4083367" y="185738"/>
                  </a:cubicBezTo>
                  <a:cubicBezTo>
                    <a:pt x="4150994" y="185738"/>
                    <a:pt x="4183379" y="154305"/>
                    <a:pt x="4227194" y="110490"/>
                  </a:cubicBezTo>
                  <a:cubicBezTo>
                    <a:pt x="4275772" y="60960"/>
                    <a:pt x="4336732" y="0"/>
                    <a:pt x="4454842" y="0"/>
                  </a:cubicBezTo>
                  <a:cubicBezTo>
                    <a:pt x="4571999" y="0"/>
                    <a:pt x="4633912" y="60960"/>
                    <a:pt x="4682489" y="110490"/>
                  </a:cubicBezTo>
                  <a:cubicBezTo>
                    <a:pt x="4726304" y="154305"/>
                    <a:pt x="4757737" y="185738"/>
                    <a:pt x="4826317" y="185738"/>
                  </a:cubicBezTo>
                  <a:cubicBezTo>
                    <a:pt x="4893944" y="185738"/>
                    <a:pt x="4926329" y="154305"/>
                    <a:pt x="4970144" y="110490"/>
                  </a:cubicBezTo>
                  <a:cubicBezTo>
                    <a:pt x="5018722" y="60960"/>
                    <a:pt x="5079682" y="0"/>
                    <a:pt x="5196839" y="0"/>
                  </a:cubicBezTo>
                  <a:cubicBezTo>
                    <a:pt x="5313997" y="0"/>
                    <a:pt x="5375909" y="60960"/>
                    <a:pt x="5424487" y="110490"/>
                  </a:cubicBezTo>
                  <a:cubicBezTo>
                    <a:pt x="5468302" y="154305"/>
                    <a:pt x="5499734" y="185738"/>
                    <a:pt x="5568314" y="185738"/>
                  </a:cubicBezTo>
                  <a:cubicBezTo>
                    <a:pt x="5636894" y="185738"/>
                    <a:pt x="5668327" y="154305"/>
                    <a:pt x="5712142" y="110490"/>
                  </a:cubicBezTo>
                  <a:cubicBezTo>
                    <a:pt x="5760719" y="60960"/>
                    <a:pt x="5822632" y="0"/>
                    <a:pt x="5939789" y="0"/>
                  </a:cubicBezTo>
                  <a:lnTo>
                    <a:pt x="5939789" y="119063"/>
                  </a:lnTo>
                  <a:cubicBezTo>
                    <a:pt x="5871209" y="119063"/>
                    <a:pt x="5839777" y="150495"/>
                    <a:pt x="5795962" y="194310"/>
                  </a:cubicBezTo>
                  <a:cubicBezTo>
                    <a:pt x="5747384" y="243840"/>
                    <a:pt x="5686424" y="304800"/>
                    <a:pt x="5568314" y="304800"/>
                  </a:cubicBezTo>
                  <a:cubicBezTo>
                    <a:pt x="5451157" y="304800"/>
                    <a:pt x="5389244" y="243840"/>
                    <a:pt x="5340667" y="194310"/>
                  </a:cubicBezTo>
                  <a:cubicBezTo>
                    <a:pt x="5296852" y="150495"/>
                    <a:pt x="5265419" y="119063"/>
                    <a:pt x="5196839" y="119063"/>
                  </a:cubicBezTo>
                  <a:cubicBezTo>
                    <a:pt x="5128259" y="119063"/>
                    <a:pt x="5096827" y="150495"/>
                    <a:pt x="5053012" y="194310"/>
                  </a:cubicBezTo>
                  <a:cubicBezTo>
                    <a:pt x="5004434" y="243840"/>
                    <a:pt x="4943474" y="304800"/>
                    <a:pt x="4826317" y="304800"/>
                  </a:cubicBezTo>
                  <a:cubicBezTo>
                    <a:pt x="4709159" y="304800"/>
                    <a:pt x="4647247" y="243840"/>
                    <a:pt x="4598669" y="194310"/>
                  </a:cubicBezTo>
                  <a:cubicBezTo>
                    <a:pt x="4554854" y="150495"/>
                    <a:pt x="4523422" y="119063"/>
                    <a:pt x="4454842" y="119063"/>
                  </a:cubicBezTo>
                  <a:cubicBezTo>
                    <a:pt x="4386262" y="119063"/>
                    <a:pt x="4354829" y="150495"/>
                    <a:pt x="4311014" y="194310"/>
                  </a:cubicBezTo>
                  <a:cubicBezTo>
                    <a:pt x="4262437" y="243840"/>
                    <a:pt x="4200524" y="304800"/>
                    <a:pt x="4083367" y="304800"/>
                  </a:cubicBezTo>
                  <a:cubicBezTo>
                    <a:pt x="3966209" y="304800"/>
                    <a:pt x="3904297" y="243840"/>
                    <a:pt x="3855719" y="194310"/>
                  </a:cubicBezTo>
                  <a:cubicBezTo>
                    <a:pt x="3811904" y="150495"/>
                    <a:pt x="3780472" y="119063"/>
                    <a:pt x="3711892" y="119063"/>
                  </a:cubicBezTo>
                  <a:cubicBezTo>
                    <a:pt x="3644264" y="119063"/>
                    <a:pt x="3611879" y="150495"/>
                    <a:pt x="3569017" y="194310"/>
                  </a:cubicBezTo>
                  <a:cubicBezTo>
                    <a:pt x="3519487" y="243840"/>
                    <a:pt x="3458527" y="304800"/>
                    <a:pt x="3341369" y="304800"/>
                  </a:cubicBezTo>
                  <a:cubicBezTo>
                    <a:pt x="3224212" y="304800"/>
                    <a:pt x="3162299" y="243840"/>
                    <a:pt x="3113722" y="194310"/>
                  </a:cubicBezTo>
                  <a:cubicBezTo>
                    <a:pt x="3080861" y="161449"/>
                    <a:pt x="3054965" y="135553"/>
                    <a:pt x="3015138" y="124659"/>
                  </a:cubicBezTo>
                  <a:lnTo>
                    <a:pt x="2969895" y="119063"/>
                  </a:lnTo>
                  <a:lnTo>
                    <a:pt x="2924651" y="124659"/>
                  </a:lnTo>
                  <a:cubicBezTo>
                    <a:pt x="2884825" y="135553"/>
                    <a:pt x="2858929" y="161449"/>
                    <a:pt x="2826068" y="194310"/>
                  </a:cubicBezTo>
                  <a:cubicBezTo>
                    <a:pt x="2777490" y="243840"/>
                    <a:pt x="2716530" y="304800"/>
                    <a:pt x="2598420" y="304800"/>
                  </a:cubicBezTo>
                  <a:cubicBezTo>
                    <a:pt x="2481263" y="304800"/>
                    <a:pt x="2419350" y="243840"/>
                    <a:pt x="2370773" y="194310"/>
                  </a:cubicBezTo>
                  <a:cubicBezTo>
                    <a:pt x="2326958" y="150495"/>
                    <a:pt x="2295525" y="119063"/>
                    <a:pt x="2226945" y="119063"/>
                  </a:cubicBezTo>
                  <a:cubicBezTo>
                    <a:pt x="2158365" y="119063"/>
                    <a:pt x="2126933" y="150495"/>
                    <a:pt x="2083118" y="194310"/>
                  </a:cubicBezTo>
                  <a:cubicBezTo>
                    <a:pt x="2033588" y="243840"/>
                    <a:pt x="1972628" y="304800"/>
                    <a:pt x="1855470" y="304800"/>
                  </a:cubicBezTo>
                  <a:cubicBezTo>
                    <a:pt x="1738313" y="304800"/>
                    <a:pt x="1676400" y="243840"/>
                    <a:pt x="1627823" y="194310"/>
                  </a:cubicBezTo>
                  <a:cubicBezTo>
                    <a:pt x="1584008" y="150495"/>
                    <a:pt x="1552575" y="119063"/>
                    <a:pt x="1483995" y="119063"/>
                  </a:cubicBezTo>
                  <a:cubicBezTo>
                    <a:pt x="1415415" y="119063"/>
                    <a:pt x="1383983" y="150495"/>
                    <a:pt x="1340168" y="194310"/>
                  </a:cubicBezTo>
                  <a:cubicBezTo>
                    <a:pt x="1290638" y="243840"/>
                    <a:pt x="1229678" y="304800"/>
                    <a:pt x="1112520" y="304800"/>
                  </a:cubicBezTo>
                  <a:cubicBezTo>
                    <a:pt x="995363" y="304800"/>
                    <a:pt x="933450" y="243840"/>
                    <a:pt x="884873" y="194310"/>
                  </a:cubicBezTo>
                  <a:cubicBezTo>
                    <a:pt x="841058" y="150495"/>
                    <a:pt x="809625" y="119063"/>
                    <a:pt x="741045" y="119063"/>
                  </a:cubicBezTo>
                  <a:cubicBezTo>
                    <a:pt x="673418" y="119063"/>
                    <a:pt x="641033" y="150495"/>
                    <a:pt x="598170" y="194310"/>
                  </a:cubicBezTo>
                  <a:cubicBezTo>
                    <a:pt x="549593" y="243840"/>
                    <a:pt x="488633" y="304800"/>
                    <a:pt x="371475" y="304800"/>
                  </a:cubicBezTo>
                  <a:cubicBezTo>
                    <a:pt x="254318" y="304800"/>
                    <a:pt x="192405" y="243840"/>
                    <a:pt x="143828" y="194310"/>
                  </a:cubicBezTo>
                  <a:cubicBezTo>
                    <a:pt x="100013" y="150495"/>
                    <a:pt x="68580" y="119063"/>
                    <a:pt x="0" y="11906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DA94D"/>
                </a:gs>
                <a:gs pos="100000">
                  <a:srgbClr val="DC5225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12" name="任意多边形 59"/>
            <p:cNvSpPr/>
            <p:nvPr/>
          </p:nvSpPr>
          <p:spPr>
            <a:xfrm>
              <a:off x="5962995" y="4757076"/>
              <a:ext cx="266011" cy="260273"/>
            </a:xfrm>
            <a:custGeom>
              <a:avLst/>
              <a:gdLst>
                <a:gd name="T0" fmla="*/ 7506 w 12266"/>
                <a:gd name="T1" fmla="*/ 6813 h 12000"/>
                <a:gd name="T2" fmla="*/ 9333 w 12266"/>
                <a:gd name="T3" fmla="*/ 3600 h 12000"/>
                <a:gd name="T4" fmla="*/ 6000 w 12266"/>
                <a:gd name="T5" fmla="*/ 0 h 12000"/>
                <a:gd name="T6" fmla="*/ 2666 w 12266"/>
                <a:gd name="T7" fmla="*/ 3600 h 12000"/>
                <a:gd name="T8" fmla="*/ 4503 w 12266"/>
                <a:gd name="T9" fmla="*/ 6818 h 12000"/>
                <a:gd name="T10" fmla="*/ 0 w 12266"/>
                <a:gd name="T11" fmla="*/ 12000 h 12000"/>
                <a:gd name="T12" fmla="*/ 5810 w 12266"/>
                <a:gd name="T13" fmla="*/ 12000 h 12000"/>
                <a:gd name="T14" fmla="*/ 12266 w 12266"/>
                <a:gd name="T15" fmla="*/ 12000 h 12000"/>
                <a:gd name="T16" fmla="*/ 7506 w 12266"/>
                <a:gd name="T17" fmla="*/ 6813 h 1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66" h="12000">
                  <a:moveTo>
                    <a:pt x="7506" y="6813"/>
                  </a:moveTo>
                  <a:cubicBezTo>
                    <a:pt x="8590" y="6218"/>
                    <a:pt x="9333" y="5003"/>
                    <a:pt x="9333" y="3600"/>
                  </a:cubicBezTo>
                  <a:cubicBezTo>
                    <a:pt x="9333" y="1612"/>
                    <a:pt x="7841" y="0"/>
                    <a:pt x="6000" y="0"/>
                  </a:cubicBezTo>
                  <a:cubicBezTo>
                    <a:pt x="4159" y="0"/>
                    <a:pt x="2666" y="1612"/>
                    <a:pt x="2666" y="3600"/>
                  </a:cubicBezTo>
                  <a:cubicBezTo>
                    <a:pt x="2666" y="5007"/>
                    <a:pt x="3414" y="6226"/>
                    <a:pt x="4503" y="6818"/>
                  </a:cubicBezTo>
                  <a:cubicBezTo>
                    <a:pt x="1308" y="7627"/>
                    <a:pt x="0" y="10159"/>
                    <a:pt x="0" y="12000"/>
                  </a:cubicBezTo>
                  <a:lnTo>
                    <a:pt x="5810" y="12000"/>
                  </a:lnTo>
                  <a:lnTo>
                    <a:pt x="12266" y="12000"/>
                  </a:lnTo>
                  <a:cubicBezTo>
                    <a:pt x="12266" y="9660"/>
                    <a:pt x="10232" y="7398"/>
                    <a:pt x="7506" y="6813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21" name="Group 16"/>
          <p:cNvGrpSpPr/>
          <p:nvPr/>
        </p:nvGrpSpPr>
        <p:grpSpPr>
          <a:xfrm>
            <a:off x="10197548" y="5361081"/>
            <a:ext cx="1656520" cy="932714"/>
            <a:chOff x="5267740" y="4754400"/>
            <a:chExt cx="1656520" cy="932714"/>
          </a:xfrm>
        </p:grpSpPr>
        <p:sp>
          <p:nvSpPr>
            <p:cNvPr id="22" name="文本框 58"/>
            <p:cNvSpPr txBox="1"/>
            <p:nvPr/>
          </p:nvSpPr>
          <p:spPr>
            <a:xfrm>
              <a:off x="5267740" y="5379337"/>
              <a:ext cx="165652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Source Han Serif SC" panose="02020400000000000000" pitchFamily="18" charset="-122"/>
                </a:rPr>
                <a:t>授课时间：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Source Han Serif SC" panose="02020400000000000000" pitchFamily="18" charset="-122"/>
                </a:rPr>
                <a:t>20XX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23" name="任意多边形 33"/>
            <p:cNvSpPr/>
            <p:nvPr/>
          </p:nvSpPr>
          <p:spPr>
            <a:xfrm>
              <a:off x="5650516" y="5171864"/>
              <a:ext cx="890968" cy="45720"/>
            </a:xfrm>
            <a:custGeom>
              <a:avLst/>
              <a:gdLst>
                <a:gd name="connsiteX0" fmla="*/ 0 w 5939789"/>
                <a:gd name="connsiteY0" fmla="*/ 0 h 304800"/>
                <a:gd name="connsiteX1" fmla="*/ 227648 w 5939789"/>
                <a:gd name="connsiteY1" fmla="*/ 110490 h 304800"/>
                <a:gd name="connsiteX2" fmla="*/ 370523 w 5939789"/>
                <a:gd name="connsiteY2" fmla="*/ 185738 h 304800"/>
                <a:gd name="connsiteX3" fmla="*/ 514350 w 5939789"/>
                <a:gd name="connsiteY3" fmla="*/ 110490 h 304800"/>
                <a:gd name="connsiteX4" fmla="*/ 741998 w 5939789"/>
                <a:gd name="connsiteY4" fmla="*/ 0 h 304800"/>
                <a:gd name="connsiteX5" fmla="*/ 969645 w 5939789"/>
                <a:gd name="connsiteY5" fmla="*/ 110490 h 304800"/>
                <a:gd name="connsiteX6" fmla="*/ 1113473 w 5939789"/>
                <a:gd name="connsiteY6" fmla="*/ 185738 h 304800"/>
                <a:gd name="connsiteX7" fmla="*/ 1257300 w 5939789"/>
                <a:gd name="connsiteY7" fmla="*/ 110490 h 304800"/>
                <a:gd name="connsiteX8" fmla="*/ 1484948 w 5939789"/>
                <a:gd name="connsiteY8" fmla="*/ 0 h 304800"/>
                <a:gd name="connsiteX9" fmla="*/ 1712595 w 5939789"/>
                <a:gd name="connsiteY9" fmla="*/ 110490 h 304800"/>
                <a:gd name="connsiteX10" fmla="*/ 1856423 w 5939789"/>
                <a:gd name="connsiteY10" fmla="*/ 185738 h 304800"/>
                <a:gd name="connsiteX11" fmla="*/ 2000250 w 5939789"/>
                <a:gd name="connsiteY11" fmla="*/ 110490 h 304800"/>
                <a:gd name="connsiteX12" fmla="*/ 2226945 w 5939789"/>
                <a:gd name="connsiteY12" fmla="*/ 0 h 304800"/>
                <a:gd name="connsiteX13" fmla="*/ 2454593 w 5939789"/>
                <a:gd name="connsiteY13" fmla="*/ 110490 h 304800"/>
                <a:gd name="connsiteX14" fmla="*/ 2598420 w 5939789"/>
                <a:gd name="connsiteY14" fmla="*/ 185738 h 304800"/>
                <a:gd name="connsiteX15" fmla="*/ 2742248 w 5939789"/>
                <a:gd name="connsiteY15" fmla="*/ 110490 h 304800"/>
                <a:gd name="connsiteX16" fmla="*/ 2891730 w 5939789"/>
                <a:gd name="connsiteY16" fmla="*/ 10299 h 304800"/>
                <a:gd name="connsiteX17" fmla="*/ 2969894 w 5939789"/>
                <a:gd name="connsiteY17" fmla="*/ 0 h 304800"/>
                <a:gd name="connsiteX18" fmla="*/ 2969894 w 5939789"/>
                <a:gd name="connsiteY18" fmla="*/ 0 h 304800"/>
                <a:gd name="connsiteX19" fmla="*/ 2969895 w 5939789"/>
                <a:gd name="connsiteY19" fmla="*/ 0 h 304800"/>
                <a:gd name="connsiteX20" fmla="*/ 2969895 w 5939789"/>
                <a:gd name="connsiteY20" fmla="*/ 0 h 304800"/>
                <a:gd name="connsiteX21" fmla="*/ 2969895 w 5939789"/>
                <a:gd name="connsiteY21" fmla="*/ 0 h 304800"/>
                <a:gd name="connsiteX22" fmla="*/ 3048059 w 5939789"/>
                <a:gd name="connsiteY22" fmla="*/ 10299 h 304800"/>
                <a:gd name="connsiteX23" fmla="*/ 3197542 w 5939789"/>
                <a:gd name="connsiteY23" fmla="*/ 110490 h 304800"/>
                <a:gd name="connsiteX24" fmla="*/ 3340417 w 5939789"/>
                <a:gd name="connsiteY24" fmla="*/ 185738 h 304800"/>
                <a:gd name="connsiteX25" fmla="*/ 3484244 w 5939789"/>
                <a:gd name="connsiteY25" fmla="*/ 110490 h 304800"/>
                <a:gd name="connsiteX26" fmla="*/ 3711892 w 5939789"/>
                <a:gd name="connsiteY26" fmla="*/ 0 h 304800"/>
                <a:gd name="connsiteX27" fmla="*/ 3939539 w 5939789"/>
                <a:gd name="connsiteY27" fmla="*/ 110490 h 304800"/>
                <a:gd name="connsiteX28" fmla="*/ 4083367 w 5939789"/>
                <a:gd name="connsiteY28" fmla="*/ 185738 h 304800"/>
                <a:gd name="connsiteX29" fmla="*/ 4227194 w 5939789"/>
                <a:gd name="connsiteY29" fmla="*/ 110490 h 304800"/>
                <a:gd name="connsiteX30" fmla="*/ 4454842 w 5939789"/>
                <a:gd name="connsiteY30" fmla="*/ 0 h 304800"/>
                <a:gd name="connsiteX31" fmla="*/ 4682489 w 5939789"/>
                <a:gd name="connsiteY31" fmla="*/ 110490 h 304800"/>
                <a:gd name="connsiteX32" fmla="*/ 4826317 w 5939789"/>
                <a:gd name="connsiteY32" fmla="*/ 185738 h 304800"/>
                <a:gd name="connsiteX33" fmla="*/ 4970144 w 5939789"/>
                <a:gd name="connsiteY33" fmla="*/ 110490 h 304800"/>
                <a:gd name="connsiteX34" fmla="*/ 5196839 w 5939789"/>
                <a:gd name="connsiteY34" fmla="*/ 0 h 304800"/>
                <a:gd name="connsiteX35" fmla="*/ 5424487 w 5939789"/>
                <a:gd name="connsiteY35" fmla="*/ 110490 h 304800"/>
                <a:gd name="connsiteX36" fmla="*/ 5568314 w 5939789"/>
                <a:gd name="connsiteY36" fmla="*/ 185738 h 304800"/>
                <a:gd name="connsiteX37" fmla="*/ 5712142 w 5939789"/>
                <a:gd name="connsiteY37" fmla="*/ 110490 h 304800"/>
                <a:gd name="connsiteX38" fmla="*/ 5939789 w 5939789"/>
                <a:gd name="connsiteY38" fmla="*/ 0 h 304800"/>
                <a:gd name="connsiteX39" fmla="*/ 5939789 w 5939789"/>
                <a:gd name="connsiteY39" fmla="*/ 119063 h 304800"/>
                <a:gd name="connsiteX40" fmla="*/ 5795962 w 5939789"/>
                <a:gd name="connsiteY40" fmla="*/ 194310 h 304800"/>
                <a:gd name="connsiteX41" fmla="*/ 5568314 w 5939789"/>
                <a:gd name="connsiteY41" fmla="*/ 304800 h 304800"/>
                <a:gd name="connsiteX42" fmla="*/ 5340667 w 5939789"/>
                <a:gd name="connsiteY42" fmla="*/ 194310 h 304800"/>
                <a:gd name="connsiteX43" fmla="*/ 5196839 w 5939789"/>
                <a:gd name="connsiteY43" fmla="*/ 119063 h 304800"/>
                <a:gd name="connsiteX44" fmla="*/ 5053012 w 5939789"/>
                <a:gd name="connsiteY44" fmla="*/ 194310 h 304800"/>
                <a:gd name="connsiteX45" fmla="*/ 4826317 w 5939789"/>
                <a:gd name="connsiteY45" fmla="*/ 304800 h 304800"/>
                <a:gd name="connsiteX46" fmla="*/ 4598669 w 5939789"/>
                <a:gd name="connsiteY46" fmla="*/ 194310 h 304800"/>
                <a:gd name="connsiteX47" fmla="*/ 4454842 w 5939789"/>
                <a:gd name="connsiteY47" fmla="*/ 119063 h 304800"/>
                <a:gd name="connsiteX48" fmla="*/ 4311014 w 5939789"/>
                <a:gd name="connsiteY48" fmla="*/ 194310 h 304800"/>
                <a:gd name="connsiteX49" fmla="*/ 4083367 w 5939789"/>
                <a:gd name="connsiteY49" fmla="*/ 304800 h 304800"/>
                <a:gd name="connsiteX50" fmla="*/ 3855719 w 5939789"/>
                <a:gd name="connsiteY50" fmla="*/ 194310 h 304800"/>
                <a:gd name="connsiteX51" fmla="*/ 3711892 w 5939789"/>
                <a:gd name="connsiteY51" fmla="*/ 119063 h 304800"/>
                <a:gd name="connsiteX52" fmla="*/ 3569017 w 5939789"/>
                <a:gd name="connsiteY52" fmla="*/ 194310 h 304800"/>
                <a:gd name="connsiteX53" fmla="*/ 3341369 w 5939789"/>
                <a:gd name="connsiteY53" fmla="*/ 304800 h 304800"/>
                <a:gd name="connsiteX54" fmla="*/ 3113722 w 5939789"/>
                <a:gd name="connsiteY54" fmla="*/ 194310 h 304800"/>
                <a:gd name="connsiteX55" fmla="*/ 3015138 w 5939789"/>
                <a:gd name="connsiteY55" fmla="*/ 124659 h 304800"/>
                <a:gd name="connsiteX56" fmla="*/ 2969895 w 5939789"/>
                <a:gd name="connsiteY56" fmla="*/ 119063 h 304800"/>
                <a:gd name="connsiteX57" fmla="*/ 2924651 w 5939789"/>
                <a:gd name="connsiteY57" fmla="*/ 124659 h 304800"/>
                <a:gd name="connsiteX58" fmla="*/ 2826068 w 5939789"/>
                <a:gd name="connsiteY58" fmla="*/ 194310 h 304800"/>
                <a:gd name="connsiteX59" fmla="*/ 2598420 w 5939789"/>
                <a:gd name="connsiteY59" fmla="*/ 304800 h 304800"/>
                <a:gd name="connsiteX60" fmla="*/ 2370773 w 5939789"/>
                <a:gd name="connsiteY60" fmla="*/ 194310 h 304800"/>
                <a:gd name="connsiteX61" fmla="*/ 2226945 w 5939789"/>
                <a:gd name="connsiteY61" fmla="*/ 119063 h 304800"/>
                <a:gd name="connsiteX62" fmla="*/ 2083118 w 5939789"/>
                <a:gd name="connsiteY62" fmla="*/ 194310 h 304800"/>
                <a:gd name="connsiteX63" fmla="*/ 1855470 w 5939789"/>
                <a:gd name="connsiteY63" fmla="*/ 304800 h 304800"/>
                <a:gd name="connsiteX64" fmla="*/ 1627823 w 5939789"/>
                <a:gd name="connsiteY64" fmla="*/ 194310 h 304800"/>
                <a:gd name="connsiteX65" fmla="*/ 1483995 w 5939789"/>
                <a:gd name="connsiteY65" fmla="*/ 119063 h 304800"/>
                <a:gd name="connsiteX66" fmla="*/ 1340168 w 5939789"/>
                <a:gd name="connsiteY66" fmla="*/ 194310 h 304800"/>
                <a:gd name="connsiteX67" fmla="*/ 1112520 w 5939789"/>
                <a:gd name="connsiteY67" fmla="*/ 304800 h 304800"/>
                <a:gd name="connsiteX68" fmla="*/ 884873 w 5939789"/>
                <a:gd name="connsiteY68" fmla="*/ 194310 h 304800"/>
                <a:gd name="connsiteX69" fmla="*/ 741045 w 5939789"/>
                <a:gd name="connsiteY69" fmla="*/ 119063 h 304800"/>
                <a:gd name="connsiteX70" fmla="*/ 598170 w 5939789"/>
                <a:gd name="connsiteY70" fmla="*/ 194310 h 304800"/>
                <a:gd name="connsiteX71" fmla="*/ 371475 w 5939789"/>
                <a:gd name="connsiteY71" fmla="*/ 304800 h 304800"/>
                <a:gd name="connsiteX72" fmla="*/ 143828 w 5939789"/>
                <a:gd name="connsiteY72" fmla="*/ 194310 h 304800"/>
                <a:gd name="connsiteX73" fmla="*/ 0 w 5939789"/>
                <a:gd name="connsiteY73" fmla="*/ 11906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939789" h="304800">
                  <a:moveTo>
                    <a:pt x="0" y="0"/>
                  </a:moveTo>
                  <a:cubicBezTo>
                    <a:pt x="117158" y="0"/>
                    <a:pt x="179070" y="60960"/>
                    <a:pt x="227648" y="110490"/>
                  </a:cubicBezTo>
                  <a:cubicBezTo>
                    <a:pt x="271463" y="154305"/>
                    <a:pt x="302895" y="185738"/>
                    <a:pt x="370523" y="185738"/>
                  </a:cubicBezTo>
                  <a:cubicBezTo>
                    <a:pt x="439103" y="185738"/>
                    <a:pt x="470535" y="154305"/>
                    <a:pt x="514350" y="110490"/>
                  </a:cubicBezTo>
                  <a:cubicBezTo>
                    <a:pt x="563880" y="60960"/>
                    <a:pt x="624840" y="0"/>
                    <a:pt x="741998" y="0"/>
                  </a:cubicBezTo>
                  <a:cubicBezTo>
                    <a:pt x="859155" y="0"/>
                    <a:pt x="921068" y="60960"/>
                    <a:pt x="969645" y="110490"/>
                  </a:cubicBezTo>
                  <a:cubicBezTo>
                    <a:pt x="1013460" y="154305"/>
                    <a:pt x="1044893" y="185738"/>
                    <a:pt x="1113473" y="185738"/>
                  </a:cubicBezTo>
                  <a:cubicBezTo>
                    <a:pt x="1181100" y="185738"/>
                    <a:pt x="1213485" y="154305"/>
                    <a:pt x="1257300" y="110490"/>
                  </a:cubicBezTo>
                  <a:cubicBezTo>
                    <a:pt x="1305878" y="60960"/>
                    <a:pt x="1366838" y="0"/>
                    <a:pt x="1484948" y="0"/>
                  </a:cubicBezTo>
                  <a:cubicBezTo>
                    <a:pt x="1602105" y="0"/>
                    <a:pt x="1664018" y="60960"/>
                    <a:pt x="1712595" y="110490"/>
                  </a:cubicBezTo>
                  <a:cubicBezTo>
                    <a:pt x="1756410" y="154305"/>
                    <a:pt x="1787843" y="185738"/>
                    <a:pt x="1856423" y="185738"/>
                  </a:cubicBezTo>
                  <a:cubicBezTo>
                    <a:pt x="1924050" y="185738"/>
                    <a:pt x="1956435" y="154305"/>
                    <a:pt x="2000250" y="110490"/>
                  </a:cubicBezTo>
                  <a:cubicBezTo>
                    <a:pt x="2048828" y="60960"/>
                    <a:pt x="2109788" y="0"/>
                    <a:pt x="2226945" y="0"/>
                  </a:cubicBezTo>
                  <a:cubicBezTo>
                    <a:pt x="2344103" y="0"/>
                    <a:pt x="2406015" y="60960"/>
                    <a:pt x="2454593" y="110490"/>
                  </a:cubicBezTo>
                  <a:cubicBezTo>
                    <a:pt x="2498408" y="154305"/>
                    <a:pt x="2529840" y="185738"/>
                    <a:pt x="2598420" y="185738"/>
                  </a:cubicBezTo>
                  <a:cubicBezTo>
                    <a:pt x="2667000" y="185738"/>
                    <a:pt x="2698433" y="154305"/>
                    <a:pt x="2742248" y="110490"/>
                  </a:cubicBezTo>
                  <a:cubicBezTo>
                    <a:pt x="2778681" y="73343"/>
                    <a:pt x="2822615" y="29766"/>
                    <a:pt x="2891730" y="10299"/>
                  </a:cubicBezTo>
                  <a:lnTo>
                    <a:pt x="2969894" y="0"/>
                  </a:lnTo>
                  <a:lnTo>
                    <a:pt x="2969894" y="0"/>
                  </a:lnTo>
                  <a:lnTo>
                    <a:pt x="2969895" y="0"/>
                  </a:lnTo>
                  <a:lnTo>
                    <a:pt x="2969895" y="0"/>
                  </a:lnTo>
                  <a:lnTo>
                    <a:pt x="2969895" y="0"/>
                  </a:lnTo>
                  <a:lnTo>
                    <a:pt x="3048059" y="10299"/>
                  </a:lnTo>
                  <a:cubicBezTo>
                    <a:pt x="3117175" y="29766"/>
                    <a:pt x="3161109" y="73343"/>
                    <a:pt x="3197542" y="110490"/>
                  </a:cubicBezTo>
                  <a:cubicBezTo>
                    <a:pt x="3241357" y="154305"/>
                    <a:pt x="3272789" y="185738"/>
                    <a:pt x="3340417" y="185738"/>
                  </a:cubicBezTo>
                  <a:cubicBezTo>
                    <a:pt x="3408997" y="185738"/>
                    <a:pt x="3440429" y="154305"/>
                    <a:pt x="3484244" y="110490"/>
                  </a:cubicBezTo>
                  <a:cubicBezTo>
                    <a:pt x="3533774" y="60960"/>
                    <a:pt x="3594734" y="0"/>
                    <a:pt x="3711892" y="0"/>
                  </a:cubicBezTo>
                  <a:cubicBezTo>
                    <a:pt x="3829049" y="0"/>
                    <a:pt x="3890962" y="60960"/>
                    <a:pt x="3939539" y="110490"/>
                  </a:cubicBezTo>
                  <a:cubicBezTo>
                    <a:pt x="3983354" y="154305"/>
                    <a:pt x="4014787" y="185738"/>
                    <a:pt x="4083367" y="185738"/>
                  </a:cubicBezTo>
                  <a:cubicBezTo>
                    <a:pt x="4150994" y="185738"/>
                    <a:pt x="4183379" y="154305"/>
                    <a:pt x="4227194" y="110490"/>
                  </a:cubicBezTo>
                  <a:cubicBezTo>
                    <a:pt x="4275772" y="60960"/>
                    <a:pt x="4336732" y="0"/>
                    <a:pt x="4454842" y="0"/>
                  </a:cubicBezTo>
                  <a:cubicBezTo>
                    <a:pt x="4571999" y="0"/>
                    <a:pt x="4633912" y="60960"/>
                    <a:pt x="4682489" y="110490"/>
                  </a:cubicBezTo>
                  <a:cubicBezTo>
                    <a:pt x="4726304" y="154305"/>
                    <a:pt x="4757737" y="185738"/>
                    <a:pt x="4826317" y="185738"/>
                  </a:cubicBezTo>
                  <a:cubicBezTo>
                    <a:pt x="4893944" y="185738"/>
                    <a:pt x="4926329" y="154305"/>
                    <a:pt x="4970144" y="110490"/>
                  </a:cubicBezTo>
                  <a:cubicBezTo>
                    <a:pt x="5018722" y="60960"/>
                    <a:pt x="5079682" y="0"/>
                    <a:pt x="5196839" y="0"/>
                  </a:cubicBezTo>
                  <a:cubicBezTo>
                    <a:pt x="5313997" y="0"/>
                    <a:pt x="5375909" y="60960"/>
                    <a:pt x="5424487" y="110490"/>
                  </a:cubicBezTo>
                  <a:cubicBezTo>
                    <a:pt x="5468302" y="154305"/>
                    <a:pt x="5499734" y="185738"/>
                    <a:pt x="5568314" y="185738"/>
                  </a:cubicBezTo>
                  <a:cubicBezTo>
                    <a:pt x="5636894" y="185738"/>
                    <a:pt x="5668327" y="154305"/>
                    <a:pt x="5712142" y="110490"/>
                  </a:cubicBezTo>
                  <a:cubicBezTo>
                    <a:pt x="5760719" y="60960"/>
                    <a:pt x="5822632" y="0"/>
                    <a:pt x="5939789" y="0"/>
                  </a:cubicBezTo>
                  <a:lnTo>
                    <a:pt x="5939789" y="119063"/>
                  </a:lnTo>
                  <a:cubicBezTo>
                    <a:pt x="5871209" y="119063"/>
                    <a:pt x="5839777" y="150495"/>
                    <a:pt x="5795962" y="194310"/>
                  </a:cubicBezTo>
                  <a:cubicBezTo>
                    <a:pt x="5747384" y="243840"/>
                    <a:pt x="5686424" y="304800"/>
                    <a:pt x="5568314" y="304800"/>
                  </a:cubicBezTo>
                  <a:cubicBezTo>
                    <a:pt x="5451157" y="304800"/>
                    <a:pt x="5389244" y="243840"/>
                    <a:pt x="5340667" y="194310"/>
                  </a:cubicBezTo>
                  <a:cubicBezTo>
                    <a:pt x="5296852" y="150495"/>
                    <a:pt x="5265419" y="119063"/>
                    <a:pt x="5196839" y="119063"/>
                  </a:cubicBezTo>
                  <a:cubicBezTo>
                    <a:pt x="5128259" y="119063"/>
                    <a:pt x="5096827" y="150495"/>
                    <a:pt x="5053012" y="194310"/>
                  </a:cubicBezTo>
                  <a:cubicBezTo>
                    <a:pt x="5004434" y="243840"/>
                    <a:pt x="4943474" y="304800"/>
                    <a:pt x="4826317" y="304800"/>
                  </a:cubicBezTo>
                  <a:cubicBezTo>
                    <a:pt x="4709159" y="304800"/>
                    <a:pt x="4647247" y="243840"/>
                    <a:pt x="4598669" y="194310"/>
                  </a:cubicBezTo>
                  <a:cubicBezTo>
                    <a:pt x="4554854" y="150495"/>
                    <a:pt x="4523422" y="119063"/>
                    <a:pt x="4454842" y="119063"/>
                  </a:cubicBezTo>
                  <a:cubicBezTo>
                    <a:pt x="4386262" y="119063"/>
                    <a:pt x="4354829" y="150495"/>
                    <a:pt x="4311014" y="194310"/>
                  </a:cubicBezTo>
                  <a:cubicBezTo>
                    <a:pt x="4262437" y="243840"/>
                    <a:pt x="4200524" y="304800"/>
                    <a:pt x="4083367" y="304800"/>
                  </a:cubicBezTo>
                  <a:cubicBezTo>
                    <a:pt x="3966209" y="304800"/>
                    <a:pt x="3904297" y="243840"/>
                    <a:pt x="3855719" y="194310"/>
                  </a:cubicBezTo>
                  <a:cubicBezTo>
                    <a:pt x="3811904" y="150495"/>
                    <a:pt x="3780472" y="119063"/>
                    <a:pt x="3711892" y="119063"/>
                  </a:cubicBezTo>
                  <a:cubicBezTo>
                    <a:pt x="3644264" y="119063"/>
                    <a:pt x="3611879" y="150495"/>
                    <a:pt x="3569017" y="194310"/>
                  </a:cubicBezTo>
                  <a:cubicBezTo>
                    <a:pt x="3519487" y="243840"/>
                    <a:pt x="3458527" y="304800"/>
                    <a:pt x="3341369" y="304800"/>
                  </a:cubicBezTo>
                  <a:cubicBezTo>
                    <a:pt x="3224212" y="304800"/>
                    <a:pt x="3162299" y="243840"/>
                    <a:pt x="3113722" y="194310"/>
                  </a:cubicBezTo>
                  <a:cubicBezTo>
                    <a:pt x="3080861" y="161449"/>
                    <a:pt x="3054965" y="135553"/>
                    <a:pt x="3015138" y="124659"/>
                  </a:cubicBezTo>
                  <a:lnTo>
                    <a:pt x="2969895" y="119063"/>
                  </a:lnTo>
                  <a:lnTo>
                    <a:pt x="2924651" y="124659"/>
                  </a:lnTo>
                  <a:cubicBezTo>
                    <a:pt x="2884825" y="135553"/>
                    <a:pt x="2858929" y="161449"/>
                    <a:pt x="2826068" y="194310"/>
                  </a:cubicBezTo>
                  <a:cubicBezTo>
                    <a:pt x="2777490" y="243840"/>
                    <a:pt x="2716530" y="304800"/>
                    <a:pt x="2598420" y="304800"/>
                  </a:cubicBezTo>
                  <a:cubicBezTo>
                    <a:pt x="2481263" y="304800"/>
                    <a:pt x="2419350" y="243840"/>
                    <a:pt x="2370773" y="194310"/>
                  </a:cubicBezTo>
                  <a:cubicBezTo>
                    <a:pt x="2326958" y="150495"/>
                    <a:pt x="2295525" y="119063"/>
                    <a:pt x="2226945" y="119063"/>
                  </a:cubicBezTo>
                  <a:cubicBezTo>
                    <a:pt x="2158365" y="119063"/>
                    <a:pt x="2126933" y="150495"/>
                    <a:pt x="2083118" y="194310"/>
                  </a:cubicBezTo>
                  <a:cubicBezTo>
                    <a:pt x="2033588" y="243840"/>
                    <a:pt x="1972628" y="304800"/>
                    <a:pt x="1855470" y="304800"/>
                  </a:cubicBezTo>
                  <a:cubicBezTo>
                    <a:pt x="1738313" y="304800"/>
                    <a:pt x="1676400" y="243840"/>
                    <a:pt x="1627823" y="194310"/>
                  </a:cubicBezTo>
                  <a:cubicBezTo>
                    <a:pt x="1584008" y="150495"/>
                    <a:pt x="1552575" y="119063"/>
                    <a:pt x="1483995" y="119063"/>
                  </a:cubicBezTo>
                  <a:cubicBezTo>
                    <a:pt x="1415415" y="119063"/>
                    <a:pt x="1383983" y="150495"/>
                    <a:pt x="1340168" y="194310"/>
                  </a:cubicBezTo>
                  <a:cubicBezTo>
                    <a:pt x="1290638" y="243840"/>
                    <a:pt x="1229678" y="304800"/>
                    <a:pt x="1112520" y="304800"/>
                  </a:cubicBezTo>
                  <a:cubicBezTo>
                    <a:pt x="995363" y="304800"/>
                    <a:pt x="933450" y="243840"/>
                    <a:pt x="884873" y="194310"/>
                  </a:cubicBezTo>
                  <a:cubicBezTo>
                    <a:pt x="841058" y="150495"/>
                    <a:pt x="809625" y="119063"/>
                    <a:pt x="741045" y="119063"/>
                  </a:cubicBezTo>
                  <a:cubicBezTo>
                    <a:pt x="673418" y="119063"/>
                    <a:pt x="641033" y="150495"/>
                    <a:pt x="598170" y="194310"/>
                  </a:cubicBezTo>
                  <a:cubicBezTo>
                    <a:pt x="549593" y="243840"/>
                    <a:pt x="488633" y="304800"/>
                    <a:pt x="371475" y="304800"/>
                  </a:cubicBezTo>
                  <a:cubicBezTo>
                    <a:pt x="254318" y="304800"/>
                    <a:pt x="192405" y="243840"/>
                    <a:pt x="143828" y="194310"/>
                  </a:cubicBezTo>
                  <a:cubicBezTo>
                    <a:pt x="100013" y="150495"/>
                    <a:pt x="68580" y="119063"/>
                    <a:pt x="0" y="11906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DA94D"/>
                </a:gs>
                <a:gs pos="100000">
                  <a:srgbClr val="DC5225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24" name="任意多边形 59"/>
            <p:cNvSpPr/>
            <p:nvPr/>
          </p:nvSpPr>
          <p:spPr>
            <a:xfrm>
              <a:off x="5962995" y="4754400"/>
              <a:ext cx="266011" cy="265623"/>
            </a:xfrm>
            <a:custGeom>
              <a:avLst/>
              <a:gdLst>
                <a:gd name="T0" fmla="*/ 5000 w 9999"/>
                <a:gd name="T1" fmla="*/ 0 h 9985"/>
                <a:gd name="T2" fmla="*/ 0 w 9999"/>
                <a:gd name="T3" fmla="*/ 4993 h 9985"/>
                <a:gd name="T4" fmla="*/ 5000 w 9999"/>
                <a:gd name="T5" fmla="*/ 9985 h 9985"/>
                <a:gd name="T6" fmla="*/ 9999 w 9999"/>
                <a:gd name="T7" fmla="*/ 4993 h 9985"/>
                <a:gd name="T8" fmla="*/ 5000 w 9999"/>
                <a:gd name="T9" fmla="*/ 0 h 9985"/>
                <a:gd name="T10" fmla="*/ 7500 w 9999"/>
                <a:gd name="T11" fmla="*/ 5544 h 9985"/>
                <a:gd name="T12" fmla="*/ 4845 w 9999"/>
                <a:gd name="T13" fmla="*/ 5544 h 9985"/>
                <a:gd name="T14" fmla="*/ 4685 w 9999"/>
                <a:gd name="T15" fmla="*/ 5512 h 9985"/>
                <a:gd name="T16" fmla="*/ 4435 w 9999"/>
                <a:gd name="T17" fmla="*/ 5135 h 9985"/>
                <a:gd name="T18" fmla="*/ 4435 w 9999"/>
                <a:gd name="T19" fmla="*/ 2484 h 9985"/>
                <a:gd name="T20" fmla="*/ 4640 w 9999"/>
                <a:gd name="T21" fmla="*/ 2129 h 9985"/>
                <a:gd name="T22" fmla="*/ 5050 w 9999"/>
                <a:gd name="T23" fmla="*/ 2129 h 9985"/>
                <a:gd name="T24" fmla="*/ 5255 w 9999"/>
                <a:gd name="T25" fmla="*/ 2484 h 9985"/>
                <a:gd name="T26" fmla="*/ 5255 w 9999"/>
                <a:gd name="T27" fmla="*/ 4725 h 9985"/>
                <a:gd name="T28" fmla="*/ 7500 w 9999"/>
                <a:gd name="T29" fmla="*/ 4725 h 9985"/>
                <a:gd name="T30" fmla="*/ 7790 w 9999"/>
                <a:gd name="T31" fmla="*/ 4845 h 9985"/>
                <a:gd name="T32" fmla="*/ 7910 w 9999"/>
                <a:gd name="T33" fmla="*/ 5135 h 9985"/>
                <a:gd name="T34" fmla="*/ 7790 w 9999"/>
                <a:gd name="T35" fmla="*/ 5425 h 9985"/>
                <a:gd name="T36" fmla="*/ 7500 w 9999"/>
                <a:gd name="T37" fmla="*/ 5544 h 9985"/>
                <a:gd name="T38" fmla="*/ 7500 w 9999"/>
                <a:gd name="T39" fmla="*/ 5544 h 9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99" h="9985">
                  <a:moveTo>
                    <a:pt x="5000" y="0"/>
                  </a:moveTo>
                  <a:cubicBezTo>
                    <a:pt x="2239" y="0"/>
                    <a:pt x="0" y="2235"/>
                    <a:pt x="0" y="4993"/>
                  </a:cubicBezTo>
                  <a:cubicBezTo>
                    <a:pt x="0" y="7750"/>
                    <a:pt x="2239" y="9985"/>
                    <a:pt x="5000" y="9985"/>
                  </a:cubicBezTo>
                  <a:cubicBezTo>
                    <a:pt x="7761" y="9985"/>
                    <a:pt x="9999" y="7750"/>
                    <a:pt x="9999" y="4993"/>
                  </a:cubicBezTo>
                  <a:cubicBezTo>
                    <a:pt x="9999" y="2235"/>
                    <a:pt x="7760" y="1"/>
                    <a:pt x="5000" y="0"/>
                  </a:cubicBezTo>
                  <a:close/>
                  <a:moveTo>
                    <a:pt x="7500" y="5544"/>
                  </a:moveTo>
                  <a:lnTo>
                    <a:pt x="4845" y="5544"/>
                  </a:lnTo>
                  <a:cubicBezTo>
                    <a:pt x="4789" y="5544"/>
                    <a:pt x="4735" y="5533"/>
                    <a:pt x="4685" y="5512"/>
                  </a:cubicBezTo>
                  <a:cubicBezTo>
                    <a:pt x="4534" y="5448"/>
                    <a:pt x="4435" y="5299"/>
                    <a:pt x="4435" y="5135"/>
                  </a:cubicBezTo>
                  <a:lnTo>
                    <a:pt x="4435" y="2484"/>
                  </a:lnTo>
                  <a:cubicBezTo>
                    <a:pt x="4435" y="2338"/>
                    <a:pt x="4514" y="2203"/>
                    <a:pt x="4640" y="2129"/>
                  </a:cubicBezTo>
                  <a:cubicBezTo>
                    <a:pt x="4766" y="2057"/>
                    <a:pt x="4924" y="2057"/>
                    <a:pt x="5050" y="2129"/>
                  </a:cubicBezTo>
                  <a:cubicBezTo>
                    <a:pt x="5176" y="2203"/>
                    <a:pt x="5255" y="2338"/>
                    <a:pt x="5255" y="2484"/>
                  </a:cubicBezTo>
                  <a:lnTo>
                    <a:pt x="5255" y="4725"/>
                  </a:lnTo>
                  <a:lnTo>
                    <a:pt x="7500" y="4725"/>
                  </a:lnTo>
                  <a:cubicBezTo>
                    <a:pt x="7609" y="4725"/>
                    <a:pt x="7713" y="4768"/>
                    <a:pt x="7790" y="4845"/>
                  </a:cubicBezTo>
                  <a:cubicBezTo>
                    <a:pt x="7868" y="4922"/>
                    <a:pt x="7910" y="5027"/>
                    <a:pt x="7910" y="5135"/>
                  </a:cubicBezTo>
                  <a:cubicBezTo>
                    <a:pt x="7910" y="5244"/>
                    <a:pt x="7866" y="5348"/>
                    <a:pt x="7790" y="5425"/>
                  </a:cubicBezTo>
                  <a:cubicBezTo>
                    <a:pt x="7713" y="5500"/>
                    <a:pt x="7609" y="5544"/>
                    <a:pt x="7500" y="5544"/>
                  </a:cubicBezTo>
                  <a:close/>
                  <a:moveTo>
                    <a:pt x="7500" y="5544"/>
                  </a:move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483126" y="447262"/>
            <a:ext cx="7225748" cy="2256182"/>
            <a:chOff x="2483126" y="447262"/>
            <a:chExt cx="7225748" cy="2256182"/>
          </a:xfrm>
        </p:grpSpPr>
        <p:sp>
          <p:nvSpPr>
            <p:cNvPr id="13" name="矩形 29"/>
            <p:cNvSpPr/>
            <p:nvPr>
              <p:custDataLst>
                <p:tags r:id="rId2"/>
              </p:custDataLst>
            </p:nvPr>
          </p:nvSpPr>
          <p:spPr>
            <a:xfrm>
              <a:off x="3419061" y="603654"/>
              <a:ext cx="535388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8800" b="1" dirty="0">
                  <a:ln w="76200">
                    <a:noFill/>
                  </a:ln>
                  <a:gradFill>
                    <a:gsLst>
                      <a:gs pos="0">
                        <a:srgbClr val="F5AF19"/>
                      </a:gs>
                      <a:gs pos="100000">
                        <a:srgbClr val="F12711"/>
                      </a:gs>
                    </a:gsLst>
                    <a:lin ang="2700000" scaled="1"/>
                  </a:gradFill>
                  <a:effectLst>
                    <a:outerShdw blurRad="25400" dist="25400" dir="5400000" algn="t" rotWithShape="0">
                      <a:prstClr val="black">
                        <a:alpha val="20000"/>
                      </a:prst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谢谢倾听</a:t>
              </a:r>
            </a:p>
          </p:txBody>
        </p:sp>
        <p:sp>
          <p:nvSpPr>
            <p:cNvPr id="16" name="文本框 60"/>
            <p:cNvSpPr txBox="1"/>
            <p:nvPr>
              <p:custDataLst>
                <p:tags r:id="rId3"/>
              </p:custDataLst>
            </p:nvPr>
          </p:nvSpPr>
          <p:spPr>
            <a:xfrm>
              <a:off x="3495261" y="2239695"/>
              <a:ext cx="520147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Source Han Serif SC" panose="02020400000000000000" pitchFamily="18" charset="-122"/>
                </a:rPr>
                <a:t>语文精品课件 一年级下册 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Source Han Serif SC" panose="02020400000000000000" pitchFamily="18" charset="-122"/>
                </a:rPr>
                <a:t>6.1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238500" y="2126974"/>
              <a:ext cx="5715000" cy="0"/>
            </a:xfrm>
            <a:prstGeom prst="line">
              <a:avLst/>
            </a:prstGeom>
            <a:ln>
              <a:solidFill>
                <a:srgbClr val="F5A8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: 圆角 26"/>
            <p:cNvSpPr/>
            <p:nvPr/>
          </p:nvSpPr>
          <p:spPr>
            <a:xfrm>
              <a:off x="2483126" y="447262"/>
              <a:ext cx="7225748" cy="2256182"/>
            </a:xfrm>
            <a:prstGeom prst="roundRect">
              <a:avLst/>
            </a:prstGeom>
            <a:noFill/>
            <a:ln>
              <a:gradFill flip="none" rotWithShape="1">
                <a:gsLst>
                  <a:gs pos="0">
                    <a:srgbClr val="F5A819"/>
                  </a:gs>
                  <a:gs pos="75000">
                    <a:srgbClr val="F5A819">
                      <a:alpha val="0"/>
                    </a:srgbClr>
                  </a:gs>
                  <a:gs pos="25000">
                    <a:srgbClr val="F5A819">
                      <a:alpha val="0"/>
                    </a:srgbClr>
                  </a:gs>
                  <a:gs pos="100000">
                    <a:srgbClr val="F5A819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5828" y="2648724"/>
            <a:ext cx="4201160" cy="2783453"/>
          </a:xfrm>
          <a:prstGeom prst="roundRect">
            <a:avLst>
              <a:gd name="adj" fmla="val 0"/>
            </a:avLst>
          </a:prstGeom>
          <a:effectLst>
            <a:softEdge rad="127000"/>
          </a:effectLst>
        </p:spPr>
      </p:pic>
      <p:sp>
        <p:nvSpPr>
          <p:cNvPr id="4" name="矩形 3"/>
          <p:cNvSpPr/>
          <p:nvPr/>
        </p:nvSpPr>
        <p:spPr>
          <a:xfrm>
            <a:off x="1191260" y="2618497"/>
            <a:ext cx="5100210" cy="224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白莲子颗大粒圆，皮薄肉厚，兼有清香甜润，微甘而鲜的风味，既可做糕点配料，也可拌银耳、薏米，加冰糖，清炖成色白味甘的莲子汤。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977795" y="1741424"/>
            <a:ext cx="1337226" cy="907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白 莲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+mn-ea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8054" y="2747010"/>
            <a:ext cx="5532259" cy="224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叶子扁平，倒卵状椭圆形或近圆形，两面绿色，果实近陀螺状，种子有深纵脉纹。花期6-7月。是常见的水面浮生植物。全草可作猪和家禽的饲料。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42935" y="2101850"/>
            <a:ext cx="123253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浮 萍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8622" y="2858874"/>
            <a:ext cx="4201160" cy="2363152"/>
          </a:xfrm>
          <a:prstGeom prst="roundRect">
            <a:avLst>
              <a:gd name="adj" fmla="val 0"/>
            </a:avLst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 bwMode="auto">
          <a:xfrm>
            <a:off x="2131336" y="2126268"/>
            <a:ext cx="7929328" cy="3043555"/>
          </a:xfrm>
          <a:custGeom>
            <a:avLst/>
            <a:gdLst>
              <a:gd name="connsiteX0" fmla="*/ 0 w 3399194"/>
              <a:gd name="connsiteY0" fmla="*/ 0 h 914422"/>
              <a:gd name="connsiteX1" fmla="*/ 3399194 w 3399194"/>
              <a:gd name="connsiteY1" fmla="*/ 0 h 914422"/>
              <a:gd name="connsiteX2" fmla="*/ 3399194 w 3399194"/>
              <a:gd name="connsiteY2" fmla="*/ 914422 h 914422"/>
              <a:gd name="connsiteX3" fmla="*/ 0 w 3399194"/>
              <a:gd name="connsiteY3" fmla="*/ 914422 h 914422"/>
              <a:gd name="connsiteX4" fmla="*/ 0 w 3399194"/>
              <a:gd name="connsiteY4" fmla="*/ 0 h 91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9194" h="914422">
                <a:moveTo>
                  <a:pt x="0" y="0"/>
                </a:moveTo>
                <a:lnTo>
                  <a:pt x="3399194" y="0"/>
                </a:lnTo>
                <a:lnTo>
                  <a:pt x="3399194" y="914422"/>
                </a:lnTo>
                <a:lnTo>
                  <a:pt x="0" y="9144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/>
          <a:lstStyle/>
          <a:p>
            <a:pPr marL="0" marR="0" lvl="0" indent="0" algn="dist" defTabSz="10668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首      踪      迹      浮      萍      泉</a:t>
            </a:r>
          </a:p>
          <a:p>
            <a:pPr marL="0" marR="0" lvl="0" indent="0" algn="dist" defTabSz="10668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      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 </a:t>
            </a:r>
          </a:p>
          <a:p>
            <a:pPr marL="0" marR="0" lvl="0" indent="0" algn="dist" defTabSz="10668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流      爱       柔      荷      露      角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91330" y="2072928"/>
            <a:ext cx="1178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shǒu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37530" y="2072928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 zōng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88835" y="2088168"/>
            <a:ext cx="631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 jì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12505" y="2072928"/>
            <a:ext cx="705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fú 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74250" y="2072928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píng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51260" y="2072928"/>
            <a:ext cx="1132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quán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131335" y="4499263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liú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88990" y="4424333"/>
            <a:ext cx="701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ài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50125" y="4417348"/>
            <a:ext cx="840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róu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505850" y="4417348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 hé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942855" y="4417348"/>
            <a:ext cx="651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 lù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259845" y="4424333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 jiǎo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8181299" y="672295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F5A8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3" grpId="0"/>
      <p:bldP spid="14" grpId="0"/>
      <p:bldP spid="15" grpId="0"/>
      <p:bldP spid="24" grpId="0"/>
      <p:bldP spid="25" grpId="0"/>
      <p:bldP spid="28" grpId="0"/>
      <p:bldP spid="29" grpId="0"/>
      <p:bldP spid="37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2274902" y="268315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4548202" y="268315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2266330" y="4301132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4558680" y="4296052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矩形 45">
            <a:hlinkClick r:id="rId4" action="ppaction://hlinksldjump"/>
          </p:cNvPr>
          <p:cNvSpPr/>
          <p:nvPr/>
        </p:nvSpPr>
        <p:spPr>
          <a:xfrm>
            <a:off x="2275667" y="268820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首</a:t>
            </a:r>
          </a:p>
        </p:txBody>
      </p:sp>
      <p:sp>
        <p:nvSpPr>
          <p:cNvPr id="47" name="矩形 46">
            <a:hlinkClick r:id="rId4" action="ppaction://hlinksldjump"/>
          </p:cNvPr>
          <p:cNvSpPr/>
          <p:nvPr/>
        </p:nvSpPr>
        <p:spPr>
          <a:xfrm>
            <a:off x="4558362" y="268820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采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2271776" y="429908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爱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4569146" y="430547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尖</a:t>
            </a:r>
          </a:p>
        </p:txBody>
      </p:sp>
      <p:graphicFrame>
        <p:nvGraphicFramePr>
          <p:cNvPr id="11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178622" y="269902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矩形 12">
            <a:hlinkClick r:id="rId4" action="ppaction://hlinksldjump"/>
          </p:cNvPr>
          <p:cNvSpPr/>
          <p:nvPr/>
        </p:nvSpPr>
        <p:spPr>
          <a:xfrm>
            <a:off x="9188782" y="270408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树</a:t>
            </a:r>
          </a:p>
        </p:txBody>
      </p:sp>
      <p:graphicFrame>
        <p:nvGraphicFramePr>
          <p:cNvPr id="15" name="Group 47"/>
          <p:cNvGraphicFramePr>
            <a:graphicFrameLocks noGrp="1"/>
          </p:cNvGraphicFramePr>
          <p:nvPr/>
        </p:nvGraphicFramePr>
        <p:xfrm>
          <a:off x="6895797" y="268315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Group 47"/>
          <p:cNvGraphicFramePr>
            <a:graphicFrameLocks noGrp="1"/>
          </p:cNvGraphicFramePr>
          <p:nvPr/>
        </p:nvGraphicFramePr>
        <p:xfrm>
          <a:off x="6887225" y="4301132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矩形 24">
            <a:hlinkClick r:id="rId4" action="ppaction://hlinksldjump"/>
          </p:cNvPr>
          <p:cNvSpPr/>
          <p:nvPr/>
        </p:nvSpPr>
        <p:spPr>
          <a:xfrm>
            <a:off x="6896562" y="268820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无</a:t>
            </a:r>
          </a:p>
        </p:txBody>
      </p:sp>
      <p:sp>
        <p:nvSpPr>
          <p:cNvPr id="28" name="矩形 27">
            <a:hlinkClick r:id="" action="ppaction://noaction"/>
          </p:cNvPr>
          <p:cNvSpPr/>
          <p:nvPr/>
        </p:nvSpPr>
        <p:spPr>
          <a:xfrm>
            <a:off x="6892671" y="429908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角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181299" y="672295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F5A8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52" grpId="0"/>
      <p:bldP spid="53" grpId="0"/>
      <p:bldP spid="13" grpId="0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8962685" y="1860799"/>
            <a:ext cx="124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shǒu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56530" y="2704714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32195" y="2703444"/>
            <a:ext cx="546354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独体字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首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首饰   首次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妈妈有很多漂亮的首饰。 </a:t>
            </a:r>
          </a:p>
        </p:txBody>
      </p:sp>
      <p:graphicFrame>
        <p:nvGraphicFramePr>
          <p:cNvPr id="34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148777" y="270319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矩形 45">
            <a:hlinkClick r:id="rId6" action="ppaction://hlinksldjump"/>
          </p:cNvPr>
          <p:cNvSpPr/>
          <p:nvPr/>
        </p:nvSpPr>
        <p:spPr>
          <a:xfrm>
            <a:off x="9149542" y="270825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首</a:t>
            </a:r>
          </a:p>
        </p:txBody>
      </p:sp>
      <p:pic>
        <p:nvPicPr>
          <p:cNvPr id="3" name="优酷录屏2020-1-29-13-27-12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6550" y="2331651"/>
            <a:ext cx="3198495" cy="3029585"/>
          </a:xfrm>
          <a:prstGeom prst="rect">
            <a:avLst/>
          </a:prstGeom>
        </p:spPr>
      </p:pic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391635" y="1860799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cǎi 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257150" y="2704714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132815" y="2703444"/>
            <a:ext cx="531114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上下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采花   采访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 我们不要随便采花。</a:t>
            </a:r>
          </a:p>
        </p:txBody>
      </p:sp>
      <p:graphicFrame>
        <p:nvGraphicFramePr>
          <p:cNvPr id="53" name="Group 47"/>
          <p:cNvGraphicFramePr>
            <a:graphicFrameLocks noGrp="1"/>
          </p:cNvGraphicFramePr>
          <p:nvPr/>
        </p:nvGraphicFramePr>
        <p:xfrm>
          <a:off x="9317037" y="270319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rId5" action="ppaction://hlinksldjump"/>
          </p:cNvPr>
          <p:cNvSpPr/>
          <p:nvPr/>
        </p:nvSpPr>
        <p:spPr>
          <a:xfrm>
            <a:off x="9327197" y="270825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采</a:t>
            </a:r>
          </a:p>
        </p:txBody>
      </p:sp>
      <p:pic>
        <p:nvPicPr>
          <p:cNvPr id="64" name="优酷录屏2020-1-29-13-27-4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3495" y="2362449"/>
            <a:ext cx="3511550" cy="3203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68300" y="311150"/>
            <a:ext cx="1819275" cy="3698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38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745663" y="1860799"/>
            <a:ext cx="1296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wú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222558" y="2707889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149658" y="2707889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独体字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一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无辜   无毒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  <a:sym typeface="+mn-ea"/>
              </a:rPr>
              <a:t>这件事中，他是无辜的。</a:t>
            </a:r>
          </a:p>
        </p:txBody>
      </p:sp>
      <p:graphicFrame>
        <p:nvGraphicFramePr>
          <p:cNvPr id="53" name="Group 47"/>
          <p:cNvGraphicFramePr>
            <a:graphicFrameLocks noGrp="1"/>
          </p:cNvGraphicFramePr>
          <p:nvPr/>
        </p:nvGraphicFramePr>
        <p:xfrm>
          <a:off x="9633600" y="270764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rId5" action="ppaction://hlinksldjump"/>
          </p:cNvPr>
          <p:cNvSpPr/>
          <p:nvPr/>
        </p:nvSpPr>
        <p:spPr>
          <a:xfrm>
            <a:off x="9634365" y="271269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无</a:t>
            </a:r>
          </a:p>
        </p:txBody>
      </p:sp>
      <p:pic>
        <p:nvPicPr>
          <p:cNvPr id="64" name="优酷录屏2020-1-29-13-28-15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8120" y="2270741"/>
            <a:ext cx="3336925" cy="3182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616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8030cd7-96bb-4d0b-ba82-a9f4f5f4b5a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4f66dea-14a1-4358-aecb-ecda7f8e186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8030cd7-96bb-4d0b-ba82-a9f4f5f4b5a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616;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1156</Words>
  <Application>Microsoft Office PowerPoint</Application>
  <PresentationFormat>宽屏</PresentationFormat>
  <Paragraphs>253</Paragraphs>
  <Slides>27</Slides>
  <Notes>25</Notes>
  <HiddenSlides>0</HiddenSlides>
  <MMClips>7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思源宋体 CN Heavy</vt:lpstr>
      <vt:lpstr>Calibri</vt:lpstr>
      <vt:lpstr>黑体</vt:lpstr>
      <vt:lpstr>思源黑体 CN Bold</vt:lpstr>
      <vt:lpstr>Arial</vt:lpstr>
      <vt:lpstr>等线 Light</vt:lpstr>
      <vt:lpstr>宋体</vt:lpstr>
      <vt:lpstr>Source Han Serif SC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39</cp:revision>
  <dcterms:created xsi:type="dcterms:W3CDTF">2020-06-05T01:58:00Z</dcterms:created>
  <dcterms:modified xsi:type="dcterms:W3CDTF">2023-01-13T18:28:05Z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DF16AFCA4CBB4A61A460CA44D9733982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