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handoutMasterIdLst>
    <p:handoutMasterId r:id="rId24"/>
  </p:handoutMasterIdLst>
  <p:sldIdLst>
    <p:sldId id="256" r:id="rId2"/>
    <p:sldId id="281" r:id="rId3"/>
    <p:sldId id="282" r:id="rId4"/>
    <p:sldId id="258" r:id="rId5"/>
    <p:sldId id="259" r:id="rId6"/>
    <p:sldId id="260" r:id="rId7"/>
    <p:sldId id="261" r:id="rId8"/>
    <p:sldId id="283" r:id="rId9"/>
    <p:sldId id="262" r:id="rId10"/>
    <p:sldId id="265" r:id="rId11"/>
    <p:sldId id="266" r:id="rId12"/>
    <p:sldId id="267" r:id="rId13"/>
    <p:sldId id="284" r:id="rId14"/>
    <p:sldId id="268" r:id="rId15"/>
    <p:sldId id="288" r:id="rId16"/>
    <p:sldId id="270" r:id="rId17"/>
    <p:sldId id="287" r:id="rId18"/>
    <p:sldId id="271" r:id="rId19"/>
    <p:sldId id="272" r:id="rId20"/>
    <p:sldId id="277" r:id="rId21"/>
    <p:sldId id="285"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showGuides="1">
      <p:cViewPr>
        <p:scale>
          <a:sx n="33" d="100"/>
          <a:sy n="33" d="100"/>
        </p:scale>
        <p:origin x="-1008" y="-211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82FADE2-DA24-46EB-A3D0-AF8A58D9F10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F8EE77-CCA2-4A9D-A5F9-D2CBD44F2EF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82FADE2-DA24-46EB-A3D0-AF8A58D9F10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F8EE77-CCA2-4A9D-A5F9-D2CBD44F2EF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782FADE2-DA24-46EB-A3D0-AF8A58D9F10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F8EE77-CCA2-4A9D-A5F9-D2CBD44F2EF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782FADE2-DA24-46EB-A3D0-AF8A58D9F10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F8EE77-CCA2-4A9D-A5F9-D2CBD44F2EFD}"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82FADE2-DA24-46EB-A3D0-AF8A58D9F10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F8EE77-CCA2-4A9D-A5F9-D2CBD44F2EFD}"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782FADE2-DA24-46EB-A3D0-AF8A58D9F10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F8EE77-CCA2-4A9D-A5F9-D2CBD44F2EFD}"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82FADE2-DA24-46EB-A3D0-AF8A58D9F10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F8EE77-CCA2-4A9D-A5F9-D2CBD44F2EF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782FADE2-DA24-46EB-A3D0-AF8A58D9F10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F8EE77-CCA2-4A9D-A5F9-D2CBD44F2EF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82FADE2-DA24-46EB-A3D0-AF8A58D9F105}"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CF8EE77-CCA2-4A9D-A5F9-D2CBD44F2EFD}" type="slidenum">
              <a:rPr lang="zh-CN" altLang="en-US" smtClean="0"/>
              <a:t>‹#›</a:t>
            </a:fld>
            <a:endParaRPr lang="zh-CN" altLang="en-US"/>
          </a:p>
        </p:txBody>
      </p:sp>
      <p:sp>
        <p:nvSpPr>
          <p:cNvPr id="11" name="矩形 10"/>
          <p:cNvSpPr/>
          <p:nvPr userDrawn="1"/>
        </p:nvSpPr>
        <p:spPr>
          <a:xfrm>
            <a:off x="8782485" y="6412425"/>
            <a:ext cx="966254" cy="22987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 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 www.2ppt.com/tubiao/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 www.2ppt.com/kejian/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 www.2ppt.com/ziti/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 www.2ppt.com/xiazai/jihua/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www.2ppt.com/xiazai/huibao/    </a:t>
            </a:r>
          </a:p>
          <a:p>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82FADE2-DA24-46EB-A3D0-AF8A58D9F105}"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CF8EE77-CCA2-4A9D-A5F9-D2CBD44F2EF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82FADE2-DA24-46EB-A3D0-AF8A58D9F105}"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CF8EE77-CCA2-4A9D-A5F9-D2CBD44F2EF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82FADE2-DA24-46EB-A3D0-AF8A58D9F10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F8EE77-CCA2-4A9D-A5F9-D2CBD44F2EF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2FADE2-DA24-46EB-A3D0-AF8A58D9F105}"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F8EE77-CCA2-4A9D-A5F9-D2CBD44F2EF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s>
</file>

<file path=ppt/slides/_rels/slide1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6.jpeg"/><Relationship Id="rId1" Type="http://schemas.openxmlformats.org/officeDocument/2006/relationships/slideLayout" Target="../slideLayouts/slideLayout1.xml"/><Relationship Id="rId5" Type="http://schemas.openxmlformats.org/officeDocument/2006/relationships/image" Target="../media/image47.jpeg"/><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2.png"/><Relationship Id="rId4" Type="http://schemas.openxmlformats.org/officeDocument/2006/relationships/image" Target="../media/image31.png"/></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a:blip r:embed="rId2" cstate="screen"/>
          <a:srcRect/>
          <a:stretch>
            <a:fillRect/>
          </a:stretch>
        </p:blipFill>
        <p:spPr>
          <a:xfrm>
            <a:off x="0" y="-143979"/>
            <a:ext cx="12447963" cy="7001979"/>
          </a:xfrm>
          <a:prstGeom prst="rect">
            <a:avLst/>
          </a:prstGeom>
        </p:spPr>
      </p:pic>
      <p:pic>
        <p:nvPicPr>
          <p:cNvPr id="26" name="图片 25"/>
          <p:cNvPicPr>
            <a:picLocks noChangeAspect="1"/>
          </p:cNvPicPr>
          <p:nvPr/>
        </p:nvPicPr>
        <p:blipFill>
          <a:blip r:embed="rId3"/>
          <a:stretch>
            <a:fillRect/>
          </a:stretch>
        </p:blipFill>
        <p:spPr>
          <a:xfrm>
            <a:off x="-399000" y="-2860916"/>
            <a:ext cx="11452658" cy="10204719"/>
          </a:xfrm>
          <a:prstGeom prst="rect">
            <a:avLst/>
          </a:prstGeom>
        </p:spPr>
      </p:pic>
      <p:pic>
        <p:nvPicPr>
          <p:cNvPr id="27" name="图片 26"/>
          <p:cNvPicPr>
            <a:picLocks noChangeAspect="1"/>
          </p:cNvPicPr>
          <p:nvPr/>
        </p:nvPicPr>
        <p:blipFill>
          <a:blip r:embed="rId4" cstate="screen"/>
          <a:stretch>
            <a:fillRect/>
          </a:stretch>
        </p:blipFill>
        <p:spPr>
          <a:xfrm>
            <a:off x="-1" y="120072"/>
            <a:ext cx="3197224" cy="2661060"/>
          </a:xfrm>
          <a:prstGeom prst="rect">
            <a:avLst/>
          </a:prstGeom>
        </p:spPr>
      </p:pic>
      <p:pic>
        <p:nvPicPr>
          <p:cNvPr id="29" name="图片 28"/>
          <p:cNvPicPr>
            <a:picLocks noChangeAspect="1"/>
          </p:cNvPicPr>
          <p:nvPr/>
        </p:nvPicPr>
        <p:blipFill>
          <a:blip r:embed="rId5" cstate="screen"/>
          <a:stretch>
            <a:fillRect/>
          </a:stretch>
        </p:blipFill>
        <p:spPr>
          <a:xfrm>
            <a:off x="8546950" y="-1542445"/>
            <a:ext cx="5573860" cy="5573860"/>
          </a:xfrm>
          <a:prstGeom prst="rect">
            <a:avLst/>
          </a:prstGeom>
        </p:spPr>
      </p:pic>
      <p:pic>
        <p:nvPicPr>
          <p:cNvPr id="36" name="图片 35"/>
          <p:cNvPicPr>
            <a:picLocks noChangeAspect="1"/>
          </p:cNvPicPr>
          <p:nvPr/>
        </p:nvPicPr>
        <p:blipFill>
          <a:blip r:embed="rId6"/>
          <a:stretch>
            <a:fillRect/>
          </a:stretch>
        </p:blipFill>
        <p:spPr>
          <a:xfrm>
            <a:off x="2525052" y="1781150"/>
            <a:ext cx="6021898" cy="3500164"/>
          </a:xfrm>
          <a:prstGeom prst="rect">
            <a:avLst/>
          </a:prstGeom>
        </p:spPr>
      </p:pic>
      <p:grpSp>
        <p:nvGrpSpPr>
          <p:cNvPr id="2" name="组合 1"/>
          <p:cNvGrpSpPr/>
          <p:nvPr/>
        </p:nvGrpSpPr>
        <p:grpSpPr>
          <a:xfrm>
            <a:off x="319276" y="2781132"/>
            <a:ext cx="11869707" cy="3956796"/>
            <a:chOff x="319276" y="2781132"/>
            <a:chExt cx="11869707" cy="3956796"/>
          </a:xfrm>
        </p:grpSpPr>
        <p:pic>
          <p:nvPicPr>
            <p:cNvPr id="38" name="图片 37"/>
            <p:cNvPicPr>
              <a:picLocks noChangeAspect="1"/>
            </p:cNvPicPr>
            <p:nvPr/>
          </p:nvPicPr>
          <p:blipFill>
            <a:blip r:embed="rId7" cstate="screen"/>
            <a:stretch>
              <a:fillRect/>
            </a:stretch>
          </p:blipFill>
          <p:spPr>
            <a:xfrm>
              <a:off x="3097850" y="5676901"/>
              <a:ext cx="305713" cy="624717"/>
            </a:xfrm>
            <a:prstGeom prst="rect">
              <a:avLst/>
            </a:prstGeom>
          </p:spPr>
        </p:pic>
        <p:pic>
          <p:nvPicPr>
            <p:cNvPr id="40" name="图片 39"/>
            <p:cNvPicPr>
              <a:picLocks noChangeAspect="1"/>
            </p:cNvPicPr>
            <p:nvPr/>
          </p:nvPicPr>
          <p:blipFill>
            <a:blip r:embed="rId8" cstate="screen"/>
            <a:stretch>
              <a:fillRect/>
            </a:stretch>
          </p:blipFill>
          <p:spPr>
            <a:xfrm>
              <a:off x="5920908" y="5502442"/>
              <a:ext cx="147372" cy="204857"/>
            </a:xfrm>
            <a:prstGeom prst="rect">
              <a:avLst/>
            </a:prstGeom>
          </p:spPr>
        </p:pic>
        <p:pic>
          <p:nvPicPr>
            <p:cNvPr id="41" name="图片 40"/>
            <p:cNvPicPr>
              <a:picLocks noChangeAspect="1"/>
            </p:cNvPicPr>
            <p:nvPr/>
          </p:nvPicPr>
          <p:blipFill>
            <a:blip r:embed="rId9" cstate="screen"/>
            <a:stretch>
              <a:fillRect/>
            </a:stretch>
          </p:blipFill>
          <p:spPr>
            <a:xfrm>
              <a:off x="9105852" y="2781132"/>
              <a:ext cx="182753" cy="254040"/>
            </a:xfrm>
            <a:prstGeom prst="rect">
              <a:avLst/>
            </a:prstGeom>
          </p:spPr>
        </p:pic>
        <p:pic>
          <p:nvPicPr>
            <p:cNvPr id="42" name="图片 41"/>
            <p:cNvPicPr>
              <a:picLocks noChangeAspect="1"/>
            </p:cNvPicPr>
            <p:nvPr/>
          </p:nvPicPr>
          <p:blipFill>
            <a:blip r:embed="rId10" cstate="screen"/>
            <a:stretch>
              <a:fillRect/>
            </a:stretch>
          </p:blipFill>
          <p:spPr>
            <a:xfrm>
              <a:off x="9250213" y="5006843"/>
              <a:ext cx="237555" cy="330219"/>
            </a:xfrm>
            <a:prstGeom prst="rect">
              <a:avLst/>
            </a:prstGeom>
          </p:spPr>
        </p:pic>
        <p:pic>
          <p:nvPicPr>
            <p:cNvPr id="43" name="图片 42"/>
            <p:cNvPicPr>
              <a:picLocks noChangeAspect="1"/>
            </p:cNvPicPr>
            <p:nvPr/>
          </p:nvPicPr>
          <p:blipFill>
            <a:blip r:embed="rId11" cstate="screen"/>
            <a:stretch>
              <a:fillRect/>
            </a:stretch>
          </p:blipFill>
          <p:spPr>
            <a:xfrm>
              <a:off x="10176780" y="3705284"/>
              <a:ext cx="283520" cy="394114"/>
            </a:xfrm>
            <a:prstGeom prst="rect">
              <a:avLst/>
            </a:prstGeom>
          </p:spPr>
        </p:pic>
        <p:pic>
          <p:nvPicPr>
            <p:cNvPr id="44" name="图片 43"/>
            <p:cNvPicPr>
              <a:picLocks noChangeAspect="1"/>
            </p:cNvPicPr>
            <p:nvPr/>
          </p:nvPicPr>
          <p:blipFill>
            <a:blip r:embed="rId12" cstate="screen"/>
            <a:stretch>
              <a:fillRect/>
            </a:stretch>
          </p:blipFill>
          <p:spPr>
            <a:xfrm>
              <a:off x="11815283" y="6048234"/>
              <a:ext cx="373700" cy="519470"/>
            </a:xfrm>
            <a:prstGeom prst="rect">
              <a:avLst/>
            </a:prstGeom>
          </p:spPr>
        </p:pic>
        <p:pic>
          <p:nvPicPr>
            <p:cNvPr id="45" name="图片 44"/>
            <p:cNvPicPr>
              <a:picLocks noChangeAspect="1"/>
            </p:cNvPicPr>
            <p:nvPr/>
          </p:nvPicPr>
          <p:blipFill>
            <a:blip r:embed="rId13" cstate="screen"/>
            <a:stretch>
              <a:fillRect/>
            </a:stretch>
          </p:blipFill>
          <p:spPr>
            <a:xfrm flipH="1">
              <a:off x="6375209" y="6104768"/>
              <a:ext cx="296292" cy="411868"/>
            </a:xfrm>
            <a:prstGeom prst="rect">
              <a:avLst/>
            </a:prstGeom>
          </p:spPr>
        </p:pic>
        <p:pic>
          <p:nvPicPr>
            <p:cNvPr id="47" name="图片 46"/>
            <p:cNvPicPr>
              <a:picLocks noChangeAspect="1"/>
            </p:cNvPicPr>
            <p:nvPr/>
          </p:nvPicPr>
          <p:blipFill>
            <a:blip r:embed="rId11" cstate="screen"/>
            <a:stretch>
              <a:fillRect/>
            </a:stretch>
          </p:blipFill>
          <p:spPr>
            <a:xfrm>
              <a:off x="8784964" y="3953601"/>
              <a:ext cx="283520" cy="394114"/>
            </a:xfrm>
            <a:prstGeom prst="rect">
              <a:avLst/>
            </a:prstGeom>
          </p:spPr>
        </p:pic>
        <p:pic>
          <p:nvPicPr>
            <p:cNvPr id="48" name="图片 47"/>
            <p:cNvPicPr>
              <a:picLocks noChangeAspect="1"/>
            </p:cNvPicPr>
            <p:nvPr/>
          </p:nvPicPr>
          <p:blipFill>
            <a:blip r:embed="rId14" cstate="screen"/>
            <a:stretch>
              <a:fillRect/>
            </a:stretch>
          </p:blipFill>
          <p:spPr>
            <a:xfrm>
              <a:off x="3836995" y="4743554"/>
              <a:ext cx="175755" cy="244312"/>
            </a:xfrm>
            <a:prstGeom prst="rect">
              <a:avLst/>
            </a:prstGeom>
          </p:spPr>
        </p:pic>
        <p:pic>
          <p:nvPicPr>
            <p:cNvPr id="49" name="图片 48"/>
            <p:cNvPicPr>
              <a:picLocks noChangeAspect="1"/>
            </p:cNvPicPr>
            <p:nvPr/>
          </p:nvPicPr>
          <p:blipFill>
            <a:blip r:embed="rId15" cstate="screen"/>
            <a:stretch>
              <a:fillRect/>
            </a:stretch>
          </p:blipFill>
          <p:spPr>
            <a:xfrm>
              <a:off x="3959764" y="5342601"/>
              <a:ext cx="349396" cy="485685"/>
            </a:xfrm>
            <a:prstGeom prst="rect">
              <a:avLst/>
            </a:prstGeom>
          </p:spPr>
        </p:pic>
        <p:pic>
          <p:nvPicPr>
            <p:cNvPr id="50" name="图片 49"/>
            <p:cNvPicPr>
              <a:picLocks noChangeAspect="1"/>
            </p:cNvPicPr>
            <p:nvPr/>
          </p:nvPicPr>
          <p:blipFill>
            <a:blip r:embed="rId16" cstate="screen"/>
            <a:stretch>
              <a:fillRect/>
            </a:stretch>
          </p:blipFill>
          <p:spPr>
            <a:xfrm>
              <a:off x="452173" y="5676901"/>
              <a:ext cx="397426" cy="552450"/>
            </a:xfrm>
            <a:prstGeom prst="rect">
              <a:avLst/>
            </a:prstGeom>
          </p:spPr>
        </p:pic>
        <p:pic>
          <p:nvPicPr>
            <p:cNvPr id="51" name="图片 50"/>
            <p:cNvPicPr>
              <a:picLocks noChangeAspect="1"/>
            </p:cNvPicPr>
            <p:nvPr/>
          </p:nvPicPr>
          <p:blipFill>
            <a:blip r:embed="rId17" cstate="screen"/>
            <a:stretch>
              <a:fillRect/>
            </a:stretch>
          </p:blipFill>
          <p:spPr>
            <a:xfrm>
              <a:off x="1814697" y="3116622"/>
              <a:ext cx="165299" cy="229777"/>
            </a:xfrm>
            <a:prstGeom prst="rect">
              <a:avLst/>
            </a:prstGeom>
          </p:spPr>
        </p:pic>
        <p:pic>
          <p:nvPicPr>
            <p:cNvPr id="52" name="图片 51"/>
            <p:cNvPicPr>
              <a:picLocks noChangeAspect="1"/>
            </p:cNvPicPr>
            <p:nvPr/>
          </p:nvPicPr>
          <p:blipFill>
            <a:blip r:embed="rId18" cstate="screen"/>
            <a:stretch>
              <a:fillRect/>
            </a:stretch>
          </p:blipFill>
          <p:spPr>
            <a:xfrm>
              <a:off x="1798253" y="5826808"/>
              <a:ext cx="181743" cy="252635"/>
            </a:xfrm>
            <a:prstGeom prst="rect">
              <a:avLst/>
            </a:prstGeom>
          </p:spPr>
        </p:pic>
        <p:pic>
          <p:nvPicPr>
            <p:cNvPr id="53" name="图片 52"/>
            <p:cNvPicPr>
              <a:picLocks noChangeAspect="1"/>
            </p:cNvPicPr>
            <p:nvPr/>
          </p:nvPicPr>
          <p:blipFill>
            <a:blip r:embed="rId18" cstate="screen"/>
            <a:stretch>
              <a:fillRect/>
            </a:stretch>
          </p:blipFill>
          <p:spPr>
            <a:xfrm>
              <a:off x="3124686" y="4269901"/>
              <a:ext cx="181743" cy="252635"/>
            </a:xfrm>
            <a:prstGeom prst="rect">
              <a:avLst/>
            </a:prstGeom>
          </p:spPr>
        </p:pic>
        <p:pic>
          <p:nvPicPr>
            <p:cNvPr id="54" name="图片 53"/>
            <p:cNvPicPr>
              <a:picLocks noChangeAspect="1"/>
            </p:cNvPicPr>
            <p:nvPr/>
          </p:nvPicPr>
          <p:blipFill>
            <a:blip r:embed="rId19" cstate="screen"/>
            <a:stretch>
              <a:fillRect/>
            </a:stretch>
          </p:blipFill>
          <p:spPr>
            <a:xfrm>
              <a:off x="2420690" y="5065960"/>
              <a:ext cx="328949" cy="457261"/>
            </a:xfrm>
            <a:prstGeom prst="rect">
              <a:avLst/>
            </a:prstGeom>
          </p:spPr>
        </p:pic>
        <p:pic>
          <p:nvPicPr>
            <p:cNvPr id="55" name="图片 54"/>
            <p:cNvPicPr>
              <a:picLocks noChangeAspect="1"/>
            </p:cNvPicPr>
            <p:nvPr/>
          </p:nvPicPr>
          <p:blipFill>
            <a:blip r:embed="rId20" cstate="screen"/>
            <a:stretch>
              <a:fillRect/>
            </a:stretch>
          </p:blipFill>
          <p:spPr>
            <a:xfrm>
              <a:off x="10373830" y="5291063"/>
              <a:ext cx="476280" cy="662062"/>
            </a:xfrm>
            <a:prstGeom prst="rect">
              <a:avLst/>
            </a:prstGeom>
          </p:spPr>
        </p:pic>
        <p:pic>
          <p:nvPicPr>
            <p:cNvPr id="56" name="图片 55"/>
            <p:cNvPicPr>
              <a:picLocks noChangeAspect="1"/>
            </p:cNvPicPr>
            <p:nvPr/>
          </p:nvPicPr>
          <p:blipFill>
            <a:blip r:embed="rId17" cstate="screen"/>
            <a:stretch>
              <a:fillRect/>
            </a:stretch>
          </p:blipFill>
          <p:spPr>
            <a:xfrm>
              <a:off x="6895317" y="5144195"/>
              <a:ext cx="165847" cy="230539"/>
            </a:xfrm>
            <a:prstGeom prst="rect">
              <a:avLst/>
            </a:prstGeom>
          </p:spPr>
        </p:pic>
        <p:pic>
          <p:nvPicPr>
            <p:cNvPr id="57" name="图片 56"/>
            <p:cNvPicPr>
              <a:picLocks noChangeAspect="1"/>
            </p:cNvPicPr>
            <p:nvPr/>
          </p:nvPicPr>
          <p:blipFill>
            <a:blip r:embed="rId17" cstate="screen"/>
            <a:stretch>
              <a:fillRect/>
            </a:stretch>
          </p:blipFill>
          <p:spPr>
            <a:xfrm>
              <a:off x="7481415" y="5446362"/>
              <a:ext cx="165847" cy="230539"/>
            </a:xfrm>
            <a:prstGeom prst="rect">
              <a:avLst/>
            </a:prstGeom>
          </p:spPr>
        </p:pic>
        <p:pic>
          <p:nvPicPr>
            <p:cNvPr id="58" name="图片 57"/>
            <p:cNvPicPr>
              <a:picLocks noChangeAspect="1"/>
            </p:cNvPicPr>
            <p:nvPr/>
          </p:nvPicPr>
          <p:blipFill>
            <a:blip r:embed="rId21" cstate="screen"/>
            <a:stretch>
              <a:fillRect/>
            </a:stretch>
          </p:blipFill>
          <p:spPr>
            <a:xfrm>
              <a:off x="319276" y="6553192"/>
              <a:ext cx="132897" cy="184736"/>
            </a:xfrm>
            <a:prstGeom prst="rect">
              <a:avLst/>
            </a:prstGeom>
          </p:spPr>
        </p:pic>
        <p:pic>
          <p:nvPicPr>
            <p:cNvPr id="59" name="图片 58"/>
            <p:cNvPicPr>
              <a:picLocks noChangeAspect="1"/>
            </p:cNvPicPr>
            <p:nvPr/>
          </p:nvPicPr>
          <p:blipFill>
            <a:blip r:embed="rId22" cstate="screen"/>
            <a:stretch>
              <a:fillRect/>
            </a:stretch>
          </p:blipFill>
          <p:spPr>
            <a:xfrm>
              <a:off x="9487768" y="5676901"/>
              <a:ext cx="249773" cy="347202"/>
            </a:xfrm>
            <a:prstGeom prst="rect">
              <a:avLst/>
            </a:prstGeom>
          </p:spPr>
        </p:pic>
        <p:pic>
          <p:nvPicPr>
            <p:cNvPr id="60" name="图片 59"/>
            <p:cNvPicPr>
              <a:picLocks noChangeAspect="1"/>
            </p:cNvPicPr>
            <p:nvPr/>
          </p:nvPicPr>
          <p:blipFill>
            <a:blip r:embed="rId23" cstate="screen"/>
            <a:stretch>
              <a:fillRect/>
            </a:stretch>
          </p:blipFill>
          <p:spPr>
            <a:xfrm>
              <a:off x="8554352" y="3176131"/>
              <a:ext cx="143174" cy="199022"/>
            </a:xfrm>
            <a:prstGeom prst="rect">
              <a:avLst/>
            </a:prstGeom>
          </p:spPr>
        </p:pic>
        <p:pic>
          <p:nvPicPr>
            <p:cNvPr id="61" name="图片 60"/>
            <p:cNvPicPr>
              <a:picLocks noChangeAspect="1"/>
            </p:cNvPicPr>
            <p:nvPr/>
          </p:nvPicPr>
          <p:blipFill>
            <a:blip r:embed="rId24" cstate="screen"/>
            <a:stretch>
              <a:fillRect/>
            </a:stretch>
          </p:blipFill>
          <p:spPr>
            <a:xfrm>
              <a:off x="7769514" y="5820860"/>
              <a:ext cx="444332" cy="617654"/>
            </a:xfrm>
            <a:prstGeom prst="rect">
              <a:avLst/>
            </a:prstGeom>
          </p:spPr>
        </p:pic>
        <p:pic>
          <p:nvPicPr>
            <p:cNvPr id="62" name="图片 61"/>
            <p:cNvPicPr>
              <a:picLocks noChangeAspect="1"/>
            </p:cNvPicPr>
            <p:nvPr/>
          </p:nvPicPr>
          <p:blipFill>
            <a:blip r:embed="rId13" cstate="screen"/>
            <a:stretch>
              <a:fillRect/>
            </a:stretch>
          </p:blipFill>
          <p:spPr>
            <a:xfrm>
              <a:off x="8042607" y="4461863"/>
              <a:ext cx="296404" cy="412022"/>
            </a:xfrm>
            <a:prstGeom prst="rect">
              <a:avLst/>
            </a:prstGeom>
          </p:spPr>
        </p:pic>
        <p:pic>
          <p:nvPicPr>
            <p:cNvPr id="63" name="图片 62"/>
            <p:cNvPicPr>
              <a:picLocks noChangeAspect="1"/>
            </p:cNvPicPr>
            <p:nvPr/>
          </p:nvPicPr>
          <p:blipFill>
            <a:blip r:embed="rId24" cstate="screen"/>
            <a:stretch>
              <a:fillRect/>
            </a:stretch>
          </p:blipFill>
          <p:spPr>
            <a:xfrm>
              <a:off x="4595671" y="5980547"/>
              <a:ext cx="444331" cy="617652"/>
            </a:xfrm>
            <a:prstGeom prst="rect">
              <a:avLst/>
            </a:prstGeom>
          </p:spPr>
        </p:pic>
        <p:pic>
          <p:nvPicPr>
            <p:cNvPr id="64" name="图片 63"/>
            <p:cNvPicPr>
              <a:picLocks noChangeAspect="1"/>
            </p:cNvPicPr>
            <p:nvPr/>
          </p:nvPicPr>
          <p:blipFill>
            <a:blip r:embed="rId25" cstate="screen"/>
            <a:stretch>
              <a:fillRect/>
            </a:stretch>
          </p:blipFill>
          <p:spPr>
            <a:xfrm>
              <a:off x="886985" y="4175057"/>
              <a:ext cx="206325" cy="286806"/>
            </a:xfrm>
            <a:prstGeom prst="rect">
              <a:avLst/>
            </a:prstGeom>
          </p:spPr>
        </p:pic>
        <p:pic>
          <p:nvPicPr>
            <p:cNvPr id="65" name="图片 64"/>
            <p:cNvPicPr>
              <a:picLocks noChangeAspect="1"/>
            </p:cNvPicPr>
            <p:nvPr/>
          </p:nvPicPr>
          <p:blipFill>
            <a:blip r:embed="rId26" cstate="screen"/>
            <a:stretch>
              <a:fillRect/>
            </a:stretch>
          </p:blipFill>
          <p:spPr>
            <a:xfrm>
              <a:off x="1881973" y="4115219"/>
              <a:ext cx="254208" cy="519469"/>
            </a:xfrm>
            <a:prstGeom prst="rect">
              <a:avLst/>
            </a:prstGeom>
          </p:spPr>
        </p:pic>
        <p:pic>
          <p:nvPicPr>
            <p:cNvPr id="66" name="图片 65"/>
            <p:cNvPicPr>
              <a:picLocks noChangeAspect="1"/>
            </p:cNvPicPr>
            <p:nvPr/>
          </p:nvPicPr>
          <p:blipFill>
            <a:blip r:embed="rId26" cstate="screen"/>
            <a:stretch>
              <a:fillRect/>
            </a:stretch>
          </p:blipFill>
          <p:spPr>
            <a:xfrm>
              <a:off x="1519159" y="5144195"/>
              <a:ext cx="254208" cy="519469"/>
            </a:xfrm>
            <a:prstGeom prst="rect">
              <a:avLst/>
            </a:prstGeom>
          </p:spPr>
        </p:pic>
        <p:pic>
          <p:nvPicPr>
            <p:cNvPr id="67" name="图片 66"/>
            <p:cNvPicPr>
              <a:picLocks noChangeAspect="1"/>
            </p:cNvPicPr>
            <p:nvPr/>
          </p:nvPicPr>
          <p:blipFill>
            <a:blip r:embed="rId27" cstate="screen"/>
            <a:stretch>
              <a:fillRect/>
            </a:stretch>
          </p:blipFill>
          <p:spPr>
            <a:xfrm>
              <a:off x="9524722" y="4186400"/>
              <a:ext cx="376523" cy="769417"/>
            </a:xfrm>
            <a:prstGeom prst="rect">
              <a:avLst/>
            </a:prstGeom>
          </p:spPr>
        </p:pic>
        <p:pic>
          <p:nvPicPr>
            <p:cNvPr id="68" name="图片 67"/>
            <p:cNvPicPr>
              <a:picLocks noChangeAspect="1"/>
            </p:cNvPicPr>
            <p:nvPr/>
          </p:nvPicPr>
          <p:blipFill>
            <a:blip r:embed="rId28" cstate="screen"/>
            <a:stretch>
              <a:fillRect/>
            </a:stretch>
          </p:blipFill>
          <p:spPr>
            <a:xfrm>
              <a:off x="11185504" y="4519923"/>
              <a:ext cx="319078" cy="652029"/>
            </a:xfrm>
            <a:prstGeom prst="rect">
              <a:avLst/>
            </a:prstGeom>
          </p:spPr>
        </p:pic>
      </p:grpSp>
      <p:pic>
        <p:nvPicPr>
          <p:cNvPr id="39" name="图片 38"/>
          <p:cNvPicPr>
            <a:picLocks noChangeAspect="1"/>
          </p:cNvPicPr>
          <p:nvPr/>
        </p:nvPicPr>
        <p:blipFill rotWithShape="1">
          <a:blip r:embed="rId29" cstate="screen"/>
          <a:srcRect/>
          <a:stretch>
            <a:fillRect/>
          </a:stretch>
        </p:blipFill>
        <p:spPr>
          <a:xfrm>
            <a:off x="809832" y="722200"/>
            <a:ext cx="9452339" cy="29356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ircle(in)">
                                      <p:cBhvr>
                                        <p:cTn id="7" dur="2000"/>
                                        <p:tgtEl>
                                          <p:spTgt spid="30"/>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circle(in)">
                                      <p:cBhvr>
                                        <p:cTn id="11" dur="2000"/>
                                        <p:tgtEl>
                                          <p:spTgt spid="27"/>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circle(in)">
                                      <p:cBhvr>
                                        <p:cTn id="15" dur="2000"/>
                                        <p:tgtEl>
                                          <p:spTgt spid="36"/>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a:stretch>
            <a:fillRect/>
          </a:stretch>
        </p:blipFill>
        <p:spPr>
          <a:xfrm>
            <a:off x="159544" y="1414714"/>
            <a:ext cx="7721600" cy="5147733"/>
          </a:xfrm>
          <a:prstGeom prst="rect">
            <a:avLst/>
          </a:prstGeom>
        </p:spPr>
      </p:pic>
      <p:cxnSp>
        <p:nvCxnSpPr>
          <p:cNvPr id="3" name="直接连接符 2"/>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362192" y="345292"/>
            <a:ext cx="3467616" cy="584775"/>
          </a:xfrm>
          <a:prstGeom prst="rect">
            <a:avLst/>
          </a:prstGeom>
          <a:noFill/>
        </p:spPr>
        <p:txBody>
          <a:bodyPr wrap="none" rtlCol="0">
            <a:spAutoFit/>
            <a:scene3d>
              <a:camera prst="orthographicFront"/>
              <a:lightRig rig="threePt" dir="t"/>
            </a:scene3d>
            <a:sp3d contourW="12700"/>
          </a:bodyPr>
          <a:lstStyle/>
          <a:p>
            <a:pPr algn="ctr"/>
            <a:r>
              <a:rPr lang="zh-CN" altLang="en-US" sz="3200" dirty="0">
                <a:ea typeface="阿里巴巴普惠体 R" panose="00020600040101010101" pitchFamily="18" charset="-122"/>
                <a:cs typeface="阿里巴巴普惠体 R" panose="00020600040101010101" pitchFamily="18" charset="-122"/>
              </a:rPr>
              <a:t>标题文字添加此处</a:t>
            </a:r>
          </a:p>
        </p:txBody>
      </p:sp>
      <p:sp>
        <p:nvSpPr>
          <p:cNvPr id="6" name="文本框 5"/>
          <p:cNvSpPr txBox="1"/>
          <p:nvPr/>
        </p:nvSpPr>
        <p:spPr>
          <a:xfrm>
            <a:off x="3675742" y="905221"/>
            <a:ext cx="7188202" cy="276999"/>
          </a:xfrm>
          <a:prstGeom prst="rect">
            <a:avLst/>
          </a:prstGeom>
          <a:noFill/>
        </p:spPr>
        <p:txBody>
          <a:bodyPr wrap="square" rtlCol="0">
            <a:spAutoFit/>
            <a:scene3d>
              <a:camera prst="orthographicFront"/>
              <a:lightRig rig="threePt" dir="t"/>
            </a:scene3d>
            <a:sp3d contourW="12700"/>
          </a:bodyPr>
          <a:lstStyle/>
          <a:p>
            <a:r>
              <a:rPr lang="zh-CN" altLang="en-US" sz="1200" kern="0" dirty="0">
                <a:solidFill>
                  <a:schemeClr val="tx1">
                    <a:lumMod val="75000"/>
                    <a:lumOff val="25000"/>
                    <a:alpha val="90000"/>
                  </a:schemeClr>
                </a:solidFill>
                <a:uFill>
                  <a:solidFill>
                    <a:srgbClr val="FFFFFF">
                      <a:alpha val="90000"/>
                    </a:srgbClr>
                  </a:solidFill>
                </a:uFill>
                <a:ea typeface="阿里巴巴普惠体 R" panose="00020600040101010101" pitchFamily="18" charset="-122"/>
                <a:cs typeface="阿里巴巴普惠体 R" panose="00020600040101010101" pitchFamily="18" charset="-122"/>
              </a:rPr>
              <a:t>单击此处添加标题单击此处添加副标单击此处添加标题单击此处添加副标</a:t>
            </a:r>
          </a:p>
        </p:txBody>
      </p:sp>
      <p:grpSp>
        <p:nvGrpSpPr>
          <p:cNvPr id="7" name="组合 6"/>
          <p:cNvGrpSpPr/>
          <p:nvPr/>
        </p:nvGrpSpPr>
        <p:grpSpPr>
          <a:xfrm>
            <a:off x="6463935" y="2256101"/>
            <a:ext cx="4853353" cy="3142724"/>
            <a:chOff x="6463935" y="2256101"/>
            <a:chExt cx="4853353" cy="3142724"/>
          </a:xfrm>
        </p:grpSpPr>
        <p:grpSp>
          <p:nvGrpSpPr>
            <p:cNvPr id="8" name="b3e0ea07-6d38-4c56-96d5-6352ce72647b"/>
            <p:cNvGrpSpPr>
              <a:grpSpLocks noChangeAspect="1"/>
            </p:cNvGrpSpPr>
            <p:nvPr/>
          </p:nvGrpSpPr>
          <p:grpSpPr>
            <a:xfrm>
              <a:off x="6463935" y="2256101"/>
              <a:ext cx="4853353" cy="3142724"/>
              <a:chOff x="6646985" y="1857638"/>
              <a:chExt cx="4853353" cy="3142724"/>
            </a:xfrm>
          </p:grpSpPr>
          <p:sp>
            <p:nvSpPr>
              <p:cNvPr id="12" name="iS1ide-Rectangle 3"/>
              <p:cNvSpPr/>
              <p:nvPr/>
            </p:nvSpPr>
            <p:spPr>
              <a:xfrm>
                <a:off x="6646985" y="1857638"/>
                <a:ext cx="4853353" cy="31427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ea typeface="阿里巴巴普惠体 R" panose="00020600040101010101" pitchFamily="18" charset="-122"/>
                  <a:cs typeface="阿里巴巴普惠体 R" panose="00020600040101010101" pitchFamily="18" charset="-122"/>
                </a:endParaRPr>
              </a:p>
            </p:txBody>
          </p:sp>
          <p:sp>
            <p:nvSpPr>
              <p:cNvPr id="13" name="iS1ide-TextBox 6"/>
              <p:cNvSpPr txBox="1"/>
              <p:nvPr/>
            </p:nvSpPr>
            <p:spPr>
              <a:xfrm>
                <a:off x="7099301" y="2212081"/>
                <a:ext cx="1465418" cy="1013720"/>
              </a:xfrm>
              <a:prstGeom prst="rect">
                <a:avLst/>
              </a:prstGeom>
              <a:noFill/>
            </p:spPr>
            <p:txBody>
              <a:bodyPr wrap="none" lIns="0" tIns="0" rIns="0" bIns="0">
                <a:noAutofit/>
                <a:scene3d>
                  <a:camera prst="orthographicFront"/>
                  <a:lightRig rig="threePt" dir="t"/>
                </a:scene3d>
                <a:sp3d contourW="12700"/>
              </a:bodyPr>
              <a:lstStyle/>
              <a:p>
                <a:r>
                  <a:rPr lang="en-US" altLang="zh-CN" sz="7200" b="1" spc="-150" dirty="0">
                    <a:solidFill>
                      <a:schemeClr val="bg1"/>
                    </a:solidFill>
                    <a:ea typeface="阿里巴巴普惠体 R" panose="00020600040101010101" pitchFamily="18" charset="-122"/>
                    <a:cs typeface="阿里巴巴普惠体 R" panose="00020600040101010101" pitchFamily="18" charset="-122"/>
                  </a:rPr>
                  <a:t>80%</a:t>
                </a:r>
              </a:p>
            </p:txBody>
          </p:sp>
        </p:grpSp>
        <p:grpSp>
          <p:nvGrpSpPr>
            <p:cNvPr id="9" name="组合 8"/>
            <p:cNvGrpSpPr/>
            <p:nvPr/>
          </p:nvGrpSpPr>
          <p:grpSpPr>
            <a:xfrm>
              <a:off x="6838951" y="3786923"/>
              <a:ext cx="4267200" cy="1107594"/>
              <a:chOff x="2677265" y="1996356"/>
              <a:chExt cx="4267200" cy="1107594"/>
            </a:xfrm>
          </p:grpSpPr>
          <p:sp>
            <p:nvSpPr>
              <p:cNvPr id="10" name="矩形 9"/>
              <p:cNvSpPr/>
              <p:nvPr/>
            </p:nvSpPr>
            <p:spPr>
              <a:xfrm>
                <a:off x="2677265" y="2346820"/>
                <a:ext cx="4267200"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ea typeface="阿里巴巴普惠体 R" panose="00020600040101010101" pitchFamily="18" charset="-122"/>
                    <a:cs typeface="阿里巴巴普惠体 R" panose="00020600040101010101" pitchFamily="18" charset="-122"/>
                  </a:rPr>
                  <a:t>用户可以在投影仪或者计算机上进行演示，也可以将演示文稿打印出来，制作成胶片，以便应用到更广泛的领域中。利用</a:t>
                </a:r>
                <a:r>
                  <a:rPr lang="en-US" altLang="zh-CN" sz="1200" dirty="0">
                    <a:solidFill>
                      <a:schemeClr val="bg1"/>
                    </a:solidFill>
                    <a:ea typeface="阿里巴巴普惠体 R" panose="00020600040101010101" pitchFamily="18" charset="-122"/>
                    <a:cs typeface="阿里巴巴普惠体 R" panose="00020600040101010101" pitchFamily="18" charset="-122"/>
                  </a:rPr>
                  <a:t>Microsoft Office PowerPoint</a:t>
                </a:r>
                <a:r>
                  <a:rPr lang="zh-CN" altLang="en-US" sz="1200" dirty="0">
                    <a:solidFill>
                      <a:schemeClr val="bg1"/>
                    </a:solidFill>
                    <a:ea typeface="阿里巴巴普惠体 R" panose="00020600040101010101" pitchFamily="18" charset="-122"/>
                    <a:cs typeface="阿里巴巴普惠体 R" panose="00020600040101010101" pitchFamily="18" charset="-122"/>
                  </a:rPr>
                  <a:t>不仅可以创建演示文稿</a:t>
                </a:r>
              </a:p>
            </p:txBody>
          </p:sp>
          <p:sp>
            <p:nvSpPr>
              <p:cNvPr id="11" name="矩形 10"/>
              <p:cNvSpPr/>
              <p:nvPr/>
            </p:nvSpPr>
            <p:spPr>
              <a:xfrm>
                <a:off x="2677265" y="1996356"/>
                <a:ext cx="2084387" cy="40331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ea typeface="阿里巴巴普惠体 R" panose="00020600040101010101" pitchFamily="18" charset="-122"/>
                    <a:cs typeface="阿里巴巴普惠体 R" panose="00020600040101010101" pitchFamily="18" charset="-122"/>
                  </a:rPr>
                  <a:t>标题文字添加</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right)">
                                      <p:cBhvr>
                                        <p:cTn id="8" dur="500"/>
                                        <p:tgtEl>
                                          <p:spTgt spid="7"/>
                                        </p:tgtEl>
                                      </p:cBhvr>
                                    </p:animEffect>
                                  </p:childTnLst>
                                </p:cTn>
                              </p:par>
                            </p:childTnLst>
                          </p:cTn>
                        </p:par>
                        <p:par>
                          <p:cTn id="9" fill="hold">
                            <p:stCondLst>
                              <p:cond delay="500"/>
                            </p:stCondLst>
                            <p:childTnLst>
                              <p:par>
                                <p:cTn id="10" presetID="6" presetClass="entr" presetSubtype="16"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b2f6de72-cca0-432e-bc14-f974cb5caf9e"/>
          <p:cNvGrpSpPr>
            <a:grpSpLocks noChangeAspect="1"/>
          </p:cNvGrpSpPr>
          <p:nvPr/>
        </p:nvGrpSpPr>
        <p:grpSpPr>
          <a:xfrm>
            <a:off x="4840968" y="1866901"/>
            <a:ext cx="2305050" cy="3946525"/>
            <a:chOff x="4391025" y="1047751"/>
            <a:chExt cx="2305050" cy="4762499"/>
          </a:xfrm>
        </p:grpSpPr>
        <p:sp>
          <p:nvSpPr>
            <p:cNvPr id="3" name="ïṧḷïḓê-Rectangle 4"/>
            <p:cNvSpPr/>
            <p:nvPr/>
          </p:nvSpPr>
          <p:spPr>
            <a:xfrm>
              <a:off x="4391025" y="1047751"/>
              <a:ext cx="2305050" cy="2305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ea typeface="阿里巴巴普惠体 R" panose="00020600040101010101" pitchFamily="18" charset="-122"/>
                <a:cs typeface="阿里巴巴普惠体 R" panose="00020600040101010101" pitchFamily="18" charset="-122"/>
              </a:endParaRPr>
            </a:p>
          </p:txBody>
        </p:sp>
        <p:sp>
          <p:nvSpPr>
            <p:cNvPr id="4" name="ïṧḷïḓê-文本框 10"/>
            <p:cNvSpPr txBox="1"/>
            <p:nvPr/>
          </p:nvSpPr>
          <p:spPr>
            <a:xfrm>
              <a:off x="4540493" y="1269713"/>
              <a:ext cx="1593607" cy="830997"/>
            </a:xfrm>
            <a:prstGeom prst="rect">
              <a:avLst/>
            </a:prstGeom>
            <a:noFill/>
          </p:spPr>
          <p:txBody>
            <a:bodyPr wrap="none" lIns="0" tIns="0" rIns="0" bIns="0">
              <a:normAutofit lnSpcReduction="10000"/>
            </a:bodyPr>
            <a:lstStyle/>
            <a:p>
              <a:r>
                <a:rPr lang="en-US" altLang="zh-CN" sz="4800" dirty="0">
                  <a:solidFill>
                    <a:schemeClr val="bg1"/>
                  </a:solidFill>
                  <a:ea typeface="阿里巴巴普惠体 R" panose="00020600040101010101" pitchFamily="18" charset="-122"/>
                  <a:cs typeface="阿里巴巴普惠体 R" panose="00020600040101010101" pitchFamily="18" charset="-122"/>
                </a:rPr>
                <a:t>80%</a:t>
              </a:r>
            </a:p>
          </p:txBody>
        </p:sp>
        <p:sp>
          <p:nvSpPr>
            <p:cNvPr id="5" name="ïṧḷïḓê-Rectangle 8"/>
            <p:cNvSpPr/>
            <p:nvPr/>
          </p:nvSpPr>
          <p:spPr>
            <a:xfrm>
              <a:off x="4391025" y="3505200"/>
              <a:ext cx="2305050" cy="2305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ea typeface="阿里巴巴普惠体 R" panose="00020600040101010101" pitchFamily="18" charset="-122"/>
                <a:cs typeface="阿里巴巴普惠体 R" panose="00020600040101010101" pitchFamily="18" charset="-122"/>
              </a:endParaRPr>
            </a:p>
          </p:txBody>
        </p:sp>
        <p:sp>
          <p:nvSpPr>
            <p:cNvPr id="6" name="ïṧḷïḓê-文本框 14"/>
            <p:cNvSpPr txBox="1"/>
            <p:nvPr/>
          </p:nvSpPr>
          <p:spPr>
            <a:xfrm>
              <a:off x="4540493" y="3727161"/>
              <a:ext cx="1593607" cy="830997"/>
            </a:xfrm>
            <a:prstGeom prst="rect">
              <a:avLst/>
            </a:prstGeom>
            <a:noFill/>
          </p:spPr>
          <p:txBody>
            <a:bodyPr wrap="none" lIns="0" tIns="0" rIns="0" bIns="0">
              <a:normAutofit lnSpcReduction="10000"/>
            </a:bodyPr>
            <a:lstStyle/>
            <a:p>
              <a:r>
                <a:rPr lang="en-US" altLang="zh-CN" sz="4800" dirty="0">
                  <a:solidFill>
                    <a:schemeClr val="bg1"/>
                  </a:solidFill>
                  <a:ea typeface="阿里巴巴普惠体 R" panose="00020600040101010101" pitchFamily="18" charset="-122"/>
                  <a:cs typeface="阿里巴巴普惠体 R" panose="00020600040101010101" pitchFamily="18" charset="-122"/>
                </a:rPr>
                <a:t>80%</a:t>
              </a:r>
            </a:p>
          </p:txBody>
        </p:sp>
      </p:grpSp>
      <p:cxnSp>
        <p:nvCxnSpPr>
          <p:cNvPr id="7" name="直接连接符 6"/>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362192" y="345292"/>
            <a:ext cx="3467616" cy="584775"/>
          </a:xfrm>
          <a:prstGeom prst="rect">
            <a:avLst/>
          </a:prstGeom>
          <a:noFill/>
        </p:spPr>
        <p:txBody>
          <a:bodyPr wrap="none" rtlCol="0">
            <a:spAutoFit/>
            <a:scene3d>
              <a:camera prst="orthographicFront"/>
              <a:lightRig rig="threePt" dir="t"/>
            </a:scene3d>
            <a:sp3d contourW="12700"/>
          </a:bodyPr>
          <a:lstStyle/>
          <a:p>
            <a:pPr algn="ctr"/>
            <a:r>
              <a:rPr lang="zh-CN" altLang="en-US" sz="3200" dirty="0">
                <a:ea typeface="阿里巴巴普惠体 R" panose="00020600040101010101" pitchFamily="18" charset="-122"/>
                <a:cs typeface="阿里巴巴普惠体 R" panose="00020600040101010101" pitchFamily="18" charset="-122"/>
              </a:rPr>
              <a:t>标题文字添加此处</a:t>
            </a:r>
          </a:p>
        </p:txBody>
      </p:sp>
      <p:sp>
        <p:nvSpPr>
          <p:cNvPr id="10" name="文本框 9"/>
          <p:cNvSpPr txBox="1"/>
          <p:nvPr/>
        </p:nvSpPr>
        <p:spPr>
          <a:xfrm>
            <a:off x="3675742" y="899407"/>
            <a:ext cx="7188202" cy="276999"/>
          </a:xfrm>
          <a:prstGeom prst="rect">
            <a:avLst/>
          </a:prstGeom>
          <a:noFill/>
        </p:spPr>
        <p:txBody>
          <a:bodyPr wrap="square" rtlCol="0">
            <a:spAutoFit/>
            <a:scene3d>
              <a:camera prst="orthographicFront"/>
              <a:lightRig rig="threePt" dir="t"/>
            </a:scene3d>
            <a:sp3d contourW="12700"/>
          </a:bodyPr>
          <a:lstStyle/>
          <a:p>
            <a:r>
              <a:rPr lang="zh-CN" altLang="en-US" sz="1200" kern="0" dirty="0">
                <a:solidFill>
                  <a:schemeClr val="tx1">
                    <a:lumMod val="75000"/>
                    <a:lumOff val="25000"/>
                    <a:alpha val="90000"/>
                  </a:schemeClr>
                </a:solidFill>
                <a:uFill>
                  <a:solidFill>
                    <a:srgbClr val="FFFFFF">
                      <a:alpha val="90000"/>
                    </a:srgbClr>
                  </a:solidFill>
                </a:uFill>
                <a:ea typeface="阿里巴巴普惠体 R" panose="00020600040101010101" pitchFamily="18" charset="-122"/>
                <a:cs typeface="阿里巴巴普惠体 R" panose="00020600040101010101" pitchFamily="18" charset="-122"/>
              </a:rPr>
              <a:t>单击此处添加标题单击此处添加副标单击此处添加标题单击此处添加副标</a:t>
            </a:r>
          </a:p>
        </p:txBody>
      </p:sp>
      <p:sp>
        <p:nvSpPr>
          <p:cNvPr id="14" name="矩形 13"/>
          <p:cNvSpPr/>
          <p:nvPr/>
        </p:nvSpPr>
        <p:spPr>
          <a:xfrm>
            <a:off x="4938275" y="2754758"/>
            <a:ext cx="1943100"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ea typeface="阿里巴巴普惠体 R" panose="00020600040101010101" pitchFamily="18" charset="-122"/>
                <a:cs typeface="阿里巴巴普惠体 R" panose="00020600040101010101" pitchFamily="18" charset="-122"/>
              </a:rPr>
              <a:t>用户可以在投影仪或者计算机上进行演示，也可以将演示文稿打印出来</a:t>
            </a:r>
          </a:p>
        </p:txBody>
      </p:sp>
      <p:sp>
        <p:nvSpPr>
          <p:cNvPr id="15" name="矩形 14"/>
          <p:cNvSpPr/>
          <p:nvPr/>
        </p:nvSpPr>
        <p:spPr>
          <a:xfrm>
            <a:off x="4996332" y="4802888"/>
            <a:ext cx="1943100"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ea typeface="阿里巴巴普惠体 R" panose="00020600040101010101" pitchFamily="18" charset="-122"/>
                <a:cs typeface="阿里巴巴普惠体 R" panose="00020600040101010101" pitchFamily="18" charset="-122"/>
              </a:rPr>
              <a:t>用户可以在投影仪或者计算机上进行演示，也可以将演示文稿打印出来</a:t>
            </a:r>
          </a:p>
        </p:txBody>
      </p:sp>
      <p:pic>
        <p:nvPicPr>
          <p:cNvPr id="17" name="图片 16"/>
          <p:cNvPicPr>
            <a:picLocks noChangeAspect="1"/>
          </p:cNvPicPr>
          <p:nvPr/>
        </p:nvPicPr>
        <p:blipFill>
          <a:blip r:embed="rId2" cstate="screen"/>
          <a:stretch>
            <a:fillRect/>
          </a:stretch>
        </p:blipFill>
        <p:spPr>
          <a:xfrm>
            <a:off x="7473044" y="2177143"/>
            <a:ext cx="2402218" cy="1599877"/>
          </a:xfrm>
          <a:prstGeom prst="rect">
            <a:avLst/>
          </a:prstGeom>
        </p:spPr>
      </p:pic>
      <p:pic>
        <p:nvPicPr>
          <p:cNvPr id="19" name="图片 18"/>
          <p:cNvPicPr>
            <a:picLocks noChangeAspect="1"/>
          </p:cNvPicPr>
          <p:nvPr/>
        </p:nvPicPr>
        <p:blipFill>
          <a:blip r:embed="rId3"/>
          <a:stretch>
            <a:fillRect/>
          </a:stretch>
        </p:blipFill>
        <p:spPr>
          <a:xfrm>
            <a:off x="633778" y="1481932"/>
            <a:ext cx="4020805" cy="2682631"/>
          </a:xfrm>
          <a:prstGeom prst="rect">
            <a:avLst/>
          </a:prstGeom>
        </p:spPr>
      </p:pic>
      <p:pic>
        <p:nvPicPr>
          <p:cNvPr id="21" name="图片 20"/>
          <p:cNvPicPr>
            <a:picLocks noChangeAspect="1"/>
          </p:cNvPicPr>
          <p:nvPr/>
        </p:nvPicPr>
        <p:blipFill>
          <a:blip r:embed="rId4"/>
          <a:stretch>
            <a:fillRect/>
          </a:stretch>
        </p:blipFill>
        <p:spPr>
          <a:xfrm>
            <a:off x="7473043" y="3903306"/>
            <a:ext cx="4020804" cy="2682630"/>
          </a:xfrm>
          <a:prstGeom prst="rect">
            <a:avLst/>
          </a:prstGeom>
        </p:spPr>
      </p:pic>
      <p:pic>
        <p:nvPicPr>
          <p:cNvPr id="23" name="图片 22"/>
          <p:cNvPicPr>
            <a:picLocks noChangeAspect="1"/>
          </p:cNvPicPr>
          <p:nvPr/>
        </p:nvPicPr>
        <p:blipFill>
          <a:blip r:embed="rId5" cstate="screen"/>
          <a:stretch>
            <a:fillRect/>
          </a:stretch>
        </p:blipFill>
        <p:spPr>
          <a:xfrm>
            <a:off x="2162629" y="4286678"/>
            <a:ext cx="2486284" cy="16575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p:stCondLst>
                              <p:cond delay="500"/>
                            </p:stCondLst>
                            <p:childTnLst>
                              <p:par>
                                <p:cTn id="15" presetID="21" presetClass="entr" presetSubtype="1"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heel(1)">
                                      <p:cBhvr>
                                        <p:cTn id="17" dur="2000"/>
                                        <p:tgtEl>
                                          <p:spTgt spid="19"/>
                                        </p:tgtEl>
                                      </p:cBhvr>
                                    </p:animEffect>
                                  </p:childTnLst>
                                </p:cTn>
                              </p:par>
                            </p:childTnLst>
                          </p:cTn>
                        </p:par>
                        <p:par>
                          <p:cTn id="18" fill="hold">
                            <p:stCondLst>
                              <p:cond delay="2500"/>
                            </p:stCondLst>
                            <p:childTnLst>
                              <p:par>
                                <p:cTn id="19" presetID="21" presetClass="entr" presetSubtype="1"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heel(1)">
                                      <p:cBhvr>
                                        <p:cTn id="21" dur="2000"/>
                                        <p:tgtEl>
                                          <p:spTgt spid="23"/>
                                        </p:tgtEl>
                                      </p:cBhvr>
                                    </p:animEffect>
                                  </p:childTnLst>
                                </p:cTn>
                              </p:par>
                            </p:childTnLst>
                          </p:cTn>
                        </p:par>
                        <p:par>
                          <p:cTn id="22" fill="hold">
                            <p:stCondLst>
                              <p:cond delay="4500"/>
                            </p:stCondLst>
                            <p:childTnLst>
                              <p:par>
                                <p:cTn id="23" presetID="21" presetClass="entr" presetSubtype="1"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heel(1)">
                                      <p:cBhvr>
                                        <p:cTn id="25" dur="2000"/>
                                        <p:tgtEl>
                                          <p:spTgt spid="17"/>
                                        </p:tgtEl>
                                      </p:cBhvr>
                                    </p:animEffect>
                                  </p:childTnLst>
                                </p:cTn>
                              </p:par>
                            </p:childTnLst>
                          </p:cTn>
                        </p:par>
                        <p:par>
                          <p:cTn id="26" fill="hold">
                            <p:stCondLst>
                              <p:cond delay="6500"/>
                            </p:stCondLst>
                            <p:childTnLst>
                              <p:par>
                                <p:cTn id="27" presetID="21" presetClass="entr" presetSubtype="1"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heel(1)">
                                      <p:cBhvr>
                                        <p:cTn id="29"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直接连接符 20"/>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4362192" y="345292"/>
            <a:ext cx="3467616" cy="584775"/>
          </a:xfrm>
          <a:prstGeom prst="rect">
            <a:avLst/>
          </a:prstGeom>
          <a:noFill/>
        </p:spPr>
        <p:txBody>
          <a:bodyPr wrap="none" rtlCol="0">
            <a:spAutoFit/>
            <a:scene3d>
              <a:camera prst="orthographicFront"/>
              <a:lightRig rig="threePt" dir="t"/>
            </a:scene3d>
            <a:sp3d contourW="12700"/>
          </a:bodyPr>
          <a:lstStyle/>
          <a:p>
            <a:pPr algn="ctr"/>
            <a:r>
              <a:rPr lang="zh-CN" altLang="en-US" sz="3200" dirty="0">
                <a:ea typeface="阿里巴巴普惠体 R" panose="00020600040101010101" pitchFamily="18" charset="-122"/>
                <a:cs typeface="阿里巴巴普惠体 R" panose="00020600040101010101" pitchFamily="18" charset="-122"/>
              </a:rPr>
              <a:t>标题文字添加此处</a:t>
            </a:r>
          </a:p>
        </p:txBody>
      </p:sp>
      <p:sp>
        <p:nvSpPr>
          <p:cNvPr id="24" name="文本框 23"/>
          <p:cNvSpPr txBox="1"/>
          <p:nvPr/>
        </p:nvSpPr>
        <p:spPr>
          <a:xfrm>
            <a:off x="3657690" y="950357"/>
            <a:ext cx="7188202" cy="276999"/>
          </a:xfrm>
          <a:prstGeom prst="rect">
            <a:avLst/>
          </a:prstGeom>
          <a:noFill/>
        </p:spPr>
        <p:txBody>
          <a:bodyPr wrap="square" rtlCol="0">
            <a:spAutoFit/>
            <a:scene3d>
              <a:camera prst="orthographicFront"/>
              <a:lightRig rig="threePt" dir="t"/>
            </a:scene3d>
            <a:sp3d contourW="12700"/>
          </a:bodyPr>
          <a:lstStyle/>
          <a:p>
            <a:r>
              <a:rPr lang="zh-CN" altLang="en-US" sz="1200" kern="0" dirty="0">
                <a:solidFill>
                  <a:schemeClr val="tx1">
                    <a:lumMod val="75000"/>
                    <a:lumOff val="25000"/>
                    <a:alpha val="90000"/>
                  </a:schemeClr>
                </a:solidFill>
                <a:uFill>
                  <a:solidFill>
                    <a:srgbClr val="FFFFFF">
                      <a:alpha val="90000"/>
                    </a:srgbClr>
                  </a:solidFill>
                </a:uFill>
                <a:ea typeface="阿里巴巴普惠体 R" panose="00020600040101010101" pitchFamily="18" charset="-122"/>
                <a:cs typeface="阿里巴巴普惠体 R" panose="00020600040101010101" pitchFamily="18" charset="-122"/>
              </a:rPr>
              <a:t>单击此处添加标题单击此处添加副标单击此处添加标题单击此处添加副标</a:t>
            </a:r>
          </a:p>
        </p:txBody>
      </p:sp>
      <p:grpSp>
        <p:nvGrpSpPr>
          <p:cNvPr id="25" name="组合 24"/>
          <p:cNvGrpSpPr/>
          <p:nvPr/>
        </p:nvGrpSpPr>
        <p:grpSpPr>
          <a:xfrm>
            <a:off x="916248" y="1857936"/>
            <a:ext cx="10401040" cy="1107594"/>
            <a:chOff x="2677264" y="1996356"/>
            <a:chExt cx="10401040" cy="1107594"/>
          </a:xfrm>
        </p:grpSpPr>
        <p:sp>
          <p:nvSpPr>
            <p:cNvPr id="26" name="矩形 25"/>
            <p:cNvSpPr/>
            <p:nvPr/>
          </p:nvSpPr>
          <p:spPr>
            <a:xfrm>
              <a:off x="2677264" y="2346820"/>
              <a:ext cx="10401040"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ea typeface="阿里巴巴普惠体 R" panose="00020600040101010101" pitchFamily="18" charset="-122"/>
                  <a:cs typeface="阿里巴巴普惠体 R" panose="00020600040101010101" pitchFamily="18" charset="-122"/>
                </a:rPr>
                <a:t>用户可以在投影仪或者计算机上进行演示，也可以将演示文稿打印出来，制作成胶片，以便应用到更广泛的领域中。利用</a:t>
              </a:r>
              <a:r>
                <a:rPr lang="en-US" altLang="zh-CN" sz="1200" dirty="0">
                  <a:solidFill>
                    <a:schemeClr val="tx1">
                      <a:lumMod val="50000"/>
                      <a:lumOff val="50000"/>
                    </a:schemeClr>
                  </a:solidFill>
                  <a:ea typeface="阿里巴巴普惠体 R" panose="00020600040101010101" pitchFamily="18" charset="-122"/>
                  <a:cs typeface="阿里巴巴普惠体 R" panose="00020600040101010101" pitchFamily="18" charset="-122"/>
                </a:rPr>
                <a:t>Microsoft Office PowerPoint</a:t>
              </a:r>
              <a:r>
                <a:rPr lang="zh-CN" altLang="en-US" sz="1200" dirty="0">
                  <a:solidFill>
                    <a:schemeClr val="tx1">
                      <a:lumMod val="50000"/>
                      <a:lumOff val="50000"/>
                    </a:schemeClr>
                  </a:solidFill>
                  <a:ea typeface="阿里巴巴普惠体 R" panose="00020600040101010101" pitchFamily="18" charset="-122"/>
                  <a:cs typeface="阿里巴巴普惠体 R" panose="00020600040101010101" pitchFamily="18" charset="-122"/>
                </a:rPr>
                <a:t>不仅可以创建演示文稿用户可以在投影仪或者计算机上进行演示，也可以将演示文稿打印出来，制作成胶片，以便应用到更广泛的领域中。利用</a:t>
              </a:r>
              <a:r>
                <a:rPr lang="en-US" altLang="zh-CN" sz="1200" dirty="0">
                  <a:solidFill>
                    <a:schemeClr val="tx1">
                      <a:lumMod val="50000"/>
                      <a:lumOff val="50000"/>
                    </a:schemeClr>
                  </a:solidFill>
                  <a:ea typeface="阿里巴巴普惠体 R" panose="00020600040101010101" pitchFamily="18" charset="-122"/>
                  <a:cs typeface="阿里巴巴普惠体 R" panose="00020600040101010101" pitchFamily="18" charset="-122"/>
                </a:rPr>
                <a:t>Microsoft Office PowerPoint</a:t>
              </a:r>
              <a:r>
                <a:rPr lang="zh-CN" altLang="en-US" sz="1200" dirty="0">
                  <a:solidFill>
                    <a:schemeClr val="tx1">
                      <a:lumMod val="50000"/>
                      <a:lumOff val="50000"/>
                    </a:schemeClr>
                  </a:solidFill>
                  <a:ea typeface="阿里巴巴普惠体 R" panose="00020600040101010101" pitchFamily="18" charset="-122"/>
                  <a:cs typeface="阿里巴巴普惠体 R" panose="00020600040101010101" pitchFamily="18" charset="-122"/>
                </a:rPr>
                <a:t>不仅可以创建演示文稿</a:t>
              </a:r>
            </a:p>
          </p:txBody>
        </p:sp>
        <p:sp>
          <p:nvSpPr>
            <p:cNvPr id="27" name="矩形 26"/>
            <p:cNvSpPr/>
            <p:nvPr/>
          </p:nvSpPr>
          <p:spPr>
            <a:xfrm>
              <a:off x="2677265" y="1996356"/>
              <a:ext cx="2084387" cy="40331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ea typeface="阿里巴巴普惠体 R" panose="00020600040101010101" pitchFamily="18" charset="-122"/>
                  <a:cs typeface="阿里巴巴普惠体 R" panose="00020600040101010101" pitchFamily="18" charset="-122"/>
                </a:rPr>
                <a:t>标题文字添加</a:t>
              </a:r>
            </a:p>
          </p:txBody>
        </p:sp>
      </p:grpSp>
      <p:pic>
        <p:nvPicPr>
          <p:cNvPr id="35" name="图片 34"/>
          <p:cNvPicPr>
            <a:picLocks noChangeAspect="1"/>
          </p:cNvPicPr>
          <p:nvPr/>
        </p:nvPicPr>
        <p:blipFill>
          <a:blip r:embed="rId2"/>
          <a:stretch>
            <a:fillRect/>
          </a:stretch>
        </p:blipFill>
        <p:spPr>
          <a:xfrm>
            <a:off x="1030514" y="3192465"/>
            <a:ext cx="4762500" cy="3177480"/>
          </a:xfrm>
          <a:prstGeom prst="rect">
            <a:avLst/>
          </a:prstGeom>
        </p:spPr>
      </p:pic>
      <p:pic>
        <p:nvPicPr>
          <p:cNvPr id="37" name="图片 36"/>
          <p:cNvPicPr>
            <a:picLocks noChangeAspect="1"/>
          </p:cNvPicPr>
          <p:nvPr/>
        </p:nvPicPr>
        <p:blipFill>
          <a:blip r:embed="rId3"/>
          <a:stretch>
            <a:fillRect/>
          </a:stretch>
        </p:blipFill>
        <p:spPr>
          <a:xfrm>
            <a:off x="6532013" y="3207644"/>
            <a:ext cx="4762500" cy="3162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circle(in)">
                                      <p:cBhvr>
                                        <p:cTn id="11" dur="2000"/>
                                        <p:tgtEl>
                                          <p:spTgt spid="35"/>
                                        </p:tgtEl>
                                      </p:cBhvr>
                                    </p:animEffect>
                                  </p:childTnLst>
                                </p:cTn>
                              </p:par>
                            </p:childTnLst>
                          </p:cTn>
                        </p:par>
                        <p:par>
                          <p:cTn id="12" fill="hold">
                            <p:stCondLst>
                              <p:cond delay="2500"/>
                            </p:stCondLst>
                            <p:childTnLst>
                              <p:par>
                                <p:cTn id="13" presetID="6" presetClass="entr" presetSubtype="16"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circle(in)">
                                      <p:cBhvr>
                                        <p:cTn id="15"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screen"/>
          <a:srcRect/>
          <a:stretch>
            <a:fillRect/>
          </a:stretch>
        </p:blipFill>
        <p:spPr>
          <a:xfrm>
            <a:off x="0" y="-143979"/>
            <a:ext cx="12447963" cy="7001979"/>
          </a:xfrm>
          <a:prstGeom prst="rect">
            <a:avLst/>
          </a:prstGeom>
        </p:spPr>
      </p:pic>
      <p:pic>
        <p:nvPicPr>
          <p:cNvPr id="26" name="图片 25"/>
          <p:cNvPicPr>
            <a:picLocks noChangeAspect="1"/>
          </p:cNvPicPr>
          <p:nvPr/>
        </p:nvPicPr>
        <p:blipFill>
          <a:blip r:embed="rId3" cstate="screen"/>
          <a:stretch>
            <a:fillRect/>
          </a:stretch>
        </p:blipFill>
        <p:spPr>
          <a:xfrm>
            <a:off x="-802752" y="-977033"/>
            <a:ext cx="5967001" cy="5316806"/>
          </a:xfrm>
          <a:prstGeom prst="rect">
            <a:avLst/>
          </a:prstGeom>
        </p:spPr>
      </p:pic>
      <p:pic>
        <p:nvPicPr>
          <p:cNvPr id="27" name="图片 26"/>
          <p:cNvPicPr>
            <a:picLocks noChangeAspect="1"/>
          </p:cNvPicPr>
          <p:nvPr/>
        </p:nvPicPr>
        <p:blipFill>
          <a:blip r:embed="rId4" cstate="screen"/>
          <a:stretch>
            <a:fillRect/>
          </a:stretch>
        </p:blipFill>
        <p:spPr>
          <a:xfrm>
            <a:off x="0" y="549128"/>
            <a:ext cx="2397029" cy="1995055"/>
          </a:xfrm>
          <a:prstGeom prst="rect">
            <a:avLst/>
          </a:prstGeom>
        </p:spPr>
      </p:pic>
      <p:pic>
        <p:nvPicPr>
          <p:cNvPr id="5" name="图片 4"/>
          <p:cNvPicPr>
            <a:picLocks noChangeAspect="1"/>
          </p:cNvPicPr>
          <p:nvPr/>
        </p:nvPicPr>
        <p:blipFill>
          <a:blip r:embed="rId5" cstate="screen"/>
          <a:stretch>
            <a:fillRect/>
          </a:stretch>
        </p:blipFill>
        <p:spPr>
          <a:xfrm>
            <a:off x="1518315" y="985218"/>
            <a:ext cx="2143018" cy="1878719"/>
          </a:xfrm>
          <a:prstGeom prst="rect">
            <a:avLst/>
          </a:prstGeom>
        </p:spPr>
      </p:pic>
      <p:pic>
        <p:nvPicPr>
          <p:cNvPr id="8" name="图片 7"/>
          <p:cNvPicPr>
            <a:picLocks noChangeAspect="1"/>
          </p:cNvPicPr>
          <p:nvPr/>
        </p:nvPicPr>
        <p:blipFill>
          <a:blip r:embed="rId6"/>
          <a:stretch>
            <a:fillRect/>
          </a:stretch>
        </p:blipFill>
        <p:spPr>
          <a:xfrm rot="16200000">
            <a:off x="7858125" y="2021190"/>
            <a:ext cx="4762500" cy="3162300"/>
          </a:xfrm>
          <a:prstGeom prst="rect">
            <a:avLst/>
          </a:prstGeom>
        </p:spPr>
      </p:pic>
      <p:sp>
        <p:nvSpPr>
          <p:cNvPr id="9" name="矩形 8"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p:nvPr/>
        </p:nvSpPr>
        <p:spPr>
          <a:xfrm>
            <a:off x="5817452" y="3714750"/>
            <a:ext cx="4962293" cy="2012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 R" panose="00020600040101010101" pitchFamily="18" charset="-122"/>
              <a:cs typeface="阿里巴巴普惠体 R" panose="00020600040101010101" pitchFamily="18" charset="-122"/>
            </a:endParaRPr>
          </a:p>
        </p:txBody>
      </p:sp>
      <p:sp>
        <p:nvSpPr>
          <p:cNvPr id="10" name="文本框 5"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5975404" y="3888090"/>
            <a:ext cx="4626585" cy="646331"/>
          </a:xfrm>
          <a:prstGeom prst="rect">
            <a:avLst/>
          </a:prstGeom>
          <a:noFill/>
        </p:spPr>
        <p:txBody>
          <a:bodyPr vert="horz" wrap="square" rtlCol="0">
            <a:spAutoFit/>
          </a:bodyPr>
          <a:lstStyle/>
          <a:p>
            <a:pPr algn="dist"/>
            <a:r>
              <a:rPr lang="zh-CN" altLang="en-US" sz="3600" dirty="0">
                <a:ea typeface="阿里巴巴普惠体 R" panose="00020600040101010101" pitchFamily="18" charset="-122"/>
                <a:cs typeface="阿里巴巴普惠体 R" panose="00020600040101010101" pitchFamily="18" charset="-122"/>
              </a:rPr>
              <a:t>远山低尽不成歌</a:t>
            </a:r>
          </a:p>
        </p:txBody>
      </p:sp>
      <p:sp>
        <p:nvSpPr>
          <p:cNvPr id="11" name="文本框 6"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6359107" y="4534421"/>
            <a:ext cx="4242882" cy="1002967"/>
          </a:xfrm>
          <a:prstGeom prst="rect">
            <a:avLst/>
          </a:prstGeom>
          <a:noFill/>
        </p:spPr>
        <p:txBody>
          <a:bodyPr vert="horz" wrap="square" rtlCol="0">
            <a:spAutoFit/>
          </a:bodyPr>
          <a:lstStyle/>
          <a:p>
            <a:pPr algn="r">
              <a:lnSpc>
                <a:spcPct val="200000"/>
              </a:lnSpc>
            </a:pPr>
            <a:r>
              <a:rPr lang="zh-CN" altLang="en-US" sz="1600" dirty="0">
                <a:ea typeface="阿里巴巴普惠体 R" panose="00020600040101010101" pitchFamily="18" charset="-122"/>
                <a:cs typeface="阿里巴巴普惠体 R" panose="00020600040101010101" pitchFamily="18" charset="-122"/>
              </a:rPr>
              <a:t>黑影一幕幕的直盖下来，麻雀儿都回家了</a:t>
            </a:r>
            <a:r>
              <a:rPr lang="zh-CN" altLang="en-US" sz="1600" dirty="0">
                <a:solidFill>
                  <a:srgbClr val="334857"/>
                </a:solidFill>
                <a:ea typeface="阿里巴巴普惠体 R" panose="00020600040101010101" pitchFamily="18" charset="-122"/>
                <a:cs typeface="阿里巴巴普惠体 R" panose="00020600040101010101" pitchFamily="18" charset="-122"/>
              </a:rPr>
              <a:t>。</a:t>
            </a:r>
            <a:endParaRPr lang="en-US" altLang="zh-CN" sz="1600" dirty="0">
              <a:solidFill>
                <a:srgbClr val="334857"/>
              </a:solidFill>
              <a:ea typeface="阿里巴巴普惠体 R" panose="00020600040101010101" pitchFamily="18" charset="-122"/>
              <a:cs typeface="阿里巴巴普惠体 R" panose="00020600040101010101" pitchFamily="18" charset="-122"/>
            </a:endParaRPr>
          </a:p>
          <a:p>
            <a:pPr algn="r">
              <a:lnSpc>
                <a:spcPct val="200000"/>
              </a:lnSpc>
            </a:pPr>
            <a:r>
              <a:rPr lang="zh-CN" altLang="en-US" sz="1600" dirty="0">
                <a:ea typeface="阿里巴巴普惠体 R" panose="00020600040101010101" pitchFamily="18" charset="-122"/>
                <a:cs typeface="阿里巴巴普惠体 R" panose="00020600040101010101" pitchFamily="18" charset="-122"/>
              </a:rPr>
              <a:t>这叫做孤单的况味。</a:t>
            </a:r>
            <a:endParaRPr lang="en-US" altLang="zh-CN" sz="1600" dirty="0">
              <a:ea typeface="阿里巴巴普惠体 R" panose="00020600040101010101" pitchFamily="18" charset="-122"/>
              <a:cs typeface="阿里巴巴普惠体 R" panose="00020600040101010101" pitchFamily="18" charset="-122"/>
            </a:endParaRPr>
          </a:p>
        </p:txBody>
      </p:sp>
      <p:sp>
        <p:nvSpPr>
          <p:cNvPr id="12" name="文本框 3"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4582117" y="1370732"/>
            <a:ext cx="4922409" cy="2646878"/>
          </a:xfrm>
          <a:prstGeom prst="rect">
            <a:avLst/>
          </a:prstGeom>
          <a:noFill/>
        </p:spPr>
        <p:txBody>
          <a:bodyPr vert="horz" wrap="square" rtlCol="0">
            <a:spAutoFit/>
          </a:bodyPr>
          <a:lstStyle/>
          <a:p>
            <a:pPr algn="ctr"/>
            <a:r>
              <a:rPr lang="en-US" altLang="zh-CN" sz="16600" dirty="0" smtClean="0">
                <a:solidFill>
                  <a:srgbClr val="E7E7E7"/>
                </a:solidFill>
                <a:latin typeface="方正细谭黑简体" panose="02000000000000000000" pitchFamily="2" charset="-122"/>
                <a:ea typeface="方正细谭黑简体" panose="02000000000000000000" pitchFamily="2" charset="-122"/>
                <a:cs typeface="阿里巴巴普惠体 R" panose="00020600040101010101" pitchFamily="18" charset="-122"/>
              </a:rPr>
              <a:t>03</a:t>
            </a:r>
            <a:endParaRPr lang="zh-CN" altLang="en-US" sz="16600" dirty="0">
              <a:solidFill>
                <a:srgbClr val="E7E7E7"/>
              </a:solidFill>
              <a:latin typeface="方正细谭黑简体" panose="02000000000000000000" pitchFamily="2" charset="-122"/>
              <a:ea typeface="方正细谭黑简体" panose="02000000000000000000" pitchFamily="2" charset="-122"/>
              <a:cs typeface="阿里巴巴普惠体 R" panose="00020600040101010101" pitchFamily="18"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2500"/>
                            </p:stCondLst>
                            <p:childTnLst>
                              <p:par>
                                <p:cTn id="15" presetID="14" presetClass="entr" presetSubtype="10"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randombar(horizontal)">
                                      <p:cBhvr>
                                        <p:cTn id="17" dur="500"/>
                                        <p:tgtEl>
                                          <p:spTgt spid="27"/>
                                        </p:tgtEl>
                                      </p:cBhvr>
                                    </p:animEffect>
                                  </p:childTnLst>
                                </p:cTn>
                              </p:par>
                            </p:childTnLst>
                          </p:cTn>
                        </p:par>
                        <p:par>
                          <p:cTn id="18" fill="hold">
                            <p:stCondLst>
                              <p:cond delay="3000"/>
                            </p:stCondLst>
                            <p:childTnLst>
                              <p:par>
                                <p:cTn id="19" presetID="14" presetClass="entr" presetSubtype="1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heel(1)">
                                      <p:cBhvr>
                                        <p:cTn id="24" dur="2000"/>
                                        <p:tgtEl>
                                          <p:spTgt spid="10"/>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2000"/>
                                        <p:tgtEl>
                                          <p:spTgt spid="11"/>
                                        </p:tgtEl>
                                      </p:cBhvr>
                                    </p:animEffect>
                                  </p:childTnLst>
                                </p:cTn>
                              </p:par>
                            </p:childTnLst>
                          </p:cTn>
                        </p:par>
                        <p:par>
                          <p:cTn id="28" fill="hold">
                            <p:stCondLst>
                              <p:cond delay="3500"/>
                            </p:stCondLst>
                            <p:childTnLst>
                              <p:par>
                                <p:cTn id="29" presetID="21" presetClass="entr" presetSubtype="1"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heel(1)">
                                      <p:cBhvr>
                                        <p:cTn id="31" dur="2000"/>
                                        <p:tgtEl>
                                          <p:spTgt spid="8"/>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heel(1)">
                                      <p:cBhvr>
                                        <p:cTn id="3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4362192" y="345292"/>
            <a:ext cx="3467616" cy="584775"/>
          </a:xfrm>
          <a:prstGeom prst="rect">
            <a:avLst/>
          </a:prstGeom>
          <a:noFill/>
        </p:spPr>
        <p:txBody>
          <a:bodyPr wrap="none" rtlCol="0">
            <a:spAutoFit/>
            <a:scene3d>
              <a:camera prst="orthographicFront"/>
              <a:lightRig rig="threePt" dir="t"/>
            </a:scene3d>
            <a:sp3d contourW="12700"/>
          </a:bodyPr>
          <a:lstStyle/>
          <a:p>
            <a:pPr algn="ctr"/>
            <a:r>
              <a:rPr lang="zh-CN" altLang="en-US" sz="3200" dirty="0">
                <a:ea typeface="阿里巴巴普惠体 R" panose="00020600040101010101" pitchFamily="18" charset="-122"/>
                <a:cs typeface="阿里巴巴普惠体 R" panose="00020600040101010101" pitchFamily="18" charset="-122"/>
              </a:rPr>
              <a:t>标题文字添加此处</a:t>
            </a:r>
          </a:p>
        </p:txBody>
      </p:sp>
      <p:sp>
        <p:nvSpPr>
          <p:cNvPr id="17" name="文本框 16"/>
          <p:cNvSpPr txBox="1"/>
          <p:nvPr/>
        </p:nvSpPr>
        <p:spPr>
          <a:xfrm>
            <a:off x="3713514" y="936547"/>
            <a:ext cx="7188202" cy="276999"/>
          </a:xfrm>
          <a:prstGeom prst="rect">
            <a:avLst/>
          </a:prstGeom>
          <a:noFill/>
        </p:spPr>
        <p:txBody>
          <a:bodyPr wrap="square" rtlCol="0">
            <a:spAutoFit/>
            <a:scene3d>
              <a:camera prst="orthographicFront"/>
              <a:lightRig rig="threePt" dir="t"/>
            </a:scene3d>
            <a:sp3d contourW="12700"/>
          </a:bodyPr>
          <a:lstStyle/>
          <a:p>
            <a:r>
              <a:rPr lang="zh-CN" altLang="en-US" sz="1200" kern="0" dirty="0">
                <a:solidFill>
                  <a:schemeClr val="tx1">
                    <a:lumMod val="75000"/>
                    <a:lumOff val="25000"/>
                    <a:alpha val="90000"/>
                  </a:schemeClr>
                </a:solidFill>
                <a:uFill>
                  <a:solidFill>
                    <a:srgbClr val="FFFFFF">
                      <a:alpha val="90000"/>
                    </a:srgbClr>
                  </a:solidFill>
                </a:uFill>
                <a:ea typeface="阿里巴巴普惠体 R" panose="00020600040101010101" pitchFamily="18" charset="-122"/>
                <a:cs typeface="阿里巴巴普惠体 R" panose="00020600040101010101" pitchFamily="18" charset="-122"/>
              </a:rPr>
              <a:t>单击此处添加标题单击此处添加副标单击此处添加标题单击此处添加副标</a:t>
            </a:r>
          </a:p>
        </p:txBody>
      </p:sp>
      <p:grpSp>
        <p:nvGrpSpPr>
          <p:cNvPr id="18" name="组合 17"/>
          <p:cNvGrpSpPr/>
          <p:nvPr/>
        </p:nvGrpSpPr>
        <p:grpSpPr>
          <a:xfrm>
            <a:off x="6246741" y="2101801"/>
            <a:ext cx="4497460" cy="885995"/>
            <a:chOff x="2677265" y="1996356"/>
            <a:chExt cx="4497460" cy="885995"/>
          </a:xfrm>
        </p:grpSpPr>
        <p:sp>
          <p:nvSpPr>
            <p:cNvPr id="19" name="矩形 18"/>
            <p:cNvSpPr/>
            <p:nvPr/>
          </p:nvSpPr>
          <p:spPr>
            <a:xfrm>
              <a:off x="2677265" y="2346820"/>
              <a:ext cx="4497460"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ea typeface="阿里巴巴普惠体 R" panose="00020600040101010101" pitchFamily="18" charset="-122"/>
                  <a:cs typeface="阿里巴巴普惠体 R" panose="00020600040101010101" pitchFamily="18" charset="-122"/>
                </a:rPr>
                <a:t>用户可以在投影仪或者计算机上进行演示，也可以将演示文稿打印出来，制作成胶片，以便应用到更广泛的领域中</a:t>
              </a:r>
            </a:p>
          </p:txBody>
        </p:sp>
        <p:sp>
          <p:nvSpPr>
            <p:cNvPr id="20" name="矩形 19"/>
            <p:cNvSpPr/>
            <p:nvPr/>
          </p:nvSpPr>
          <p:spPr>
            <a:xfrm>
              <a:off x="2677265" y="1996356"/>
              <a:ext cx="2084387" cy="40331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ea typeface="阿里巴巴普惠体 R" panose="00020600040101010101" pitchFamily="18" charset="-122"/>
                  <a:cs typeface="阿里巴巴普惠体 R" panose="00020600040101010101" pitchFamily="18" charset="-122"/>
                </a:rPr>
                <a:t>标题文字添加</a:t>
              </a:r>
            </a:p>
          </p:txBody>
        </p:sp>
      </p:grpSp>
      <p:grpSp>
        <p:nvGrpSpPr>
          <p:cNvPr id="21" name="组合 20"/>
          <p:cNvGrpSpPr/>
          <p:nvPr/>
        </p:nvGrpSpPr>
        <p:grpSpPr>
          <a:xfrm>
            <a:off x="6246741" y="3287479"/>
            <a:ext cx="4497460" cy="885995"/>
            <a:chOff x="2677265" y="1996356"/>
            <a:chExt cx="4497460" cy="885995"/>
          </a:xfrm>
        </p:grpSpPr>
        <p:sp>
          <p:nvSpPr>
            <p:cNvPr id="22" name="矩形 21"/>
            <p:cNvSpPr/>
            <p:nvPr/>
          </p:nvSpPr>
          <p:spPr>
            <a:xfrm>
              <a:off x="2677265" y="2346820"/>
              <a:ext cx="4497460"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ea typeface="阿里巴巴普惠体 R" panose="00020600040101010101" pitchFamily="18" charset="-122"/>
                  <a:cs typeface="阿里巴巴普惠体 R" panose="00020600040101010101" pitchFamily="18" charset="-122"/>
                </a:rPr>
                <a:t>用户可以在投影仪或者计算机上进行演示，也可以将演示文稿打印出来，制作成胶片，以便应用到更广泛的领域中</a:t>
              </a:r>
            </a:p>
          </p:txBody>
        </p:sp>
        <p:sp>
          <p:nvSpPr>
            <p:cNvPr id="23" name="矩形 22"/>
            <p:cNvSpPr/>
            <p:nvPr/>
          </p:nvSpPr>
          <p:spPr>
            <a:xfrm>
              <a:off x="2677265" y="1996356"/>
              <a:ext cx="2084387" cy="40331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ea typeface="阿里巴巴普惠体 R" panose="00020600040101010101" pitchFamily="18" charset="-122"/>
                  <a:cs typeface="阿里巴巴普惠体 R" panose="00020600040101010101" pitchFamily="18" charset="-122"/>
                </a:rPr>
                <a:t>标题文字添加</a:t>
              </a:r>
            </a:p>
          </p:txBody>
        </p:sp>
      </p:grpSp>
      <p:grpSp>
        <p:nvGrpSpPr>
          <p:cNvPr id="24" name="组合 23"/>
          <p:cNvGrpSpPr/>
          <p:nvPr/>
        </p:nvGrpSpPr>
        <p:grpSpPr>
          <a:xfrm>
            <a:off x="6246741" y="4473157"/>
            <a:ext cx="4497460" cy="885995"/>
            <a:chOff x="2677265" y="1996356"/>
            <a:chExt cx="4497460" cy="885995"/>
          </a:xfrm>
        </p:grpSpPr>
        <p:sp>
          <p:nvSpPr>
            <p:cNvPr id="25" name="矩形 24"/>
            <p:cNvSpPr/>
            <p:nvPr/>
          </p:nvSpPr>
          <p:spPr>
            <a:xfrm>
              <a:off x="2677265" y="2346820"/>
              <a:ext cx="4497460"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ea typeface="阿里巴巴普惠体 R" panose="00020600040101010101" pitchFamily="18" charset="-122"/>
                  <a:cs typeface="阿里巴巴普惠体 R" panose="00020600040101010101" pitchFamily="18" charset="-122"/>
                </a:rPr>
                <a:t>用户可以在投影仪或者计算机上进行演示，也可以将演示文稿打印出来，制作成胶片，以便应用到更广泛的领域中</a:t>
              </a:r>
            </a:p>
          </p:txBody>
        </p:sp>
        <p:sp>
          <p:nvSpPr>
            <p:cNvPr id="26" name="矩形 25"/>
            <p:cNvSpPr/>
            <p:nvPr/>
          </p:nvSpPr>
          <p:spPr>
            <a:xfrm>
              <a:off x="2677265" y="1996356"/>
              <a:ext cx="2084387" cy="40331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ea typeface="阿里巴巴普惠体 R" panose="00020600040101010101" pitchFamily="18" charset="-122"/>
                  <a:cs typeface="阿里巴巴普惠体 R" panose="00020600040101010101" pitchFamily="18" charset="-122"/>
                </a:rPr>
                <a:t>标题文字添加</a:t>
              </a:r>
            </a:p>
          </p:txBody>
        </p:sp>
      </p:grpSp>
      <p:pic>
        <p:nvPicPr>
          <p:cNvPr id="31" name="图片 30"/>
          <p:cNvPicPr>
            <a:picLocks noChangeAspect="1"/>
          </p:cNvPicPr>
          <p:nvPr/>
        </p:nvPicPr>
        <p:blipFill>
          <a:blip r:embed="rId2"/>
          <a:stretch>
            <a:fillRect/>
          </a:stretch>
        </p:blipFill>
        <p:spPr>
          <a:xfrm>
            <a:off x="417677" y="1973950"/>
            <a:ext cx="5678323" cy="37885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1+#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1+#ppt_w/2"/>
                                          </p:val>
                                        </p:tav>
                                        <p:tav tm="100000">
                                          <p:val>
                                            <p:strVal val="#ppt_x"/>
                                          </p:val>
                                        </p:tav>
                                      </p:tavLst>
                                    </p:anim>
                                    <p:anim calcmode="lin" valueType="num">
                                      <p:cBhvr additive="base">
                                        <p:cTn id="16" dur="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6" presetClass="entr" presetSubtype="16"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circle(in)">
                                      <p:cBhvr>
                                        <p:cTn id="20"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a:stretch>
            <a:fillRect/>
          </a:stretch>
        </p:blipFill>
        <p:spPr>
          <a:xfrm>
            <a:off x="159544" y="1414714"/>
            <a:ext cx="7721600" cy="5147733"/>
          </a:xfrm>
          <a:prstGeom prst="rect">
            <a:avLst/>
          </a:prstGeom>
        </p:spPr>
      </p:pic>
      <p:cxnSp>
        <p:nvCxnSpPr>
          <p:cNvPr id="3" name="直接连接符 2"/>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362192" y="345292"/>
            <a:ext cx="3467616" cy="584775"/>
          </a:xfrm>
          <a:prstGeom prst="rect">
            <a:avLst/>
          </a:prstGeom>
          <a:noFill/>
        </p:spPr>
        <p:txBody>
          <a:bodyPr wrap="none" rtlCol="0">
            <a:spAutoFit/>
            <a:scene3d>
              <a:camera prst="orthographicFront"/>
              <a:lightRig rig="threePt" dir="t"/>
            </a:scene3d>
            <a:sp3d contourW="12700"/>
          </a:bodyPr>
          <a:lstStyle/>
          <a:p>
            <a:pPr algn="ctr"/>
            <a:r>
              <a:rPr lang="zh-CN" altLang="en-US" sz="3200" dirty="0">
                <a:solidFill>
                  <a:prstClr val="black"/>
                </a:solidFill>
                <a:ea typeface="阿里巴巴普惠体 R" panose="00020600040101010101" pitchFamily="18" charset="-122"/>
                <a:cs typeface="阿里巴巴普惠体 R" panose="00020600040101010101" pitchFamily="18" charset="-122"/>
              </a:rPr>
              <a:t>标题文字添加此处</a:t>
            </a:r>
          </a:p>
        </p:txBody>
      </p:sp>
      <p:sp>
        <p:nvSpPr>
          <p:cNvPr id="6" name="文本框 5"/>
          <p:cNvSpPr txBox="1"/>
          <p:nvPr/>
        </p:nvSpPr>
        <p:spPr>
          <a:xfrm>
            <a:off x="3675742" y="905221"/>
            <a:ext cx="7188202" cy="276999"/>
          </a:xfrm>
          <a:prstGeom prst="rect">
            <a:avLst/>
          </a:prstGeom>
          <a:noFill/>
        </p:spPr>
        <p:txBody>
          <a:bodyPr wrap="square" rtlCol="0">
            <a:spAutoFit/>
            <a:scene3d>
              <a:camera prst="orthographicFront"/>
              <a:lightRig rig="threePt" dir="t"/>
            </a:scene3d>
            <a:sp3d contourW="12700"/>
          </a:bodyPr>
          <a:lstStyle/>
          <a:p>
            <a:r>
              <a:rPr lang="zh-CN" altLang="en-US" sz="1200" kern="0" dirty="0">
                <a:solidFill>
                  <a:prstClr val="black">
                    <a:lumMod val="75000"/>
                    <a:lumOff val="25000"/>
                    <a:alpha val="90000"/>
                  </a:prstClr>
                </a:solidFill>
                <a:uFill>
                  <a:solidFill>
                    <a:srgbClr val="FFFFFF">
                      <a:alpha val="90000"/>
                    </a:srgbClr>
                  </a:solidFill>
                </a:uFill>
                <a:ea typeface="阿里巴巴普惠体 R" panose="00020600040101010101" pitchFamily="18" charset="-122"/>
                <a:cs typeface="阿里巴巴普惠体 R" panose="00020600040101010101" pitchFamily="18" charset="-122"/>
              </a:rPr>
              <a:t>单击此处添加标题单击此处添加副标单击此处添加标题单击此处添加副标</a:t>
            </a:r>
          </a:p>
        </p:txBody>
      </p:sp>
      <p:grpSp>
        <p:nvGrpSpPr>
          <p:cNvPr id="7" name="组合 6"/>
          <p:cNvGrpSpPr/>
          <p:nvPr/>
        </p:nvGrpSpPr>
        <p:grpSpPr>
          <a:xfrm>
            <a:off x="6463935" y="2256101"/>
            <a:ext cx="4853353" cy="3142724"/>
            <a:chOff x="6463935" y="2256101"/>
            <a:chExt cx="4853353" cy="3142724"/>
          </a:xfrm>
        </p:grpSpPr>
        <p:grpSp>
          <p:nvGrpSpPr>
            <p:cNvPr id="8" name="b3e0ea07-6d38-4c56-96d5-6352ce72647b"/>
            <p:cNvGrpSpPr>
              <a:grpSpLocks noChangeAspect="1"/>
            </p:cNvGrpSpPr>
            <p:nvPr/>
          </p:nvGrpSpPr>
          <p:grpSpPr>
            <a:xfrm>
              <a:off x="6463935" y="2256101"/>
              <a:ext cx="4853353" cy="3142724"/>
              <a:chOff x="6646985" y="1857638"/>
              <a:chExt cx="4853353" cy="3142724"/>
            </a:xfrm>
          </p:grpSpPr>
          <p:sp>
            <p:nvSpPr>
              <p:cNvPr id="12" name="iS1ide-Rectangle 3"/>
              <p:cNvSpPr/>
              <p:nvPr/>
            </p:nvSpPr>
            <p:spPr>
              <a:xfrm>
                <a:off x="6646985" y="1857638"/>
                <a:ext cx="4853353" cy="31427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prstClr val="white"/>
                  </a:solidFill>
                  <a:ea typeface="阿里巴巴普惠体 R" panose="00020600040101010101" pitchFamily="18" charset="-122"/>
                  <a:cs typeface="阿里巴巴普惠体 R" panose="00020600040101010101" pitchFamily="18" charset="-122"/>
                </a:endParaRPr>
              </a:p>
            </p:txBody>
          </p:sp>
          <p:sp>
            <p:nvSpPr>
              <p:cNvPr id="13" name="iS1ide-TextBox 6"/>
              <p:cNvSpPr txBox="1"/>
              <p:nvPr/>
            </p:nvSpPr>
            <p:spPr>
              <a:xfrm>
                <a:off x="7099301" y="2212081"/>
                <a:ext cx="1465418" cy="1013720"/>
              </a:xfrm>
              <a:prstGeom prst="rect">
                <a:avLst/>
              </a:prstGeom>
              <a:noFill/>
            </p:spPr>
            <p:txBody>
              <a:bodyPr wrap="none" lIns="0" tIns="0" rIns="0" bIns="0">
                <a:noAutofit/>
                <a:scene3d>
                  <a:camera prst="orthographicFront"/>
                  <a:lightRig rig="threePt" dir="t"/>
                </a:scene3d>
                <a:sp3d contourW="12700"/>
              </a:bodyPr>
              <a:lstStyle/>
              <a:p>
                <a:r>
                  <a:rPr lang="en-US" altLang="zh-CN" sz="7200" b="1" spc="-150" dirty="0">
                    <a:solidFill>
                      <a:prstClr val="white"/>
                    </a:solidFill>
                    <a:ea typeface="阿里巴巴普惠体 R" panose="00020600040101010101" pitchFamily="18" charset="-122"/>
                    <a:cs typeface="阿里巴巴普惠体 R" panose="00020600040101010101" pitchFamily="18" charset="-122"/>
                  </a:rPr>
                  <a:t>80%</a:t>
                </a:r>
              </a:p>
            </p:txBody>
          </p:sp>
        </p:grpSp>
        <p:grpSp>
          <p:nvGrpSpPr>
            <p:cNvPr id="9" name="组合 8"/>
            <p:cNvGrpSpPr/>
            <p:nvPr/>
          </p:nvGrpSpPr>
          <p:grpSpPr>
            <a:xfrm>
              <a:off x="6838951" y="3786923"/>
              <a:ext cx="4267200" cy="1107594"/>
              <a:chOff x="2677265" y="1996356"/>
              <a:chExt cx="4267200" cy="1107594"/>
            </a:xfrm>
          </p:grpSpPr>
          <p:sp>
            <p:nvSpPr>
              <p:cNvPr id="10" name="矩形 9"/>
              <p:cNvSpPr/>
              <p:nvPr/>
            </p:nvSpPr>
            <p:spPr>
              <a:xfrm>
                <a:off x="2677265" y="2346820"/>
                <a:ext cx="4267200"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prstClr val="white"/>
                    </a:solidFill>
                    <a:ea typeface="阿里巴巴普惠体 R" panose="00020600040101010101" pitchFamily="18" charset="-122"/>
                    <a:cs typeface="阿里巴巴普惠体 R" panose="00020600040101010101" pitchFamily="18" charset="-122"/>
                  </a:rPr>
                  <a:t>用户可以在投影仪或者计算机上进行演示，也可以将演示文稿打印出来，制作成胶片，以便应用到更广泛的领域中。利用</a:t>
                </a:r>
                <a:r>
                  <a:rPr lang="en-US" altLang="zh-CN" sz="1200" dirty="0">
                    <a:solidFill>
                      <a:prstClr val="white"/>
                    </a:solidFill>
                    <a:ea typeface="阿里巴巴普惠体 R" panose="00020600040101010101" pitchFamily="18" charset="-122"/>
                    <a:cs typeface="阿里巴巴普惠体 R" panose="00020600040101010101" pitchFamily="18" charset="-122"/>
                  </a:rPr>
                  <a:t>Microsoft Office PowerPoint</a:t>
                </a:r>
                <a:r>
                  <a:rPr lang="zh-CN" altLang="en-US" sz="1200" dirty="0">
                    <a:solidFill>
                      <a:prstClr val="white"/>
                    </a:solidFill>
                    <a:ea typeface="阿里巴巴普惠体 R" panose="00020600040101010101" pitchFamily="18" charset="-122"/>
                    <a:cs typeface="阿里巴巴普惠体 R" panose="00020600040101010101" pitchFamily="18" charset="-122"/>
                  </a:rPr>
                  <a:t>不仅可以创建演示文稿</a:t>
                </a:r>
              </a:p>
            </p:txBody>
          </p:sp>
          <p:sp>
            <p:nvSpPr>
              <p:cNvPr id="11" name="矩形 10"/>
              <p:cNvSpPr/>
              <p:nvPr/>
            </p:nvSpPr>
            <p:spPr>
              <a:xfrm>
                <a:off x="2677265" y="1996356"/>
                <a:ext cx="2084387" cy="40331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prstClr val="white"/>
                    </a:solidFill>
                    <a:ea typeface="阿里巴巴普惠体 R" panose="00020600040101010101" pitchFamily="18" charset="-122"/>
                    <a:cs typeface="阿里巴巴普惠体 R" panose="00020600040101010101" pitchFamily="18" charset="-122"/>
                  </a:rPr>
                  <a:t>标题文字添加</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right)">
                                      <p:cBhvr>
                                        <p:cTn id="8" dur="500"/>
                                        <p:tgtEl>
                                          <p:spTgt spid="7"/>
                                        </p:tgtEl>
                                      </p:cBhvr>
                                    </p:animEffect>
                                  </p:childTnLst>
                                </p:cTn>
                              </p:par>
                            </p:childTnLst>
                          </p:cTn>
                        </p:par>
                        <p:par>
                          <p:cTn id="9" fill="hold">
                            <p:stCondLst>
                              <p:cond delay="500"/>
                            </p:stCondLst>
                            <p:childTnLst>
                              <p:par>
                                <p:cTn id="10" presetID="6" presetClass="entr" presetSubtype="16"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21"/>
          <p:cNvGrpSpPr/>
          <p:nvPr/>
        </p:nvGrpSpPr>
        <p:grpSpPr>
          <a:xfrm>
            <a:off x="6830559" y="2293916"/>
            <a:ext cx="500504" cy="500504"/>
            <a:chOff x="1731021" y="1638788"/>
            <a:chExt cx="736375" cy="736375"/>
          </a:xfrm>
          <a:solidFill>
            <a:schemeClr val="accent2"/>
          </a:solidFill>
        </p:grpSpPr>
        <p:sp>
          <p:nvSpPr>
            <p:cNvPr id="19" name="íślíḋè-Oval 22"/>
            <p:cNvSpPr/>
            <p:nvPr/>
          </p:nvSpPr>
          <p:spPr>
            <a:xfrm>
              <a:off x="1731021" y="1638788"/>
              <a:ext cx="736375" cy="736375"/>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ea typeface="阿里巴巴普惠体 R" panose="00020600040101010101" pitchFamily="18" charset="-122"/>
                <a:cs typeface="阿里巴巴普惠体 R" panose="00020600040101010101" pitchFamily="18" charset="-122"/>
              </a:endParaRPr>
            </a:p>
          </p:txBody>
        </p:sp>
        <p:sp>
          <p:nvSpPr>
            <p:cNvPr id="20" name="íślíḋè-TextBox 23"/>
            <p:cNvSpPr txBox="1"/>
            <p:nvPr/>
          </p:nvSpPr>
          <p:spPr>
            <a:xfrm>
              <a:off x="1835353" y="1774998"/>
              <a:ext cx="527709" cy="461665"/>
            </a:xfrm>
            <a:prstGeom prst="rect">
              <a:avLst/>
            </a:prstGeom>
            <a:noFill/>
            <a:ln>
              <a:noFill/>
            </a:ln>
          </p:spPr>
          <p:txBody>
            <a:bodyPr wrap="none">
              <a:noAutofit/>
            </a:bodyPr>
            <a:lstStyle/>
            <a:p>
              <a:pPr algn="ctr"/>
              <a:r>
                <a:rPr lang="en-GB" sz="1600" dirty="0">
                  <a:solidFill>
                    <a:schemeClr val="bg1"/>
                  </a:solidFill>
                  <a:ea typeface="阿里巴巴普惠体 R" panose="00020600040101010101" pitchFamily="18" charset="-122"/>
                  <a:cs typeface="阿里巴巴普惠体 R" panose="00020600040101010101" pitchFamily="18" charset="-122"/>
                </a:rPr>
                <a:t>01</a:t>
              </a:r>
            </a:p>
          </p:txBody>
        </p:sp>
      </p:grpSp>
      <p:grpSp>
        <p:nvGrpSpPr>
          <p:cNvPr id="21" name="Group 27"/>
          <p:cNvGrpSpPr/>
          <p:nvPr/>
        </p:nvGrpSpPr>
        <p:grpSpPr>
          <a:xfrm>
            <a:off x="6830559" y="3533007"/>
            <a:ext cx="500504" cy="500504"/>
            <a:chOff x="1731021" y="2821439"/>
            <a:chExt cx="736375" cy="736375"/>
          </a:xfrm>
          <a:solidFill>
            <a:schemeClr val="accent3"/>
          </a:solidFill>
        </p:grpSpPr>
        <p:sp>
          <p:nvSpPr>
            <p:cNvPr id="22" name="íślíḋè-Oval 28"/>
            <p:cNvSpPr/>
            <p:nvPr/>
          </p:nvSpPr>
          <p:spPr>
            <a:xfrm>
              <a:off x="1731021" y="2821439"/>
              <a:ext cx="736375" cy="736375"/>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ea typeface="阿里巴巴普惠体 R" panose="00020600040101010101" pitchFamily="18" charset="-122"/>
                <a:cs typeface="阿里巴巴普惠体 R" panose="00020600040101010101" pitchFamily="18" charset="-122"/>
              </a:endParaRPr>
            </a:p>
          </p:txBody>
        </p:sp>
        <p:sp>
          <p:nvSpPr>
            <p:cNvPr id="23" name="íślíḋè-TextBox 29"/>
            <p:cNvSpPr txBox="1"/>
            <p:nvPr/>
          </p:nvSpPr>
          <p:spPr>
            <a:xfrm>
              <a:off x="1835353" y="2957649"/>
              <a:ext cx="527709" cy="461665"/>
            </a:xfrm>
            <a:prstGeom prst="rect">
              <a:avLst/>
            </a:prstGeom>
            <a:noFill/>
            <a:ln>
              <a:noFill/>
            </a:ln>
          </p:spPr>
          <p:txBody>
            <a:bodyPr wrap="none">
              <a:noAutofit/>
            </a:bodyPr>
            <a:lstStyle/>
            <a:p>
              <a:pPr algn="ctr"/>
              <a:r>
                <a:rPr lang="en-GB" sz="1600">
                  <a:solidFill>
                    <a:schemeClr val="bg1"/>
                  </a:solidFill>
                  <a:ea typeface="阿里巴巴普惠体 R" panose="00020600040101010101" pitchFamily="18" charset="-122"/>
                  <a:cs typeface="阿里巴巴普惠体 R" panose="00020600040101010101" pitchFamily="18" charset="-122"/>
                </a:rPr>
                <a:t>02</a:t>
              </a:r>
            </a:p>
          </p:txBody>
        </p:sp>
      </p:grpSp>
      <p:grpSp>
        <p:nvGrpSpPr>
          <p:cNvPr id="24" name="Group 33"/>
          <p:cNvGrpSpPr/>
          <p:nvPr/>
        </p:nvGrpSpPr>
        <p:grpSpPr>
          <a:xfrm>
            <a:off x="6830559" y="4772098"/>
            <a:ext cx="500504" cy="500504"/>
            <a:chOff x="1731021" y="4175657"/>
            <a:chExt cx="736375" cy="736375"/>
          </a:xfrm>
          <a:solidFill>
            <a:schemeClr val="accent4"/>
          </a:solidFill>
        </p:grpSpPr>
        <p:sp>
          <p:nvSpPr>
            <p:cNvPr id="25" name="íślíḋè-Oval 34"/>
            <p:cNvSpPr/>
            <p:nvPr/>
          </p:nvSpPr>
          <p:spPr>
            <a:xfrm>
              <a:off x="1731021" y="4175657"/>
              <a:ext cx="736375" cy="736375"/>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ea typeface="阿里巴巴普惠体 R" panose="00020600040101010101" pitchFamily="18" charset="-122"/>
                <a:cs typeface="阿里巴巴普惠体 R" panose="00020600040101010101" pitchFamily="18" charset="-122"/>
              </a:endParaRPr>
            </a:p>
          </p:txBody>
        </p:sp>
        <p:sp>
          <p:nvSpPr>
            <p:cNvPr id="26" name="íślíḋè-TextBox 35"/>
            <p:cNvSpPr txBox="1"/>
            <p:nvPr/>
          </p:nvSpPr>
          <p:spPr>
            <a:xfrm>
              <a:off x="1835353" y="4311867"/>
              <a:ext cx="527709" cy="461665"/>
            </a:xfrm>
            <a:prstGeom prst="rect">
              <a:avLst/>
            </a:prstGeom>
            <a:noFill/>
            <a:ln>
              <a:noFill/>
            </a:ln>
          </p:spPr>
          <p:txBody>
            <a:bodyPr wrap="none">
              <a:noAutofit/>
            </a:bodyPr>
            <a:lstStyle/>
            <a:p>
              <a:pPr algn="ctr"/>
              <a:r>
                <a:rPr lang="en-GB" sz="1600">
                  <a:solidFill>
                    <a:schemeClr val="bg1"/>
                  </a:solidFill>
                  <a:ea typeface="阿里巴巴普惠体 R" panose="00020600040101010101" pitchFamily="18" charset="-122"/>
                  <a:cs typeface="阿里巴巴普惠体 R" panose="00020600040101010101" pitchFamily="18" charset="-122"/>
                </a:rPr>
                <a:t>03</a:t>
              </a:r>
            </a:p>
          </p:txBody>
        </p:sp>
      </p:grpSp>
      <p:cxnSp>
        <p:nvCxnSpPr>
          <p:cNvPr id="27" name="直接连接符 26"/>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4362192" y="345292"/>
            <a:ext cx="3467616" cy="584775"/>
          </a:xfrm>
          <a:prstGeom prst="rect">
            <a:avLst/>
          </a:prstGeom>
          <a:noFill/>
        </p:spPr>
        <p:txBody>
          <a:bodyPr wrap="none" rtlCol="0">
            <a:spAutoFit/>
            <a:scene3d>
              <a:camera prst="orthographicFront"/>
              <a:lightRig rig="threePt" dir="t"/>
            </a:scene3d>
            <a:sp3d contourW="12700"/>
          </a:bodyPr>
          <a:lstStyle/>
          <a:p>
            <a:pPr algn="ctr"/>
            <a:r>
              <a:rPr lang="zh-CN" altLang="en-US" sz="3200" dirty="0">
                <a:ea typeface="阿里巴巴普惠体 R" panose="00020600040101010101" pitchFamily="18" charset="-122"/>
                <a:cs typeface="阿里巴巴普惠体 R" panose="00020600040101010101" pitchFamily="18" charset="-122"/>
              </a:rPr>
              <a:t>标题文字添加此处</a:t>
            </a:r>
          </a:p>
        </p:txBody>
      </p:sp>
      <p:sp>
        <p:nvSpPr>
          <p:cNvPr id="30" name="文本框 29"/>
          <p:cNvSpPr txBox="1"/>
          <p:nvPr/>
        </p:nvSpPr>
        <p:spPr>
          <a:xfrm>
            <a:off x="3666048" y="892097"/>
            <a:ext cx="7188202" cy="276999"/>
          </a:xfrm>
          <a:prstGeom prst="rect">
            <a:avLst/>
          </a:prstGeom>
          <a:noFill/>
        </p:spPr>
        <p:txBody>
          <a:bodyPr wrap="square" rtlCol="0">
            <a:spAutoFit/>
            <a:scene3d>
              <a:camera prst="orthographicFront"/>
              <a:lightRig rig="threePt" dir="t"/>
            </a:scene3d>
            <a:sp3d contourW="12700"/>
          </a:bodyPr>
          <a:lstStyle/>
          <a:p>
            <a:r>
              <a:rPr lang="zh-CN" altLang="en-US" sz="1200" kern="0" dirty="0">
                <a:solidFill>
                  <a:schemeClr val="tx1">
                    <a:lumMod val="75000"/>
                    <a:lumOff val="25000"/>
                    <a:alpha val="90000"/>
                  </a:schemeClr>
                </a:solidFill>
                <a:uFill>
                  <a:solidFill>
                    <a:srgbClr val="FFFFFF">
                      <a:alpha val="90000"/>
                    </a:srgbClr>
                  </a:solidFill>
                </a:uFill>
                <a:ea typeface="阿里巴巴普惠体 R" panose="00020600040101010101" pitchFamily="18" charset="-122"/>
                <a:cs typeface="阿里巴巴普惠体 R" panose="00020600040101010101" pitchFamily="18" charset="-122"/>
              </a:rPr>
              <a:t>单击此处添加标题单击此处添加副标单击此处添加标题单击此处添加副标</a:t>
            </a:r>
          </a:p>
        </p:txBody>
      </p:sp>
      <p:grpSp>
        <p:nvGrpSpPr>
          <p:cNvPr id="31" name="组合 30"/>
          <p:cNvGrpSpPr/>
          <p:nvPr/>
        </p:nvGrpSpPr>
        <p:grpSpPr>
          <a:xfrm>
            <a:off x="7446840" y="2089852"/>
            <a:ext cx="3383085" cy="885995"/>
            <a:chOff x="2677264" y="1996356"/>
            <a:chExt cx="3383085" cy="885995"/>
          </a:xfrm>
        </p:grpSpPr>
        <p:sp>
          <p:nvSpPr>
            <p:cNvPr id="32" name="矩形 31"/>
            <p:cNvSpPr/>
            <p:nvPr/>
          </p:nvSpPr>
          <p:spPr>
            <a:xfrm>
              <a:off x="2677264" y="2346820"/>
              <a:ext cx="3383085"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ea typeface="阿里巴巴普惠体 R" panose="00020600040101010101" pitchFamily="18" charset="-122"/>
                  <a:cs typeface="阿里巴巴普惠体 R" panose="00020600040101010101" pitchFamily="18" charset="-122"/>
                </a:rPr>
                <a:t>用户可以在投影仪或者计算机上进行演示，也可以将演示文稿打印出来，制作成胶片</a:t>
              </a:r>
            </a:p>
          </p:txBody>
        </p:sp>
        <p:sp>
          <p:nvSpPr>
            <p:cNvPr id="33" name="矩形 32"/>
            <p:cNvSpPr/>
            <p:nvPr/>
          </p:nvSpPr>
          <p:spPr>
            <a:xfrm>
              <a:off x="2677265" y="1996356"/>
              <a:ext cx="2084387" cy="40331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ea typeface="阿里巴巴普惠体 R" panose="00020600040101010101" pitchFamily="18" charset="-122"/>
                  <a:cs typeface="阿里巴巴普惠体 R" panose="00020600040101010101" pitchFamily="18" charset="-122"/>
                </a:rPr>
                <a:t>标题文字添加</a:t>
              </a:r>
            </a:p>
          </p:txBody>
        </p:sp>
      </p:grpSp>
      <p:grpSp>
        <p:nvGrpSpPr>
          <p:cNvPr id="34" name="组合 33"/>
          <p:cNvGrpSpPr/>
          <p:nvPr/>
        </p:nvGrpSpPr>
        <p:grpSpPr>
          <a:xfrm>
            <a:off x="7446840" y="3318682"/>
            <a:ext cx="3383085" cy="885995"/>
            <a:chOff x="2677264" y="1996356"/>
            <a:chExt cx="3383085" cy="885995"/>
          </a:xfrm>
        </p:grpSpPr>
        <p:sp>
          <p:nvSpPr>
            <p:cNvPr id="35" name="矩形 34"/>
            <p:cNvSpPr/>
            <p:nvPr/>
          </p:nvSpPr>
          <p:spPr>
            <a:xfrm>
              <a:off x="2677264" y="2346820"/>
              <a:ext cx="3383085"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ea typeface="阿里巴巴普惠体 R" panose="00020600040101010101" pitchFamily="18" charset="-122"/>
                  <a:cs typeface="阿里巴巴普惠体 R" panose="00020600040101010101" pitchFamily="18" charset="-122"/>
                </a:rPr>
                <a:t>用户可以在投影仪或者计算机上进行演示，也可以将演示文稿打印出来，制作成胶片</a:t>
              </a:r>
            </a:p>
          </p:txBody>
        </p:sp>
        <p:sp>
          <p:nvSpPr>
            <p:cNvPr id="36" name="矩形 35"/>
            <p:cNvSpPr/>
            <p:nvPr/>
          </p:nvSpPr>
          <p:spPr>
            <a:xfrm>
              <a:off x="2677265" y="1996356"/>
              <a:ext cx="2084387" cy="40331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ea typeface="阿里巴巴普惠体 R" panose="00020600040101010101" pitchFamily="18" charset="-122"/>
                  <a:cs typeface="阿里巴巴普惠体 R" panose="00020600040101010101" pitchFamily="18" charset="-122"/>
                </a:rPr>
                <a:t>标题文字添加</a:t>
              </a:r>
            </a:p>
          </p:txBody>
        </p:sp>
      </p:grpSp>
      <p:grpSp>
        <p:nvGrpSpPr>
          <p:cNvPr id="37" name="组合 36"/>
          <p:cNvGrpSpPr/>
          <p:nvPr/>
        </p:nvGrpSpPr>
        <p:grpSpPr>
          <a:xfrm>
            <a:off x="7446840" y="4557044"/>
            <a:ext cx="3383085" cy="885995"/>
            <a:chOff x="2677264" y="1996356"/>
            <a:chExt cx="3383085" cy="885995"/>
          </a:xfrm>
        </p:grpSpPr>
        <p:sp>
          <p:nvSpPr>
            <p:cNvPr id="38" name="矩形 37"/>
            <p:cNvSpPr/>
            <p:nvPr/>
          </p:nvSpPr>
          <p:spPr>
            <a:xfrm>
              <a:off x="2677264" y="2346820"/>
              <a:ext cx="3383085"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ea typeface="阿里巴巴普惠体 R" panose="00020600040101010101" pitchFamily="18" charset="-122"/>
                  <a:cs typeface="阿里巴巴普惠体 R" panose="00020600040101010101" pitchFamily="18" charset="-122"/>
                </a:rPr>
                <a:t>用户可以在投影仪或者计算机上进行演示，也可以将演示文稿打印出来，制作成胶片</a:t>
              </a:r>
            </a:p>
          </p:txBody>
        </p:sp>
        <p:sp>
          <p:nvSpPr>
            <p:cNvPr id="39" name="矩形 38"/>
            <p:cNvSpPr/>
            <p:nvPr/>
          </p:nvSpPr>
          <p:spPr>
            <a:xfrm>
              <a:off x="2677265" y="1996356"/>
              <a:ext cx="2084387" cy="40331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ea typeface="阿里巴巴普惠体 R" panose="00020600040101010101" pitchFamily="18" charset="-122"/>
                  <a:cs typeface="阿里巴巴普惠体 R" panose="00020600040101010101" pitchFamily="18" charset="-122"/>
                </a:rPr>
                <a:t>标题文字添加</a:t>
              </a:r>
            </a:p>
          </p:txBody>
        </p:sp>
      </p:grpSp>
      <p:pic>
        <p:nvPicPr>
          <p:cNvPr id="45" name="图片 44"/>
          <p:cNvPicPr>
            <a:picLocks noChangeAspect="1"/>
          </p:cNvPicPr>
          <p:nvPr/>
        </p:nvPicPr>
        <p:blipFill>
          <a:blip r:embed="rId2"/>
          <a:stretch>
            <a:fillRect/>
          </a:stretch>
        </p:blipFill>
        <p:spPr>
          <a:xfrm>
            <a:off x="213819" y="1930933"/>
            <a:ext cx="6438101" cy="42920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childTnLst>
                          </p:cTn>
                        </p:par>
                        <p:par>
                          <p:cTn id="20" fill="hold">
                            <p:stCondLst>
                              <p:cond delay="500"/>
                            </p:stCondLst>
                            <p:childTnLst>
                              <p:par>
                                <p:cTn id="21" presetID="2" presetClass="entr" presetSubtype="2"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1+#ppt_w/2"/>
                                          </p:val>
                                        </p:tav>
                                        <p:tav tm="100000">
                                          <p:val>
                                            <p:strVal val="#ppt_x"/>
                                          </p:val>
                                        </p:tav>
                                      </p:tavLst>
                                    </p:anim>
                                    <p:anim calcmode="lin" valueType="num">
                                      <p:cBhvr additive="base">
                                        <p:cTn id="24" dur="500" fill="hold"/>
                                        <p:tgtEl>
                                          <p:spTgt spid="31"/>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2" presetClass="entr" presetSubtype="2"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1+#ppt_w/2"/>
                                          </p:val>
                                        </p:tav>
                                        <p:tav tm="100000">
                                          <p:val>
                                            <p:strVal val="#ppt_x"/>
                                          </p:val>
                                        </p:tav>
                                      </p:tavLst>
                                    </p:anim>
                                    <p:anim calcmode="lin" valueType="num">
                                      <p:cBhvr additive="base">
                                        <p:cTn id="29" dur="500" fill="hold"/>
                                        <p:tgtEl>
                                          <p:spTgt spid="34"/>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2" presetClass="entr" presetSubtype="2" fill="hold" nodeType="afterEffect">
                                  <p:stCondLst>
                                    <p:cond delay="0"/>
                                  </p:stCondLst>
                                  <p:childTnLst>
                                    <p:set>
                                      <p:cBhvr>
                                        <p:cTn id="32" dur="1" fill="hold">
                                          <p:stCondLst>
                                            <p:cond delay="0"/>
                                          </p:stCondLst>
                                        </p:cTn>
                                        <p:tgtEl>
                                          <p:spTgt spid="37"/>
                                        </p:tgtEl>
                                        <p:attrNameLst>
                                          <p:attrName>style.visibility</p:attrName>
                                        </p:attrNameLst>
                                      </p:cBhvr>
                                      <p:to>
                                        <p:strVal val="visible"/>
                                      </p:to>
                                    </p:set>
                                    <p:anim calcmode="lin" valueType="num">
                                      <p:cBhvr additive="base">
                                        <p:cTn id="33" dur="500" fill="hold"/>
                                        <p:tgtEl>
                                          <p:spTgt spid="37"/>
                                        </p:tgtEl>
                                        <p:attrNameLst>
                                          <p:attrName>ppt_x</p:attrName>
                                        </p:attrNameLst>
                                      </p:cBhvr>
                                      <p:tavLst>
                                        <p:tav tm="0">
                                          <p:val>
                                            <p:strVal val="1+#ppt_w/2"/>
                                          </p:val>
                                        </p:tav>
                                        <p:tav tm="100000">
                                          <p:val>
                                            <p:strVal val="#ppt_x"/>
                                          </p:val>
                                        </p:tav>
                                      </p:tavLst>
                                    </p:anim>
                                    <p:anim calcmode="lin" valueType="num">
                                      <p:cBhvr additive="base">
                                        <p:cTn id="34" dur="500" fill="hold"/>
                                        <p:tgtEl>
                                          <p:spTgt spid="37"/>
                                        </p:tgtEl>
                                        <p:attrNameLst>
                                          <p:attrName>ppt_y</p:attrName>
                                        </p:attrNameLst>
                                      </p:cBhvr>
                                      <p:tavLst>
                                        <p:tav tm="0">
                                          <p:val>
                                            <p:strVal val="#ppt_y"/>
                                          </p:val>
                                        </p:tav>
                                        <p:tav tm="100000">
                                          <p:val>
                                            <p:strVal val="#ppt_y"/>
                                          </p:val>
                                        </p:tav>
                                      </p:tavLst>
                                    </p:anim>
                                  </p:childTnLst>
                                </p:cTn>
                              </p:par>
                            </p:childTnLst>
                          </p:cTn>
                        </p:par>
                        <p:par>
                          <p:cTn id="35" fill="hold">
                            <p:stCondLst>
                              <p:cond delay="2000"/>
                            </p:stCondLst>
                            <p:childTnLst>
                              <p:par>
                                <p:cTn id="36" presetID="21" presetClass="entr" presetSubtype="1" fill="hold" nodeType="after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wheel(1)">
                                      <p:cBhvr>
                                        <p:cTn id="38"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screen"/>
          <a:srcRect/>
          <a:stretch>
            <a:fillRect/>
          </a:stretch>
        </p:blipFill>
        <p:spPr>
          <a:xfrm>
            <a:off x="0" y="-143979"/>
            <a:ext cx="12447963" cy="7001979"/>
          </a:xfrm>
          <a:prstGeom prst="rect">
            <a:avLst/>
          </a:prstGeom>
        </p:spPr>
      </p:pic>
      <p:pic>
        <p:nvPicPr>
          <p:cNvPr id="26" name="图片 25"/>
          <p:cNvPicPr>
            <a:picLocks noChangeAspect="1"/>
          </p:cNvPicPr>
          <p:nvPr/>
        </p:nvPicPr>
        <p:blipFill>
          <a:blip r:embed="rId3" cstate="screen"/>
          <a:stretch>
            <a:fillRect/>
          </a:stretch>
        </p:blipFill>
        <p:spPr>
          <a:xfrm>
            <a:off x="-802752" y="-977033"/>
            <a:ext cx="5967001" cy="5316806"/>
          </a:xfrm>
          <a:prstGeom prst="rect">
            <a:avLst/>
          </a:prstGeom>
        </p:spPr>
      </p:pic>
      <p:pic>
        <p:nvPicPr>
          <p:cNvPr id="27" name="图片 26"/>
          <p:cNvPicPr>
            <a:picLocks noChangeAspect="1"/>
          </p:cNvPicPr>
          <p:nvPr/>
        </p:nvPicPr>
        <p:blipFill>
          <a:blip r:embed="rId4" cstate="screen"/>
          <a:stretch>
            <a:fillRect/>
          </a:stretch>
        </p:blipFill>
        <p:spPr>
          <a:xfrm>
            <a:off x="0" y="549128"/>
            <a:ext cx="2397029" cy="1995055"/>
          </a:xfrm>
          <a:prstGeom prst="rect">
            <a:avLst/>
          </a:prstGeom>
        </p:spPr>
      </p:pic>
      <p:pic>
        <p:nvPicPr>
          <p:cNvPr id="5" name="图片 4"/>
          <p:cNvPicPr>
            <a:picLocks noChangeAspect="1"/>
          </p:cNvPicPr>
          <p:nvPr/>
        </p:nvPicPr>
        <p:blipFill>
          <a:blip r:embed="rId5" cstate="screen"/>
          <a:stretch>
            <a:fillRect/>
          </a:stretch>
        </p:blipFill>
        <p:spPr>
          <a:xfrm>
            <a:off x="1518315" y="985218"/>
            <a:ext cx="2143018" cy="1878719"/>
          </a:xfrm>
          <a:prstGeom prst="rect">
            <a:avLst/>
          </a:prstGeom>
        </p:spPr>
      </p:pic>
      <p:pic>
        <p:nvPicPr>
          <p:cNvPr id="8" name="图片 7"/>
          <p:cNvPicPr>
            <a:picLocks noChangeAspect="1"/>
          </p:cNvPicPr>
          <p:nvPr/>
        </p:nvPicPr>
        <p:blipFill>
          <a:blip r:embed="rId6"/>
          <a:stretch>
            <a:fillRect/>
          </a:stretch>
        </p:blipFill>
        <p:spPr>
          <a:xfrm rot="16200000">
            <a:off x="7858125" y="2021190"/>
            <a:ext cx="4762500" cy="3162300"/>
          </a:xfrm>
          <a:prstGeom prst="rect">
            <a:avLst/>
          </a:prstGeom>
        </p:spPr>
      </p:pic>
      <p:sp>
        <p:nvSpPr>
          <p:cNvPr id="9" name="矩形 8"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p:nvPr/>
        </p:nvSpPr>
        <p:spPr>
          <a:xfrm>
            <a:off x="5817452" y="3714750"/>
            <a:ext cx="4962293" cy="2012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 R" panose="00020600040101010101" pitchFamily="18" charset="-122"/>
              <a:cs typeface="阿里巴巴普惠体 R" panose="00020600040101010101" pitchFamily="18" charset="-122"/>
            </a:endParaRPr>
          </a:p>
        </p:txBody>
      </p:sp>
      <p:sp>
        <p:nvSpPr>
          <p:cNvPr id="10" name="文本框 5"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5975404" y="3888090"/>
            <a:ext cx="4626585" cy="646331"/>
          </a:xfrm>
          <a:prstGeom prst="rect">
            <a:avLst/>
          </a:prstGeom>
          <a:noFill/>
        </p:spPr>
        <p:txBody>
          <a:bodyPr vert="horz" wrap="square" rtlCol="0">
            <a:spAutoFit/>
          </a:bodyPr>
          <a:lstStyle/>
          <a:p>
            <a:pPr algn="dist"/>
            <a:r>
              <a:rPr lang="zh-CN" altLang="en-US" sz="3600" dirty="0">
                <a:ea typeface="阿里巴巴普惠体 R" panose="00020600040101010101" pitchFamily="18" charset="-122"/>
                <a:cs typeface="阿里巴巴普惠体 R" panose="00020600040101010101" pitchFamily="18" charset="-122"/>
              </a:rPr>
              <a:t>远山低尽不成歌</a:t>
            </a:r>
          </a:p>
        </p:txBody>
      </p:sp>
      <p:sp>
        <p:nvSpPr>
          <p:cNvPr id="11" name="文本框 6"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6359107" y="4534421"/>
            <a:ext cx="4242882" cy="1002967"/>
          </a:xfrm>
          <a:prstGeom prst="rect">
            <a:avLst/>
          </a:prstGeom>
          <a:noFill/>
        </p:spPr>
        <p:txBody>
          <a:bodyPr vert="horz" wrap="square" rtlCol="0">
            <a:spAutoFit/>
          </a:bodyPr>
          <a:lstStyle/>
          <a:p>
            <a:pPr algn="r">
              <a:lnSpc>
                <a:spcPct val="200000"/>
              </a:lnSpc>
            </a:pPr>
            <a:r>
              <a:rPr lang="zh-CN" altLang="en-US" sz="1600" dirty="0">
                <a:ea typeface="阿里巴巴普惠体 R" panose="00020600040101010101" pitchFamily="18" charset="-122"/>
                <a:cs typeface="阿里巴巴普惠体 R" panose="00020600040101010101" pitchFamily="18" charset="-122"/>
              </a:rPr>
              <a:t>黑影一幕幕的直盖下来，麻雀儿都回家了</a:t>
            </a:r>
            <a:r>
              <a:rPr lang="zh-CN" altLang="en-US" sz="1600" dirty="0">
                <a:solidFill>
                  <a:srgbClr val="334857"/>
                </a:solidFill>
                <a:ea typeface="阿里巴巴普惠体 R" panose="00020600040101010101" pitchFamily="18" charset="-122"/>
                <a:cs typeface="阿里巴巴普惠体 R" panose="00020600040101010101" pitchFamily="18" charset="-122"/>
              </a:rPr>
              <a:t>。</a:t>
            </a:r>
            <a:endParaRPr lang="en-US" altLang="zh-CN" sz="1600" dirty="0">
              <a:solidFill>
                <a:srgbClr val="334857"/>
              </a:solidFill>
              <a:ea typeface="阿里巴巴普惠体 R" panose="00020600040101010101" pitchFamily="18" charset="-122"/>
              <a:cs typeface="阿里巴巴普惠体 R" panose="00020600040101010101" pitchFamily="18" charset="-122"/>
            </a:endParaRPr>
          </a:p>
          <a:p>
            <a:pPr algn="r">
              <a:lnSpc>
                <a:spcPct val="200000"/>
              </a:lnSpc>
            </a:pPr>
            <a:r>
              <a:rPr lang="zh-CN" altLang="en-US" sz="1600" dirty="0">
                <a:ea typeface="阿里巴巴普惠体 R" panose="00020600040101010101" pitchFamily="18" charset="-122"/>
                <a:cs typeface="阿里巴巴普惠体 R" panose="00020600040101010101" pitchFamily="18" charset="-122"/>
              </a:rPr>
              <a:t>这叫做孤单的况味。</a:t>
            </a:r>
            <a:endParaRPr lang="en-US" altLang="zh-CN" sz="1600" dirty="0">
              <a:ea typeface="阿里巴巴普惠体 R" panose="00020600040101010101" pitchFamily="18" charset="-122"/>
              <a:cs typeface="阿里巴巴普惠体 R" panose="00020600040101010101" pitchFamily="18" charset="-122"/>
            </a:endParaRPr>
          </a:p>
        </p:txBody>
      </p:sp>
      <p:sp>
        <p:nvSpPr>
          <p:cNvPr id="12" name="文本框 3"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4582117" y="1370732"/>
            <a:ext cx="4922409" cy="2646878"/>
          </a:xfrm>
          <a:prstGeom prst="rect">
            <a:avLst/>
          </a:prstGeom>
          <a:noFill/>
        </p:spPr>
        <p:txBody>
          <a:bodyPr vert="horz" wrap="square" rtlCol="0">
            <a:spAutoFit/>
          </a:bodyPr>
          <a:lstStyle/>
          <a:p>
            <a:pPr algn="ctr"/>
            <a:r>
              <a:rPr lang="en-US" altLang="zh-CN" sz="16600" dirty="0" smtClean="0">
                <a:solidFill>
                  <a:srgbClr val="E7E7E7"/>
                </a:solidFill>
                <a:latin typeface="方正细谭黑简体" panose="02000000000000000000" pitchFamily="2" charset="-122"/>
                <a:ea typeface="方正细谭黑简体" panose="02000000000000000000" pitchFamily="2" charset="-122"/>
                <a:cs typeface="阿里巴巴普惠体 R" panose="00020600040101010101" pitchFamily="18" charset="-122"/>
              </a:rPr>
              <a:t>04</a:t>
            </a:r>
            <a:endParaRPr lang="zh-CN" altLang="en-US" sz="16600" dirty="0">
              <a:solidFill>
                <a:srgbClr val="E7E7E7"/>
              </a:solidFill>
              <a:latin typeface="方正细谭黑简体" panose="02000000000000000000" pitchFamily="2" charset="-122"/>
              <a:ea typeface="方正细谭黑简体" panose="02000000000000000000" pitchFamily="2" charset="-122"/>
              <a:cs typeface="阿里巴巴普惠体 R" panose="00020600040101010101" pitchFamily="18"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2500"/>
                            </p:stCondLst>
                            <p:childTnLst>
                              <p:par>
                                <p:cTn id="15" presetID="14" presetClass="entr" presetSubtype="10"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randombar(horizontal)">
                                      <p:cBhvr>
                                        <p:cTn id="17" dur="500"/>
                                        <p:tgtEl>
                                          <p:spTgt spid="27"/>
                                        </p:tgtEl>
                                      </p:cBhvr>
                                    </p:animEffect>
                                  </p:childTnLst>
                                </p:cTn>
                              </p:par>
                            </p:childTnLst>
                          </p:cTn>
                        </p:par>
                        <p:par>
                          <p:cTn id="18" fill="hold">
                            <p:stCondLst>
                              <p:cond delay="3000"/>
                            </p:stCondLst>
                            <p:childTnLst>
                              <p:par>
                                <p:cTn id="19" presetID="14" presetClass="entr" presetSubtype="1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heel(1)">
                                      <p:cBhvr>
                                        <p:cTn id="24" dur="2000"/>
                                        <p:tgtEl>
                                          <p:spTgt spid="10"/>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2000"/>
                                        <p:tgtEl>
                                          <p:spTgt spid="11"/>
                                        </p:tgtEl>
                                      </p:cBhvr>
                                    </p:animEffect>
                                  </p:childTnLst>
                                </p:cTn>
                              </p:par>
                            </p:childTnLst>
                          </p:cTn>
                        </p:par>
                        <p:par>
                          <p:cTn id="28" fill="hold">
                            <p:stCondLst>
                              <p:cond delay="3500"/>
                            </p:stCondLst>
                            <p:childTnLst>
                              <p:par>
                                <p:cTn id="29" presetID="21" presetClass="entr" presetSubtype="1"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heel(1)">
                                      <p:cBhvr>
                                        <p:cTn id="31" dur="2000"/>
                                        <p:tgtEl>
                                          <p:spTgt spid="8"/>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heel(1)">
                                      <p:cBhvr>
                                        <p:cTn id="3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ïṧḷïḓê-Rectangle 14"/>
          <p:cNvSpPr/>
          <p:nvPr/>
        </p:nvSpPr>
        <p:spPr>
          <a:xfrm rot="2700000">
            <a:off x="1273969" y="3780632"/>
            <a:ext cx="6156325" cy="6154737"/>
          </a:xfrm>
          <a:prstGeom prst="rect">
            <a:avLst/>
          </a:prstGeom>
          <a:noFill/>
          <a:ln w="190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ea typeface="阿里巴巴普惠体 R" panose="00020600040101010101" pitchFamily="18" charset="-122"/>
              <a:cs typeface="阿里巴巴普惠体 R" panose="00020600040101010101" pitchFamily="18" charset="-122"/>
            </a:endParaRPr>
          </a:p>
        </p:txBody>
      </p:sp>
      <p:sp>
        <p:nvSpPr>
          <p:cNvPr id="8" name="ïṧḷïḓê-Rectangle 17"/>
          <p:cNvSpPr/>
          <p:nvPr/>
        </p:nvSpPr>
        <p:spPr>
          <a:xfrm rot="2700000">
            <a:off x="-1570832" y="2067719"/>
            <a:ext cx="3141663" cy="3140076"/>
          </a:xfrm>
          <a:prstGeom prst="rect">
            <a:avLst/>
          </a:prstGeom>
          <a:noFill/>
          <a:ln w="190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ea typeface="阿里巴巴普惠体 R" panose="00020600040101010101" pitchFamily="18" charset="-122"/>
              <a:cs typeface="阿里巴巴普惠体 R" panose="00020600040101010101" pitchFamily="18" charset="-122"/>
            </a:endParaRPr>
          </a:p>
        </p:txBody>
      </p:sp>
      <p:grpSp>
        <p:nvGrpSpPr>
          <p:cNvPr id="10" name="组合 9"/>
          <p:cNvGrpSpPr/>
          <p:nvPr/>
        </p:nvGrpSpPr>
        <p:grpSpPr>
          <a:xfrm>
            <a:off x="2800367" y="4529495"/>
            <a:ext cx="3295633" cy="1329193"/>
            <a:chOff x="2677264" y="1996356"/>
            <a:chExt cx="3295633" cy="1329193"/>
          </a:xfrm>
        </p:grpSpPr>
        <p:sp>
          <p:nvSpPr>
            <p:cNvPr id="11" name="矩形 10"/>
            <p:cNvSpPr/>
            <p:nvPr/>
          </p:nvSpPr>
          <p:spPr>
            <a:xfrm>
              <a:off x="2677264" y="2346820"/>
              <a:ext cx="3295633" cy="9787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ea typeface="阿里巴巴普惠体 R" panose="00020600040101010101" pitchFamily="18" charset="-122"/>
                  <a:cs typeface="阿里巴巴普惠体 R" panose="00020600040101010101" pitchFamily="18" charset="-122"/>
                </a:rPr>
                <a:t>用户可以在投影仪或者计算机上进行演示，也可以将演示文稿打印出来，制作成胶片，以便应用到更广泛的领域中。利用</a:t>
              </a:r>
              <a:r>
                <a:rPr lang="en-US" altLang="zh-CN" sz="1200" dirty="0">
                  <a:solidFill>
                    <a:schemeClr val="tx1">
                      <a:lumMod val="50000"/>
                      <a:lumOff val="50000"/>
                    </a:schemeClr>
                  </a:solidFill>
                  <a:ea typeface="阿里巴巴普惠体 R" panose="00020600040101010101" pitchFamily="18" charset="-122"/>
                  <a:cs typeface="阿里巴巴普惠体 R" panose="00020600040101010101" pitchFamily="18" charset="-122"/>
                </a:rPr>
                <a:t>Microsoft Office PowerPoint</a:t>
              </a:r>
              <a:r>
                <a:rPr lang="zh-CN" altLang="en-US" sz="1200" dirty="0">
                  <a:solidFill>
                    <a:schemeClr val="tx1">
                      <a:lumMod val="50000"/>
                      <a:lumOff val="50000"/>
                    </a:schemeClr>
                  </a:solidFill>
                  <a:ea typeface="阿里巴巴普惠体 R" panose="00020600040101010101" pitchFamily="18" charset="-122"/>
                  <a:cs typeface="阿里巴巴普惠体 R" panose="00020600040101010101" pitchFamily="18" charset="-122"/>
                </a:rPr>
                <a:t>不仅可以创建演示文稿</a:t>
              </a:r>
            </a:p>
          </p:txBody>
        </p:sp>
        <p:sp>
          <p:nvSpPr>
            <p:cNvPr id="12" name="矩形 11"/>
            <p:cNvSpPr/>
            <p:nvPr/>
          </p:nvSpPr>
          <p:spPr>
            <a:xfrm>
              <a:off x="2677265" y="1996356"/>
              <a:ext cx="2084387" cy="40331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ea typeface="阿里巴巴普惠体 R" panose="00020600040101010101" pitchFamily="18" charset="-122"/>
                  <a:cs typeface="阿里巴巴普惠体 R" panose="00020600040101010101" pitchFamily="18" charset="-122"/>
                </a:rPr>
                <a:t>标题文字添加</a:t>
              </a:r>
            </a:p>
          </p:txBody>
        </p:sp>
      </p:grpSp>
      <p:pic>
        <p:nvPicPr>
          <p:cNvPr id="3" name="图片 2"/>
          <p:cNvPicPr>
            <a:picLocks noChangeAspect="1"/>
          </p:cNvPicPr>
          <p:nvPr/>
        </p:nvPicPr>
        <p:blipFill>
          <a:blip r:embed="rId2"/>
          <a:stretch>
            <a:fillRect/>
          </a:stretch>
        </p:blipFill>
        <p:spPr>
          <a:xfrm>
            <a:off x="6294472" y="261258"/>
            <a:ext cx="5665544" cy="37619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par>
                          <p:cTn id="15" fill="hold">
                            <p:stCondLst>
                              <p:cond delay="1000"/>
                            </p:stCondLst>
                            <p:childTnLst>
                              <p:par>
                                <p:cTn id="16" presetID="21" presetClass="entr" presetSubtype="1"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heel(1)">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4362192" y="345292"/>
            <a:ext cx="3467616" cy="584775"/>
          </a:xfrm>
          <a:prstGeom prst="rect">
            <a:avLst/>
          </a:prstGeom>
          <a:noFill/>
        </p:spPr>
        <p:txBody>
          <a:bodyPr wrap="none" rtlCol="0">
            <a:spAutoFit/>
            <a:scene3d>
              <a:camera prst="orthographicFront"/>
              <a:lightRig rig="threePt" dir="t"/>
            </a:scene3d>
            <a:sp3d contourW="12700"/>
          </a:bodyPr>
          <a:lstStyle/>
          <a:p>
            <a:pPr algn="ctr"/>
            <a:r>
              <a:rPr lang="zh-CN" altLang="en-US" sz="3200" dirty="0">
                <a:ea typeface="阿里巴巴普惠体 R" panose="00020600040101010101" pitchFamily="18" charset="-122"/>
                <a:cs typeface="阿里巴巴普惠体 R" panose="00020600040101010101" pitchFamily="18" charset="-122"/>
              </a:rPr>
              <a:t>标题文字添加此处</a:t>
            </a:r>
          </a:p>
        </p:txBody>
      </p:sp>
      <p:sp>
        <p:nvSpPr>
          <p:cNvPr id="18" name="文本框 17"/>
          <p:cNvSpPr txBox="1"/>
          <p:nvPr/>
        </p:nvSpPr>
        <p:spPr>
          <a:xfrm>
            <a:off x="3661227" y="933863"/>
            <a:ext cx="7188202" cy="276999"/>
          </a:xfrm>
          <a:prstGeom prst="rect">
            <a:avLst/>
          </a:prstGeom>
          <a:noFill/>
        </p:spPr>
        <p:txBody>
          <a:bodyPr wrap="square" rtlCol="0">
            <a:spAutoFit/>
            <a:scene3d>
              <a:camera prst="orthographicFront"/>
              <a:lightRig rig="threePt" dir="t"/>
            </a:scene3d>
            <a:sp3d contourW="12700"/>
          </a:bodyPr>
          <a:lstStyle/>
          <a:p>
            <a:r>
              <a:rPr lang="zh-CN" altLang="en-US" sz="1200" kern="0" dirty="0">
                <a:solidFill>
                  <a:schemeClr val="tx1">
                    <a:lumMod val="75000"/>
                    <a:lumOff val="25000"/>
                    <a:alpha val="90000"/>
                  </a:schemeClr>
                </a:solidFill>
                <a:uFill>
                  <a:solidFill>
                    <a:srgbClr val="FFFFFF">
                      <a:alpha val="90000"/>
                    </a:srgbClr>
                  </a:solidFill>
                </a:uFill>
                <a:ea typeface="阿里巴巴普惠体 R" panose="00020600040101010101" pitchFamily="18" charset="-122"/>
                <a:cs typeface="阿里巴巴普惠体 R" panose="00020600040101010101" pitchFamily="18" charset="-122"/>
              </a:rPr>
              <a:t>单击此处添加标题单击此处添加副标单击此处添加标题单击此处添加副标</a:t>
            </a:r>
          </a:p>
        </p:txBody>
      </p:sp>
      <p:grpSp>
        <p:nvGrpSpPr>
          <p:cNvPr id="19" name="组合 18"/>
          <p:cNvGrpSpPr/>
          <p:nvPr/>
        </p:nvGrpSpPr>
        <p:grpSpPr>
          <a:xfrm>
            <a:off x="7962900" y="2001566"/>
            <a:ext cx="3038475" cy="1107594"/>
            <a:chOff x="2677264" y="1996356"/>
            <a:chExt cx="3038475" cy="1107594"/>
          </a:xfrm>
        </p:grpSpPr>
        <p:sp>
          <p:nvSpPr>
            <p:cNvPr id="20" name="矩形 19"/>
            <p:cNvSpPr/>
            <p:nvPr/>
          </p:nvSpPr>
          <p:spPr>
            <a:xfrm>
              <a:off x="2677264" y="2346820"/>
              <a:ext cx="3038475"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ea typeface="阿里巴巴普惠体 R" panose="00020600040101010101" pitchFamily="18" charset="-122"/>
                  <a:cs typeface="阿里巴巴普惠体 R" panose="00020600040101010101" pitchFamily="18" charset="-122"/>
                </a:rPr>
                <a:t>用户可以在投影仪或者计算机上进行演示，也可以将演示文稿打印出来，制作成胶片，以便应用到更广泛的领域中</a:t>
              </a:r>
            </a:p>
          </p:txBody>
        </p:sp>
        <p:sp>
          <p:nvSpPr>
            <p:cNvPr id="21" name="矩形 20"/>
            <p:cNvSpPr/>
            <p:nvPr/>
          </p:nvSpPr>
          <p:spPr>
            <a:xfrm>
              <a:off x="2677265" y="1996356"/>
              <a:ext cx="2084387" cy="40331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ea typeface="阿里巴巴普惠体 R" panose="00020600040101010101" pitchFamily="18" charset="-122"/>
                  <a:cs typeface="阿里巴巴普惠体 R" panose="00020600040101010101" pitchFamily="18" charset="-122"/>
                </a:rPr>
                <a:t>标题文字添加</a:t>
              </a:r>
            </a:p>
          </p:txBody>
        </p:sp>
      </p:grpSp>
      <p:grpSp>
        <p:nvGrpSpPr>
          <p:cNvPr id="22" name="组合 21"/>
          <p:cNvGrpSpPr/>
          <p:nvPr/>
        </p:nvGrpSpPr>
        <p:grpSpPr>
          <a:xfrm>
            <a:off x="7962900" y="4344051"/>
            <a:ext cx="3038475" cy="1107594"/>
            <a:chOff x="2677264" y="1996356"/>
            <a:chExt cx="3038475" cy="1107594"/>
          </a:xfrm>
        </p:grpSpPr>
        <p:sp>
          <p:nvSpPr>
            <p:cNvPr id="23" name="矩形 22"/>
            <p:cNvSpPr/>
            <p:nvPr/>
          </p:nvSpPr>
          <p:spPr>
            <a:xfrm>
              <a:off x="2677264" y="2346820"/>
              <a:ext cx="3038475"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ea typeface="阿里巴巴普惠体 R" panose="00020600040101010101" pitchFamily="18" charset="-122"/>
                  <a:cs typeface="阿里巴巴普惠体 R" panose="00020600040101010101" pitchFamily="18" charset="-122"/>
                </a:rPr>
                <a:t>用户可以在投影仪或者计算机上进行演示，也可以将演示文稿打印出来，制作成胶片，以便应用到更广泛的领域中</a:t>
              </a:r>
            </a:p>
          </p:txBody>
        </p:sp>
        <p:sp>
          <p:nvSpPr>
            <p:cNvPr id="24" name="矩形 23"/>
            <p:cNvSpPr/>
            <p:nvPr/>
          </p:nvSpPr>
          <p:spPr>
            <a:xfrm>
              <a:off x="2677265" y="1996356"/>
              <a:ext cx="2084387" cy="40331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ea typeface="阿里巴巴普惠体 R" panose="00020600040101010101" pitchFamily="18" charset="-122"/>
                  <a:cs typeface="阿里巴巴普惠体 R" panose="00020600040101010101" pitchFamily="18" charset="-122"/>
                </a:rPr>
                <a:t>标题文字添加</a:t>
              </a:r>
            </a:p>
          </p:txBody>
        </p:sp>
      </p:grpSp>
      <p:grpSp>
        <p:nvGrpSpPr>
          <p:cNvPr id="25" name="组合 24"/>
          <p:cNvGrpSpPr/>
          <p:nvPr/>
        </p:nvGrpSpPr>
        <p:grpSpPr>
          <a:xfrm>
            <a:off x="1142224" y="2001566"/>
            <a:ext cx="3038475" cy="1107594"/>
            <a:chOff x="2677264" y="1996356"/>
            <a:chExt cx="3038475" cy="1107594"/>
          </a:xfrm>
        </p:grpSpPr>
        <p:sp>
          <p:nvSpPr>
            <p:cNvPr id="26" name="矩形 25"/>
            <p:cNvSpPr/>
            <p:nvPr/>
          </p:nvSpPr>
          <p:spPr>
            <a:xfrm>
              <a:off x="2677264" y="2346820"/>
              <a:ext cx="3038475"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ea typeface="阿里巴巴普惠体 R" panose="00020600040101010101" pitchFamily="18" charset="-122"/>
                  <a:cs typeface="阿里巴巴普惠体 R" panose="00020600040101010101" pitchFamily="18" charset="-122"/>
                </a:rPr>
                <a:t>用户可以在投影仪或者计算机上进行演示，也可以将演示文稿打印出来，制作成胶片，以便应用到更广泛的领域中</a:t>
              </a:r>
            </a:p>
          </p:txBody>
        </p:sp>
        <p:sp>
          <p:nvSpPr>
            <p:cNvPr id="27" name="矩形 26"/>
            <p:cNvSpPr/>
            <p:nvPr/>
          </p:nvSpPr>
          <p:spPr>
            <a:xfrm>
              <a:off x="2677265" y="1996356"/>
              <a:ext cx="2084387" cy="40331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ea typeface="阿里巴巴普惠体 R" panose="00020600040101010101" pitchFamily="18" charset="-122"/>
                  <a:cs typeface="阿里巴巴普惠体 R" panose="00020600040101010101" pitchFamily="18" charset="-122"/>
                </a:rPr>
                <a:t>标题文字添加</a:t>
              </a:r>
            </a:p>
          </p:txBody>
        </p:sp>
      </p:grpSp>
      <p:grpSp>
        <p:nvGrpSpPr>
          <p:cNvPr id="28" name="组合 27"/>
          <p:cNvGrpSpPr/>
          <p:nvPr/>
        </p:nvGrpSpPr>
        <p:grpSpPr>
          <a:xfrm>
            <a:off x="1142224" y="4344051"/>
            <a:ext cx="3038475" cy="1107594"/>
            <a:chOff x="2677264" y="1996356"/>
            <a:chExt cx="3038475" cy="1107594"/>
          </a:xfrm>
        </p:grpSpPr>
        <p:sp>
          <p:nvSpPr>
            <p:cNvPr id="29" name="矩形 28"/>
            <p:cNvSpPr/>
            <p:nvPr/>
          </p:nvSpPr>
          <p:spPr>
            <a:xfrm>
              <a:off x="2677264" y="2346820"/>
              <a:ext cx="3038475"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ea typeface="阿里巴巴普惠体 R" panose="00020600040101010101" pitchFamily="18" charset="-122"/>
                  <a:cs typeface="阿里巴巴普惠体 R" panose="00020600040101010101" pitchFamily="18" charset="-122"/>
                </a:rPr>
                <a:t>用户可以在投影仪或者计算机上进行演示，也可以将演示文稿打印出来，制作成胶片，以便应用到更广泛的领域中</a:t>
              </a:r>
            </a:p>
          </p:txBody>
        </p:sp>
        <p:sp>
          <p:nvSpPr>
            <p:cNvPr id="30" name="矩形 29"/>
            <p:cNvSpPr/>
            <p:nvPr/>
          </p:nvSpPr>
          <p:spPr>
            <a:xfrm>
              <a:off x="2677265" y="1996356"/>
              <a:ext cx="2084387" cy="40331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ea typeface="阿里巴巴普惠体 R" panose="00020600040101010101" pitchFamily="18" charset="-122"/>
                  <a:cs typeface="阿里巴巴普惠体 R" panose="00020600040101010101" pitchFamily="18" charset="-122"/>
                </a:rPr>
                <a:t>标题文字添加</a:t>
              </a:r>
            </a:p>
          </p:txBody>
        </p:sp>
      </p:grpSp>
      <p:cxnSp>
        <p:nvCxnSpPr>
          <p:cNvPr id="31" name="直接连接符 30"/>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pic>
        <p:nvPicPr>
          <p:cNvPr id="33" name="图片 32"/>
          <p:cNvPicPr>
            <a:picLocks noChangeAspect="1"/>
          </p:cNvPicPr>
          <p:nvPr/>
        </p:nvPicPr>
        <p:blipFill>
          <a:blip r:embed="rId2"/>
          <a:stretch>
            <a:fillRect/>
          </a:stretch>
        </p:blipFill>
        <p:spPr>
          <a:xfrm>
            <a:off x="4289198" y="2428394"/>
            <a:ext cx="3492429" cy="23189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0-#ppt_w/2"/>
                                          </p:val>
                                        </p:tav>
                                        <p:tav tm="100000">
                                          <p:val>
                                            <p:strVal val="#ppt_x"/>
                                          </p:val>
                                        </p:tav>
                                      </p:tavLst>
                                    </p:anim>
                                    <p:anim calcmode="lin" valueType="num">
                                      <p:cBhvr additive="base">
                                        <p:cTn id="20" dur="500" fill="hold"/>
                                        <p:tgtEl>
                                          <p:spTgt spid="22"/>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6" presetClass="entr" presetSubtype="16"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circle(in)">
                                      <p:cBhvr>
                                        <p:cTn id="24"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screen"/>
          <a:srcRect/>
          <a:stretch>
            <a:fillRect/>
          </a:stretch>
        </p:blipFill>
        <p:spPr>
          <a:xfrm>
            <a:off x="0" y="-143979"/>
            <a:ext cx="12447963" cy="7001979"/>
          </a:xfrm>
          <a:prstGeom prst="rect">
            <a:avLst/>
          </a:prstGeom>
        </p:spPr>
      </p:pic>
      <p:pic>
        <p:nvPicPr>
          <p:cNvPr id="26" name="图片 25"/>
          <p:cNvPicPr>
            <a:picLocks noChangeAspect="1"/>
          </p:cNvPicPr>
          <p:nvPr/>
        </p:nvPicPr>
        <p:blipFill>
          <a:blip r:embed="rId3" cstate="screen"/>
          <a:stretch>
            <a:fillRect/>
          </a:stretch>
        </p:blipFill>
        <p:spPr>
          <a:xfrm>
            <a:off x="-802752" y="-977033"/>
            <a:ext cx="5967001" cy="5316806"/>
          </a:xfrm>
          <a:prstGeom prst="rect">
            <a:avLst/>
          </a:prstGeom>
        </p:spPr>
      </p:pic>
      <p:pic>
        <p:nvPicPr>
          <p:cNvPr id="27" name="图片 26"/>
          <p:cNvPicPr>
            <a:picLocks noChangeAspect="1"/>
          </p:cNvPicPr>
          <p:nvPr/>
        </p:nvPicPr>
        <p:blipFill>
          <a:blip r:embed="rId4" cstate="screen"/>
          <a:stretch>
            <a:fillRect/>
          </a:stretch>
        </p:blipFill>
        <p:spPr>
          <a:xfrm>
            <a:off x="0" y="549128"/>
            <a:ext cx="2397029" cy="1995055"/>
          </a:xfrm>
          <a:prstGeom prst="rect">
            <a:avLst/>
          </a:prstGeom>
        </p:spPr>
      </p:pic>
      <p:pic>
        <p:nvPicPr>
          <p:cNvPr id="5" name="图片 4"/>
          <p:cNvPicPr>
            <a:picLocks noChangeAspect="1"/>
          </p:cNvPicPr>
          <p:nvPr/>
        </p:nvPicPr>
        <p:blipFill>
          <a:blip r:embed="rId5" cstate="screen"/>
          <a:stretch>
            <a:fillRect/>
          </a:stretch>
        </p:blipFill>
        <p:spPr>
          <a:xfrm>
            <a:off x="1518315" y="985218"/>
            <a:ext cx="2143018" cy="1878719"/>
          </a:xfrm>
          <a:prstGeom prst="rect">
            <a:avLst/>
          </a:prstGeom>
        </p:spPr>
      </p:pic>
      <p:pic>
        <p:nvPicPr>
          <p:cNvPr id="24" name="图片 23"/>
          <p:cNvPicPr>
            <a:picLocks noChangeAspect="1"/>
          </p:cNvPicPr>
          <p:nvPr/>
        </p:nvPicPr>
        <p:blipFill>
          <a:blip r:embed="rId6" cstate="screen"/>
          <a:stretch>
            <a:fillRect/>
          </a:stretch>
        </p:blipFill>
        <p:spPr>
          <a:xfrm>
            <a:off x="8419708" y="-1111143"/>
            <a:ext cx="4507954" cy="4507954"/>
          </a:xfrm>
          <a:prstGeom prst="rect">
            <a:avLst/>
          </a:prstGeom>
        </p:spPr>
      </p:pic>
      <p:sp>
        <p:nvSpPr>
          <p:cNvPr id="25" name="文本框 3"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8387292" y="1598325"/>
            <a:ext cx="1538883" cy="2649653"/>
          </a:xfrm>
          <a:prstGeom prst="rect">
            <a:avLst/>
          </a:prstGeom>
          <a:noFill/>
          <a:effectLst/>
        </p:spPr>
        <p:txBody>
          <a:bodyPr vert="eaVert" wrap="square" rtlCol="0">
            <a:spAutoFit/>
          </a:bodyPr>
          <a:lstStyle/>
          <a:p>
            <a:pPr algn="dist"/>
            <a:r>
              <a:rPr lang="zh-CN" altLang="en-US" sz="8800" dirty="0">
                <a:ln w="38100">
                  <a:noFill/>
                </a:ln>
                <a:solidFill>
                  <a:schemeClr val="bg1"/>
                </a:solidFill>
                <a:effectLst>
                  <a:outerShdw blurRad="50800" dist="38100" dir="13500000" algn="br" rotWithShape="0">
                    <a:prstClr val="black">
                      <a:alpha val="40000"/>
                    </a:prstClr>
                  </a:outerShdw>
                </a:effectLst>
                <a:ea typeface="阿里巴巴普惠体 R" panose="00020600040101010101" pitchFamily="18" charset="-122"/>
                <a:cs typeface="阿里巴巴普惠体 R" panose="00020600040101010101" pitchFamily="18" charset="-122"/>
              </a:rPr>
              <a:t>目录</a:t>
            </a:r>
          </a:p>
        </p:txBody>
      </p:sp>
      <p:grpSp>
        <p:nvGrpSpPr>
          <p:cNvPr id="28" name="组合 27"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GrpSpPr/>
          <p:nvPr/>
        </p:nvGrpSpPr>
        <p:grpSpPr>
          <a:xfrm>
            <a:off x="2624582" y="2544183"/>
            <a:ext cx="828741" cy="3098228"/>
            <a:chOff x="1201039" y="1641041"/>
            <a:chExt cx="828741" cy="3098228"/>
          </a:xfrm>
        </p:grpSpPr>
        <p:sp>
          <p:nvSpPr>
            <p:cNvPr id="29" name="矩形 28"/>
            <p:cNvSpPr/>
            <p:nvPr/>
          </p:nvSpPr>
          <p:spPr>
            <a:xfrm>
              <a:off x="1282229" y="4472877"/>
              <a:ext cx="637145" cy="2663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a typeface="阿里巴巴普惠体 R" panose="00020600040101010101" pitchFamily="18" charset="-122"/>
                <a:cs typeface="阿里巴巴普惠体 R" panose="00020600040101010101" pitchFamily="18" charset="-122"/>
              </a:endParaRPr>
            </a:p>
          </p:txBody>
        </p:sp>
        <p:sp>
          <p:nvSpPr>
            <p:cNvPr id="30" name="文本框 6"/>
            <p:cNvSpPr txBox="1"/>
            <p:nvPr/>
          </p:nvSpPr>
          <p:spPr>
            <a:xfrm>
              <a:off x="1201039" y="1641041"/>
              <a:ext cx="492443" cy="2701738"/>
            </a:xfrm>
            <a:prstGeom prst="rect">
              <a:avLst/>
            </a:prstGeom>
            <a:noFill/>
          </p:spPr>
          <p:txBody>
            <a:bodyPr vert="eaVert" wrap="square" rtlCol="0">
              <a:spAutoFit/>
            </a:bodyPr>
            <a:lstStyle/>
            <a:p>
              <a:pPr algn="dist"/>
              <a:r>
                <a:rPr lang="zh-CN" altLang="en-US" sz="2000" dirty="0">
                  <a:solidFill>
                    <a:schemeClr val="bg1"/>
                  </a:solidFill>
                  <a:ea typeface="阿里巴巴普惠体 R" panose="00020600040101010101" pitchFamily="18" charset="-122"/>
                  <a:cs typeface="阿里巴巴普惠体 R" panose="00020600040101010101" pitchFamily="18" charset="-122"/>
                </a:rPr>
                <a:t>远山低尽不成歌</a:t>
              </a:r>
            </a:p>
          </p:txBody>
        </p:sp>
        <p:sp>
          <p:nvSpPr>
            <p:cNvPr id="31" name="文本框 7"/>
            <p:cNvSpPr txBox="1"/>
            <p:nvPr/>
          </p:nvSpPr>
          <p:spPr>
            <a:xfrm>
              <a:off x="1675837" y="2354146"/>
              <a:ext cx="353943" cy="1966331"/>
            </a:xfrm>
            <a:prstGeom prst="rect">
              <a:avLst/>
            </a:prstGeom>
            <a:noFill/>
          </p:spPr>
          <p:txBody>
            <a:bodyPr vert="eaVert" wrap="square" rtlCol="0">
              <a:spAutoFit/>
            </a:bodyPr>
            <a:lstStyle/>
            <a:p>
              <a:pPr algn="dist"/>
              <a:r>
                <a:rPr lang="en-US" altLang="zh-CN" sz="1100" b="1" dirty="0">
                  <a:solidFill>
                    <a:schemeClr val="bg1"/>
                  </a:solidFill>
                  <a:ea typeface="阿里巴巴普惠体 R" panose="00020600040101010101" pitchFamily="18" charset="-122"/>
                  <a:cs typeface="阿里巴巴普惠体 R" panose="00020600040101010101" pitchFamily="18" charset="-122"/>
                </a:rPr>
                <a:t>Blue Saturday</a:t>
              </a:r>
              <a:endParaRPr lang="zh-CN" altLang="en-US" sz="1100" b="1" dirty="0">
                <a:solidFill>
                  <a:schemeClr val="bg1"/>
                </a:solidFill>
                <a:ea typeface="阿里巴巴普惠体 R" panose="00020600040101010101" pitchFamily="18" charset="-122"/>
                <a:cs typeface="阿里巴巴普惠体 R" panose="00020600040101010101" pitchFamily="18" charset="-122"/>
              </a:endParaRPr>
            </a:p>
          </p:txBody>
        </p:sp>
      </p:grpSp>
      <p:grpSp>
        <p:nvGrpSpPr>
          <p:cNvPr id="32" name="组合 31"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GrpSpPr/>
          <p:nvPr/>
        </p:nvGrpSpPr>
        <p:grpSpPr>
          <a:xfrm>
            <a:off x="4165863" y="2544183"/>
            <a:ext cx="828739" cy="3098228"/>
            <a:chOff x="1201041" y="1641041"/>
            <a:chExt cx="828739" cy="3098228"/>
          </a:xfrm>
        </p:grpSpPr>
        <p:sp>
          <p:nvSpPr>
            <p:cNvPr id="33" name="矩形 32"/>
            <p:cNvSpPr/>
            <p:nvPr/>
          </p:nvSpPr>
          <p:spPr>
            <a:xfrm>
              <a:off x="1282229" y="4472877"/>
              <a:ext cx="637145" cy="2663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阿里巴巴普惠体 R" panose="00020600040101010101" pitchFamily="18" charset="-122"/>
                <a:cs typeface="阿里巴巴普惠体 R" panose="00020600040101010101" pitchFamily="18" charset="-122"/>
              </a:endParaRPr>
            </a:p>
          </p:txBody>
        </p:sp>
        <p:sp>
          <p:nvSpPr>
            <p:cNvPr id="34" name="文本框 10"/>
            <p:cNvSpPr txBox="1"/>
            <p:nvPr/>
          </p:nvSpPr>
          <p:spPr>
            <a:xfrm>
              <a:off x="1201041" y="1641041"/>
              <a:ext cx="492443" cy="2701738"/>
            </a:xfrm>
            <a:prstGeom prst="rect">
              <a:avLst/>
            </a:prstGeom>
            <a:noFill/>
          </p:spPr>
          <p:txBody>
            <a:bodyPr vert="eaVert" wrap="square" rtlCol="0">
              <a:spAutoFit/>
            </a:bodyPr>
            <a:lstStyle/>
            <a:p>
              <a:pPr algn="dist"/>
              <a:r>
                <a:rPr lang="zh-CN" altLang="en-US" sz="2000" dirty="0">
                  <a:solidFill>
                    <a:schemeClr val="bg1"/>
                  </a:solidFill>
                  <a:ea typeface="阿里巴巴普惠体 R" panose="00020600040101010101" pitchFamily="18" charset="-122"/>
                  <a:cs typeface="阿里巴巴普惠体 R" panose="00020600040101010101" pitchFamily="18" charset="-122"/>
                </a:rPr>
                <a:t>淡淡蛾眉抹远山</a:t>
              </a:r>
            </a:p>
          </p:txBody>
        </p:sp>
        <p:sp>
          <p:nvSpPr>
            <p:cNvPr id="35" name="文本框 11"/>
            <p:cNvSpPr txBox="1"/>
            <p:nvPr/>
          </p:nvSpPr>
          <p:spPr>
            <a:xfrm>
              <a:off x="1675837" y="2354146"/>
              <a:ext cx="353943" cy="1966331"/>
            </a:xfrm>
            <a:prstGeom prst="rect">
              <a:avLst/>
            </a:prstGeom>
            <a:noFill/>
          </p:spPr>
          <p:txBody>
            <a:bodyPr vert="eaVert" wrap="square" rtlCol="0">
              <a:spAutoFit/>
            </a:bodyPr>
            <a:lstStyle/>
            <a:p>
              <a:pPr algn="dist"/>
              <a:r>
                <a:rPr lang="en-US" altLang="zh-CN" sz="1100" b="1" dirty="0">
                  <a:solidFill>
                    <a:schemeClr val="bg1"/>
                  </a:solidFill>
                  <a:ea typeface="阿里巴巴普惠体 R" panose="00020600040101010101" pitchFamily="18" charset="-122"/>
                  <a:cs typeface="阿里巴巴普惠体 R" panose="00020600040101010101" pitchFamily="18" charset="-122"/>
                </a:rPr>
                <a:t>Blue Saturday</a:t>
              </a:r>
              <a:endParaRPr lang="zh-CN" altLang="en-US" sz="1100" b="1" dirty="0">
                <a:solidFill>
                  <a:schemeClr val="bg1"/>
                </a:solidFill>
                <a:ea typeface="阿里巴巴普惠体 R" panose="00020600040101010101" pitchFamily="18" charset="-122"/>
                <a:cs typeface="阿里巴巴普惠体 R" panose="00020600040101010101" pitchFamily="18" charset="-122"/>
              </a:endParaRPr>
            </a:p>
          </p:txBody>
        </p:sp>
      </p:grpSp>
      <p:grpSp>
        <p:nvGrpSpPr>
          <p:cNvPr id="36" name="组合 35"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GrpSpPr/>
          <p:nvPr/>
        </p:nvGrpSpPr>
        <p:grpSpPr>
          <a:xfrm>
            <a:off x="5707142" y="2544183"/>
            <a:ext cx="828739" cy="3098228"/>
            <a:chOff x="1201041" y="1641041"/>
            <a:chExt cx="828739" cy="3098228"/>
          </a:xfrm>
        </p:grpSpPr>
        <p:sp>
          <p:nvSpPr>
            <p:cNvPr id="37" name="矩形 36"/>
            <p:cNvSpPr/>
            <p:nvPr/>
          </p:nvSpPr>
          <p:spPr>
            <a:xfrm>
              <a:off x="1282229" y="4472877"/>
              <a:ext cx="637145" cy="2663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阿里巴巴普惠体 R" panose="00020600040101010101" pitchFamily="18" charset="-122"/>
                <a:cs typeface="阿里巴巴普惠体 R" panose="00020600040101010101" pitchFamily="18" charset="-122"/>
              </a:endParaRPr>
            </a:p>
          </p:txBody>
        </p:sp>
        <p:sp>
          <p:nvSpPr>
            <p:cNvPr id="38" name="文本框 14"/>
            <p:cNvSpPr txBox="1"/>
            <p:nvPr/>
          </p:nvSpPr>
          <p:spPr>
            <a:xfrm>
              <a:off x="1201041" y="1641041"/>
              <a:ext cx="492443" cy="2701738"/>
            </a:xfrm>
            <a:prstGeom prst="rect">
              <a:avLst/>
            </a:prstGeom>
            <a:noFill/>
          </p:spPr>
          <p:txBody>
            <a:bodyPr vert="eaVert" wrap="square" rtlCol="0">
              <a:spAutoFit/>
            </a:bodyPr>
            <a:lstStyle/>
            <a:p>
              <a:pPr algn="dist"/>
              <a:r>
                <a:rPr lang="zh-CN" altLang="en-US" sz="2000" dirty="0">
                  <a:solidFill>
                    <a:schemeClr val="bg1"/>
                  </a:solidFill>
                  <a:ea typeface="阿里巴巴普惠体 R" panose="00020600040101010101" pitchFamily="18" charset="-122"/>
                  <a:cs typeface="阿里巴巴普惠体 R" panose="00020600040101010101" pitchFamily="18" charset="-122"/>
                </a:rPr>
                <a:t>露莲双脸远山眉</a:t>
              </a:r>
            </a:p>
          </p:txBody>
        </p:sp>
        <p:sp>
          <p:nvSpPr>
            <p:cNvPr id="39" name="文本框 15"/>
            <p:cNvSpPr txBox="1"/>
            <p:nvPr/>
          </p:nvSpPr>
          <p:spPr>
            <a:xfrm>
              <a:off x="1675837" y="2354146"/>
              <a:ext cx="353943" cy="1966331"/>
            </a:xfrm>
            <a:prstGeom prst="rect">
              <a:avLst/>
            </a:prstGeom>
            <a:noFill/>
          </p:spPr>
          <p:txBody>
            <a:bodyPr vert="eaVert" wrap="square" rtlCol="0">
              <a:spAutoFit/>
            </a:bodyPr>
            <a:lstStyle/>
            <a:p>
              <a:pPr algn="dist"/>
              <a:r>
                <a:rPr lang="en-US" altLang="zh-CN" sz="1100" b="1" dirty="0">
                  <a:solidFill>
                    <a:schemeClr val="bg1"/>
                  </a:solidFill>
                  <a:ea typeface="阿里巴巴普惠体 R" panose="00020600040101010101" pitchFamily="18" charset="-122"/>
                  <a:cs typeface="阿里巴巴普惠体 R" panose="00020600040101010101" pitchFamily="18" charset="-122"/>
                </a:rPr>
                <a:t>Blue Saturday</a:t>
              </a:r>
              <a:endParaRPr lang="zh-CN" altLang="en-US" sz="1100" b="1" dirty="0">
                <a:solidFill>
                  <a:schemeClr val="bg1"/>
                </a:solidFill>
                <a:ea typeface="阿里巴巴普惠体 R" panose="00020600040101010101" pitchFamily="18" charset="-122"/>
                <a:cs typeface="阿里巴巴普惠体 R" panose="00020600040101010101" pitchFamily="18" charset="-122"/>
              </a:endParaRPr>
            </a:p>
          </p:txBody>
        </p:sp>
      </p:grpSp>
      <p:grpSp>
        <p:nvGrpSpPr>
          <p:cNvPr id="40" name="组合 39"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GrpSpPr/>
          <p:nvPr/>
        </p:nvGrpSpPr>
        <p:grpSpPr>
          <a:xfrm>
            <a:off x="7248421" y="2544183"/>
            <a:ext cx="828739" cy="3098228"/>
            <a:chOff x="1201041" y="1641041"/>
            <a:chExt cx="828739" cy="3098228"/>
          </a:xfrm>
        </p:grpSpPr>
        <p:sp>
          <p:nvSpPr>
            <p:cNvPr id="41" name="矩形 40"/>
            <p:cNvSpPr/>
            <p:nvPr/>
          </p:nvSpPr>
          <p:spPr>
            <a:xfrm>
              <a:off x="1282229" y="4472877"/>
              <a:ext cx="637145" cy="2663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a typeface="阿里巴巴普惠体 R" panose="00020600040101010101" pitchFamily="18" charset="-122"/>
                <a:cs typeface="阿里巴巴普惠体 R" panose="00020600040101010101" pitchFamily="18" charset="-122"/>
              </a:endParaRPr>
            </a:p>
          </p:txBody>
        </p:sp>
        <p:sp>
          <p:nvSpPr>
            <p:cNvPr id="42" name="文本框 18"/>
            <p:cNvSpPr txBox="1"/>
            <p:nvPr/>
          </p:nvSpPr>
          <p:spPr>
            <a:xfrm>
              <a:off x="1201041" y="1641041"/>
              <a:ext cx="492443" cy="2701738"/>
            </a:xfrm>
            <a:prstGeom prst="rect">
              <a:avLst/>
            </a:prstGeom>
            <a:noFill/>
          </p:spPr>
          <p:txBody>
            <a:bodyPr vert="eaVert" wrap="square" rtlCol="0">
              <a:spAutoFit/>
            </a:bodyPr>
            <a:lstStyle/>
            <a:p>
              <a:pPr algn="dist"/>
              <a:r>
                <a:rPr lang="zh-CN" altLang="en-US" sz="2000" dirty="0">
                  <a:solidFill>
                    <a:schemeClr val="bg1"/>
                  </a:solidFill>
                  <a:ea typeface="阿里巴巴普惠体 R" panose="00020600040101010101" pitchFamily="18" charset="-122"/>
                  <a:cs typeface="阿里巴巴普惠体 R" panose="00020600040101010101" pitchFamily="18" charset="-122"/>
                </a:rPr>
                <a:t>远山微黛接横波</a:t>
              </a:r>
            </a:p>
          </p:txBody>
        </p:sp>
        <p:sp>
          <p:nvSpPr>
            <p:cNvPr id="43" name="文本框 19"/>
            <p:cNvSpPr txBox="1"/>
            <p:nvPr/>
          </p:nvSpPr>
          <p:spPr>
            <a:xfrm>
              <a:off x="1675837" y="2354146"/>
              <a:ext cx="353943" cy="1966331"/>
            </a:xfrm>
            <a:prstGeom prst="rect">
              <a:avLst/>
            </a:prstGeom>
            <a:noFill/>
          </p:spPr>
          <p:txBody>
            <a:bodyPr vert="eaVert" wrap="square" rtlCol="0">
              <a:spAutoFit/>
            </a:bodyPr>
            <a:lstStyle/>
            <a:p>
              <a:pPr algn="dist"/>
              <a:r>
                <a:rPr lang="en-US" altLang="zh-CN" sz="1100" b="1" dirty="0">
                  <a:solidFill>
                    <a:schemeClr val="bg1"/>
                  </a:solidFill>
                  <a:ea typeface="阿里巴巴普惠体 R" panose="00020600040101010101" pitchFamily="18" charset="-122"/>
                  <a:cs typeface="阿里巴巴普惠体 R" panose="00020600040101010101" pitchFamily="18" charset="-122"/>
                </a:rPr>
                <a:t>Blue Saturday</a:t>
              </a:r>
              <a:endParaRPr lang="zh-CN" altLang="en-US" sz="1100" b="1" dirty="0">
                <a:solidFill>
                  <a:schemeClr val="bg1"/>
                </a:solidFill>
                <a:ea typeface="阿里巴巴普惠体 R" panose="00020600040101010101" pitchFamily="18" charset="-122"/>
                <a:cs typeface="阿里巴巴普惠体 R" panose="00020600040101010101" pitchFamily="18"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circle(in)">
                                      <p:cBhvr>
                                        <p:cTn id="11" dur="2000"/>
                                        <p:tgtEl>
                                          <p:spTgt spid="26"/>
                                        </p:tgtEl>
                                      </p:cBhvr>
                                    </p:animEffect>
                                  </p:childTnLst>
                                </p:cTn>
                              </p:par>
                            </p:childTnLst>
                          </p:cTn>
                        </p:par>
                        <p:par>
                          <p:cTn id="12" fill="hold">
                            <p:stCondLst>
                              <p:cond delay="4000"/>
                            </p:stCondLst>
                            <p:childTnLst>
                              <p:par>
                                <p:cTn id="13" presetID="14" presetClass="entr" presetSubtype="1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randombar(horizontal)">
                                      <p:cBhvr>
                                        <p:cTn id="15" dur="500"/>
                                        <p:tgtEl>
                                          <p:spTgt spid="27"/>
                                        </p:tgtEl>
                                      </p:cBhvr>
                                    </p:animEffect>
                                  </p:childTnLst>
                                </p:cTn>
                              </p:par>
                            </p:childTnLst>
                          </p:cTn>
                        </p:par>
                        <p:par>
                          <p:cTn id="16" fill="hold">
                            <p:stCondLst>
                              <p:cond delay="4500"/>
                            </p:stCondLst>
                            <p:childTnLst>
                              <p:par>
                                <p:cTn id="17" presetID="21" presetClass="entr" presetSubtype="1"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childTnLst>
                          </p:cTn>
                        </p:par>
                        <p:par>
                          <p:cTn id="20" fill="hold">
                            <p:stCondLst>
                              <p:cond delay="6500"/>
                            </p:stCondLst>
                            <p:childTnLst>
                              <p:par>
                                <p:cTn id="21" presetID="16" presetClass="entr" presetSubtype="21"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Vertical)">
                                      <p:cBhvr>
                                        <p:cTn id="23" dur="500"/>
                                        <p:tgtEl>
                                          <p:spTgt spid="24"/>
                                        </p:tgtEl>
                                      </p:cBhvr>
                                    </p:animEffect>
                                  </p:childTnLst>
                                </p:cTn>
                              </p:par>
                            </p:childTnLst>
                          </p:cTn>
                        </p:par>
                        <p:par>
                          <p:cTn id="24" fill="hold">
                            <p:stCondLst>
                              <p:cond delay="7000"/>
                            </p:stCondLst>
                            <p:childTnLst>
                              <p:par>
                                <p:cTn id="25" presetID="2" presetClass="entr" presetSubtype="4"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childTnLst>
                          </p:cTn>
                        </p:par>
                        <p:par>
                          <p:cTn id="29" fill="hold">
                            <p:stCondLst>
                              <p:cond delay="7500"/>
                            </p:stCondLst>
                            <p:childTnLst>
                              <p:par>
                                <p:cTn id="30" presetID="2" presetClass="entr" presetSubtype="4"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8000"/>
                            </p:stCondLst>
                            <p:childTnLst>
                              <p:par>
                                <p:cTn id="35" presetID="2" presetClass="entr" presetSubtype="4" fill="hold"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fill="hold"/>
                                        <p:tgtEl>
                                          <p:spTgt spid="32"/>
                                        </p:tgtEl>
                                        <p:attrNameLst>
                                          <p:attrName>ppt_x</p:attrName>
                                        </p:attrNameLst>
                                      </p:cBhvr>
                                      <p:tavLst>
                                        <p:tav tm="0">
                                          <p:val>
                                            <p:strVal val="#ppt_x"/>
                                          </p:val>
                                        </p:tav>
                                        <p:tav tm="100000">
                                          <p:val>
                                            <p:strVal val="#ppt_x"/>
                                          </p:val>
                                        </p:tav>
                                      </p:tavLst>
                                    </p:anim>
                                    <p:anim calcmode="lin" valueType="num">
                                      <p:cBhvr additive="base">
                                        <p:cTn id="38" dur="500" fill="hold"/>
                                        <p:tgtEl>
                                          <p:spTgt spid="32"/>
                                        </p:tgtEl>
                                        <p:attrNameLst>
                                          <p:attrName>ppt_y</p:attrName>
                                        </p:attrNameLst>
                                      </p:cBhvr>
                                      <p:tavLst>
                                        <p:tav tm="0">
                                          <p:val>
                                            <p:strVal val="1+#ppt_h/2"/>
                                          </p:val>
                                        </p:tav>
                                        <p:tav tm="100000">
                                          <p:val>
                                            <p:strVal val="#ppt_y"/>
                                          </p:val>
                                        </p:tav>
                                      </p:tavLst>
                                    </p:anim>
                                  </p:childTnLst>
                                </p:cTn>
                              </p:par>
                            </p:childTnLst>
                          </p:cTn>
                        </p:par>
                        <p:par>
                          <p:cTn id="39" fill="hold">
                            <p:stCondLst>
                              <p:cond delay="8500"/>
                            </p:stCondLst>
                            <p:childTnLst>
                              <p:par>
                                <p:cTn id="40" presetID="2" presetClass="entr" presetSubtype="4" fill="hold" nodeType="afterEffect">
                                  <p:stCondLst>
                                    <p:cond delay="0"/>
                                  </p:stCondLst>
                                  <p:childTnLst>
                                    <p:set>
                                      <p:cBhvr>
                                        <p:cTn id="41" dur="1" fill="hold">
                                          <p:stCondLst>
                                            <p:cond delay="0"/>
                                          </p:stCondLst>
                                        </p:cTn>
                                        <p:tgtEl>
                                          <p:spTgt spid="36"/>
                                        </p:tgtEl>
                                        <p:attrNameLst>
                                          <p:attrName>style.visibility</p:attrName>
                                        </p:attrNameLst>
                                      </p:cBhvr>
                                      <p:to>
                                        <p:strVal val="visible"/>
                                      </p:to>
                                    </p:set>
                                    <p:anim calcmode="lin" valueType="num">
                                      <p:cBhvr additive="base">
                                        <p:cTn id="42" dur="500" fill="hold"/>
                                        <p:tgtEl>
                                          <p:spTgt spid="36"/>
                                        </p:tgtEl>
                                        <p:attrNameLst>
                                          <p:attrName>ppt_x</p:attrName>
                                        </p:attrNameLst>
                                      </p:cBhvr>
                                      <p:tavLst>
                                        <p:tav tm="0">
                                          <p:val>
                                            <p:strVal val="#ppt_x"/>
                                          </p:val>
                                        </p:tav>
                                        <p:tav tm="100000">
                                          <p:val>
                                            <p:strVal val="#ppt_x"/>
                                          </p:val>
                                        </p:tav>
                                      </p:tavLst>
                                    </p:anim>
                                    <p:anim calcmode="lin" valueType="num">
                                      <p:cBhvr additive="base">
                                        <p:cTn id="43" dur="500" fill="hold"/>
                                        <p:tgtEl>
                                          <p:spTgt spid="36"/>
                                        </p:tgtEl>
                                        <p:attrNameLst>
                                          <p:attrName>ppt_y</p:attrName>
                                        </p:attrNameLst>
                                      </p:cBhvr>
                                      <p:tavLst>
                                        <p:tav tm="0">
                                          <p:val>
                                            <p:strVal val="1+#ppt_h/2"/>
                                          </p:val>
                                        </p:tav>
                                        <p:tav tm="100000">
                                          <p:val>
                                            <p:strVal val="#ppt_y"/>
                                          </p:val>
                                        </p:tav>
                                      </p:tavLst>
                                    </p:anim>
                                  </p:childTnLst>
                                </p:cTn>
                              </p:par>
                            </p:childTnLst>
                          </p:cTn>
                        </p:par>
                        <p:par>
                          <p:cTn id="44" fill="hold">
                            <p:stCondLst>
                              <p:cond delay="9000"/>
                            </p:stCondLst>
                            <p:childTnLst>
                              <p:par>
                                <p:cTn id="45" presetID="2" presetClass="entr" presetSubtype="4" fill="hold" nodeType="after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ppt_x"/>
                                          </p:val>
                                        </p:tav>
                                        <p:tav tm="100000">
                                          <p:val>
                                            <p:strVal val="#ppt_x"/>
                                          </p:val>
                                        </p:tav>
                                      </p:tavLst>
                                    </p:anim>
                                    <p:anim calcmode="lin" valueType="num">
                                      <p:cBhvr additive="base">
                                        <p:cTn id="4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íṩľíḍè-Oval 2"/>
          <p:cNvSpPr/>
          <p:nvPr/>
        </p:nvSpPr>
        <p:spPr>
          <a:xfrm>
            <a:off x="1374824" y="1955641"/>
            <a:ext cx="2449638" cy="244963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ea typeface="阿里巴巴普惠体 R" panose="00020600040101010101" pitchFamily="18" charset="-122"/>
              <a:cs typeface="阿里巴巴普惠体 R" panose="00020600040101010101" pitchFamily="18" charset="-122"/>
            </a:endParaRPr>
          </a:p>
        </p:txBody>
      </p:sp>
      <p:sp>
        <p:nvSpPr>
          <p:cNvPr id="3" name="íṩľíḍè-Oval 2"/>
          <p:cNvSpPr/>
          <p:nvPr/>
        </p:nvSpPr>
        <p:spPr>
          <a:xfrm>
            <a:off x="4871974" y="1955641"/>
            <a:ext cx="2449638" cy="2449638"/>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ea typeface="阿里巴巴普惠体 R" panose="00020600040101010101" pitchFamily="18" charset="-122"/>
              <a:cs typeface="阿里巴巴普惠体 R" panose="00020600040101010101" pitchFamily="18" charset="-122"/>
            </a:endParaRPr>
          </a:p>
        </p:txBody>
      </p:sp>
      <p:sp>
        <p:nvSpPr>
          <p:cNvPr id="4" name="íṩľíḍè-Oval 2"/>
          <p:cNvSpPr/>
          <p:nvPr/>
        </p:nvSpPr>
        <p:spPr>
          <a:xfrm>
            <a:off x="8369125" y="1955641"/>
            <a:ext cx="2449638" cy="244963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ea typeface="阿里巴巴普惠体 R" panose="00020600040101010101" pitchFamily="18" charset="-122"/>
              <a:cs typeface="阿里巴巴普惠体 R" panose="00020600040101010101" pitchFamily="18" charset="-122"/>
            </a:endParaRPr>
          </a:p>
        </p:txBody>
      </p:sp>
      <p:cxnSp>
        <p:nvCxnSpPr>
          <p:cNvPr id="5" name="直接连接符 4"/>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4362192" y="345292"/>
            <a:ext cx="3467616" cy="584775"/>
          </a:xfrm>
          <a:prstGeom prst="rect">
            <a:avLst/>
          </a:prstGeom>
          <a:noFill/>
        </p:spPr>
        <p:txBody>
          <a:bodyPr wrap="none" rtlCol="0">
            <a:spAutoFit/>
            <a:scene3d>
              <a:camera prst="orthographicFront"/>
              <a:lightRig rig="threePt" dir="t"/>
            </a:scene3d>
            <a:sp3d contourW="12700"/>
          </a:bodyPr>
          <a:lstStyle/>
          <a:p>
            <a:pPr algn="ctr"/>
            <a:r>
              <a:rPr lang="zh-CN" altLang="en-US" sz="3200" dirty="0">
                <a:ea typeface="阿里巴巴普惠体 R" panose="00020600040101010101" pitchFamily="18" charset="-122"/>
                <a:cs typeface="阿里巴巴普惠体 R" panose="00020600040101010101" pitchFamily="18" charset="-122"/>
              </a:rPr>
              <a:t>标题文字添加此处</a:t>
            </a:r>
          </a:p>
        </p:txBody>
      </p:sp>
      <p:sp>
        <p:nvSpPr>
          <p:cNvPr id="8" name="文本框 7"/>
          <p:cNvSpPr txBox="1"/>
          <p:nvPr/>
        </p:nvSpPr>
        <p:spPr>
          <a:xfrm>
            <a:off x="3641836" y="973046"/>
            <a:ext cx="7188202" cy="276999"/>
          </a:xfrm>
          <a:prstGeom prst="rect">
            <a:avLst/>
          </a:prstGeom>
          <a:noFill/>
        </p:spPr>
        <p:txBody>
          <a:bodyPr wrap="square" rtlCol="0">
            <a:spAutoFit/>
            <a:scene3d>
              <a:camera prst="orthographicFront"/>
              <a:lightRig rig="threePt" dir="t"/>
            </a:scene3d>
            <a:sp3d contourW="12700"/>
          </a:bodyPr>
          <a:lstStyle/>
          <a:p>
            <a:r>
              <a:rPr lang="zh-CN" altLang="en-US" sz="1200" kern="0" dirty="0">
                <a:solidFill>
                  <a:schemeClr val="tx1">
                    <a:lumMod val="75000"/>
                    <a:lumOff val="25000"/>
                    <a:alpha val="90000"/>
                  </a:schemeClr>
                </a:solidFill>
                <a:uFill>
                  <a:solidFill>
                    <a:srgbClr val="FFFFFF">
                      <a:alpha val="90000"/>
                    </a:srgbClr>
                  </a:solidFill>
                </a:uFill>
                <a:ea typeface="阿里巴巴普惠体 R" panose="00020600040101010101" pitchFamily="18" charset="-122"/>
                <a:cs typeface="阿里巴巴普惠体 R" panose="00020600040101010101" pitchFamily="18" charset="-122"/>
              </a:rPr>
              <a:t>单击此处添加标题单击此处添加副标单击此处添加标题单击此处添加副标</a:t>
            </a:r>
          </a:p>
        </p:txBody>
      </p:sp>
      <p:sp>
        <p:nvSpPr>
          <p:cNvPr id="12" name="矩形 11"/>
          <p:cNvSpPr/>
          <p:nvPr/>
        </p:nvSpPr>
        <p:spPr>
          <a:xfrm>
            <a:off x="916248" y="5207947"/>
            <a:ext cx="10401040"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ea typeface="阿里巴巴普惠体 R" panose="00020600040101010101" pitchFamily="18" charset="-122"/>
                <a:cs typeface="阿里巴巴普惠体 R" panose="00020600040101010101" pitchFamily="18" charset="-122"/>
              </a:rPr>
              <a:t>用户可以在投影仪或者计算机上进行演示，也可以将演示文稿打印出来，制作成胶片，以便应用到更广泛的领域中。利用</a:t>
            </a:r>
            <a:r>
              <a:rPr lang="en-US" altLang="zh-CN" sz="1200" dirty="0">
                <a:solidFill>
                  <a:schemeClr val="tx1">
                    <a:lumMod val="50000"/>
                    <a:lumOff val="50000"/>
                  </a:schemeClr>
                </a:solidFill>
                <a:ea typeface="阿里巴巴普惠体 R" panose="00020600040101010101" pitchFamily="18" charset="-122"/>
                <a:cs typeface="阿里巴巴普惠体 R" panose="00020600040101010101" pitchFamily="18" charset="-122"/>
              </a:rPr>
              <a:t>Microsoft Office PowerPoint</a:t>
            </a:r>
            <a:r>
              <a:rPr lang="zh-CN" altLang="en-US" sz="1200" dirty="0">
                <a:solidFill>
                  <a:schemeClr val="tx1">
                    <a:lumMod val="50000"/>
                    <a:lumOff val="50000"/>
                  </a:schemeClr>
                </a:solidFill>
                <a:ea typeface="阿里巴巴普惠体 R" panose="00020600040101010101" pitchFamily="18" charset="-122"/>
                <a:cs typeface="阿里巴巴普惠体 R" panose="00020600040101010101" pitchFamily="18" charset="-122"/>
              </a:rPr>
              <a:t>不仅可以创建演示文稿用户可以在投影仪或者计算机上进行演示，也可以将演示文稿打印出来，制作成胶片，以便应用到更广泛的领域中。利用</a:t>
            </a:r>
            <a:r>
              <a:rPr lang="en-US" altLang="zh-CN" sz="1200" dirty="0">
                <a:solidFill>
                  <a:schemeClr val="tx1">
                    <a:lumMod val="50000"/>
                    <a:lumOff val="50000"/>
                  </a:schemeClr>
                </a:solidFill>
                <a:ea typeface="阿里巴巴普惠体 R" panose="00020600040101010101" pitchFamily="18" charset="-122"/>
                <a:cs typeface="阿里巴巴普惠体 R" panose="00020600040101010101" pitchFamily="18" charset="-122"/>
              </a:rPr>
              <a:t>Microsoft Office PowerPoint</a:t>
            </a:r>
            <a:r>
              <a:rPr lang="zh-CN" altLang="en-US" sz="1200" dirty="0">
                <a:solidFill>
                  <a:schemeClr val="tx1">
                    <a:lumMod val="50000"/>
                    <a:lumOff val="50000"/>
                  </a:schemeClr>
                </a:solidFill>
                <a:ea typeface="阿里巴巴普惠体 R" panose="00020600040101010101" pitchFamily="18" charset="-122"/>
                <a:cs typeface="阿里巴巴普惠体 R" panose="00020600040101010101" pitchFamily="18" charset="-122"/>
              </a:rPr>
              <a:t>不仅可以创建演示文稿</a:t>
            </a:r>
          </a:p>
        </p:txBody>
      </p:sp>
      <p:sp>
        <p:nvSpPr>
          <p:cNvPr id="13" name="矩形 12"/>
          <p:cNvSpPr/>
          <p:nvPr/>
        </p:nvSpPr>
        <p:spPr>
          <a:xfrm>
            <a:off x="1557449" y="4539611"/>
            <a:ext cx="2084387" cy="40331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accent1"/>
                </a:solidFill>
                <a:ea typeface="阿里巴巴普惠体 R" panose="00020600040101010101" pitchFamily="18" charset="-122"/>
                <a:cs typeface="阿里巴巴普惠体 R" panose="00020600040101010101" pitchFamily="18" charset="-122"/>
              </a:rPr>
              <a:t>标题文字添加</a:t>
            </a:r>
          </a:p>
        </p:txBody>
      </p:sp>
      <p:sp>
        <p:nvSpPr>
          <p:cNvPr id="14" name="矩形 13"/>
          <p:cNvSpPr/>
          <p:nvPr/>
        </p:nvSpPr>
        <p:spPr>
          <a:xfrm>
            <a:off x="5053806" y="4539611"/>
            <a:ext cx="2084387" cy="40331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accent2"/>
                </a:solidFill>
                <a:ea typeface="阿里巴巴普惠体 R" panose="00020600040101010101" pitchFamily="18" charset="-122"/>
                <a:cs typeface="阿里巴巴普惠体 R" panose="00020600040101010101" pitchFamily="18" charset="-122"/>
              </a:rPr>
              <a:t>标题文字添加</a:t>
            </a:r>
          </a:p>
        </p:txBody>
      </p:sp>
      <p:sp>
        <p:nvSpPr>
          <p:cNvPr id="15" name="矩形 14"/>
          <p:cNvSpPr/>
          <p:nvPr/>
        </p:nvSpPr>
        <p:spPr>
          <a:xfrm>
            <a:off x="8551750" y="4539611"/>
            <a:ext cx="2084387" cy="40331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accent1"/>
                </a:solidFill>
                <a:ea typeface="阿里巴巴普惠体 R" panose="00020600040101010101" pitchFamily="18" charset="-122"/>
                <a:cs typeface="阿里巴巴普惠体 R" panose="00020600040101010101" pitchFamily="18" charset="-122"/>
              </a:rPr>
              <a:t>标题文字添加</a:t>
            </a:r>
          </a:p>
        </p:txBody>
      </p:sp>
      <p:pic>
        <p:nvPicPr>
          <p:cNvPr id="17" name="图片 16"/>
          <p:cNvPicPr>
            <a:picLocks noChangeAspect="1"/>
          </p:cNvPicPr>
          <p:nvPr/>
        </p:nvPicPr>
        <p:blipFill>
          <a:blip r:embed="rId2" cstate="screen"/>
          <a:stretch>
            <a:fillRect/>
          </a:stretch>
        </p:blipFill>
        <p:spPr>
          <a:xfrm>
            <a:off x="1185630" y="2323607"/>
            <a:ext cx="2828023" cy="1885349"/>
          </a:xfrm>
          <a:prstGeom prst="rect">
            <a:avLst/>
          </a:prstGeom>
        </p:spPr>
      </p:pic>
      <p:pic>
        <p:nvPicPr>
          <p:cNvPr id="19" name="图片 18"/>
          <p:cNvPicPr>
            <a:picLocks noChangeAspect="1"/>
          </p:cNvPicPr>
          <p:nvPr/>
        </p:nvPicPr>
        <p:blipFill>
          <a:blip r:embed="rId3" cstate="screen"/>
          <a:stretch>
            <a:fillRect/>
          </a:stretch>
        </p:blipFill>
        <p:spPr>
          <a:xfrm>
            <a:off x="8240832" y="2396115"/>
            <a:ext cx="2765538" cy="1843692"/>
          </a:xfrm>
          <a:prstGeom prst="rect">
            <a:avLst/>
          </a:prstGeom>
        </p:spPr>
      </p:pic>
      <p:pic>
        <p:nvPicPr>
          <p:cNvPr id="21" name="图片 20"/>
          <p:cNvPicPr>
            <a:picLocks noChangeAspect="1"/>
          </p:cNvPicPr>
          <p:nvPr/>
        </p:nvPicPr>
        <p:blipFill>
          <a:blip r:embed="rId4"/>
          <a:stretch>
            <a:fillRect/>
          </a:stretch>
        </p:blipFill>
        <p:spPr>
          <a:xfrm>
            <a:off x="4903845" y="1986705"/>
            <a:ext cx="2401378" cy="24013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5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15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2000"/>
                            </p:stCondLst>
                            <p:childTnLst>
                              <p:par>
                                <p:cTn id="41" presetID="6" presetClass="entr" presetSubtype="16"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circle(in)">
                                      <p:cBhvr>
                                        <p:cTn id="43" dur="2000"/>
                                        <p:tgtEl>
                                          <p:spTgt spid="17"/>
                                        </p:tgtEl>
                                      </p:cBhvr>
                                    </p:animEffect>
                                  </p:childTnLst>
                                </p:cTn>
                              </p:par>
                            </p:childTnLst>
                          </p:cTn>
                        </p:par>
                        <p:par>
                          <p:cTn id="44" fill="hold">
                            <p:stCondLst>
                              <p:cond delay="4000"/>
                            </p:stCondLst>
                            <p:childTnLst>
                              <p:par>
                                <p:cTn id="45" presetID="6" presetClass="entr" presetSubtype="16"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circle(in)">
                                      <p:cBhvr>
                                        <p:cTn id="47" dur="2000"/>
                                        <p:tgtEl>
                                          <p:spTgt spid="21"/>
                                        </p:tgtEl>
                                      </p:cBhvr>
                                    </p:animEffect>
                                  </p:childTnLst>
                                </p:cTn>
                              </p:par>
                            </p:childTnLst>
                          </p:cTn>
                        </p:par>
                        <p:par>
                          <p:cTn id="48" fill="hold">
                            <p:stCondLst>
                              <p:cond delay="6000"/>
                            </p:stCondLst>
                            <p:childTnLst>
                              <p:par>
                                <p:cTn id="49" presetID="6" presetClass="entr" presetSubtype="16"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circle(in)">
                                      <p:cBhvr>
                                        <p:cTn id="51"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2" grpId="0"/>
      <p:bldP spid="13"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screen"/>
          <a:srcRect/>
          <a:stretch>
            <a:fillRect/>
          </a:stretch>
        </p:blipFill>
        <p:spPr>
          <a:xfrm>
            <a:off x="0" y="-143979"/>
            <a:ext cx="12447963" cy="7001979"/>
          </a:xfrm>
          <a:prstGeom prst="rect">
            <a:avLst/>
          </a:prstGeom>
        </p:spPr>
      </p:pic>
      <p:pic>
        <p:nvPicPr>
          <p:cNvPr id="26" name="图片 25"/>
          <p:cNvPicPr>
            <a:picLocks noChangeAspect="1"/>
          </p:cNvPicPr>
          <p:nvPr/>
        </p:nvPicPr>
        <p:blipFill>
          <a:blip r:embed="rId3" cstate="screen"/>
          <a:stretch>
            <a:fillRect/>
          </a:stretch>
        </p:blipFill>
        <p:spPr>
          <a:xfrm>
            <a:off x="-1030514" y="-1083022"/>
            <a:ext cx="6313714" cy="5625739"/>
          </a:xfrm>
          <a:prstGeom prst="rect">
            <a:avLst/>
          </a:prstGeom>
        </p:spPr>
      </p:pic>
      <p:pic>
        <p:nvPicPr>
          <p:cNvPr id="27" name="图片 26"/>
          <p:cNvPicPr>
            <a:picLocks noChangeAspect="1"/>
          </p:cNvPicPr>
          <p:nvPr/>
        </p:nvPicPr>
        <p:blipFill>
          <a:blip r:embed="rId4" cstate="screen"/>
          <a:stretch>
            <a:fillRect/>
          </a:stretch>
        </p:blipFill>
        <p:spPr>
          <a:xfrm>
            <a:off x="0" y="549128"/>
            <a:ext cx="2397029" cy="1995055"/>
          </a:xfrm>
          <a:prstGeom prst="rect">
            <a:avLst/>
          </a:prstGeom>
        </p:spPr>
      </p:pic>
      <p:pic>
        <p:nvPicPr>
          <p:cNvPr id="5" name="图片 4"/>
          <p:cNvPicPr>
            <a:picLocks noChangeAspect="1"/>
          </p:cNvPicPr>
          <p:nvPr/>
        </p:nvPicPr>
        <p:blipFill>
          <a:blip r:embed="rId5" cstate="screen"/>
          <a:stretch>
            <a:fillRect/>
          </a:stretch>
        </p:blipFill>
        <p:spPr>
          <a:xfrm>
            <a:off x="1584817" y="1036902"/>
            <a:ext cx="2143018" cy="1878719"/>
          </a:xfrm>
          <a:prstGeom prst="rect">
            <a:avLst/>
          </a:prstGeom>
        </p:spPr>
      </p:pic>
      <p:sp>
        <p:nvSpPr>
          <p:cNvPr id="2" name="文本框 1"/>
          <p:cNvSpPr txBox="1"/>
          <p:nvPr/>
        </p:nvSpPr>
        <p:spPr>
          <a:xfrm>
            <a:off x="4691847" y="2695290"/>
            <a:ext cx="6313714" cy="1323439"/>
          </a:xfrm>
          <a:prstGeom prst="rect">
            <a:avLst/>
          </a:prstGeom>
          <a:noFill/>
        </p:spPr>
        <p:txBody>
          <a:bodyPr wrap="square" rtlCol="0">
            <a:spAutoFit/>
          </a:bodyPr>
          <a:lstStyle/>
          <a:p>
            <a:r>
              <a:rPr lang="zh-CN" altLang="en-US" sz="80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祝中秋节快乐</a:t>
            </a:r>
          </a:p>
        </p:txBody>
      </p:sp>
      <p:pic>
        <p:nvPicPr>
          <p:cNvPr id="4" name="图片 3"/>
          <p:cNvPicPr>
            <a:picLocks noChangeAspect="1"/>
          </p:cNvPicPr>
          <p:nvPr/>
        </p:nvPicPr>
        <p:blipFill>
          <a:blip r:embed="rId6"/>
          <a:stretch>
            <a:fillRect/>
          </a:stretch>
        </p:blipFill>
        <p:spPr>
          <a:xfrm>
            <a:off x="3733904" y="1924577"/>
            <a:ext cx="5686425" cy="3305175"/>
          </a:xfrm>
          <a:prstGeom prst="rect">
            <a:avLst/>
          </a:prstGeom>
        </p:spPr>
      </p:pic>
      <p:pic>
        <p:nvPicPr>
          <p:cNvPr id="14" name="图片 13"/>
          <p:cNvPicPr>
            <a:picLocks noChangeAspect="1"/>
          </p:cNvPicPr>
          <p:nvPr/>
        </p:nvPicPr>
        <p:blipFill>
          <a:blip r:embed="rId7" cstate="screen"/>
          <a:stretch>
            <a:fillRect/>
          </a:stretch>
        </p:blipFill>
        <p:spPr>
          <a:xfrm>
            <a:off x="9354243" y="-936053"/>
            <a:ext cx="3799990" cy="37999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2500"/>
                            </p:stCondLst>
                            <p:childTnLst>
                              <p:par>
                                <p:cTn id="15" presetID="14" presetClass="entr" presetSubtype="10"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randombar(horizontal)">
                                      <p:cBhvr>
                                        <p:cTn id="17" dur="500"/>
                                        <p:tgtEl>
                                          <p:spTgt spid="27"/>
                                        </p:tgtEl>
                                      </p:cBhvr>
                                    </p:animEffect>
                                  </p:childTnLst>
                                </p:cTn>
                              </p:par>
                            </p:childTnLst>
                          </p:cTn>
                        </p:par>
                        <p:par>
                          <p:cTn id="18" fill="hold">
                            <p:stCondLst>
                              <p:cond delay="3000"/>
                            </p:stCondLst>
                            <p:childTnLst>
                              <p:par>
                                <p:cTn id="19" presetID="16" presetClass="entr" presetSubtype="21"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par>
                          <p:cTn id="22" fill="hold">
                            <p:stCondLst>
                              <p:cond delay="3500"/>
                            </p:stCondLst>
                            <p:childTnLst>
                              <p:par>
                                <p:cTn id="23" presetID="16" presetClass="entr" presetSubtype="21"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par>
                          <p:cTn id="26" fill="hold">
                            <p:stCondLst>
                              <p:cond delay="4000"/>
                            </p:stCondLst>
                            <p:childTnLst>
                              <p:par>
                                <p:cTn id="27" presetID="16" presetClass="entr" presetSubtype="21"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par>
                          <p:cTn id="30" fill="hold">
                            <p:stCondLst>
                              <p:cond delay="4500"/>
                            </p:stCondLst>
                            <p:childTnLst>
                              <p:par>
                                <p:cTn id="31" presetID="16" presetClass="entr" presetSubtype="21"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screen"/>
          <a:srcRect/>
          <a:stretch>
            <a:fillRect/>
          </a:stretch>
        </p:blipFill>
        <p:spPr>
          <a:xfrm>
            <a:off x="0" y="-143979"/>
            <a:ext cx="12447963" cy="7001979"/>
          </a:xfrm>
          <a:prstGeom prst="rect">
            <a:avLst/>
          </a:prstGeom>
        </p:spPr>
      </p:pic>
      <p:pic>
        <p:nvPicPr>
          <p:cNvPr id="26" name="图片 25"/>
          <p:cNvPicPr>
            <a:picLocks noChangeAspect="1"/>
          </p:cNvPicPr>
          <p:nvPr/>
        </p:nvPicPr>
        <p:blipFill>
          <a:blip r:embed="rId3" cstate="screen"/>
          <a:stretch>
            <a:fillRect/>
          </a:stretch>
        </p:blipFill>
        <p:spPr>
          <a:xfrm>
            <a:off x="-802752" y="-977033"/>
            <a:ext cx="5967001" cy="5316806"/>
          </a:xfrm>
          <a:prstGeom prst="rect">
            <a:avLst/>
          </a:prstGeom>
        </p:spPr>
      </p:pic>
      <p:pic>
        <p:nvPicPr>
          <p:cNvPr id="27" name="图片 26"/>
          <p:cNvPicPr>
            <a:picLocks noChangeAspect="1"/>
          </p:cNvPicPr>
          <p:nvPr/>
        </p:nvPicPr>
        <p:blipFill>
          <a:blip r:embed="rId4" cstate="screen"/>
          <a:stretch>
            <a:fillRect/>
          </a:stretch>
        </p:blipFill>
        <p:spPr>
          <a:xfrm>
            <a:off x="0" y="549128"/>
            <a:ext cx="2397029" cy="1995055"/>
          </a:xfrm>
          <a:prstGeom prst="rect">
            <a:avLst/>
          </a:prstGeom>
        </p:spPr>
      </p:pic>
      <p:pic>
        <p:nvPicPr>
          <p:cNvPr id="5" name="图片 4"/>
          <p:cNvPicPr>
            <a:picLocks noChangeAspect="1"/>
          </p:cNvPicPr>
          <p:nvPr/>
        </p:nvPicPr>
        <p:blipFill>
          <a:blip r:embed="rId5" cstate="screen"/>
          <a:stretch>
            <a:fillRect/>
          </a:stretch>
        </p:blipFill>
        <p:spPr>
          <a:xfrm>
            <a:off x="1518315" y="985218"/>
            <a:ext cx="2143018" cy="1878719"/>
          </a:xfrm>
          <a:prstGeom prst="rect">
            <a:avLst/>
          </a:prstGeom>
        </p:spPr>
      </p:pic>
      <p:pic>
        <p:nvPicPr>
          <p:cNvPr id="8" name="图片 7"/>
          <p:cNvPicPr>
            <a:picLocks noChangeAspect="1"/>
          </p:cNvPicPr>
          <p:nvPr/>
        </p:nvPicPr>
        <p:blipFill>
          <a:blip r:embed="rId6"/>
          <a:stretch>
            <a:fillRect/>
          </a:stretch>
        </p:blipFill>
        <p:spPr>
          <a:xfrm rot="16200000">
            <a:off x="7858125" y="2021190"/>
            <a:ext cx="4762500" cy="3162300"/>
          </a:xfrm>
          <a:prstGeom prst="rect">
            <a:avLst/>
          </a:prstGeom>
        </p:spPr>
      </p:pic>
      <p:sp>
        <p:nvSpPr>
          <p:cNvPr id="9" name="矩形 8"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p:nvPr/>
        </p:nvSpPr>
        <p:spPr>
          <a:xfrm>
            <a:off x="5817452" y="3714750"/>
            <a:ext cx="4962293" cy="2012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 R" panose="00020600040101010101" pitchFamily="18" charset="-122"/>
              <a:cs typeface="阿里巴巴普惠体 R" panose="00020600040101010101" pitchFamily="18" charset="-122"/>
            </a:endParaRPr>
          </a:p>
        </p:txBody>
      </p:sp>
      <p:sp>
        <p:nvSpPr>
          <p:cNvPr id="10" name="文本框 5"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5975404" y="3888090"/>
            <a:ext cx="4626585" cy="646331"/>
          </a:xfrm>
          <a:prstGeom prst="rect">
            <a:avLst/>
          </a:prstGeom>
          <a:noFill/>
        </p:spPr>
        <p:txBody>
          <a:bodyPr vert="horz" wrap="square" rtlCol="0">
            <a:spAutoFit/>
          </a:bodyPr>
          <a:lstStyle/>
          <a:p>
            <a:pPr algn="dist"/>
            <a:r>
              <a:rPr lang="zh-CN" altLang="en-US" sz="3600" dirty="0">
                <a:ea typeface="阿里巴巴普惠体 R" panose="00020600040101010101" pitchFamily="18" charset="-122"/>
                <a:cs typeface="阿里巴巴普惠体 R" panose="00020600040101010101" pitchFamily="18" charset="-122"/>
              </a:rPr>
              <a:t>远山低尽不成歌</a:t>
            </a:r>
          </a:p>
        </p:txBody>
      </p:sp>
      <p:sp>
        <p:nvSpPr>
          <p:cNvPr id="11" name="文本框 6"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6359107" y="4534421"/>
            <a:ext cx="4242882" cy="1002967"/>
          </a:xfrm>
          <a:prstGeom prst="rect">
            <a:avLst/>
          </a:prstGeom>
          <a:noFill/>
        </p:spPr>
        <p:txBody>
          <a:bodyPr vert="horz" wrap="square" rtlCol="0">
            <a:spAutoFit/>
          </a:bodyPr>
          <a:lstStyle/>
          <a:p>
            <a:pPr algn="r">
              <a:lnSpc>
                <a:spcPct val="200000"/>
              </a:lnSpc>
            </a:pPr>
            <a:r>
              <a:rPr lang="zh-CN" altLang="en-US" sz="1600" dirty="0">
                <a:ea typeface="阿里巴巴普惠体 R" panose="00020600040101010101" pitchFamily="18" charset="-122"/>
                <a:cs typeface="阿里巴巴普惠体 R" panose="00020600040101010101" pitchFamily="18" charset="-122"/>
              </a:rPr>
              <a:t>黑影一幕幕的直盖下来，麻雀儿都回家了</a:t>
            </a:r>
            <a:r>
              <a:rPr lang="zh-CN" altLang="en-US" sz="1600" dirty="0">
                <a:solidFill>
                  <a:srgbClr val="334857"/>
                </a:solidFill>
                <a:ea typeface="阿里巴巴普惠体 R" panose="00020600040101010101" pitchFamily="18" charset="-122"/>
                <a:cs typeface="阿里巴巴普惠体 R" panose="00020600040101010101" pitchFamily="18" charset="-122"/>
              </a:rPr>
              <a:t>。</a:t>
            </a:r>
            <a:endParaRPr lang="en-US" altLang="zh-CN" sz="1600" dirty="0">
              <a:solidFill>
                <a:srgbClr val="334857"/>
              </a:solidFill>
              <a:ea typeface="阿里巴巴普惠体 R" panose="00020600040101010101" pitchFamily="18" charset="-122"/>
              <a:cs typeface="阿里巴巴普惠体 R" panose="00020600040101010101" pitchFamily="18" charset="-122"/>
            </a:endParaRPr>
          </a:p>
          <a:p>
            <a:pPr algn="r">
              <a:lnSpc>
                <a:spcPct val="200000"/>
              </a:lnSpc>
            </a:pPr>
            <a:r>
              <a:rPr lang="zh-CN" altLang="en-US" sz="1600" dirty="0">
                <a:ea typeface="阿里巴巴普惠体 R" panose="00020600040101010101" pitchFamily="18" charset="-122"/>
                <a:cs typeface="阿里巴巴普惠体 R" panose="00020600040101010101" pitchFamily="18" charset="-122"/>
              </a:rPr>
              <a:t>这叫做孤单的况味。</a:t>
            </a:r>
            <a:endParaRPr lang="en-US" altLang="zh-CN" sz="1600" dirty="0">
              <a:ea typeface="阿里巴巴普惠体 R" panose="00020600040101010101" pitchFamily="18" charset="-122"/>
              <a:cs typeface="阿里巴巴普惠体 R" panose="00020600040101010101" pitchFamily="18" charset="-122"/>
            </a:endParaRPr>
          </a:p>
        </p:txBody>
      </p:sp>
      <p:sp>
        <p:nvSpPr>
          <p:cNvPr id="12" name="文本框 3"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4582117" y="1370732"/>
            <a:ext cx="4922409" cy="2646878"/>
          </a:xfrm>
          <a:prstGeom prst="rect">
            <a:avLst/>
          </a:prstGeom>
          <a:noFill/>
        </p:spPr>
        <p:txBody>
          <a:bodyPr vert="horz" wrap="square" rtlCol="0">
            <a:spAutoFit/>
          </a:bodyPr>
          <a:lstStyle/>
          <a:p>
            <a:pPr algn="ctr"/>
            <a:r>
              <a:rPr lang="en-US" altLang="zh-CN" sz="16600" dirty="0">
                <a:solidFill>
                  <a:srgbClr val="E7E7E7"/>
                </a:solidFill>
                <a:latin typeface="方正细谭黑简体" panose="02000000000000000000" pitchFamily="2" charset="-122"/>
                <a:ea typeface="方正细谭黑简体" panose="02000000000000000000" pitchFamily="2" charset="-122"/>
                <a:cs typeface="阿里巴巴普惠体 R" panose="00020600040101010101" pitchFamily="18" charset="-122"/>
              </a:rPr>
              <a:t>01</a:t>
            </a:r>
            <a:endParaRPr lang="zh-CN" altLang="en-US" sz="16600" dirty="0">
              <a:solidFill>
                <a:srgbClr val="E7E7E7"/>
              </a:solidFill>
              <a:latin typeface="方正细谭黑简体" panose="02000000000000000000" pitchFamily="2" charset="-122"/>
              <a:ea typeface="方正细谭黑简体" panose="02000000000000000000" pitchFamily="2" charset="-122"/>
              <a:cs typeface="阿里巴巴普惠体 R" panose="00020600040101010101" pitchFamily="18"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circle(in)">
                                      <p:cBhvr>
                                        <p:cTn id="11" dur="20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randombar(horizontal)">
                                      <p:cBhvr>
                                        <p:cTn id="16" dur="500"/>
                                        <p:tgtEl>
                                          <p:spTgt spid="27"/>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heel(1)">
                                      <p:cBhvr>
                                        <p:cTn id="23" dur="2000"/>
                                        <p:tgtEl>
                                          <p:spTgt spid="10"/>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heel(1)">
                                      <p:cBhvr>
                                        <p:cTn id="26" dur="2000"/>
                                        <p:tgtEl>
                                          <p:spTgt spid="11"/>
                                        </p:tgtEl>
                                      </p:cBhvr>
                                    </p:animEffect>
                                  </p:childTnLst>
                                </p:cTn>
                              </p:par>
                            </p:childTnLst>
                          </p:cTn>
                        </p:par>
                        <p:par>
                          <p:cTn id="27" fill="hold">
                            <p:stCondLst>
                              <p:cond delay="1000"/>
                            </p:stCondLst>
                            <p:childTnLst>
                              <p:par>
                                <p:cTn id="28" presetID="21"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heel(1)">
                                      <p:cBhvr>
                                        <p:cTn id="30" dur="2000"/>
                                        <p:tgtEl>
                                          <p:spTgt spid="8"/>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heel(1)">
                                      <p:cBhvr>
                                        <p:cTn id="3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4362192" y="345292"/>
            <a:ext cx="3467616" cy="584775"/>
          </a:xfrm>
          <a:prstGeom prst="rect">
            <a:avLst/>
          </a:prstGeom>
          <a:noFill/>
        </p:spPr>
        <p:txBody>
          <a:bodyPr wrap="none" rtlCol="0">
            <a:spAutoFit/>
            <a:scene3d>
              <a:camera prst="orthographicFront"/>
              <a:lightRig rig="threePt" dir="t"/>
            </a:scene3d>
            <a:sp3d contourW="12700"/>
          </a:bodyPr>
          <a:lstStyle/>
          <a:p>
            <a:pPr algn="ctr"/>
            <a:r>
              <a:rPr lang="zh-CN" altLang="en-US" sz="3200" dirty="0">
                <a:ea typeface="阿里巴巴普惠体 R" panose="00020600040101010101" pitchFamily="18" charset="-122"/>
                <a:cs typeface="阿里巴巴普惠体 R" panose="00020600040101010101" pitchFamily="18" charset="-122"/>
              </a:rPr>
              <a:t>标题文字添加此处</a:t>
            </a:r>
          </a:p>
        </p:txBody>
      </p:sp>
      <p:sp>
        <p:nvSpPr>
          <p:cNvPr id="5" name="文本框 4"/>
          <p:cNvSpPr txBox="1"/>
          <p:nvPr/>
        </p:nvSpPr>
        <p:spPr>
          <a:xfrm>
            <a:off x="2514599" y="875974"/>
            <a:ext cx="7188202" cy="276999"/>
          </a:xfrm>
          <a:prstGeom prst="rect">
            <a:avLst/>
          </a:prstGeom>
          <a:noFill/>
        </p:spPr>
        <p:txBody>
          <a:bodyPr wrap="square" rtlCol="0">
            <a:spAutoFit/>
            <a:scene3d>
              <a:camera prst="orthographicFront"/>
              <a:lightRig rig="threePt" dir="t"/>
            </a:scene3d>
            <a:sp3d contourW="12700"/>
          </a:bodyPr>
          <a:lstStyle/>
          <a:p>
            <a:pPr algn="ctr"/>
            <a:r>
              <a:rPr lang="zh-CN" altLang="en-US" sz="1200" kern="0" dirty="0">
                <a:solidFill>
                  <a:schemeClr val="tx1">
                    <a:lumMod val="75000"/>
                    <a:lumOff val="25000"/>
                    <a:alpha val="90000"/>
                  </a:schemeClr>
                </a:solidFill>
                <a:uFill>
                  <a:solidFill>
                    <a:srgbClr val="FFFFFF">
                      <a:alpha val="90000"/>
                    </a:srgbClr>
                  </a:solidFill>
                </a:uFill>
                <a:ea typeface="阿里巴巴普惠体 R" panose="00020600040101010101" pitchFamily="18" charset="-122"/>
                <a:cs typeface="阿里巴巴普惠体 R" panose="00020600040101010101" pitchFamily="18" charset="-122"/>
              </a:rPr>
              <a:t>单击此处添加标题单击此处添加副标单击此处添加标题</a:t>
            </a:r>
            <a:endParaRPr lang="en-US" altLang="zh-CN" sz="1200" dirty="0">
              <a:solidFill>
                <a:schemeClr val="tx1">
                  <a:lumMod val="50000"/>
                  <a:lumOff val="50000"/>
                </a:schemeClr>
              </a:solidFill>
              <a:ea typeface="阿里巴巴普惠体 R" panose="00020600040101010101" pitchFamily="18" charset="-122"/>
              <a:cs typeface="阿里巴巴普惠体 R" panose="00020600040101010101" pitchFamily="18" charset="-122"/>
            </a:endParaRPr>
          </a:p>
        </p:txBody>
      </p:sp>
      <p:grpSp>
        <p:nvGrpSpPr>
          <p:cNvPr id="8" name="组合 7"/>
          <p:cNvGrpSpPr/>
          <p:nvPr/>
        </p:nvGrpSpPr>
        <p:grpSpPr>
          <a:xfrm>
            <a:off x="6527800" y="1733460"/>
            <a:ext cx="4511675" cy="1753284"/>
            <a:chOff x="2677264" y="1996356"/>
            <a:chExt cx="4511675" cy="1753284"/>
          </a:xfrm>
        </p:grpSpPr>
        <p:sp>
          <p:nvSpPr>
            <p:cNvPr id="9" name="矩形 8"/>
            <p:cNvSpPr/>
            <p:nvPr/>
          </p:nvSpPr>
          <p:spPr>
            <a:xfrm>
              <a:off x="2677264" y="2346820"/>
              <a:ext cx="4511675" cy="140282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ea typeface="阿里巴巴普惠体 R" panose="00020600040101010101" pitchFamily="18" charset="-122"/>
                  <a:cs typeface="阿里巴巴普惠体 R" panose="00020600040101010101" pitchFamily="18" charset="-122"/>
                </a:rPr>
                <a:t>用户可以在投影仪或者计算机上进行演示，也可以将演示文稿打印出来，制作成胶片，以便应用到更广泛的领域中。利用</a:t>
              </a:r>
              <a:r>
                <a:rPr lang="en-US" altLang="zh-CN" sz="1200" dirty="0">
                  <a:solidFill>
                    <a:schemeClr val="tx1">
                      <a:lumMod val="50000"/>
                      <a:lumOff val="50000"/>
                    </a:schemeClr>
                  </a:solidFill>
                  <a:ea typeface="阿里巴巴普惠体 R" panose="00020600040101010101" pitchFamily="18" charset="-122"/>
                  <a:cs typeface="阿里巴巴普惠体 R" panose="00020600040101010101" pitchFamily="18" charset="-122"/>
                </a:rPr>
                <a:t>Microsoft Office PowerPoint</a:t>
              </a:r>
              <a:r>
                <a:rPr lang="zh-CN" altLang="en-US" sz="1200" dirty="0">
                  <a:solidFill>
                    <a:schemeClr val="tx1">
                      <a:lumMod val="50000"/>
                      <a:lumOff val="50000"/>
                    </a:schemeClr>
                  </a:solidFill>
                  <a:ea typeface="阿里巴巴普惠体 R" panose="00020600040101010101" pitchFamily="18" charset="-122"/>
                  <a:cs typeface="阿里巴巴普惠体 R" panose="00020600040101010101" pitchFamily="18" charset="-122"/>
                </a:rPr>
                <a:t>不仅可以创建演示文稿用户可以在投影仪或者计算机上进行演示，也可以将演示文稿打印出来，制作成胶片，以便应用到更广泛的领域中。利用</a:t>
              </a:r>
              <a:r>
                <a:rPr lang="en-US" altLang="zh-CN" sz="1200" dirty="0">
                  <a:solidFill>
                    <a:schemeClr val="tx1">
                      <a:lumMod val="50000"/>
                      <a:lumOff val="50000"/>
                    </a:schemeClr>
                  </a:solidFill>
                  <a:ea typeface="阿里巴巴普惠体 R" panose="00020600040101010101" pitchFamily="18" charset="-122"/>
                  <a:cs typeface="阿里巴巴普惠体 R" panose="00020600040101010101" pitchFamily="18" charset="-122"/>
                </a:rPr>
                <a:t>Microsoft Office PowerPoint</a:t>
              </a:r>
              <a:r>
                <a:rPr lang="zh-CN" altLang="en-US" sz="1200" dirty="0">
                  <a:solidFill>
                    <a:schemeClr val="tx1">
                      <a:lumMod val="50000"/>
                      <a:lumOff val="50000"/>
                    </a:schemeClr>
                  </a:solidFill>
                  <a:ea typeface="阿里巴巴普惠体 R" panose="00020600040101010101" pitchFamily="18" charset="-122"/>
                  <a:cs typeface="阿里巴巴普惠体 R" panose="00020600040101010101" pitchFamily="18" charset="-122"/>
                </a:rPr>
                <a:t>不仅可以创建演示文稿</a:t>
              </a:r>
            </a:p>
          </p:txBody>
        </p:sp>
        <p:sp>
          <p:nvSpPr>
            <p:cNvPr id="10" name="矩形 9"/>
            <p:cNvSpPr/>
            <p:nvPr/>
          </p:nvSpPr>
          <p:spPr>
            <a:xfrm>
              <a:off x="2677265" y="1996356"/>
              <a:ext cx="2084387" cy="40331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ea typeface="阿里巴巴普惠体 R" panose="00020600040101010101" pitchFamily="18" charset="-122"/>
                  <a:cs typeface="阿里巴巴普惠体 R" panose="00020600040101010101" pitchFamily="18" charset="-122"/>
                </a:rPr>
                <a:t>标题文字添加</a:t>
              </a:r>
            </a:p>
          </p:txBody>
        </p:sp>
      </p:grpSp>
      <p:grpSp>
        <p:nvGrpSpPr>
          <p:cNvPr id="11" name="组合 10"/>
          <p:cNvGrpSpPr/>
          <p:nvPr/>
        </p:nvGrpSpPr>
        <p:grpSpPr>
          <a:xfrm>
            <a:off x="675482" y="4150883"/>
            <a:ext cx="5445918" cy="1716518"/>
            <a:chOff x="675482" y="4150883"/>
            <a:chExt cx="5445918" cy="1716518"/>
          </a:xfrm>
        </p:grpSpPr>
        <p:grpSp>
          <p:nvGrpSpPr>
            <p:cNvPr id="12" name="组合 11"/>
            <p:cNvGrpSpPr/>
            <p:nvPr/>
          </p:nvGrpSpPr>
          <p:grpSpPr>
            <a:xfrm>
              <a:off x="1689100" y="4190959"/>
              <a:ext cx="4432300" cy="1676442"/>
              <a:chOff x="1566758" y="3987758"/>
              <a:chExt cx="4656242" cy="1807795"/>
            </a:xfrm>
          </p:grpSpPr>
          <p:sp>
            <p:nvSpPr>
              <p:cNvPr id="17" name="ïšḻïďê-Rectangle 41"/>
              <p:cNvSpPr/>
              <p:nvPr/>
            </p:nvSpPr>
            <p:spPr>
              <a:xfrm>
                <a:off x="1566758" y="3987758"/>
                <a:ext cx="4656242" cy="3278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ea typeface="阿里巴巴普惠体 R" panose="00020600040101010101" pitchFamily="18" charset="-122"/>
                  <a:cs typeface="阿里巴巴普惠体 R" panose="00020600040101010101" pitchFamily="18" charset="-122"/>
                </a:endParaRPr>
              </a:p>
            </p:txBody>
          </p:sp>
          <p:sp>
            <p:nvSpPr>
              <p:cNvPr id="18" name="ïšḻïďê-Rectangle 43"/>
              <p:cNvSpPr/>
              <p:nvPr/>
            </p:nvSpPr>
            <p:spPr>
              <a:xfrm>
                <a:off x="1566758" y="3987758"/>
                <a:ext cx="2023365" cy="3278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216000" anchor="ctr" anchorCtr="0">
                <a:normAutofit fontScale="92500" lnSpcReduction="10000"/>
              </a:bodyPr>
              <a:lstStyle/>
              <a:p>
                <a:r>
                  <a:rPr lang="en-US" altLang="zh-CN" sz="1600" b="1">
                    <a:solidFill>
                      <a:schemeClr val="bg1"/>
                    </a:solidFill>
                    <a:ea typeface="阿里巴巴普惠体 R" panose="00020600040101010101" pitchFamily="18" charset="-122"/>
                    <a:cs typeface="阿里巴巴普惠体 R" panose="00020600040101010101" pitchFamily="18" charset="-122"/>
                  </a:rPr>
                  <a:t>50%</a:t>
                </a:r>
              </a:p>
            </p:txBody>
          </p:sp>
          <p:sp>
            <p:nvSpPr>
              <p:cNvPr id="19" name="ïšḻïďê-Rectangle 45"/>
              <p:cNvSpPr/>
              <p:nvPr/>
            </p:nvSpPr>
            <p:spPr>
              <a:xfrm>
                <a:off x="1566758" y="5467669"/>
                <a:ext cx="4656242" cy="3278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ea typeface="阿里巴巴普惠体 R" panose="00020600040101010101" pitchFamily="18" charset="-122"/>
                  <a:cs typeface="阿里巴巴普惠体 R" panose="00020600040101010101" pitchFamily="18" charset="-122"/>
                </a:endParaRPr>
              </a:p>
            </p:txBody>
          </p:sp>
          <p:sp>
            <p:nvSpPr>
              <p:cNvPr id="20" name="ïšḻïďê-Rectangle 47"/>
              <p:cNvSpPr/>
              <p:nvPr/>
            </p:nvSpPr>
            <p:spPr>
              <a:xfrm>
                <a:off x="1566758" y="5467669"/>
                <a:ext cx="1666300" cy="3278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16000" anchor="ctr" anchorCtr="0">
                <a:normAutofit fontScale="92500" lnSpcReduction="10000"/>
              </a:bodyPr>
              <a:lstStyle/>
              <a:p>
                <a:r>
                  <a:rPr lang="en-US" altLang="zh-CN" sz="1600" b="1">
                    <a:solidFill>
                      <a:schemeClr val="bg1"/>
                    </a:solidFill>
                    <a:ea typeface="阿里巴巴普惠体 R" panose="00020600040101010101" pitchFamily="18" charset="-122"/>
                    <a:cs typeface="阿里巴巴普惠体 R" panose="00020600040101010101" pitchFamily="18" charset="-122"/>
                  </a:rPr>
                  <a:t>45%</a:t>
                </a:r>
              </a:p>
            </p:txBody>
          </p:sp>
          <p:sp>
            <p:nvSpPr>
              <p:cNvPr id="21" name="ïšḻïďê-Rectangle 49"/>
              <p:cNvSpPr/>
              <p:nvPr/>
            </p:nvSpPr>
            <p:spPr>
              <a:xfrm>
                <a:off x="1566758" y="4971448"/>
                <a:ext cx="4656242" cy="3278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ea typeface="阿里巴巴普惠体 R" panose="00020600040101010101" pitchFamily="18" charset="-122"/>
                  <a:cs typeface="阿里巴巴普惠体 R" panose="00020600040101010101" pitchFamily="18" charset="-122"/>
                </a:endParaRPr>
              </a:p>
            </p:txBody>
          </p:sp>
          <p:sp>
            <p:nvSpPr>
              <p:cNvPr id="22" name="ïšḻïďê-Rectangle 51"/>
              <p:cNvSpPr/>
              <p:nvPr/>
            </p:nvSpPr>
            <p:spPr>
              <a:xfrm>
                <a:off x="1566758" y="4971448"/>
                <a:ext cx="3015211" cy="3278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16000" anchor="ctr" anchorCtr="0">
                <a:normAutofit fontScale="92500" lnSpcReduction="10000"/>
              </a:bodyPr>
              <a:lstStyle/>
              <a:p>
                <a:r>
                  <a:rPr lang="en-US" altLang="zh-CN" sz="1600" b="1">
                    <a:solidFill>
                      <a:schemeClr val="bg1"/>
                    </a:solidFill>
                    <a:ea typeface="阿里巴巴普惠体 R" panose="00020600040101010101" pitchFamily="18" charset="-122"/>
                    <a:cs typeface="阿里巴巴普惠体 R" panose="00020600040101010101" pitchFamily="18" charset="-122"/>
                  </a:rPr>
                  <a:t>75%</a:t>
                </a:r>
              </a:p>
            </p:txBody>
          </p:sp>
          <p:sp>
            <p:nvSpPr>
              <p:cNvPr id="23" name="ïšḻïďê-Rectangle 53"/>
              <p:cNvSpPr/>
              <p:nvPr/>
            </p:nvSpPr>
            <p:spPr>
              <a:xfrm>
                <a:off x="1566758" y="4475713"/>
                <a:ext cx="4656242" cy="3278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ea typeface="阿里巴巴普惠体 R" panose="00020600040101010101" pitchFamily="18" charset="-122"/>
                  <a:cs typeface="阿里巴巴普惠体 R" panose="00020600040101010101" pitchFamily="18" charset="-122"/>
                </a:endParaRPr>
              </a:p>
            </p:txBody>
          </p:sp>
          <p:sp>
            <p:nvSpPr>
              <p:cNvPr id="24" name="ïšḻïďê-Rectangle 55"/>
              <p:cNvSpPr/>
              <p:nvPr/>
            </p:nvSpPr>
            <p:spPr>
              <a:xfrm>
                <a:off x="1566758" y="4475713"/>
                <a:ext cx="2380431" cy="3278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16000" anchor="ctr" anchorCtr="0">
                <a:normAutofit fontScale="92500" lnSpcReduction="10000"/>
              </a:bodyPr>
              <a:lstStyle/>
              <a:p>
                <a:r>
                  <a:rPr lang="en-US" altLang="zh-CN" sz="1600" b="1">
                    <a:solidFill>
                      <a:schemeClr val="bg1"/>
                    </a:solidFill>
                    <a:ea typeface="阿里巴巴普惠体 R" panose="00020600040101010101" pitchFamily="18" charset="-122"/>
                    <a:cs typeface="阿里巴巴普惠体 R" panose="00020600040101010101" pitchFamily="18" charset="-122"/>
                  </a:rPr>
                  <a:t>62%</a:t>
                </a:r>
              </a:p>
            </p:txBody>
          </p:sp>
        </p:grpSp>
        <p:sp>
          <p:nvSpPr>
            <p:cNvPr id="13" name="矩形 12"/>
            <p:cNvSpPr/>
            <p:nvPr/>
          </p:nvSpPr>
          <p:spPr>
            <a:xfrm>
              <a:off x="675482" y="4150883"/>
              <a:ext cx="1042194" cy="33419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b="1" dirty="0">
                  <a:solidFill>
                    <a:schemeClr val="accent1"/>
                  </a:solidFill>
                  <a:ea typeface="阿里巴巴普惠体 R" panose="00020600040101010101" pitchFamily="18" charset="-122"/>
                  <a:cs typeface="阿里巴巴普惠体 R" panose="00020600040101010101" pitchFamily="18" charset="-122"/>
                </a:rPr>
                <a:t>文字添加</a:t>
              </a:r>
            </a:p>
          </p:txBody>
        </p:sp>
        <p:sp>
          <p:nvSpPr>
            <p:cNvPr id="14" name="矩形 13"/>
            <p:cNvSpPr/>
            <p:nvPr/>
          </p:nvSpPr>
          <p:spPr>
            <a:xfrm>
              <a:off x="675482" y="4618880"/>
              <a:ext cx="1042194" cy="33419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b="1" dirty="0">
                  <a:solidFill>
                    <a:schemeClr val="accent2"/>
                  </a:solidFill>
                  <a:ea typeface="阿里巴巴普惠体 R" panose="00020600040101010101" pitchFamily="18" charset="-122"/>
                  <a:cs typeface="阿里巴巴普惠体 R" panose="00020600040101010101" pitchFamily="18" charset="-122"/>
                </a:rPr>
                <a:t>文字添加</a:t>
              </a:r>
            </a:p>
          </p:txBody>
        </p:sp>
        <p:sp>
          <p:nvSpPr>
            <p:cNvPr id="15" name="矩形 14"/>
            <p:cNvSpPr/>
            <p:nvPr/>
          </p:nvSpPr>
          <p:spPr>
            <a:xfrm>
              <a:off x="675482" y="5079772"/>
              <a:ext cx="1042194" cy="33419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b="1" dirty="0">
                  <a:solidFill>
                    <a:schemeClr val="accent1"/>
                  </a:solidFill>
                  <a:ea typeface="阿里巴巴普惠体 R" panose="00020600040101010101" pitchFamily="18" charset="-122"/>
                  <a:cs typeface="阿里巴巴普惠体 R" panose="00020600040101010101" pitchFamily="18" charset="-122"/>
                </a:rPr>
                <a:t>文字添加</a:t>
              </a:r>
            </a:p>
          </p:txBody>
        </p:sp>
        <p:sp>
          <p:nvSpPr>
            <p:cNvPr id="16" name="矩形 15"/>
            <p:cNvSpPr/>
            <p:nvPr/>
          </p:nvSpPr>
          <p:spPr>
            <a:xfrm>
              <a:off x="675482" y="5530492"/>
              <a:ext cx="1042194" cy="33419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b="1" dirty="0">
                  <a:solidFill>
                    <a:schemeClr val="accent2"/>
                  </a:solidFill>
                  <a:ea typeface="阿里巴巴普惠体 R" panose="00020600040101010101" pitchFamily="18" charset="-122"/>
                  <a:cs typeface="阿里巴巴普惠体 R" panose="00020600040101010101" pitchFamily="18" charset="-122"/>
                </a:rPr>
                <a:t>文字添加</a:t>
              </a:r>
            </a:p>
          </p:txBody>
        </p:sp>
      </p:grpSp>
      <p:pic>
        <p:nvPicPr>
          <p:cNvPr id="26" name="图片 25"/>
          <p:cNvPicPr>
            <a:picLocks noChangeAspect="1"/>
          </p:cNvPicPr>
          <p:nvPr/>
        </p:nvPicPr>
        <p:blipFill>
          <a:blip r:embed="rId2" cstate="screen"/>
          <a:stretch>
            <a:fillRect/>
          </a:stretch>
        </p:blipFill>
        <p:spPr>
          <a:xfrm>
            <a:off x="1689100" y="1413645"/>
            <a:ext cx="3657512" cy="2509460"/>
          </a:xfrm>
          <a:prstGeom prst="rect">
            <a:avLst/>
          </a:prstGeom>
        </p:spPr>
      </p:pic>
      <p:pic>
        <p:nvPicPr>
          <p:cNvPr id="28" name="图片 27"/>
          <p:cNvPicPr>
            <a:picLocks noChangeAspect="1"/>
          </p:cNvPicPr>
          <p:nvPr/>
        </p:nvPicPr>
        <p:blipFill>
          <a:blip r:embed="rId3"/>
          <a:stretch>
            <a:fillRect/>
          </a:stretch>
        </p:blipFill>
        <p:spPr>
          <a:xfrm>
            <a:off x="6845389" y="3748532"/>
            <a:ext cx="4080880" cy="27227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1" presetClass="entr" presetSubtype="1"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heel(1)">
                                      <p:cBhvr>
                                        <p:cTn id="16" dur="2000"/>
                                        <p:tgtEl>
                                          <p:spTgt spid="26"/>
                                        </p:tgtEl>
                                      </p:cBhvr>
                                    </p:animEffect>
                                  </p:childTnLst>
                                </p:cTn>
                              </p:par>
                            </p:childTnLst>
                          </p:cTn>
                        </p:par>
                        <p:par>
                          <p:cTn id="17" fill="hold">
                            <p:stCondLst>
                              <p:cond delay="2500"/>
                            </p:stCondLst>
                            <p:childTnLst>
                              <p:par>
                                <p:cTn id="18" presetID="21" presetClass="entr" presetSubtype="1"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heel(1)">
                                      <p:cBhvr>
                                        <p:cTn id="20"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4362192" y="345292"/>
            <a:ext cx="3467616" cy="584775"/>
          </a:xfrm>
          <a:prstGeom prst="rect">
            <a:avLst/>
          </a:prstGeom>
          <a:noFill/>
        </p:spPr>
        <p:txBody>
          <a:bodyPr wrap="none" rtlCol="0">
            <a:spAutoFit/>
            <a:scene3d>
              <a:camera prst="orthographicFront"/>
              <a:lightRig rig="threePt" dir="t"/>
            </a:scene3d>
            <a:sp3d contourW="12700"/>
          </a:bodyPr>
          <a:lstStyle/>
          <a:p>
            <a:pPr algn="ctr"/>
            <a:r>
              <a:rPr lang="zh-CN" altLang="en-US" sz="3200" dirty="0">
                <a:ea typeface="阿里巴巴普惠体 R" panose="00020600040101010101" pitchFamily="18" charset="-122"/>
                <a:cs typeface="阿里巴巴普惠体 R" panose="00020600040101010101" pitchFamily="18" charset="-122"/>
              </a:rPr>
              <a:t>标题文字添加此处</a:t>
            </a:r>
          </a:p>
        </p:txBody>
      </p:sp>
      <p:sp>
        <p:nvSpPr>
          <p:cNvPr id="5" name="文本框 4"/>
          <p:cNvSpPr txBox="1"/>
          <p:nvPr/>
        </p:nvSpPr>
        <p:spPr>
          <a:xfrm>
            <a:off x="2514599" y="875974"/>
            <a:ext cx="7188202" cy="276999"/>
          </a:xfrm>
          <a:prstGeom prst="rect">
            <a:avLst/>
          </a:prstGeom>
          <a:noFill/>
        </p:spPr>
        <p:txBody>
          <a:bodyPr wrap="square" rtlCol="0">
            <a:spAutoFit/>
            <a:scene3d>
              <a:camera prst="orthographicFront"/>
              <a:lightRig rig="threePt" dir="t"/>
            </a:scene3d>
            <a:sp3d contourW="12700"/>
          </a:bodyPr>
          <a:lstStyle/>
          <a:p>
            <a:pPr algn="ctr"/>
            <a:r>
              <a:rPr lang="zh-CN" altLang="en-US" sz="1200" kern="0" dirty="0">
                <a:solidFill>
                  <a:schemeClr val="tx1">
                    <a:lumMod val="75000"/>
                    <a:lumOff val="25000"/>
                    <a:alpha val="90000"/>
                  </a:schemeClr>
                </a:solidFill>
                <a:uFill>
                  <a:solidFill>
                    <a:srgbClr val="FFFFFF">
                      <a:alpha val="90000"/>
                    </a:srgbClr>
                  </a:solidFill>
                </a:uFill>
                <a:ea typeface="阿里巴巴普惠体 R" panose="00020600040101010101" pitchFamily="18" charset="-122"/>
                <a:cs typeface="阿里巴巴普惠体 R" panose="00020600040101010101" pitchFamily="18" charset="-122"/>
              </a:rPr>
              <a:t>单击此处添加标题单击此处添加副标单击此处添加标题</a:t>
            </a:r>
            <a:endParaRPr lang="en-US" altLang="zh-CN" sz="1200" dirty="0">
              <a:solidFill>
                <a:schemeClr val="tx1">
                  <a:lumMod val="50000"/>
                  <a:lumOff val="50000"/>
                </a:schemeClr>
              </a:solidFill>
              <a:ea typeface="阿里巴巴普惠体 R" panose="00020600040101010101" pitchFamily="18" charset="-122"/>
              <a:cs typeface="阿里巴巴普惠体 R" panose="00020600040101010101" pitchFamily="18" charset="-122"/>
            </a:endParaRPr>
          </a:p>
        </p:txBody>
      </p:sp>
      <p:grpSp>
        <p:nvGrpSpPr>
          <p:cNvPr id="6" name="组合 5"/>
          <p:cNvGrpSpPr/>
          <p:nvPr/>
        </p:nvGrpSpPr>
        <p:grpSpPr>
          <a:xfrm>
            <a:off x="1025927" y="1607238"/>
            <a:ext cx="10291361" cy="1107594"/>
            <a:chOff x="2677264" y="1996356"/>
            <a:chExt cx="10291361" cy="1107594"/>
          </a:xfrm>
        </p:grpSpPr>
        <p:sp>
          <p:nvSpPr>
            <p:cNvPr id="7" name="矩形 6"/>
            <p:cNvSpPr/>
            <p:nvPr/>
          </p:nvSpPr>
          <p:spPr>
            <a:xfrm>
              <a:off x="2677264" y="2346820"/>
              <a:ext cx="10291361"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ea typeface="阿里巴巴普惠体 R" panose="00020600040101010101" pitchFamily="18" charset="-122"/>
                  <a:cs typeface="阿里巴巴普惠体 R" panose="00020600040101010101" pitchFamily="18" charset="-122"/>
                </a:rPr>
                <a:t>用户可以在投影仪或者计算机上进行演示，也可以将演示文稿打印出来，制作成胶片，以便应用到更广泛的领域中。利用</a:t>
              </a:r>
              <a:r>
                <a:rPr lang="en-US" altLang="zh-CN" sz="1200" dirty="0">
                  <a:solidFill>
                    <a:schemeClr val="tx1">
                      <a:lumMod val="50000"/>
                      <a:lumOff val="50000"/>
                    </a:schemeClr>
                  </a:solidFill>
                  <a:ea typeface="阿里巴巴普惠体 R" panose="00020600040101010101" pitchFamily="18" charset="-122"/>
                  <a:cs typeface="阿里巴巴普惠体 R" panose="00020600040101010101" pitchFamily="18" charset="-122"/>
                </a:rPr>
                <a:t>Microsoft Office PowerPoint</a:t>
              </a:r>
              <a:r>
                <a:rPr lang="zh-CN" altLang="en-US" sz="1200" dirty="0">
                  <a:solidFill>
                    <a:schemeClr val="tx1">
                      <a:lumMod val="50000"/>
                      <a:lumOff val="50000"/>
                    </a:schemeClr>
                  </a:solidFill>
                  <a:ea typeface="阿里巴巴普惠体 R" panose="00020600040101010101" pitchFamily="18" charset="-122"/>
                  <a:cs typeface="阿里巴巴普惠体 R" panose="00020600040101010101" pitchFamily="18" charset="-122"/>
                </a:rPr>
                <a:t>不仅可以创建演示文稿用户可以在投影仪或者计算机上进行演示，也可以将演示文稿打印出来，制作成胶片，以便应用到更广泛的领域中。利用</a:t>
              </a:r>
              <a:r>
                <a:rPr lang="en-US" altLang="zh-CN" sz="1200" dirty="0">
                  <a:solidFill>
                    <a:schemeClr val="tx1">
                      <a:lumMod val="50000"/>
                      <a:lumOff val="50000"/>
                    </a:schemeClr>
                  </a:solidFill>
                  <a:ea typeface="阿里巴巴普惠体 R" panose="00020600040101010101" pitchFamily="18" charset="-122"/>
                  <a:cs typeface="阿里巴巴普惠体 R" panose="00020600040101010101" pitchFamily="18" charset="-122"/>
                </a:rPr>
                <a:t>Microsoft Office PowerPoint</a:t>
              </a:r>
              <a:r>
                <a:rPr lang="zh-CN" altLang="en-US" sz="1200" dirty="0">
                  <a:solidFill>
                    <a:schemeClr val="tx1">
                      <a:lumMod val="50000"/>
                      <a:lumOff val="50000"/>
                    </a:schemeClr>
                  </a:solidFill>
                  <a:ea typeface="阿里巴巴普惠体 R" panose="00020600040101010101" pitchFamily="18" charset="-122"/>
                  <a:cs typeface="阿里巴巴普惠体 R" panose="00020600040101010101" pitchFamily="18" charset="-122"/>
                </a:rPr>
                <a:t>不仅可以创建演示文稿</a:t>
              </a:r>
            </a:p>
          </p:txBody>
        </p:sp>
        <p:sp>
          <p:nvSpPr>
            <p:cNvPr id="8" name="矩形 7"/>
            <p:cNvSpPr/>
            <p:nvPr/>
          </p:nvSpPr>
          <p:spPr>
            <a:xfrm>
              <a:off x="2677265" y="1996356"/>
              <a:ext cx="2084387" cy="40331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ea typeface="阿里巴巴普惠体 R" panose="00020600040101010101" pitchFamily="18" charset="-122"/>
                  <a:cs typeface="阿里巴巴普惠体 R" panose="00020600040101010101" pitchFamily="18" charset="-122"/>
                </a:rPr>
                <a:t>标题文字添加</a:t>
              </a:r>
            </a:p>
          </p:txBody>
        </p:sp>
      </p:grpSp>
      <p:pic>
        <p:nvPicPr>
          <p:cNvPr id="30" name="图片 29"/>
          <p:cNvPicPr>
            <a:picLocks noChangeAspect="1"/>
          </p:cNvPicPr>
          <p:nvPr/>
        </p:nvPicPr>
        <p:blipFill>
          <a:blip r:embed="rId2" cstate="screen"/>
          <a:stretch>
            <a:fillRect/>
          </a:stretch>
        </p:blipFill>
        <p:spPr>
          <a:xfrm>
            <a:off x="1146344" y="3510366"/>
            <a:ext cx="4500000" cy="3000000"/>
          </a:xfrm>
          <a:prstGeom prst="rect">
            <a:avLst/>
          </a:prstGeom>
        </p:spPr>
      </p:pic>
      <p:pic>
        <p:nvPicPr>
          <p:cNvPr id="32" name="图片 31"/>
          <p:cNvPicPr>
            <a:picLocks noChangeAspect="1"/>
          </p:cNvPicPr>
          <p:nvPr/>
        </p:nvPicPr>
        <p:blipFill>
          <a:blip r:embed="rId3"/>
          <a:stretch>
            <a:fillRect/>
          </a:stretch>
        </p:blipFill>
        <p:spPr>
          <a:xfrm>
            <a:off x="6773748" y="3510366"/>
            <a:ext cx="4499998" cy="30023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heel(1)">
                                      <p:cBhvr>
                                        <p:cTn id="11" dur="2000"/>
                                        <p:tgtEl>
                                          <p:spTgt spid="30"/>
                                        </p:tgtEl>
                                      </p:cBhvr>
                                    </p:animEffect>
                                  </p:childTnLst>
                                </p:cTn>
                              </p:par>
                            </p:childTnLst>
                          </p:cTn>
                        </p:par>
                        <p:par>
                          <p:cTn id="12" fill="hold">
                            <p:stCondLst>
                              <p:cond delay="2500"/>
                            </p:stCondLst>
                            <p:childTnLst>
                              <p:par>
                                <p:cTn id="13" presetID="21" presetClass="entr" presetSubtype="1"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heel(1)">
                                      <p:cBhvr>
                                        <p:cTn id="15"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4362192" y="345292"/>
            <a:ext cx="3467616" cy="584775"/>
          </a:xfrm>
          <a:prstGeom prst="rect">
            <a:avLst/>
          </a:prstGeom>
          <a:noFill/>
        </p:spPr>
        <p:txBody>
          <a:bodyPr wrap="none" rtlCol="0">
            <a:spAutoFit/>
            <a:scene3d>
              <a:camera prst="orthographicFront"/>
              <a:lightRig rig="threePt" dir="t"/>
            </a:scene3d>
            <a:sp3d contourW="12700"/>
          </a:bodyPr>
          <a:lstStyle/>
          <a:p>
            <a:pPr algn="ctr"/>
            <a:r>
              <a:rPr lang="zh-CN" altLang="en-US" sz="3200" dirty="0">
                <a:ea typeface="阿里巴巴普惠体 R" panose="00020600040101010101" pitchFamily="18" charset="-122"/>
                <a:cs typeface="阿里巴巴普惠体 R" panose="00020600040101010101" pitchFamily="18" charset="-122"/>
              </a:rPr>
              <a:t>标题文字添加此处</a:t>
            </a:r>
          </a:p>
        </p:txBody>
      </p:sp>
      <p:sp>
        <p:nvSpPr>
          <p:cNvPr id="12" name="文本框 11"/>
          <p:cNvSpPr txBox="1"/>
          <p:nvPr/>
        </p:nvSpPr>
        <p:spPr>
          <a:xfrm>
            <a:off x="2514599" y="875974"/>
            <a:ext cx="7188202" cy="276999"/>
          </a:xfrm>
          <a:prstGeom prst="rect">
            <a:avLst/>
          </a:prstGeom>
          <a:noFill/>
        </p:spPr>
        <p:txBody>
          <a:bodyPr wrap="square" rtlCol="0">
            <a:spAutoFit/>
            <a:scene3d>
              <a:camera prst="orthographicFront"/>
              <a:lightRig rig="threePt" dir="t"/>
            </a:scene3d>
            <a:sp3d contourW="12700"/>
          </a:bodyPr>
          <a:lstStyle/>
          <a:p>
            <a:pPr algn="ctr"/>
            <a:r>
              <a:rPr lang="zh-CN" altLang="en-US" sz="1200" kern="0" dirty="0">
                <a:solidFill>
                  <a:schemeClr val="tx1">
                    <a:lumMod val="75000"/>
                    <a:lumOff val="25000"/>
                    <a:alpha val="90000"/>
                  </a:schemeClr>
                </a:solidFill>
                <a:uFill>
                  <a:solidFill>
                    <a:srgbClr val="FFFFFF">
                      <a:alpha val="90000"/>
                    </a:srgbClr>
                  </a:solidFill>
                </a:uFill>
                <a:ea typeface="阿里巴巴普惠体 R" panose="00020600040101010101" pitchFamily="18" charset="-122"/>
                <a:cs typeface="阿里巴巴普惠体 R" panose="00020600040101010101" pitchFamily="18" charset="-122"/>
              </a:rPr>
              <a:t>单击此处添加标题单击此处添加副标单击此处添加标题</a:t>
            </a:r>
            <a:endParaRPr lang="en-US" altLang="zh-CN" sz="1200" dirty="0">
              <a:solidFill>
                <a:schemeClr val="tx1">
                  <a:lumMod val="50000"/>
                  <a:lumOff val="50000"/>
                </a:schemeClr>
              </a:solidFill>
              <a:ea typeface="阿里巴巴普惠体 R" panose="00020600040101010101" pitchFamily="18" charset="-122"/>
              <a:cs typeface="阿里巴巴普惠体 R" panose="00020600040101010101" pitchFamily="18" charset="-122"/>
            </a:endParaRPr>
          </a:p>
        </p:txBody>
      </p:sp>
      <p:grpSp>
        <p:nvGrpSpPr>
          <p:cNvPr id="13" name="组合 12"/>
          <p:cNvGrpSpPr/>
          <p:nvPr/>
        </p:nvGrpSpPr>
        <p:grpSpPr>
          <a:xfrm>
            <a:off x="8105776" y="2095501"/>
            <a:ext cx="2952750" cy="1107594"/>
            <a:chOff x="2677265" y="1996356"/>
            <a:chExt cx="2952750" cy="1107594"/>
          </a:xfrm>
        </p:grpSpPr>
        <p:sp>
          <p:nvSpPr>
            <p:cNvPr id="14" name="矩形 13"/>
            <p:cNvSpPr/>
            <p:nvPr/>
          </p:nvSpPr>
          <p:spPr>
            <a:xfrm>
              <a:off x="2677265" y="2346820"/>
              <a:ext cx="2952750"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ea typeface="阿里巴巴普惠体 R" panose="00020600040101010101" pitchFamily="18" charset="-122"/>
                  <a:cs typeface="阿里巴巴普惠体 R" panose="00020600040101010101" pitchFamily="18" charset="-122"/>
                </a:rPr>
                <a:t>用户可以在投影仪或者计算机上进行演示，也可以将演示文稿打印出来，制作成胶片，以便应用到更广泛的领域中</a:t>
              </a:r>
            </a:p>
          </p:txBody>
        </p:sp>
        <p:sp>
          <p:nvSpPr>
            <p:cNvPr id="15" name="矩形 14"/>
            <p:cNvSpPr/>
            <p:nvPr/>
          </p:nvSpPr>
          <p:spPr>
            <a:xfrm>
              <a:off x="2677265" y="1996356"/>
              <a:ext cx="2084387" cy="40331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ea typeface="阿里巴巴普惠体 R" panose="00020600040101010101" pitchFamily="18" charset="-122"/>
                  <a:cs typeface="阿里巴巴普惠体 R" panose="00020600040101010101" pitchFamily="18" charset="-122"/>
                </a:rPr>
                <a:t>标题文字添加</a:t>
              </a:r>
            </a:p>
          </p:txBody>
        </p:sp>
      </p:grpSp>
      <p:grpSp>
        <p:nvGrpSpPr>
          <p:cNvPr id="16" name="组合 15"/>
          <p:cNvGrpSpPr/>
          <p:nvPr/>
        </p:nvGrpSpPr>
        <p:grpSpPr>
          <a:xfrm>
            <a:off x="8105776" y="4286251"/>
            <a:ext cx="2952750" cy="1107594"/>
            <a:chOff x="2677265" y="1996356"/>
            <a:chExt cx="2952750" cy="1107594"/>
          </a:xfrm>
        </p:grpSpPr>
        <p:sp>
          <p:nvSpPr>
            <p:cNvPr id="17" name="矩形 16"/>
            <p:cNvSpPr/>
            <p:nvPr/>
          </p:nvSpPr>
          <p:spPr>
            <a:xfrm>
              <a:off x="2677265" y="2346820"/>
              <a:ext cx="2952750"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ea typeface="阿里巴巴普惠体 R" panose="00020600040101010101" pitchFamily="18" charset="-122"/>
                  <a:cs typeface="阿里巴巴普惠体 R" panose="00020600040101010101" pitchFamily="18" charset="-122"/>
                </a:rPr>
                <a:t>用户可以在投影仪或者计算机上进行演示，也可以将演示文稿打印出来，制作成胶片，以便应用到更广泛的领域中</a:t>
              </a:r>
            </a:p>
          </p:txBody>
        </p:sp>
        <p:sp>
          <p:nvSpPr>
            <p:cNvPr id="18" name="矩形 17"/>
            <p:cNvSpPr/>
            <p:nvPr/>
          </p:nvSpPr>
          <p:spPr>
            <a:xfrm>
              <a:off x="2677265" y="1996356"/>
              <a:ext cx="2084387" cy="40331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ea typeface="阿里巴巴普惠体 R" panose="00020600040101010101" pitchFamily="18" charset="-122"/>
                  <a:cs typeface="阿里巴巴普惠体 R" panose="00020600040101010101" pitchFamily="18" charset="-122"/>
                </a:rPr>
                <a:t>标题文字添加</a:t>
              </a:r>
            </a:p>
          </p:txBody>
        </p:sp>
      </p:grpSp>
      <p:grpSp>
        <p:nvGrpSpPr>
          <p:cNvPr id="19" name="组合 18"/>
          <p:cNvGrpSpPr/>
          <p:nvPr/>
        </p:nvGrpSpPr>
        <p:grpSpPr>
          <a:xfrm>
            <a:off x="1095805" y="2095501"/>
            <a:ext cx="2952750" cy="1107594"/>
            <a:chOff x="2677265" y="1996356"/>
            <a:chExt cx="2952750" cy="1107594"/>
          </a:xfrm>
        </p:grpSpPr>
        <p:sp>
          <p:nvSpPr>
            <p:cNvPr id="20" name="矩形 19"/>
            <p:cNvSpPr/>
            <p:nvPr/>
          </p:nvSpPr>
          <p:spPr>
            <a:xfrm>
              <a:off x="2677265" y="2346820"/>
              <a:ext cx="2952750"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ea typeface="阿里巴巴普惠体 R" panose="00020600040101010101" pitchFamily="18" charset="-122"/>
                  <a:cs typeface="阿里巴巴普惠体 R" panose="00020600040101010101" pitchFamily="18" charset="-122"/>
                </a:rPr>
                <a:t>用户可以在投影仪或者计算机上进行演示，也可以将演示文稿打印出来，制作成胶片，以便应用到更广泛的领域中</a:t>
              </a:r>
            </a:p>
          </p:txBody>
        </p:sp>
        <p:sp>
          <p:nvSpPr>
            <p:cNvPr id="21" name="矩形 20"/>
            <p:cNvSpPr/>
            <p:nvPr/>
          </p:nvSpPr>
          <p:spPr>
            <a:xfrm>
              <a:off x="2677265" y="1996356"/>
              <a:ext cx="2084387" cy="40331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ea typeface="阿里巴巴普惠体 R" panose="00020600040101010101" pitchFamily="18" charset="-122"/>
                  <a:cs typeface="阿里巴巴普惠体 R" panose="00020600040101010101" pitchFamily="18" charset="-122"/>
                </a:rPr>
                <a:t>标题文字添加</a:t>
              </a:r>
            </a:p>
          </p:txBody>
        </p:sp>
      </p:grpSp>
      <p:grpSp>
        <p:nvGrpSpPr>
          <p:cNvPr id="22" name="组合 21"/>
          <p:cNvGrpSpPr/>
          <p:nvPr/>
        </p:nvGrpSpPr>
        <p:grpSpPr>
          <a:xfrm>
            <a:off x="1095805" y="4286251"/>
            <a:ext cx="2952750" cy="1107594"/>
            <a:chOff x="2677265" y="1996356"/>
            <a:chExt cx="2952750" cy="1107594"/>
          </a:xfrm>
        </p:grpSpPr>
        <p:sp>
          <p:nvSpPr>
            <p:cNvPr id="23" name="矩形 22"/>
            <p:cNvSpPr/>
            <p:nvPr/>
          </p:nvSpPr>
          <p:spPr>
            <a:xfrm>
              <a:off x="2677265" y="2346820"/>
              <a:ext cx="2952750"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ea typeface="阿里巴巴普惠体 R" panose="00020600040101010101" pitchFamily="18" charset="-122"/>
                  <a:cs typeface="阿里巴巴普惠体 R" panose="00020600040101010101" pitchFamily="18" charset="-122"/>
                </a:rPr>
                <a:t>用户可以在投影仪或者计算机上进行演示，也可以将演示文稿打印出来，制作成胶片，以便应用到更广泛的领域中</a:t>
              </a:r>
            </a:p>
          </p:txBody>
        </p:sp>
        <p:sp>
          <p:nvSpPr>
            <p:cNvPr id="24" name="矩形 23"/>
            <p:cNvSpPr/>
            <p:nvPr/>
          </p:nvSpPr>
          <p:spPr>
            <a:xfrm>
              <a:off x="2677265" y="1996356"/>
              <a:ext cx="2084387" cy="40331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ea typeface="阿里巴巴普惠体 R" panose="00020600040101010101" pitchFamily="18" charset="-122"/>
                  <a:cs typeface="阿里巴巴普惠体 R" panose="00020600040101010101" pitchFamily="18" charset="-122"/>
                </a:rPr>
                <a:t>标题文字添加</a:t>
              </a:r>
            </a:p>
          </p:txBody>
        </p:sp>
      </p:grpSp>
      <p:pic>
        <p:nvPicPr>
          <p:cNvPr id="26" name="图片 25"/>
          <p:cNvPicPr>
            <a:picLocks noChangeAspect="1"/>
          </p:cNvPicPr>
          <p:nvPr/>
        </p:nvPicPr>
        <p:blipFill>
          <a:blip r:embed="rId2"/>
          <a:stretch>
            <a:fillRect/>
          </a:stretch>
        </p:blipFill>
        <p:spPr>
          <a:xfrm>
            <a:off x="4012582" y="1863315"/>
            <a:ext cx="3950318" cy="39503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6" presetClass="entr" presetSubtype="16"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circle(in)">
                                      <p:cBhvr>
                                        <p:cTn id="24"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直接连接符 31"/>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4362192" y="345292"/>
            <a:ext cx="3467616" cy="584775"/>
          </a:xfrm>
          <a:prstGeom prst="rect">
            <a:avLst/>
          </a:prstGeom>
          <a:noFill/>
        </p:spPr>
        <p:txBody>
          <a:bodyPr wrap="none" rtlCol="0">
            <a:spAutoFit/>
            <a:scene3d>
              <a:camera prst="orthographicFront"/>
              <a:lightRig rig="threePt" dir="t"/>
            </a:scene3d>
            <a:sp3d contourW="12700"/>
          </a:bodyPr>
          <a:lstStyle/>
          <a:p>
            <a:pPr algn="ctr"/>
            <a:r>
              <a:rPr lang="zh-CN" altLang="en-US" sz="3200" dirty="0">
                <a:ea typeface="阿里巴巴普惠体 R" panose="00020600040101010101" pitchFamily="18" charset="-122"/>
                <a:cs typeface="阿里巴巴普惠体 R" panose="00020600040101010101" pitchFamily="18" charset="-122"/>
              </a:rPr>
              <a:t>标题文字添加此处</a:t>
            </a:r>
          </a:p>
        </p:txBody>
      </p:sp>
      <p:sp>
        <p:nvSpPr>
          <p:cNvPr id="35" name="文本框 34"/>
          <p:cNvSpPr txBox="1"/>
          <p:nvPr/>
        </p:nvSpPr>
        <p:spPr>
          <a:xfrm>
            <a:off x="2514599" y="875974"/>
            <a:ext cx="7188202" cy="276999"/>
          </a:xfrm>
          <a:prstGeom prst="rect">
            <a:avLst/>
          </a:prstGeom>
          <a:noFill/>
        </p:spPr>
        <p:txBody>
          <a:bodyPr wrap="square" rtlCol="0">
            <a:spAutoFit/>
            <a:scene3d>
              <a:camera prst="orthographicFront"/>
              <a:lightRig rig="threePt" dir="t"/>
            </a:scene3d>
            <a:sp3d contourW="12700"/>
          </a:bodyPr>
          <a:lstStyle/>
          <a:p>
            <a:pPr algn="ctr"/>
            <a:r>
              <a:rPr lang="zh-CN" altLang="en-US" sz="1200" kern="0" dirty="0">
                <a:solidFill>
                  <a:schemeClr val="tx1">
                    <a:lumMod val="75000"/>
                    <a:lumOff val="25000"/>
                    <a:alpha val="90000"/>
                  </a:schemeClr>
                </a:solidFill>
                <a:uFill>
                  <a:solidFill>
                    <a:srgbClr val="FFFFFF">
                      <a:alpha val="90000"/>
                    </a:srgbClr>
                  </a:solidFill>
                </a:uFill>
                <a:ea typeface="阿里巴巴普惠体 R" panose="00020600040101010101" pitchFamily="18" charset="-122"/>
                <a:cs typeface="阿里巴巴普惠体 R" panose="00020600040101010101" pitchFamily="18" charset="-122"/>
              </a:rPr>
              <a:t>单击此处添加标题单击此处添加副标单击此处添加标题</a:t>
            </a:r>
            <a:endParaRPr lang="en-US" altLang="zh-CN" sz="1200" dirty="0">
              <a:solidFill>
                <a:schemeClr val="tx1">
                  <a:lumMod val="50000"/>
                  <a:lumOff val="50000"/>
                </a:schemeClr>
              </a:solidFill>
              <a:ea typeface="阿里巴巴普惠体 R" panose="00020600040101010101" pitchFamily="18" charset="-122"/>
              <a:cs typeface="阿里巴巴普惠体 R" panose="00020600040101010101" pitchFamily="18" charset="-122"/>
            </a:endParaRPr>
          </a:p>
        </p:txBody>
      </p:sp>
      <p:grpSp>
        <p:nvGrpSpPr>
          <p:cNvPr id="36" name="组合 35"/>
          <p:cNvGrpSpPr/>
          <p:nvPr/>
        </p:nvGrpSpPr>
        <p:grpSpPr>
          <a:xfrm>
            <a:off x="8215606" y="1955305"/>
            <a:ext cx="2676525" cy="885995"/>
            <a:chOff x="2677264" y="1996356"/>
            <a:chExt cx="2676525" cy="885995"/>
          </a:xfrm>
        </p:grpSpPr>
        <p:sp>
          <p:nvSpPr>
            <p:cNvPr id="37" name="矩形 36"/>
            <p:cNvSpPr/>
            <p:nvPr/>
          </p:nvSpPr>
          <p:spPr>
            <a:xfrm>
              <a:off x="2677264" y="2346820"/>
              <a:ext cx="2676525"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ea typeface="阿里巴巴普惠体 R" panose="00020600040101010101" pitchFamily="18" charset="-122"/>
                  <a:cs typeface="阿里巴巴普惠体 R" panose="00020600040101010101" pitchFamily="18" charset="-122"/>
                </a:rPr>
                <a:t>用户可以在投影仪或者计算机上进行演示也可以将演示文稿打印出来</a:t>
              </a:r>
            </a:p>
          </p:txBody>
        </p:sp>
        <p:sp>
          <p:nvSpPr>
            <p:cNvPr id="38" name="矩形 37"/>
            <p:cNvSpPr/>
            <p:nvPr/>
          </p:nvSpPr>
          <p:spPr>
            <a:xfrm>
              <a:off x="2677265" y="1996356"/>
              <a:ext cx="2084387" cy="40331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ea typeface="阿里巴巴普惠体 R" panose="00020600040101010101" pitchFamily="18" charset="-122"/>
                  <a:cs typeface="阿里巴巴普惠体 R" panose="00020600040101010101" pitchFamily="18" charset="-122"/>
                </a:rPr>
                <a:t>标题文字添加</a:t>
              </a:r>
            </a:p>
          </p:txBody>
        </p:sp>
      </p:grpSp>
      <p:grpSp>
        <p:nvGrpSpPr>
          <p:cNvPr id="39" name="组合 38"/>
          <p:cNvGrpSpPr/>
          <p:nvPr/>
        </p:nvGrpSpPr>
        <p:grpSpPr>
          <a:xfrm>
            <a:off x="8418129" y="4693430"/>
            <a:ext cx="2676525" cy="885995"/>
            <a:chOff x="2677264" y="1996356"/>
            <a:chExt cx="2676525" cy="885995"/>
          </a:xfrm>
        </p:grpSpPr>
        <p:sp>
          <p:nvSpPr>
            <p:cNvPr id="40" name="矩形 39"/>
            <p:cNvSpPr/>
            <p:nvPr/>
          </p:nvSpPr>
          <p:spPr>
            <a:xfrm>
              <a:off x="2677264" y="2346820"/>
              <a:ext cx="2676525"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ea typeface="阿里巴巴普惠体 R" panose="00020600040101010101" pitchFamily="18" charset="-122"/>
                  <a:cs typeface="阿里巴巴普惠体 R" panose="00020600040101010101" pitchFamily="18" charset="-122"/>
                </a:rPr>
                <a:t>用户可以在投影仪或者计算机上进行演示也可以将演示文稿打印出来</a:t>
              </a:r>
            </a:p>
          </p:txBody>
        </p:sp>
        <p:sp>
          <p:nvSpPr>
            <p:cNvPr id="41" name="矩形 40"/>
            <p:cNvSpPr/>
            <p:nvPr/>
          </p:nvSpPr>
          <p:spPr>
            <a:xfrm>
              <a:off x="2677265" y="1996356"/>
              <a:ext cx="2084387" cy="40331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ea typeface="阿里巴巴普惠体 R" panose="00020600040101010101" pitchFamily="18" charset="-122"/>
                  <a:cs typeface="阿里巴巴普惠体 R" panose="00020600040101010101" pitchFamily="18" charset="-122"/>
                </a:rPr>
                <a:t>标题文字添加</a:t>
              </a:r>
            </a:p>
          </p:txBody>
        </p:sp>
      </p:grpSp>
      <p:grpSp>
        <p:nvGrpSpPr>
          <p:cNvPr id="42" name="组合 41"/>
          <p:cNvGrpSpPr/>
          <p:nvPr/>
        </p:nvGrpSpPr>
        <p:grpSpPr>
          <a:xfrm>
            <a:off x="3889562" y="5250852"/>
            <a:ext cx="2676525" cy="885995"/>
            <a:chOff x="2677264" y="1996356"/>
            <a:chExt cx="2676525" cy="885995"/>
          </a:xfrm>
        </p:grpSpPr>
        <p:sp>
          <p:nvSpPr>
            <p:cNvPr id="43" name="矩形 42"/>
            <p:cNvSpPr/>
            <p:nvPr/>
          </p:nvSpPr>
          <p:spPr>
            <a:xfrm>
              <a:off x="2677264" y="2346820"/>
              <a:ext cx="2676525"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ea typeface="阿里巴巴普惠体 R" panose="00020600040101010101" pitchFamily="18" charset="-122"/>
                  <a:cs typeface="阿里巴巴普惠体 R" panose="00020600040101010101" pitchFamily="18" charset="-122"/>
                </a:rPr>
                <a:t>用户可以在投影仪或者计算机上进行演示也可以将演示文稿打印出来</a:t>
              </a:r>
            </a:p>
          </p:txBody>
        </p:sp>
        <p:sp>
          <p:nvSpPr>
            <p:cNvPr id="44" name="矩形 43"/>
            <p:cNvSpPr/>
            <p:nvPr/>
          </p:nvSpPr>
          <p:spPr>
            <a:xfrm>
              <a:off x="2677265" y="1996356"/>
              <a:ext cx="2084387" cy="40331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ea typeface="阿里巴巴普惠体 R" panose="00020600040101010101" pitchFamily="18" charset="-122"/>
                  <a:cs typeface="阿里巴巴普惠体 R" panose="00020600040101010101" pitchFamily="18" charset="-122"/>
                </a:rPr>
                <a:t>标题文字添加</a:t>
              </a:r>
            </a:p>
          </p:txBody>
        </p:sp>
      </p:grpSp>
      <p:grpSp>
        <p:nvGrpSpPr>
          <p:cNvPr id="45" name="组合 44"/>
          <p:cNvGrpSpPr/>
          <p:nvPr/>
        </p:nvGrpSpPr>
        <p:grpSpPr>
          <a:xfrm>
            <a:off x="1733229" y="3908723"/>
            <a:ext cx="2676525" cy="885995"/>
            <a:chOff x="2677264" y="1996356"/>
            <a:chExt cx="2676525" cy="885995"/>
          </a:xfrm>
        </p:grpSpPr>
        <p:sp>
          <p:nvSpPr>
            <p:cNvPr id="46" name="矩形 45"/>
            <p:cNvSpPr/>
            <p:nvPr/>
          </p:nvSpPr>
          <p:spPr>
            <a:xfrm>
              <a:off x="2677264" y="2346820"/>
              <a:ext cx="2676525"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ea typeface="阿里巴巴普惠体 R" panose="00020600040101010101" pitchFamily="18" charset="-122"/>
                  <a:cs typeface="阿里巴巴普惠体 R" panose="00020600040101010101" pitchFamily="18" charset="-122"/>
                </a:rPr>
                <a:t>用户可以在投影仪或者计算机上进行演示也可以将演示文稿打印出来</a:t>
              </a:r>
            </a:p>
          </p:txBody>
        </p:sp>
        <p:sp>
          <p:nvSpPr>
            <p:cNvPr id="47" name="矩形 46"/>
            <p:cNvSpPr/>
            <p:nvPr/>
          </p:nvSpPr>
          <p:spPr>
            <a:xfrm>
              <a:off x="2677265" y="1996356"/>
              <a:ext cx="2084387" cy="40331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ea typeface="阿里巴巴普惠体 R" panose="00020600040101010101" pitchFamily="18" charset="-122"/>
                  <a:cs typeface="阿里巴巴普惠体 R" panose="00020600040101010101" pitchFamily="18" charset="-122"/>
                </a:rPr>
                <a:t>标题文字添加</a:t>
              </a:r>
            </a:p>
          </p:txBody>
        </p:sp>
      </p:grpSp>
      <p:grpSp>
        <p:nvGrpSpPr>
          <p:cNvPr id="48" name="组合 47"/>
          <p:cNvGrpSpPr/>
          <p:nvPr/>
        </p:nvGrpSpPr>
        <p:grpSpPr>
          <a:xfrm>
            <a:off x="1189096" y="1625303"/>
            <a:ext cx="2676525" cy="885995"/>
            <a:chOff x="2677264" y="1996356"/>
            <a:chExt cx="2676525" cy="885995"/>
          </a:xfrm>
        </p:grpSpPr>
        <p:sp>
          <p:nvSpPr>
            <p:cNvPr id="49" name="矩形 48"/>
            <p:cNvSpPr/>
            <p:nvPr/>
          </p:nvSpPr>
          <p:spPr>
            <a:xfrm>
              <a:off x="2677264" y="2346820"/>
              <a:ext cx="2676525"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ea typeface="阿里巴巴普惠体 R" panose="00020600040101010101" pitchFamily="18" charset="-122"/>
                  <a:cs typeface="阿里巴巴普惠体 R" panose="00020600040101010101" pitchFamily="18" charset="-122"/>
                </a:rPr>
                <a:t>用户可以在投影仪或者计算机上进行演示也可以将演示文稿打印出来</a:t>
              </a:r>
            </a:p>
          </p:txBody>
        </p:sp>
        <p:sp>
          <p:nvSpPr>
            <p:cNvPr id="50" name="矩形 49"/>
            <p:cNvSpPr/>
            <p:nvPr/>
          </p:nvSpPr>
          <p:spPr>
            <a:xfrm>
              <a:off x="2677265" y="1996356"/>
              <a:ext cx="2084387" cy="40331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ea typeface="阿里巴巴普惠体 R" panose="00020600040101010101" pitchFamily="18" charset="-122"/>
                  <a:cs typeface="阿里巴巴普惠体 R" panose="00020600040101010101" pitchFamily="18" charset="-122"/>
                </a:rPr>
                <a:t>标题文字添加</a:t>
              </a:r>
            </a:p>
          </p:txBody>
        </p:sp>
      </p:grpSp>
      <p:pic>
        <p:nvPicPr>
          <p:cNvPr id="52" name="图片 51"/>
          <p:cNvPicPr>
            <a:picLocks noChangeAspect="1"/>
          </p:cNvPicPr>
          <p:nvPr/>
        </p:nvPicPr>
        <p:blipFill>
          <a:blip r:embed="rId2"/>
          <a:stretch>
            <a:fillRect/>
          </a:stretch>
        </p:blipFill>
        <p:spPr>
          <a:xfrm>
            <a:off x="4513674" y="1454243"/>
            <a:ext cx="3682956" cy="36829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p:tgtEl>
                                          <p:spTgt spid="48"/>
                                        </p:tgtEl>
                                        <p:attrNameLst>
                                          <p:attrName>ppt_x</p:attrName>
                                        </p:attrNameLst>
                                      </p:cBhvr>
                                      <p:tavLst>
                                        <p:tav tm="0">
                                          <p:val>
                                            <p:strVal val="#ppt_x-#ppt_w*1.125000"/>
                                          </p:val>
                                        </p:tav>
                                        <p:tav tm="100000">
                                          <p:val>
                                            <p:strVal val="#ppt_x"/>
                                          </p:val>
                                        </p:tav>
                                      </p:tavLst>
                                    </p:anim>
                                    <p:animEffect transition="in" filter="wipe(right)">
                                      <p:cBhvr>
                                        <p:cTn id="8" dur="500"/>
                                        <p:tgtEl>
                                          <p:spTgt spid="48"/>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additive="base">
                                        <p:cTn id="12" dur="500"/>
                                        <p:tgtEl>
                                          <p:spTgt spid="45"/>
                                        </p:tgtEl>
                                        <p:attrNameLst>
                                          <p:attrName>ppt_x</p:attrName>
                                        </p:attrNameLst>
                                      </p:cBhvr>
                                      <p:tavLst>
                                        <p:tav tm="0">
                                          <p:val>
                                            <p:strVal val="#ppt_x-#ppt_w*1.125000"/>
                                          </p:val>
                                        </p:tav>
                                        <p:tav tm="100000">
                                          <p:val>
                                            <p:strVal val="#ppt_x"/>
                                          </p:val>
                                        </p:tav>
                                      </p:tavLst>
                                    </p:anim>
                                    <p:animEffect transition="in" filter="wipe(right)">
                                      <p:cBhvr>
                                        <p:cTn id="13" dur="500"/>
                                        <p:tgtEl>
                                          <p:spTgt spid="45"/>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500"/>
                                        <p:tgtEl>
                                          <p:spTgt spid="42"/>
                                        </p:tgtEl>
                                        <p:attrNameLst>
                                          <p:attrName>ppt_x</p:attrName>
                                        </p:attrNameLst>
                                      </p:cBhvr>
                                      <p:tavLst>
                                        <p:tav tm="0">
                                          <p:val>
                                            <p:strVal val="#ppt_x-#ppt_w*1.125000"/>
                                          </p:val>
                                        </p:tav>
                                        <p:tav tm="100000">
                                          <p:val>
                                            <p:strVal val="#ppt_x"/>
                                          </p:val>
                                        </p:tav>
                                      </p:tavLst>
                                    </p:anim>
                                    <p:animEffect transition="in" filter="wipe(right)">
                                      <p:cBhvr>
                                        <p:cTn id="18" dur="500"/>
                                        <p:tgtEl>
                                          <p:spTgt spid="42"/>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500"/>
                                        <p:tgtEl>
                                          <p:spTgt spid="39"/>
                                        </p:tgtEl>
                                        <p:attrNameLst>
                                          <p:attrName>ppt_x</p:attrName>
                                        </p:attrNameLst>
                                      </p:cBhvr>
                                      <p:tavLst>
                                        <p:tav tm="0">
                                          <p:val>
                                            <p:strVal val="#ppt_x-#ppt_w*1.125000"/>
                                          </p:val>
                                        </p:tav>
                                        <p:tav tm="100000">
                                          <p:val>
                                            <p:strVal val="#ppt_x"/>
                                          </p:val>
                                        </p:tav>
                                      </p:tavLst>
                                    </p:anim>
                                    <p:animEffect transition="in" filter="wipe(right)">
                                      <p:cBhvr>
                                        <p:cTn id="23" dur="500"/>
                                        <p:tgtEl>
                                          <p:spTgt spid="39"/>
                                        </p:tgtEl>
                                      </p:cBhvr>
                                    </p:animEffect>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500"/>
                                        <p:tgtEl>
                                          <p:spTgt spid="36"/>
                                        </p:tgtEl>
                                        <p:attrNameLst>
                                          <p:attrName>ppt_x</p:attrName>
                                        </p:attrNameLst>
                                      </p:cBhvr>
                                      <p:tavLst>
                                        <p:tav tm="0">
                                          <p:val>
                                            <p:strVal val="#ppt_x-#ppt_w*1.125000"/>
                                          </p:val>
                                        </p:tav>
                                        <p:tav tm="100000">
                                          <p:val>
                                            <p:strVal val="#ppt_x"/>
                                          </p:val>
                                        </p:tav>
                                      </p:tavLst>
                                    </p:anim>
                                    <p:animEffect transition="in" filter="wipe(right)">
                                      <p:cBhvr>
                                        <p:cTn id="28" dur="500"/>
                                        <p:tgtEl>
                                          <p:spTgt spid="36"/>
                                        </p:tgtEl>
                                      </p:cBhvr>
                                    </p:animEffect>
                                  </p:childTnLst>
                                </p:cTn>
                              </p:par>
                            </p:childTnLst>
                          </p:cTn>
                        </p:par>
                        <p:par>
                          <p:cTn id="29" fill="hold">
                            <p:stCondLst>
                              <p:cond delay="2500"/>
                            </p:stCondLst>
                            <p:childTnLst>
                              <p:par>
                                <p:cTn id="30" presetID="6" presetClass="entr" presetSubtype="16" fill="hold" nodeType="after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circle(in)">
                                      <p:cBhvr>
                                        <p:cTn id="32" dur="2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screen"/>
          <a:srcRect/>
          <a:stretch>
            <a:fillRect/>
          </a:stretch>
        </p:blipFill>
        <p:spPr>
          <a:xfrm>
            <a:off x="0" y="-143979"/>
            <a:ext cx="12447963" cy="7001979"/>
          </a:xfrm>
          <a:prstGeom prst="rect">
            <a:avLst/>
          </a:prstGeom>
        </p:spPr>
      </p:pic>
      <p:pic>
        <p:nvPicPr>
          <p:cNvPr id="26" name="图片 25"/>
          <p:cNvPicPr>
            <a:picLocks noChangeAspect="1"/>
          </p:cNvPicPr>
          <p:nvPr/>
        </p:nvPicPr>
        <p:blipFill>
          <a:blip r:embed="rId3" cstate="screen"/>
          <a:stretch>
            <a:fillRect/>
          </a:stretch>
        </p:blipFill>
        <p:spPr>
          <a:xfrm>
            <a:off x="-802752" y="-977033"/>
            <a:ext cx="5967001" cy="5316806"/>
          </a:xfrm>
          <a:prstGeom prst="rect">
            <a:avLst/>
          </a:prstGeom>
        </p:spPr>
      </p:pic>
      <p:pic>
        <p:nvPicPr>
          <p:cNvPr id="27" name="图片 26"/>
          <p:cNvPicPr>
            <a:picLocks noChangeAspect="1"/>
          </p:cNvPicPr>
          <p:nvPr/>
        </p:nvPicPr>
        <p:blipFill>
          <a:blip r:embed="rId4" cstate="screen"/>
          <a:stretch>
            <a:fillRect/>
          </a:stretch>
        </p:blipFill>
        <p:spPr>
          <a:xfrm>
            <a:off x="0" y="549128"/>
            <a:ext cx="2397029" cy="1995055"/>
          </a:xfrm>
          <a:prstGeom prst="rect">
            <a:avLst/>
          </a:prstGeom>
        </p:spPr>
      </p:pic>
      <p:pic>
        <p:nvPicPr>
          <p:cNvPr id="5" name="图片 4"/>
          <p:cNvPicPr>
            <a:picLocks noChangeAspect="1"/>
          </p:cNvPicPr>
          <p:nvPr/>
        </p:nvPicPr>
        <p:blipFill>
          <a:blip r:embed="rId5" cstate="screen"/>
          <a:stretch>
            <a:fillRect/>
          </a:stretch>
        </p:blipFill>
        <p:spPr>
          <a:xfrm>
            <a:off x="1518315" y="985218"/>
            <a:ext cx="2143018" cy="1878719"/>
          </a:xfrm>
          <a:prstGeom prst="rect">
            <a:avLst/>
          </a:prstGeom>
        </p:spPr>
      </p:pic>
      <p:pic>
        <p:nvPicPr>
          <p:cNvPr id="8" name="图片 7"/>
          <p:cNvPicPr>
            <a:picLocks noChangeAspect="1"/>
          </p:cNvPicPr>
          <p:nvPr/>
        </p:nvPicPr>
        <p:blipFill>
          <a:blip r:embed="rId6"/>
          <a:stretch>
            <a:fillRect/>
          </a:stretch>
        </p:blipFill>
        <p:spPr>
          <a:xfrm rot="16200000">
            <a:off x="7858125" y="2021190"/>
            <a:ext cx="4762500" cy="3162300"/>
          </a:xfrm>
          <a:prstGeom prst="rect">
            <a:avLst/>
          </a:prstGeom>
        </p:spPr>
      </p:pic>
      <p:sp>
        <p:nvSpPr>
          <p:cNvPr id="9" name="矩形 8"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p:nvPr/>
        </p:nvSpPr>
        <p:spPr>
          <a:xfrm>
            <a:off x="5817452" y="3714750"/>
            <a:ext cx="4962293" cy="2012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 R" panose="00020600040101010101" pitchFamily="18" charset="-122"/>
              <a:cs typeface="阿里巴巴普惠体 R" panose="00020600040101010101" pitchFamily="18" charset="-122"/>
            </a:endParaRPr>
          </a:p>
        </p:txBody>
      </p:sp>
      <p:sp>
        <p:nvSpPr>
          <p:cNvPr id="10" name="文本框 5"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5975404" y="3888090"/>
            <a:ext cx="4626585" cy="646331"/>
          </a:xfrm>
          <a:prstGeom prst="rect">
            <a:avLst/>
          </a:prstGeom>
          <a:noFill/>
        </p:spPr>
        <p:txBody>
          <a:bodyPr vert="horz" wrap="square" rtlCol="0">
            <a:spAutoFit/>
          </a:bodyPr>
          <a:lstStyle/>
          <a:p>
            <a:pPr algn="dist"/>
            <a:r>
              <a:rPr lang="zh-CN" altLang="en-US" sz="3600" dirty="0">
                <a:ea typeface="阿里巴巴普惠体 R" panose="00020600040101010101" pitchFamily="18" charset="-122"/>
                <a:cs typeface="阿里巴巴普惠体 R" panose="00020600040101010101" pitchFamily="18" charset="-122"/>
              </a:rPr>
              <a:t>远山低尽不成歌</a:t>
            </a:r>
          </a:p>
        </p:txBody>
      </p:sp>
      <p:sp>
        <p:nvSpPr>
          <p:cNvPr id="11" name="文本框 6"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6359107" y="4534421"/>
            <a:ext cx="4242882" cy="1002967"/>
          </a:xfrm>
          <a:prstGeom prst="rect">
            <a:avLst/>
          </a:prstGeom>
          <a:noFill/>
        </p:spPr>
        <p:txBody>
          <a:bodyPr vert="horz" wrap="square" rtlCol="0">
            <a:spAutoFit/>
          </a:bodyPr>
          <a:lstStyle/>
          <a:p>
            <a:pPr algn="r">
              <a:lnSpc>
                <a:spcPct val="200000"/>
              </a:lnSpc>
            </a:pPr>
            <a:r>
              <a:rPr lang="zh-CN" altLang="en-US" sz="1600" dirty="0">
                <a:ea typeface="阿里巴巴普惠体 R" panose="00020600040101010101" pitchFamily="18" charset="-122"/>
                <a:cs typeface="阿里巴巴普惠体 R" panose="00020600040101010101" pitchFamily="18" charset="-122"/>
              </a:rPr>
              <a:t>黑影一幕幕的直盖下来，麻雀儿都回家了</a:t>
            </a:r>
            <a:r>
              <a:rPr lang="zh-CN" altLang="en-US" sz="1600" dirty="0">
                <a:solidFill>
                  <a:srgbClr val="334857"/>
                </a:solidFill>
                <a:ea typeface="阿里巴巴普惠体 R" panose="00020600040101010101" pitchFamily="18" charset="-122"/>
                <a:cs typeface="阿里巴巴普惠体 R" panose="00020600040101010101" pitchFamily="18" charset="-122"/>
              </a:rPr>
              <a:t>。</a:t>
            </a:r>
            <a:endParaRPr lang="en-US" altLang="zh-CN" sz="1600" dirty="0">
              <a:solidFill>
                <a:srgbClr val="334857"/>
              </a:solidFill>
              <a:ea typeface="阿里巴巴普惠体 R" panose="00020600040101010101" pitchFamily="18" charset="-122"/>
              <a:cs typeface="阿里巴巴普惠体 R" panose="00020600040101010101" pitchFamily="18" charset="-122"/>
            </a:endParaRPr>
          </a:p>
          <a:p>
            <a:pPr algn="r">
              <a:lnSpc>
                <a:spcPct val="200000"/>
              </a:lnSpc>
            </a:pPr>
            <a:r>
              <a:rPr lang="zh-CN" altLang="en-US" sz="1600" dirty="0">
                <a:ea typeface="阿里巴巴普惠体 R" panose="00020600040101010101" pitchFamily="18" charset="-122"/>
                <a:cs typeface="阿里巴巴普惠体 R" panose="00020600040101010101" pitchFamily="18" charset="-122"/>
              </a:rPr>
              <a:t>这叫做孤单的况味。</a:t>
            </a:r>
            <a:endParaRPr lang="en-US" altLang="zh-CN" sz="1600" dirty="0">
              <a:ea typeface="阿里巴巴普惠体 R" panose="00020600040101010101" pitchFamily="18" charset="-122"/>
              <a:cs typeface="阿里巴巴普惠体 R" panose="00020600040101010101" pitchFamily="18" charset="-122"/>
            </a:endParaRPr>
          </a:p>
        </p:txBody>
      </p:sp>
      <p:sp>
        <p:nvSpPr>
          <p:cNvPr id="12" name="文本框 3"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4582117" y="1370732"/>
            <a:ext cx="4922409" cy="2646878"/>
          </a:xfrm>
          <a:prstGeom prst="rect">
            <a:avLst/>
          </a:prstGeom>
          <a:noFill/>
        </p:spPr>
        <p:txBody>
          <a:bodyPr vert="horz" wrap="square" rtlCol="0">
            <a:spAutoFit/>
          </a:bodyPr>
          <a:lstStyle/>
          <a:p>
            <a:pPr algn="ctr"/>
            <a:r>
              <a:rPr lang="en-US" altLang="zh-CN" sz="16600" dirty="0" smtClean="0">
                <a:solidFill>
                  <a:srgbClr val="E7E7E7"/>
                </a:solidFill>
                <a:latin typeface="方正细谭黑简体" panose="02000000000000000000" pitchFamily="2" charset="-122"/>
                <a:ea typeface="方正细谭黑简体" panose="02000000000000000000" pitchFamily="2" charset="-122"/>
                <a:cs typeface="阿里巴巴普惠体 R" panose="00020600040101010101" pitchFamily="18" charset="-122"/>
              </a:rPr>
              <a:t>02</a:t>
            </a:r>
            <a:endParaRPr lang="zh-CN" altLang="en-US" sz="16600" dirty="0">
              <a:solidFill>
                <a:srgbClr val="E7E7E7"/>
              </a:solidFill>
              <a:latin typeface="方正细谭黑简体" panose="02000000000000000000" pitchFamily="2" charset="-122"/>
              <a:ea typeface="方正细谭黑简体" panose="02000000000000000000" pitchFamily="2" charset="-122"/>
              <a:cs typeface="阿里巴巴普惠体 R" panose="00020600040101010101" pitchFamily="18"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circle(in)">
                                      <p:cBhvr>
                                        <p:cTn id="11" dur="2000"/>
                                        <p:tgtEl>
                                          <p:spTgt spid="26"/>
                                        </p:tgtEl>
                                      </p:cBhvr>
                                    </p:animEffect>
                                  </p:childTnLst>
                                </p:cTn>
                              </p:par>
                            </p:childTnLst>
                          </p:cTn>
                        </p:par>
                        <p:par>
                          <p:cTn id="12" fill="hold">
                            <p:stCondLst>
                              <p:cond delay="4000"/>
                            </p:stCondLst>
                            <p:childTnLst>
                              <p:par>
                                <p:cTn id="13" presetID="14" presetClass="entr" presetSubtype="1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randombar(horizontal)">
                                      <p:cBhvr>
                                        <p:cTn id="15" dur="500"/>
                                        <p:tgtEl>
                                          <p:spTgt spid="27"/>
                                        </p:tgtEl>
                                      </p:cBhvr>
                                    </p:animEffect>
                                  </p:childTnLst>
                                </p:cTn>
                              </p:par>
                            </p:childTnLst>
                          </p:cTn>
                        </p:par>
                        <p:par>
                          <p:cTn id="16" fill="hold">
                            <p:stCondLst>
                              <p:cond delay="4500"/>
                            </p:stCondLst>
                            <p:childTnLst>
                              <p:par>
                                <p:cTn id="17" presetID="2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heel(1)">
                                      <p:cBhvr>
                                        <p:cTn id="25" dur="2000"/>
                                        <p:tgtEl>
                                          <p:spTgt spid="11"/>
                                        </p:tgtEl>
                                      </p:cBhvr>
                                    </p:animEffect>
                                  </p:childTnLst>
                                </p:cTn>
                              </p:par>
                            </p:childTnLst>
                          </p:cTn>
                        </p:par>
                        <p:par>
                          <p:cTn id="26" fill="hold">
                            <p:stCondLst>
                              <p:cond delay="5000"/>
                            </p:stCondLst>
                            <p:childTnLst>
                              <p:par>
                                <p:cTn id="27" presetID="21" presetClass="entr" presetSubtype="1"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heel(1)">
                                      <p:cBhvr>
                                        <p:cTn id="29" dur="2000"/>
                                        <p:tgtEl>
                                          <p:spTgt spid="8"/>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heel(1)">
                                      <p:cBhvr>
                                        <p:cTn id="3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d40523a-94c9-48a3-b0b5-21058e317182"/>
          <p:cNvGrpSpPr>
            <a:grpSpLocks noChangeAspect="1"/>
          </p:cNvGrpSpPr>
          <p:nvPr/>
        </p:nvGrpSpPr>
        <p:grpSpPr>
          <a:xfrm>
            <a:off x="2141976" y="3749697"/>
            <a:ext cx="7860538" cy="1076193"/>
            <a:chOff x="2198352" y="4011390"/>
            <a:chExt cx="7860538" cy="1076193"/>
          </a:xfrm>
        </p:grpSpPr>
        <p:cxnSp>
          <p:nvCxnSpPr>
            <p:cNvPr id="3" name="ïşḻïďê-Straight Connector 2"/>
            <p:cNvCxnSpPr/>
            <p:nvPr/>
          </p:nvCxnSpPr>
          <p:spPr>
            <a:xfrm>
              <a:off x="2198352" y="4011390"/>
              <a:ext cx="0" cy="407804"/>
            </a:xfrm>
            <a:prstGeom prst="line">
              <a:avLst/>
            </a:prstGeom>
            <a:ln w="12700">
              <a:solidFill>
                <a:schemeClr val="bg1">
                  <a:lumMod val="75000"/>
                </a:schemeClr>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 name="ïşḻïďê-Straight Connector 4"/>
            <p:cNvCxnSpPr/>
            <p:nvPr/>
          </p:nvCxnSpPr>
          <p:spPr>
            <a:xfrm>
              <a:off x="4165040" y="4640669"/>
              <a:ext cx="0" cy="407804"/>
            </a:xfrm>
            <a:prstGeom prst="line">
              <a:avLst/>
            </a:prstGeom>
            <a:ln w="12700">
              <a:solidFill>
                <a:schemeClr val="bg1">
                  <a:lumMod val="75000"/>
                </a:schemeClr>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ïşḻïďê-Straight Connector 6"/>
            <p:cNvCxnSpPr/>
            <p:nvPr/>
          </p:nvCxnSpPr>
          <p:spPr>
            <a:xfrm>
              <a:off x="6130175" y="4049830"/>
              <a:ext cx="0" cy="407804"/>
            </a:xfrm>
            <a:prstGeom prst="line">
              <a:avLst/>
            </a:prstGeom>
            <a:ln w="12700">
              <a:solidFill>
                <a:schemeClr val="bg1">
                  <a:lumMod val="75000"/>
                </a:schemeClr>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ïşḻïďê-Straight Connector 8"/>
            <p:cNvCxnSpPr/>
            <p:nvPr/>
          </p:nvCxnSpPr>
          <p:spPr>
            <a:xfrm>
              <a:off x="8095309" y="4679779"/>
              <a:ext cx="0" cy="407804"/>
            </a:xfrm>
            <a:prstGeom prst="line">
              <a:avLst/>
            </a:prstGeom>
            <a:ln w="12700">
              <a:solidFill>
                <a:schemeClr val="bg1">
                  <a:lumMod val="75000"/>
                </a:schemeClr>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ïşḻïďê-Straight Connector 10"/>
            <p:cNvCxnSpPr/>
            <p:nvPr/>
          </p:nvCxnSpPr>
          <p:spPr>
            <a:xfrm>
              <a:off x="10058890" y="4088940"/>
              <a:ext cx="0" cy="407804"/>
            </a:xfrm>
            <a:prstGeom prst="line">
              <a:avLst/>
            </a:prstGeom>
            <a:ln w="12700">
              <a:solidFill>
                <a:schemeClr val="bg1">
                  <a:lumMod val="75000"/>
                </a:schemeClr>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8" name="直接连接符 7"/>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362192" y="345292"/>
            <a:ext cx="3467616" cy="584775"/>
          </a:xfrm>
          <a:prstGeom prst="rect">
            <a:avLst/>
          </a:prstGeom>
          <a:noFill/>
        </p:spPr>
        <p:txBody>
          <a:bodyPr wrap="none" rtlCol="0">
            <a:spAutoFit/>
            <a:scene3d>
              <a:camera prst="orthographicFront"/>
              <a:lightRig rig="threePt" dir="t"/>
            </a:scene3d>
            <a:sp3d contourW="12700"/>
          </a:bodyPr>
          <a:lstStyle/>
          <a:p>
            <a:pPr algn="ctr"/>
            <a:r>
              <a:rPr lang="zh-CN" altLang="en-US" sz="3200" dirty="0">
                <a:ea typeface="阿里巴巴普惠体 R" panose="00020600040101010101" pitchFamily="18" charset="-122"/>
                <a:cs typeface="阿里巴巴普惠体 R" panose="00020600040101010101" pitchFamily="18" charset="-122"/>
              </a:rPr>
              <a:t>标题文字添加此处</a:t>
            </a:r>
          </a:p>
        </p:txBody>
      </p:sp>
      <p:sp>
        <p:nvSpPr>
          <p:cNvPr id="11" name="文本框 10"/>
          <p:cNvSpPr txBox="1"/>
          <p:nvPr/>
        </p:nvSpPr>
        <p:spPr>
          <a:xfrm>
            <a:off x="2514599" y="875974"/>
            <a:ext cx="7188202" cy="276999"/>
          </a:xfrm>
          <a:prstGeom prst="rect">
            <a:avLst/>
          </a:prstGeom>
          <a:noFill/>
        </p:spPr>
        <p:txBody>
          <a:bodyPr wrap="square" rtlCol="0">
            <a:spAutoFit/>
            <a:scene3d>
              <a:camera prst="orthographicFront"/>
              <a:lightRig rig="threePt" dir="t"/>
            </a:scene3d>
            <a:sp3d contourW="12700"/>
          </a:bodyPr>
          <a:lstStyle/>
          <a:p>
            <a:pPr algn="ctr"/>
            <a:r>
              <a:rPr lang="zh-CN" altLang="en-US" sz="1200" kern="0" dirty="0">
                <a:solidFill>
                  <a:schemeClr val="tx1">
                    <a:lumMod val="75000"/>
                    <a:lumOff val="25000"/>
                    <a:alpha val="90000"/>
                  </a:schemeClr>
                </a:solidFill>
                <a:uFill>
                  <a:solidFill>
                    <a:srgbClr val="FFFFFF">
                      <a:alpha val="90000"/>
                    </a:srgbClr>
                  </a:solidFill>
                </a:uFill>
                <a:ea typeface="阿里巴巴普惠体 R" panose="00020600040101010101" pitchFamily="18" charset="-122"/>
                <a:cs typeface="阿里巴巴普惠体 R" panose="00020600040101010101" pitchFamily="18" charset="-122"/>
              </a:rPr>
              <a:t>单击此处添加标题单击此处添加副标单击此处添加标题</a:t>
            </a:r>
            <a:endParaRPr lang="en-US" altLang="zh-CN" sz="1200" dirty="0">
              <a:solidFill>
                <a:schemeClr val="tx1">
                  <a:lumMod val="50000"/>
                  <a:lumOff val="50000"/>
                </a:schemeClr>
              </a:solidFill>
              <a:ea typeface="阿里巴巴普惠体 R" panose="00020600040101010101" pitchFamily="18" charset="-122"/>
              <a:cs typeface="阿里巴巴普惠体 R" panose="00020600040101010101" pitchFamily="18" charset="-122"/>
            </a:endParaRPr>
          </a:p>
        </p:txBody>
      </p:sp>
      <p:sp>
        <p:nvSpPr>
          <p:cNvPr id="17" name="矩形 16"/>
          <p:cNvSpPr/>
          <p:nvPr/>
        </p:nvSpPr>
        <p:spPr>
          <a:xfrm>
            <a:off x="1226505" y="4235051"/>
            <a:ext cx="1834050" cy="7017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tx1">
                    <a:lumMod val="50000"/>
                    <a:lumOff val="50000"/>
                  </a:schemeClr>
                </a:solidFill>
                <a:ea typeface="阿里巴巴普惠体 R" panose="00020600040101010101" pitchFamily="18" charset="-122"/>
                <a:cs typeface="阿里巴巴普惠体 R" panose="00020600040101010101" pitchFamily="18" charset="-122"/>
              </a:rPr>
              <a:t>用户可以在投影仪或者计算机上进行演示也可以将演示文稿打印出来</a:t>
            </a:r>
          </a:p>
        </p:txBody>
      </p:sp>
      <p:sp>
        <p:nvSpPr>
          <p:cNvPr id="18" name="矩形 17"/>
          <p:cNvSpPr/>
          <p:nvPr/>
        </p:nvSpPr>
        <p:spPr>
          <a:xfrm>
            <a:off x="3201154" y="4841366"/>
            <a:ext cx="1834050" cy="7017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tx1">
                    <a:lumMod val="50000"/>
                    <a:lumOff val="50000"/>
                  </a:schemeClr>
                </a:solidFill>
                <a:ea typeface="阿里巴巴普惠体 R" panose="00020600040101010101" pitchFamily="18" charset="-122"/>
                <a:cs typeface="阿里巴巴普惠体 R" panose="00020600040101010101" pitchFamily="18" charset="-122"/>
              </a:rPr>
              <a:t>用户可以在投影仪或者计算机上进行演示也可以将演示文稿打印出来</a:t>
            </a:r>
          </a:p>
        </p:txBody>
      </p:sp>
      <p:sp>
        <p:nvSpPr>
          <p:cNvPr id="19" name="矩形 18"/>
          <p:cNvSpPr/>
          <p:nvPr/>
        </p:nvSpPr>
        <p:spPr>
          <a:xfrm>
            <a:off x="5164629" y="4218912"/>
            <a:ext cx="1834050" cy="7017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tx1">
                    <a:lumMod val="50000"/>
                    <a:lumOff val="50000"/>
                  </a:schemeClr>
                </a:solidFill>
                <a:ea typeface="阿里巴巴普惠体 R" panose="00020600040101010101" pitchFamily="18" charset="-122"/>
                <a:cs typeface="阿里巴巴普惠体 R" panose="00020600040101010101" pitchFamily="18" charset="-122"/>
              </a:rPr>
              <a:t>用户可以在投影仪或者计算机上进行演示也可以将演示文稿打印出来</a:t>
            </a:r>
          </a:p>
        </p:txBody>
      </p:sp>
      <p:sp>
        <p:nvSpPr>
          <p:cNvPr id="20" name="矩形 19"/>
          <p:cNvSpPr/>
          <p:nvPr/>
        </p:nvSpPr>
        <p:spPr>
          <a:xfrm>
            <a:off x="7128104" y="4850891"/>
            <a:ext cx="1834050" cy="7017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tx1">
                    <a:lumMod val="50000"/>
                    <a:lumOff val="50000"/>
                  </a:schemeClr>
                </a:solidFill>
                <a:ea typeface="阿里巴巴普惠体 R" panose="00020600040101010101" pitchFamily="18" charset="-122"/>
                <a:cs typeface="阿里巴巴普惠体 R" panose="00020600040101010101" pitchFamily="18" charset="-122"/>
              </a:rPr>
              <a:t>用户可以在投影仪或者计算机上进行演示也可以将演示文稿打印出来</a:t>
            </a:r>
          </a:p>
        </p:txBody>
      </p:sp>
      <p:sp>
        <p:nvSpPr>
          <p:cNvPr id="21" name="矩形 20"/>
          <p:cNvSpPr/>
          <p:nvPr/>
        </p:nvSpPr>
        <p:spPr>
          <a:xfrm>
            <a:off x="9102753" y="4271122"/>
            <a:ext cx="1834050" cy="7017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tx1">
                    <a:lumMod val="50000"/>
                    <a:lumOff val="50000"/>
                  </a:schemeClr>
                </a:solidFill>
                <a:ea typeface="阿里巴巴普惠体 R" panose="00020600040101010101" pitchFamily="18" charset="-122"/>
                <a:cs typeface="阿里巴巴普惠体 R" panose="00020600040101010101" pitchFamily="18" charset="-122"/>
              </a:rPr>
              <a:t>用户可以在投影仪或者计算机上进行演示也可以将演示文稿打印出来</a:t>
            </a:r>
          </a:p>
        </p:txBody>
      </p:sp>
      <p:pic>
        <p:nvPicPr>
          <p:cNvPr id="23" name="图片 22"/>
          <p:cNvPicPr>
            <a:picLocks noChangeAspect="1"/>
          </p:cNvPicPr>
          <p:nvPr/>
        </p:nvPicPr>
        <p:blipFill>
          <a:blip r:embed="rId2" cstate="screen"/>
          <a:stretch>
            <a:fillRect/>
          </a:stretch>
        </p:blipFill>
        <p:spPr>
          <a:xfrm>
            <a:off x="1110856" y="1839306"/>
            <a:ext cx="1845715" cy="1266365"/>
          </a:xfrm>
          <a:prstGeom prst="rect">
            <a:avLst/>
          </a:prstGeom>
        </p:spPr>
      </p:pic>
      <p:pic>
        <p:nvPicPr>
          <p:cNvPr id="25" name="图片 24"/>
          <p:cNvPicPr>
            <a:picLocks noChangeAspect="1"/>
          </p:cNvPicPr>
          <p:nvPr/>
        </p:nvPicPr>
        <p:blipFill>
          <a:blip r:embed="rId3" cstate="screen"/>
          <a:stretch>
            <a:fillRect/>
          </a:stretch>
        </p:blipFill>
        <p:spPr>
          <a:xfrm>
            <a:off x="3128771" y="2733490"/>
            <a:ext cx="1899556" cy="1266371"/>
          </a:xfrm>
          <a:prstGeom prst="rect">
            <a:avLst/>
          </a:prstGeom>
        </p:spPr>
      </p:pic>
      <p:pic>
        <p:nvPicPr>
          <p:cNvPr id="27" name="图片 26"/>
          <p:cNvPicPr>
            <a:picLocks noChangeAspect="1"/>
          </p:cNvPicPr>
          <p:nvPr/>
        </p:nvPicPr>
        <p:blipFill>
          <a:blip r:embed="rId4" cstate="screen"/>
          <a:stretch>
            <a:fillRect/>
          </a:stretch>
        </p:blipFill>
        <p:spPr>
          <a:xfrm>
            <a:off x="5202194" y="1773869"/>
            <a:ext cx="1901458" cy="1266371"/>
          </a:xfrm>
          <a:prstGeom prst="rect">
            <a:avLst/>
          </a:prstGeom>
        </p:spPr>
      </p:pic>
      <p:pic>
        <p:nvPicPr>
          <p:cNvPr id="31" name="图片 30"/>
          <p:cNvPicPr>
            <a:picLocks noChangeAspect="1"/>
          </p:cNvPicPr>
          <p:nvPr/>
        </p:nvPicPr>
        <p:blipFill>
          <a:blip r:embed="rId5" cstate="screen"/>
          <a:stretch>
            <a:fillRect/>
          </a:stretch>
        </p:blipFill>
        <p:spPr>
          <a:xfrm>
            <a:off x="9088935" y="2475863"/>
            <a:ext cx="1671355" cy="1109780"/>
          </a:xfrm>
          <a:prstGeom prst="rect">
            <a:avLst/>
          </a:prstGeom>
        </p:spPr>
      </p:pic>
      <p:pic>
        <p:nvPicPr>
          <p:cNvPr id="35" name="图片 34"/>
          <p:cNvPicPr>
            <a:picLocks noChangeAspect="1"/>
          </p:cNvPicPr>
          <p:nvPr/>
        </p:nvPicPr>
        <p:blipFill>
          <a:blip r:embed="rId6" cstate="screen"/>
          <a:stretch>
            <a:fillRect/>
          </a:stretch>
        </p:blipFill>
        <p:spPr>
          <a:xfrm>
            <a:off x="7229981" y="3130209"/>
            <a:ext cx="1617903" cy="11097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1" presetClass="entr" presetSubtype="1"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heel(1)">
                                      <p:cBhvr>
                                        <p:cTn id="32" dur="2000"/>
                                        <p:tgtEl>
                                          <p:spTgt spid="23"/>
                                        </p:tgtEl>
                                      </p:cBhvr>
                                    </p:animEffect>
                                  </p:childTnLst>
                                </p:cTn>
                              </p:par>
                            </p:childTnLst>
                          </p:cTn>
                        </p:par>
                        <p:par>
                          <p:cTn id="33" fill="hold">
                            <p:stCondLst>
                              <p:cond delay="2500"/>
                            </p:stCondLst>
                            <p:childTnLst>
                              <p:par>
                                <p:cTn id="34" presetID="21" presetClass="entr" presetSubtype="1"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heel(1)">
                                      <p:cBhvr>
                                        <p:cTn id="36" dur="2000"/>
                                        <p:tgtEl>
                                          <p:spTgt spid="25"/>
                                        </p:tgtEl>
                                      </p:cBhvr>
                                    </p:animEffect>
                                  </p:childTnLst>
                                </p:cTn>
                              </p:par>
                            </p:childTnLst>
                          </p:cTn>
                        </p:par>
                        <p:par>
                          <p:cTn id="37" fill="hold">
                            <p:stCondLst>
                              <p:cond delay="4500"/>
                            </p:stCondLst>
                            <p:childTnLst>
                              <p:par>
                                <p:cTn id="38" presetID="21" presetClass="entr" presetSubtype="1"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heel(1)">
                                      <p:cBhvr>
                                        <p:cTn id="40" dur="2000"/>
                                        <p:tgtEl>
                                          <p:spTgt spid="27"/>
                                        </p:tgtEl>
                                      </p:cBhvr>
                                    </p:animEffect>
                                  </p:childTnLst>
                                </p:cTn>
                              </p:par>
                            </p:childTnLst>
                          </p:cTn>
                        </p:par>
                        <p:par>
                          <p:cTn id="41" fill="hold">
                            <p:stCondLst>
                              <p:cond delay="6500"/>
                            </p:stCondLst>
                            <p:childTnLst>
                              <p:par>
                                <p:cTn id="42" presetID="21" presetClass="entr" presetSubtype="1"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wheel(1)">
                                      <p:cBhvr>
                                        <p:cTn id="44" dur="2000"/>
                                        <p:tgtEl>
                                          <p:spTgt spid="35"/>
                                        </p:tgtEl>
                                      </p:cBhvr>
                                    </p:animEffect>
                                  </p:childTnLst>
                                </p:cTn>
                              </p:par>
                            </p:childTnLst>
                          </p:cTn>
                        </p:par>
                        <p:par>
                          <p:cTn id="45" fill="hold">
                            <p:stCondLst>
                              <p:cond delay="8500"/>
                            </p:stCondLst>
                            <p:childTnLst>
                              <p:par>
                                <p:cTn id="46" presetID="21" presetClass="entr" presetSubtype="1"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heel(1)">
                                      <p:cBhvr>
                                        <p:cTn id="48"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Lst>
  </p:timing>
</p:sld>
</file>

<file path=ppt/theme/theme1.xml><?xml version="1.0" encoding="utf-8"?>
<a:theme xmlns:a="http://schemas.openxmlformats.org/drawingml/2006/main" name=" www.2ppt.com">
  <a:themeElements>
    <a:clrScheme name="灰度">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1539</Words>
  <Application>Microsoft Office PowerPoint</Application>
  <PresentationFormat>宽屏</PresentationFormat>
  <Paragraphs>128</Paragraphs>
  <Slides>21</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21</vt:i4>
      </vt:variant>
    </vt:vector>
  </HeadingPairs>
  <TitlesOfParts>
    <vt:vector size="29" baseType="lpstr">
      <vt:lpstr>阿里巴巴普惠体 R</vt:lpstr>
      <vt:lpstr>等线</vt:lpstr>
      <vt:lpstr>等线 Light</vt:lpstr>
      <vt:lpstr>方正细谭黑简体</vt:lpstr>
      <vt:lpstr>宋体</vt:lpstr>
      <vt:lpstr>Arial</vt:lpstr>
      <vt:lpstr>Calibri</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2022-03-04T03:54:14Z</dcterms:created>
  <dcterms:modified xsi:type="dcterms:W3CDTF">2023-01-10T05:47:53Z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F56D5E3CCB6C485CAFEC3FDB11D1AE6B</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