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82" r:id="rId4"/>
    <p:sldId id="286" r:id="rId5"/>
    <p:sldId id="287" r:id="rId6"/>
    <p:sldId id="265" r:id="rId7"/>
    <p:sldId id="274" r:id="rId8"/>
    <p:sldId id="285" r:id="rId9"/>
    <p:sldId id="27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D5"/>
    <a:srgbClr val="F892BE"/>
    <a:srgbClr val="FECEDF"/>
    <a:srgbClr val="2B6BBA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lProcess2" loCatId="list" qsTypeId="urn:microsoft.com/office/officeart/2005/8/quickstyle/simple2#3" qsCatId="simple" csTypeId="urn:microsoft.com/office/officeart/2005/8/colors/colorful1#3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/>
      <dgm:spPr/>
      <dgm:t>
        <a:bodyPr/>
        <a:lstStyle/>
        <a:p>
          <a:r>
            <a:rPr lang="zh-CN" altLang="en-US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形容词：</a:t>
          </a:r>
          <a:r>
            <a:rPr lang="en-US" altLang="zh-CN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expensive</a:t>
          </a:r>
          <a:r>
            <a:rPr lang="zh-CN" altLang="en-US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昂贵的；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lovely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可爱的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interested in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对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感兴趣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E4CF676-5A63-4DD3-9B9C-C6263EDA8C72}">
      <dgm:prSet/>
      <dgm:spPr/>
      <dgm:t>
        <a:bodyPr/>
        <a:lstStyle/>
        <a:p>
          <a:pPr rtl="0"/>
          <a:r>
            <a:rPr lang="zh-CN" alt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名词：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fire</a:t>
          </a:r>
          <a:r>
            <a:rPr lang="zh-CN" alt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火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b="0" i="0" u="none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7F9AD61-BF10-43CA-A35F-38CF264B867B}" type="parTrans" cxnId="{F359B4EC-A1BB-458C-B800-598DF12B468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6F70394-A34D-4201-BC52-90CA80230043}" type="sibTrans" cxnId="{F359B4EC-A1BB-458C-B800-598DF12B468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D05606A-6CAD-466F-808C-0A79D066C346}">
      <dgm:prSet/>
      <dgm:spPr/>
      <dgm:t>
        <a:bodyPr/>
        <a:lstStyle/>
        <a:p>
          <a:pPr rtl="0"/>
          <a:r>
            <a:rPr lang="zh-CN" alt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动词：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hear</a:t>
          </a:r>
          <a:r>
            <a:rPr lang="zh-CN" alt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听见的用法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b="0" i="0" u="none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110F0DE-A1C8-4EA5-B3EB-4604465F75BC}" type="sibTrans" cxnId="{2188B553-265B-4D15-8F09-2C755787749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6A436C9-606A-4204-A36F-F75DF27087A8}" type="parTrans" cxnId="{2188B553-265B-4D15-8F09-2C755787749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507B3F6-8792-4A1D-A96F-599ECC8E71D0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all in all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总体来说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82F8505-3687-4804-88DE-6ED8DAEBD7C1}" type="parTrans" cxnId="{C12AF588-4788-43CF-8468-C7D4FF8F9D7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34068CC-1B61-4D98-A7CA-63AE39F45C73}" type="sibTrans" cxnId="{C12AF588-4788-43CF-8468-C7D4FF8F9D7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5057CC6-F419-40E3-8DFF-E03140578EB4}" type="pres">
      <dgm:prSet presAssocID="{AA950893-4562-4F6E-9250-EB5941BC1E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53A614E-8D3E-4431-A74D-DC2CC7430C45}" type="pres">
      <dgm:prSet presAssocID="{820E245F-E84E-49D3-A3F1-D718BF4D25B8}" presName="compNode" presStyleCnt="0"/>
      <dgm:spPr/>
      <dgm:t>
        <a:bodyPr/>
        <a:lstStyle/>
        <a:p>
          <a:endParaRPr lang="zh-CN" altLang="en-US"/>
        </a:p>
      </dgm:t>
    </dgm:pt>
    <dgm:pt modelId="{63542567-55DC-49A3-8A9E-C8F9722F6BA3}" type="pres">
      <dgm:prSet presAssocID="{820E245F-E84E-49D3-A3F1-D718BF4D25B8}" presName="aNode" presStyleLbl="bgShp" presStyleIdx="0" presStyleCnt="2"/>
      <dgm:spPr/>
      <dgm:t>
        <a:bodyPr/>
        <a:lstStyle/>
        <a:p>
          <a:endParaRPr lang="zh-CN" altLang="en-US"/>
        </a:p>
      </dgm:t>
    </dgm:pt>
    <dgm:pt modelId="{68A28360-3853-434A-8350-CAE18DBD7DEB}" type="pres">
      <dgm:prSet presAssocID="{820E245F-E84E-49D3-A3F1-D718BF4D25B8}" presName="textNode" presStyleLbl="bgShp" presStyleIdx="0" presStyleCnt="2"/>
      <dgm:spPr/>
      <dgm:t>
        <a:bodyPr/>
        <a:lstStyle/>
        <a:p>
          <a:endParaRPr lang="zh-CN" altLang="en-US"/>
        </a:p>
      </dgm:t>
    </dgm:pt>
    <dgm:pt modelId="{4B38E61B-DB3A-45D5-BC5E-7AB743D1665D}" type="pres">
      <dgm:prSet presAssocID="{820E245F-E84E-49D3-A3F1-D718BF4D25B8}" presName="compChildNode" presStyleCnt="0"/>
      <dgm:spPr/>
      <dgm:t>
        <a:bodyPr/>
        <a:lstStyle/>
        <a:p>
          <a:endParaRPr lang="zh-CN" altLang="en-US"/>
        </a:p>
      </dgm:t>
    </dgm:pt>
    <dgm:pt modelId="{5FE46DF3-806A-4296-B7D0-3D572F4528F6}" type="pres">
      <dgm:prSet presAssocID="{820E245F-E84E-49D3-A3F1-D718BF4D25B8}" presName="theInnerList" presStyleCnt="0"/>
      <dgm:spPr/>
      <dgm:t>
        <a:bodyPr/>
        <a:lstStyle/>
        <a:p>
          <a:endParaRPr lang="zh-CN" altLang="en-US"/>
        </a:p>
      </dgm:t>
    </dgm:pt>
    <dgm:pt modelId="{600AED87-831D-4400-A816-8D383B6C167E}" type="pres">
      <dgm:prSet presAssocID="{B4771D3E-8EFE-4973-B1D9-0CA9904C9C4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4E2072-0397-4EDC-8DB7-CD067C9F6ED5}" type="pres">
      <dgm:prSet presAssocID="{B4771D3E-8EFE-4973-B1D9-0CA9904C9C4D}" presName="aSpace2" presStyleCnt="0"/>
      <dgm:spPr/>
      <dgm:t>
        <a:bodyPr/>
        <a:lstStyle/>
        <a:p>
          <a:endParaRPr lang="zh-CN" altLang="en-US"/>
        </a:p>
      </dgm:t>
    </dgm:pt>
    <dgm:pt modelId="{CCFFE75A-1801-41B0-B73F-4E00F40307B6}" type="pres">
      <dgm:prSet presAssocID="{BD05606A-6CAD-466F-808C-0A79D066C34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14DA29-3F56-4DD0-BFFB-745D5DC22DF5}" type="pres">
      <dgm:prSet presAssocID="{BD05606A-6CAD-466F-808C-0A79D066C346}" presName="aSpace2" presStyleCnt="0"/>
      <dgm:spPr/>
      <dgm:t>
        <a:bodyPr/>
        <a:lstStyle/>
        <a:p>
          <a:endParaRPr lang="zh-CN" altLang="en-US"/>
        </a:p>
      </dgm:t>
    </dgm:pt>
    <dgm:pt modelId="{7CB84ABB-BDDA-4F03-8257-D2332E3C1C71}" type="pres">
      <dgm:prSet presAssocID="{CE4CF676-5A63-4DD3-9B9C-C6263EDA8C72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E54159-CA84-4519-BE96-19520D50C15C}" type="pres">
      <dgm:prSet presAssocID="{820E245F-E84E-49D3-A3F1-D718BF4D25B8}" presName="aSpace" presStyleCnt="0"/>
      <dgm:spPr/>
      <dgm:t>
        <a:bodyPr/>
        <a:lstStyle/>
        <a:p>
          <a:endParaRPr lang="zh-CN" altLang="en-US"/>
        </a:p>
      </dgm:t>
    </dgm:pt>
    <dgm:pt modelId="{6F3940F0-BEE5-48C3-A62A-38A644D98CA1}" type="pres">
      <dgm:prSet presAssocID="{E0CDF60E-88A5-419A-B767-7F0054F39674}" presName="compNode" presStyleCnt="0"/>
      <dgm:spPr/>
      <dgm:t>
        <a:bodyPr/>
        <a:lstStyle/>
        <a:p>
          <a:endParaRPr lang="zh-CN" altLang="en-US"/>
        </a:p>
      </dgm:t>
    </dgm:pt>
    <dgm:pt modelId="{1EA7D44E-6380-4BE0-9621-AFDF71CC3F86}" type="pres">
      <dgm:prSet presAssocID="{E0CDF60E-88A5-419A-B767-7F0054F39674}" presName="aNode" presStyleLbl="bgShp" presStyleIdx="1" presStyleCnt="2"/>
      <dgm:spPr/>
      <dgm:t>
        <a:bodyPr/>
        <a:lstStyle/>
        <a:p>
          <a:endParaRPr lang="zh-CN" altLang="en-US"/>
        </a:p>
      </dgm:t>
    </dgm:pt>
    <dgm:pt modelId="{8DE0ADF0-AFD1-4E29-B054-2915A1D3067B}" type="pres">
      <dgm:prSet presAssocID="{E0CDF60E-88A5-419A-B767-7F0054F39674}" presName="textNode" presStyleLbl="bgShp" presStyleIdx="1" presStyleCnt="2"/>
      <dgm:spPr/>
      <dgm:t>
        <a:bodyPr/>
        <a:lstStyle/>
        <a:p>
          <a:endParaRPr lang="zh-CN" altLang="en-US"/>
        </a:p>
      </dgm:t>
    </dgm:pt>
    <dgm:pt modelId="{160CA850-5590-447B-8F30-6882543D3037}" type="pres">
      <dgm:prSet presAssocID="{E0CDF60E-88A5-419A-B767-7F0054F39674}" presName="compChildNode" presStyleCnt="0"/>
      <dgm:spPr/>
      <dgm:t>
        <a:bodyPr/>
        <a:lstStyle/>
        <a:p>
          <a:endParaRPr lang="zh-CN" altLang="en-US"/>
        </a:p>
      </dgm:t>
    </dgm:pt>
    <dgm:pt modelId="{171F0E10-1113-41AF-AC80-F32D7975C5A0}" type="pres">
      <dgm:prSet presAssocID="{E0CDF60E-88A5-419A-B767-7F0054F39674}" presName="theInnerList" presStyleCnt="0"/>
      <dgm:spPr/>
      <dgm:t>
        <a:bodyPr/>
        <a:lstStyle/>
        <a:p>
          <a:endParaRPr lang="zh-CN" altLang="en-US"/>
        </a:p>
      </dgm:t>
    </dgm:pt>
    <dgm:pt modelId="{A3B571D4-C307-4A20-89B5-A35D249F7908}" type="pres">
      <dgm:prSet presAssocID="{1EE416F7-DDE3-4014-882A-1E3AF2532389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FDA810-5DC3-4807-A220-C94C422BEC8F}" type="pres">
      <dgm:prSet presAssocID="{1EE416F7-DDE3-4014-882A-1E3AF2532389}" presName="aSpace2" presStyleCnt="0"/>
      <dgm:spPr/>
      <dgm:t>
        <a:bodyPr/>
        <a:lstStyle/>
        <a:p>
          <a:endParaRPr lang="zh-CN" altLang="en-US"/>
        </a:p>
      </dgm:t>
    </dgm:pt>
    <dgm:pt modelId="{AF3AFB24-5988-4B26-AC3E-C56F6434C5CE}" type="pres">
      <dgm:prSet presAssocID="{F507B3F6-8792-4A1D-A96F-599ECC8E71D0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0018939C-27AE-4ACA-B840-7B9ACAE96EED}" type="presOf" srcId="{BD05606A-6CAD-466F-808C-0A79D066C346}" destId="{CCFFE75A-1801-41B0-B73F-4E00F40307B6}" srcOrd="0" destOrd="0" presId="urn:microsoft.com/office/officeart/2005/8/layout/lProcess2"/>
    <dgm:cxn modelId="{2188B553-265B-4D15-8F09-2C7557877497}" srcId="{820E245F-E84E-49D3-A3F1-D718BF4D25B8}" destId="{BD05606A-6CAD-466F-808C-0A79D066C346}" srcOrd="1" destOrd="0" parTransId="{A6A436C9-606A-4204-A36F-F75DF27087A8}" sibTransId="{C110F0DE-A1C8-4EA5-B3EB-4604465F75BC}"/>
    <dgm:cxn modelId="{7D739645-3BBB-4BD6-B482-05AAAE5FB0A6}" type="presOf" srcId="{F507B3F6-8792-4A1D-A96F-599ECC8E71D0}" destId="{AF3AFB24-5988-4B26-AC3E-C56F6434C5CE}" srcOrd="0" destOrd="0" presId="urn:microsoft.com/office/officeart/2005/8/layout/lProcess2"/>
    <dgm:cxn modelId="{F0EEDF00-5013-4668-A42D-E157E41C730B}" type="presOf" srcId="{820E245F-E84E-49D3-A3F1-D718BF4D25B8}" destId="{68A28360-3853-434A-8350-CAE18DBD7DEB}" srcOrd="1" destOrd="0" presId="urn:microsoft.com/office/officeart/2005/8/layout/lProcess2"/>
    <dgm:cxn modelId="{F359B4EC-A1BB-458C-B800-598DF12B4684}" srcId="{820E245F-E84E-49D3-A3F1-D718BF4D25B8}" destId="{CE4CF676-5A63-4DD3-9B9C-C6263EDA8C72}" srcOrd="2" destOrd="0" parTransId="{B7F9AD61-BF10-43CA-A35F-38CF264B867B}" sibTransId="{F6F70394-A34D-4201-BC52-90CA80230043}"/>
    <dgm:cxn modelId="{76250C67-A3B4-4DFD-A28F-4E732CE5990D}" type="presOf" srcId="{CE4CF676-5A63-4DD3-9B9C-C6263EDA8C72}" destId="{7CB84ABB-BDDA-4F03-8257-D2332E3C1C71}" srcOrd="0" destOrd="0" presId="urn:microsoft.com/office/officeart/2005/8/layout/lProcess2"/>
    <dgm:cxn modelId="{0A01F3E9-780D-4586-9997-0450B6361578}" type="presOf" srcId="{E0CDF60E-88A5-419A-B767-7F0054F39674}" destId="{8DE0ADF0-AFD1-4E29-B054-2915A1D3067B}" srcOrd="1" destOrd="0" presId="urn:microsoft.com/office/officeart/2005/8/layout/lProcess2"/>
    <dgm:cxn modelId="{569D9BD6-8973-4223-9057-F19A808532C7}" type="presOf" srcId="{AA950893-4562-4F6E-9250-EB5941BC1E71}" destId="{75057CC6-F419-40E3-8DFF-E03140578EB4}" srcOrd="0" destOrd="0" presId="urn:microsoft.com/office/officeart/2005/8/layout/lProcess2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11F3A950-CD65-4CCC-9D51-87C6E6D53B44}" type="presOf" srcId="{1EE416F7-DDE3-4014-882A-1E3AF2532389}" destId="{A3B571D4-C307-4A20-89B5-A35D249F7908}" srcOrd="0" destOrd="0" presId="urn:microsoft.com/office/officeart/2005/8/layout/lProcess2"/>
    <dgm:cxn modelId="{E308FAF7-4E55-4E18-A01A-69551F5C401C}" type="presOf" srcId="{B4771D3E-8EFE-4973-B1D9-0CA9904C9C4D}" destId="{600AED87-831D-4400-A816-8D383B6C167E}" srcOrd="0" destOrd="0" presId="urn:microsoft.com/office/officeart/2005/8/layout/lProcess2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C12AF588-4788-43CF-8468-C7D4FF8F9D7E}" srcId="{E0CDF60E-88A5-419A-B767-7F0054F39674}" destId="{F507B3F6-8792-4A1D-A96F-599ECC8E71D0}" srcOrd="1" destOrd="0" parTransId="{D82F8505-3687-4804-88DE-6ED8DAEBD7C1}" sibTransId="{134068CC-1B61-4D98-A7CA-63AE39F45C73}"/>
    <dgm:cxn modelId="{E3ED5278-EFFD-422D-8A8C-A4AAC22EA6CF}" type="presOf" srcId="{820E245F-E84E-49D3-A3F1-D718BF4D25B8}" destId="{63542567-55DC-49A3-8A9E-C8F9722F6BA3}" srcOrd="0" destOrd="0" presId="urn:microsoft.com/office/officeart/2005/8/layout/lProcess2"/>
    <dgm:cxn modelId="{98FA2C2C-763B-4188-AF95-7EF7DC4E65C6}" type="presOf" srcId="{E0CDF60E-88A5-419A-B767-7F0054F39674}" destId="{1EA7D44E-6380-4BE0-9621-AFDF71CC3F86}" srcOrd="0" destOrd="0" presId="urn:microsoft.com/office/officeart/2005/8/layout/lProcess2"/>
    <dgm:cxn modelId="{AAE1AB35-CBC4-490F-889D-282CC46A7A3C}" type="presParOf" srcId="{75057CC6-F419-40E3-8DFF-E03140578EB4}" destId="{553A614E-8D3E-4431-A74D-DC2CC7430C45}" srcOrd="0" destOrd="0" presId="urn:microsoft.com/office/officeart/2005/8/layout/lProcess2"/>
    <dgm:cxn modelId="{881F990A-14FF-4D80-909F-1F5E6FCDA813}" type="presParOf" srcId="{553A614E-8D3E-4431-A74D-DC2CC7430C45}" destId="{63542567-55DC-49A3-8A9E-C8F9722F6BA3}" srcOrd="0" destOrd="0" presId="urn:microsoft.com/office/officeart/2005/8/layout/lProcess2"/>
    <dgm:cxn modelId="{0F901B4F-EF27-4EFA-9FAF-67FACDBC7655}" type="presParOf" srcId="{553A614E-8D3E-4431-A74D-DC2CC7430C45}" destId="{68A28360-3853-434A-8350-CAE18DBD7DEB}" srcOrd="1" destOrd="0" presId="urn:microsoft.com/office/officeart/2005/8/layout/lProcess2"/>
    <dgm:cxn modelId="{0DA46CA5-DA2C-435B-837B-A7A530763294}" type="presParOf" srcId="{553A614E-8D3E-4431-A74D-DC2CC7430C45}" destId="{4B38E61B-DB3A-45D5-BC5E-7AB743D1665D}" srcOrd="2" destOrd="0" presId="urn:microsoft.com/office/officeart/2005/8/layout/lProcess2"/>
    <dgm:cxn modelId="{024A3EA6-09E8-4167-AA59-46660B8A569C}" type="presParOf" srcId="{4B38E61B-DB3A-45D5-BC5E-7AB743D1665D}" destId="{5FE46DF3-806A-4296-B7D0-3D572F4528F6}" srcOrd="0" destOrd="0" presId="urn:microsoft.com/office/officeart/2005/8/layout/lProcess2"/>
    <dgm:cxn modelId="{97E797E7-3B00-4C3C-B2F4-F9CDB36A858E}" type="presParOf" srcId="{5FE46DF3-806A-4296-B7D0-3D572F4528F6}" destId="{600AED87-831D-4400-A816-8D383B6C167E}" srcOrd="0" destOrd="0" presId="urn:microsoft.com/office/officeart/2005/8/layout/lProcess2"/>
    <dgm:cxn modelId="{AADA7797-EF12-4065-91A9-DE6B4C9EA824}" type="presParOf" srcId="{5FE46DF3-806A-4296-B7D0-3D572F4528F6}" destId="{A74E2072-0397-4EDC-8DB7-CD067C9F6ED5}" srcOrd="1" destOrd="0" presId="urn:microsoft.com/office/officeart/2005/8/layout/lProcess2"/>
    <dgm:cxn modelId="{9D8C99B1-ACF9-4B66-8D2D-93D82CF9BCF5}" type="presParOf" srcId="{5FE46DF3-806A-4296-B7D0-3D572F4528F6}" destId="{CCFFE75A-1801-41B0-B73F-4E00F40307B6}" srcOrd="2" destOrd="0" presId="urn:microsoft.com/office/officeart/2005/8/layout/lProcess2"/>
    <dgm:cxn modelId="{F9E43FC1-F0D8-49DA-95EC-82092DF69713}" type="presParOf" srcId="{5FE46DF3-806A-4296-B7D0-3D572F4528F6}" destId="{AA14DA29-3F56-4DD0-BFFB-745D5DC22DF5}" srcOrd="3" destOrd="0" presId="urn:microsoft.com/office/officeart/2005/8/layout/lProcess2"/>
    <dgm:cxn modelId="{542732DB-AF34-47E9-9B99-A4DC0DA3DB9F}" type="presParOf" srcId="{5FE46DF3-806A-4296-B7D0-3D572F4528F6}" destId="{7CB84ABB-BDDA-4F03-8257-D2332E3C1C71}" srcOrd="4" destOrd="0" presId="urn:microsoft.com/office/officeart/2005/8/layout/lProcess2"/>
    <dgm:cxn modelId="{84E48B47-7043-43C0-8F0C-DBA568D566D6}" type="presParOf" srcId="{75057CC6-F419-40E3-8DFF-E03140578EB4}" destId="{12E54159-CA84-4519-BE96-19520D50C15C}" srcOrd="1" destOrd="0" presId="urn:microsoft.com/office/officeart/2005/8/layout/lProcess2"/>
    <dgm:cxn modelId="{BFC1A039-AD29-4271-A400-F08384941019}" type="presParOf" srcId="{75057CC6-F419-40E3-8DFF-E03140578EB4}" destId="{6F3940F0-BEE5-48C3-A62A-38A644D98CA1}" srcOrd="2" destOrd="0" presId="urn:microsoft.com/office/officeart/2005/8/layout/lProcess2"/>
    <dgm:cxn modelId="{F11B6996-244E-44F0-8DA2-79DEFFB4DD97}" type="presParOf" srcId="{6F3940F0-BEE5-48C3-A62A-38A644D98CA1}" destId="{1EA7D44E-6380-4BE0-9621-AFDF71CC3F86}" srcOrd="0" destOrd="0" presId="urn:microsoft.com/office/officeart/2005/8/layout/lProcess2"/>
    <dgm:cxn modelId="{C2E63FD3-75F0-40A7-B6B3-F801376102B6}" type="presParOf" srcId="{6F3940F0-BEE5-48C3-A62A-38A644D98CA1}" destId="{8DE0ADF0-AFD1-4E29-B054-2915A1D3067B}" srcOrd="1" destOrd="0" presId="urn:microsoft.com/office/officeart/2005/8/layout/lProcess2"/>
    <dgm:cxn modelId="{5F759CF3-4550-4A2F-8DBA-EB750B0BCD5E}" type="presParOf" srcId="{6F3940F0-BEE5-48C3-A62A-38A644D98CA1}" destId="{160CA850-5590-447B-8F30-6882543D3037}" srcOrd="2" destOrd="0" presId="urn:microsoft.com/office/officeart/2005/8/layout/lProcess2"/>
    <dgm:cxn modelId="{61351B8F-7A1E-41E4-B178-76D8B327FB77}" type="presParOf" srcId="{160CA850-5590-447B-8F30-6882543D3037}" destId="{171F0E10-1113-41AF-AC80-F32D7975C5A0}" srcOrd="0" destOrd="0" presId="urn:microsoft.com/office/officeart/2005/8/layout/lProcess2"/>
    <dgm:cxn modelId="{F85ADC3C-3ECE-4234-A5E9-0F216692CF83}" type="presParOf" srcId="{171F0E10-1113-41AF-AC80-F32D7975C5A0}" destId="{A3B571D4-C307-4A20-89B5-A35D249F7908}" srcOrd="0" destOrd="0" presId="urn:microsoft.com/office/officeart/2005/8/layout/lProcess2"/>
    <dgm:cxn modelId="{8960DDA3-7184-4E53-BCBD-7218BE01E6DC}" type="presParOf" srcId="{171F0E10-1113-41AF-AC80-F32D7975C5A0}" destId="{1AFDA810-5DC3-4807-A220-C94C422BEC8F}" srcOrd="1" destOrd="0" presId="urn:microsoft.com/office/officeart/2005/8/layout/lProcess2"/>
    <dgm:cxn modelId="{0E4503E5-C1EB-4C71-9621-C02027A51BC6}" type="presParOf" srcId="{171F0E10-1113-41AF-AC80-F32D7975C5A0}" destId="{AF3AFB24-5988-4B26-AC3E-C56F6434C5C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42567-55DC-49A3-8A9E-C8F9722F6BA3}">
      <dsp:nvSpPr>
        <dsp:cNvPr id="0" name=""/>
        <dsp:cNvSpPr/>
      </dsp:nvSpPr>
      <dsp:spPr>
        <a:xfrm>
          <a:off x="3387" y="0"/>
          <a:ext cx="3258783" cy="36161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</a:t>
          </a:r>
          <a:endParaRPr lang="zh-CN" altLang="en-US" sz="3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87" y="0"/>
        <a:ext cx="3258783" cy="1084852"/>
      </dsp:txXfrm>
    </dsp:sp>
    <dsp:sp modelId="{600AED87-831D-4400-A816-8D383B6C167E}">
      <dsp:nvSpPr>
        <dsp:cNvPr id="0" name=""/>
        <dsp:cNvSpPr/>
      </dsp:nvSpPr>
      <dsp:spPr>
        <a:xfrm>
          <a:off x="329266" y="1085161"/>
          <a:ext cx="2607027" cy="7104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形容词：</a:t>
          </a:r>
          <a:r>
            <a:rPr lang="en-US" altLang="zh-CN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expensive</a:t>
          </a:r>
          <a:r>
            <a:rPr lang="zh-CN" altLang="en-US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昂贵的；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lovely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可爱的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0074" y="1105969"/>
        <a:ext cx="2565411" cy="668817"/>
      </dsp:txXfrm>
    </dsp:sp>
    <dsp:sp modelId="{CCFFE75A-1801-41B0-B73F-4E00F40307B6}">
      <dsp:nvSpPr>
        <dsp:cNvPr id="0" name=""/>
        <dsp:cNvSpPr/>
      </dsp:nvSpPr>
      <dsp:spPr>
        <a:xfrm>
          <a:off x="329266" y="1904893"/>
          <a:ext cx="2607027" cy="7104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动词：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hear</a:t>
          </a:r>
          <a:r>
            <a:rPr lang="zh-CN" alt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听见的用法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sz="1500" b="0" i="0" u="none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0074" y="1925701"/>
        <a:ext cx="2565411" cy="668817"/>
      </dsp:txXfrm>
    </dsp:sp>
    <dsp:sp modelId="{7CB84ABB-BDDA-4F03-8257-D2332E3C1C71}">
      <dsp:nvSpPr>
        <dsp:cNvPr id="0" name=""/>
        <dsp:cNvSpPr/>
      </dsp:nvSpPr>
      <dsp:spPr>
        <a:xfrm>
          <a:off x="329266" y="2724624"/>
          <a:ext cx="2607027" cy="7104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名词：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fire</a:t>
          </a:r>
          <a:r>
            <a:rPr lang="zh-CN" alt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火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sz="1500" b="0" i="0" u="none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0074" y="2745432"/>
        <a:ext cx="2565411" cy="668817"/>
      </dsp:txXfrm>
    </dsp:sp>
    <dsp:sp modelId="{1EA7D44E-6380-4BE0-9621-AFDF71CC3F86}">
      <dsp:nvSpPr>
        <dsp:cNvPr id="0" name=""/>
        <dsp:cNvSpPr/>
      </dsp:nvSpPr>
      <dsp:spPr>
        <a:xfrm>
          <a:off x="3506580" y="0"/>
          <a:ext cx="3258783" cy="36161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3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506580" y="0"/>
        <a:ext cx="3258783" cy="1084852"/>
      </dsp:txXfrm>
    </dsp:sp>
    <dsp:sp modelId="{A3B571D4-C307-4A20-89B5-A35D249F7908}">
      <dsp:nvSpPr>
        <dsp:cNvPr id="0" name=""/>
        <dsp:cNvSpPr/>
      </dsp:nvSpPr>
      <dsp:spPr>
        <a:xfrm>
          <a:off x="3832458" y="1085912"/>
          <a:ext cx="2607027" cy="10903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interested in</a:t>
          </a:r>
          <a:r>
            <a:rPr lang="zh-CN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对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感兴趣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864393" y="1117847"/>
        <a:ext cx="2543157" cy="1026456"/>
      </dsp:txXfrm>
    </dsp:sp>
    <dsp:sp modelId="{AF3AFB24-5988-4B26-AC3E-C56F6434C5CE}">
      <dsp:nvSpPr>
        <dsp:cNvPr id="0" name=""/>
        <dsp:cNvSpPr/>
      </dsp:nvSpPr>
      <dsp:spPr>
        <a:xfrm>
          <a:off x="3832458" y="2343981"/>
          <a:ext cx="2607027" cy="10903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all in all </a:t>
          </a: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总体来说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864393" y="2375916"/>
        <a:ext cx="2543157" cy="102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3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059582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was your school trip? </a:t>
            </a:r>
            <a:endParaRPr lang="en-US" altLang="zh-CN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43608" y="823447"/>
          <a:ext cx="7056784" cy="4678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形容词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短语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exciting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使人兴奋的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museum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博物馆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fire station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消防站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lovely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可爱的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fire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火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火灾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all in all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总的说来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expensive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昂贵的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painting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绘画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 interested in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对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感兴趣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cheap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廉价的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robot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机器人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everything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所有事物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一切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slow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缓慢的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guide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向导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hear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听见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fast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快地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gift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礼物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赠品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interested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感兴趣的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dark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黑暗的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14964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interested in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感兴趣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3786" y="1178811"/>
            <a:ext cx="469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Lucy is a lovely girl. She is interested in movies.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56877" y="2334310"/>
            <a:ext cx="2698651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817251" y="1646057"/>
            <a:ext cx="29081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ɪntrəstɪd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adj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感兴趣的 </a:t>
            </a:r>
          </a:p>
        </p:txBody>
      </p:sp>
      <p:sp>
        <p:nvSpPr>
          <p:cNvPr id="20" name="椭圆 19"/>
          <p:cNvSpPr/>
          <p:nvPr/>
        </p:nvSpPr>
        <p:spPr>
          <a:xfrm>
            <a:off x="3408082" y="1227764"/>
            <a:ext cx="1008112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827584" y="2860316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likes exciting movies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best.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91558" y="3484504"/>
            <a:ext cx="4201791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ɪk'saɪtɪŋ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  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使人兴奋的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令人激动的</a:t>
            </a:r>
          </a:p>
        </p:txBody>
      </p:sp>
      <p:sp>
        <p:nvSpPr>
          <p:cNvPr id="24" name="椭圆 23"/>
          <p:cNvSpPr/>
          <p:nvPr/>
        </p:nvSpPr>
        <p:spPr>
          <a:xfrm>
            <a:off x="1691680" y="1228970"/>
            <a:ext cx="648072" cy="3032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94392" y="1646057"/>
            <a:ext cx="2018501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lʌvli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/adj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可爱的 </a:t>
            </a:r>
          </a:p>
        </p:txBody>
      </p:sp>
      <p:sp>
        <p:nvSpPr>
          <p:cNvPr id="26" name="椭圆 25"/>
          <p:cNvSpPr/>
          <p:nvPr/>
        </p:nvSpPr>
        <p:spPr>
          <a:xfrm>
            <a:off x="1791506" y="2926448"/>
            <a:ext cx="836278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167844" y="1203600"/>
            <a:ext cx="1368152" cy="35173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4" grpId="0" animBg="1"/>
      <p:bldP spid="20" grpId="0" animBg="1"/>
      <p:bldP spid="21" grpId="0"/>
      <p:bldP spid="15" grpId="0" animBg="1"/>
      <p:bldP spid="24" grpId="0" animBg="1"/>
      <p:bldP spid="25" grpId="0" animBg="1"/>
      <p:bldP spid="2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3941" y="4138426"/>
            <a:ext cx="354776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heap   /</a:t>
            </a:r>
            <a:r>
              <a:rPr lang="en-US" altLang="zh-CN" dirty="0" err="1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tʃi:p</a:t>
            </a:r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廉价的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便宜的 </a:t>
            </a:r>
          </a:p>
        </p:txBody>
      </p:sp>
      <p:sp>
        <p:nvSpPr>
          <p:cNvPr id="3" name="矩形 2"/>
          <p:cNvSpPr/>
          <p:nvPr/>
        </p:nvSpPr>
        <p:spPr>
          <a:xfrm>
            <a:off x="950034" y="2657698"/>
            <a:ext cx="4449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You can get some gifts when you leave there.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558978" y="546059"/>
            <a:ext cx="936411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60211" y="4139986"/>
            <a:ext cx="2723823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ɪk'spensɪv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adj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昂贵的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796139" y="2192597"/>
            <a:ext cx="2808313" cy="1663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903097" y="484422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This is a modern museum.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23928" y="484422"/>
            <a:ext cx="2497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mju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ziəm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博物馆 </a:t>
            </a:r>
          </a:p>
        </p:txBody>
      </p:sp>
      <p:sp>
        <p:nvSpPr>
          <p:cNvPr id="8" name="矩形 7"/>
          <p:cNvSpPr/>
          <p:nvPr/>
        </p:nvSpPr>
        <p:spPr>
          <a:xfrm>
            <a:off x="1074872" y="3116098"/>
            <a:ext cx="2056973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gɪft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礼物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赠品 </a:t>
            </a:r>
          </a:p>
        </p:txBody>
      </p:sp>
      <p:sp>
        <p:nvSpPr>
          <p:cNvPr id="10" name="椭圆 9"/>
          <p:cNvSpPr/>
          <p:nvPr/>
        </p:nvSpPr>
        <p:spPr>
          <a:xfrm>
            <a:off x="4859729" y="1092647"/>
            <a:ext cx="1080427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494449" y="1092647"/>
            <a:ext cx="637392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979715" y="1092647"/>
            <a:ext cx="556309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950035" y="1059582"/>
            <a:ext cx="6036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 a robot guide in it. It can tell you everything you want.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68281" y="1578560"/>
            <a:ext cx="3373039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evriθɪŋ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pron. 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事物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一切 </a:t>
            </a:r>
          </a:p>
        </p:txBody>
      </p:sp>
      <p:sp>
        <p:nvSpPr>
          <p:cNvPr id="14" name="矩形 13"/>
          <p:cNvSpPr/>
          <p:nvPr/>
        </p:nvSpPr>
        <p:spPr>
          <a:xfrm>
            <a:off x="1060207" y="1577578"/>
            <a:ext cx="2268570" cy="369332"/>
          </a:xfrm>
          <a:prstGeom prst="rect">
            <a:avLst/>
          </a:prstGeom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rəʊbɒt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机器人  </a:t>
            </a:r>
            <a:endParaRPr lang="en-US" altLang="zh-CN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60211" y="2061210"/>
            <a:ext cx="2202847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gaɪd</a:t>
            </a:r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导游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向导 </a:t>
            </a:r>
          </a:p>
        </p:txBody>
      </p:sp>
      <p:sp>
        <p:nvSpPr>
          <p:cNvPr id="17" name="矩形 16"/>
          <p:cNvSpPr/>
          <p:nvPr/>
        </p:nvSpPr>
        <p:spPr>
          <a:xfrm>
            <a:off x="971604" y="3656518"/>
            <a:ext cx="283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tickets aren’t expensive.</a:t>
            </a:r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2686708" y="2707250"/>
            <a:ext cx="445137" cy="3032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699967" y="3689585"/>
            <a:ext cx="974635" cy="30320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/>
      <p:bldP spid="6" grpId="0" animBg="1"/>
      <p:bldP spid="8" grpId="0" animBg="1"/>
      <p:bldP spid="10" grpId="0" animBg="1"/>
      <p:bldP spid="11" grpId="0" animBg="1"/>
      <p:bldP spid="12" grpId="0" animBg="1"/>
      <p:bldP spid="13" grpId="0"/>
      <p:bldP spid="9" grpId="0" animBg="1"/>
      <p:bldP spid="14" grpId="0" animBg="1"/>
      <p:bldP spid="15" grpId="0" animBg="1"/>
      <p:bldP spid="17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152" y="1626554"/>
            <a:ext cx="24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918136" y="1015859"/>
            <a:ext cx="2069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This is a fire station.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38470" y="1559119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fire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station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消防站 </a:t>
            </a:r>
          </a:p>
        </p:txBody>
      </p:sp>
      <p:sp>
        <p:nvSpPr>
          <p:cNvPr id="4" name="矩形 3"/>
          <p:cNvSpPr/>
          <p:nvPr/>
        </p:nvSpPr>
        <p:spPr>
          <a:xfrm>
            <a:off x="1057474" y="3507854"/>
            <a:ext cx="3233578" cy="369332"/>
          </a:xfrm>
          <a:prstGeom prst="rect">
            <a:avLst/>
          </a:prstGeom>
          <a:ln>
            <a:solidFill>
              <a:srgbClr val="79C1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slow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sləʊ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adj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缓慢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迟缓的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799692" y="997579"/>
            <a:ext cx="1044116" cy="35173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763691" y="1072958"/>
            <a:ext cx="457201" cy="3032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638466" y="2350562"/>
            <a:ext cx="406774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57475" y="1564349"/>
            <a:ext cx="2074366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faɪə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)/ 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火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火灾 </a:t>
            </a:r>
          </a:p>
        </p:txBody>
      </p:sp>
      <p:sp>
        <p:nvSpPr>
          <p:cNvPr id="12" name="矩形 11"/>
          <p:cNvSpPr/>
          <p:nvPr/>
        </p:nvSpPr>
        <p:spPr>
          <a:xfrm>
            <a:off x="957443" y="2277046"/>
            <a:ext cx="3398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fire policemen run very fast.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57474" y="2898335"/>
            <a:ext cx="2615844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fɑ:st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.&amp;adj.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快地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6" grpId="0" animBg="1"/>
      <p:bldP spid="7" grpId="0" animBg="1"/>
      <p:bldP spid="8" grpId="0" animBg="1"/>
      <p:bldP spid="5" grpId="0" animBg="1"/>
      <p:bldP spid="12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9" y="803069"/>
            <a:ext cx="4104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painting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peɪntɪŋ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油画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绘画 </a:t>
            </a:r>
          </a:p>
          <a:p>
            <a:pPr>
              <a:lnSpc>
                <a:spcPct val="2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dark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dɑ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adj.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黑暗的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昏暗的  </a:t>
            </a:r>
          </a:p>
        </p:txBody>
      </p:sp>
      <p:sp>
        <p:nvSpPr>
          <p:cNvPr id="5" name="矩形 4"/>
          <p:cNvSpPr/>
          <p:nvPr/>
        </p:nvSpPr>
        <p:spPr>
          <a:xfrm>
            <a:off x="4427988" y="1059582"/>
            <a:ext cx="4167295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can see many paintings in the museum.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27984" y="1707654"/>
            <a:ext cx="3397148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It’s dark outside, be careful please.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4680016" y="2434013"/>
            <a:ext cx="216023" cy="110232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004048" y="2274290"/>
            <a:ext cx="32763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hear 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sb. 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</a:t>
            </a:r>
            <a:r>
              <a:rPr lang="en-US" altLang="zh-CN" sz="14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“听到某人做了某事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“经常听到某人做某事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”。</a:t>
            </a: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often hear  him sing in the music room.</a:t>
            </a: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1655" y="2466381"/>
            <a:ext cx="457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hear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hɪr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v.(heard 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:(r)d/)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听到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听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见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all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all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总的说来 </a:t>
            </a:r>
          </a:p>
        </p:txBody>
      </p:sp>
      <p:sp>
        <p:nvSpPr>
          <p:cNvPr id="10" name="矩形 9"/>
          <p:cNvSpPr/>
          <p:nvPr/>
        </p:nvSpPr>
        <p:spPr>
          <a:xfrm>
            <a:off x="5004048" y="3194239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hear </a:t>
            </a:r>
            <a:r>
              <a:rPr lang="en-US" altLang="zh-CN" sz="14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sb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doing </a:t>
            </a:r>
            <a:r>
              <a:rPr lang="en-US" altLang="zh-CN" sz="14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表示“听到某人正在做某事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”。</a:t>
            </a:r>
            <a:endParaRPr lang="en-US" altLang="zh-CN" sz="1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heard him singing in the room just now.</a:t>
            </a: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35187" y="3867894"/>
            <a:ext cx="2544286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All in all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it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was a failure.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020383"/>
            <a:ext cx="799288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根据句意和首字母提示填空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--Alice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here are some g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your birthday.   --Thank you.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don’t feel good today. I can’t run very f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_____.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A: How was the movie?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It was so e _______. I think you’ll like it.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food in that restaurant was too e __________.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meal cost me 1000 dollars.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14916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ifts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914386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7" y="277918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xciting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9" y="317112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xpensive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小学英语\kejian\101\新\图\35536d93cf2af0f53ddce5d4bf131fa4_ai8251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72" y="2320196"/>
            <a:ext cx="1817829" cy="17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0961" y="550679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Tom _____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reading books. He is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history books.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enjoy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interested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enjoys , interesting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enjoy, interesting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enjoys, interested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Grandpa hears a boy _______ upstairs every night.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A. sing           B. sings            C. to sing             D. singing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976" y="130755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5" y="2963148"/>
            <a:ext cx="39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D:\小学英语\kejian\101\新\图\cdec1653ff21d84e8760456014db8f81_107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915166"/>
            <a:ext cx="1709860" cy="205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542567-55DC-49A3-8A9E-C8F9722F6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3542567-55DC-49A3-8A9E-C8F9722F6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A7D44E-6380-4BE0-9621-AFDF71CC3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EA7D44E-6380-4BE0-9621-AFDF71CC3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AED87-831D-4400-A816-8D383B6C1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600AED87-831D-4400-A816-8D383B6C1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FFE75A-1801-41B0-B73F-4E00F4030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CCFFE75A-1801-41B0-B73F-4E00F4030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B84ABB-BDDA-4F03-8257-D2332E3C1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7CB84ABB-BDDA-4F03-8257-D2332E3C1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B571D4-C307-4A20-89B5-A35D249F7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A3B571D4-C307-4A20-89B5-A35D249F7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3AFB24-5988-4B26-AC3E-C56F6434C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AF3AFB24-5988-4B26-AC3E-C56F6434C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全屏显示(16:9)</PresentationFormat>
  <Paragraphs>86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2023-01-16T18:02:54Z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8EFEC3767D83474B87F635A8E06A4476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