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56" r:id="rId3"/>
    <p:sldId id="259" r:id="rId4"/>
    <p:sldId id="257" r:id="rId5"/>
    <p:sldId id="258" r:id="rId6"/>
    <p:sldId id="264" r:id="rId7"/>
    <p:sldId id="269" r:id="rId8"/>
    <p:sldId id="270" r:id="rId9"/>
    <p:sldId id="271" r:id="rId10"/>
    <p:sldId id="265" r:id="rId11"/>
    <p:sldId id="272" r:id="rId12"/>
    <p:sldId id="278" r:id="rId13"/>
    <p:sldId id="276" r:id="rId14"/>
    <p:sldId id="274" r:id="rId15"/>
    <p:sldId id="266" r:id="rId16"/>
    <p:sldId id="275" r:id="rId17"/>
    <p:sldId id="277" r:id="rId18"/>
    <p:sldId id="273" r:id="rId19"/>
    <p:sldId id="283" r:id="rId20"/>
    <p:sldId id="267" r:id="rId21"/>
    <p:sldId id="279" r:id="rId22"/>
    <p:sldId id="280" r:id="rId23"/>
    <p:sldId id="281" r:id="rId24"/>
    <p:sldId id="282" r:id="rId25"/>
    <p:sldId id="260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756"/>
    <a:srgbClr val="1A1735"/>
    <a:srgbClr val="1E4A63"/>
    <a:srgbClr val="596D76"/>
    <a:srgbClr val="ECF0F0"/>
    <a:srgbClr val="ACB8C2"/>
    <a:srgbClr val="D9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1" autoAdjust="0"/>
    <p:restoredTop sz="95238" autoAdjust="0"/>
  </p:normalViewPr>
  <p:slideViewPr>
    <p:cSldViewPr snapToGrid="0">
      <p:cViewPr>
        <p:scale>
          <a:sx n="75" d="100"/>
          <a:sy n="75" d="100"/>
        </p:scale>
        <p:origin x="-1944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654" y="65346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AA67-2C98-4479-B855-83A898F3E1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5943600" cy="465772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60" y="3285"/>
            <a:ext cx="4422505" cy="498513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5199197" y="2495851"/>
            <a:ext cx="1292662" cy="3457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     清明又叫踏青节，在仲春与暮春之交，是中国传统节日之一，也是最重要的祭祀</a:t>
            </a:r>
            <a:endParaRPr lang="en-US" altLang="zh-CN" dirty="0">
              <a:solidFill>
                <a:srgbClr val="1A1735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是祭祖和扫墓的日子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Object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45016" y="4181935"/>
            <a:ext cx="6818051" cy="22321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016" y="1392134"/>
            <a:ext cx="6818051" cy="223218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50100" y="1751174"/>
            <a:ext cx="4749550" cy="1107996"/>
            <a:chOff x="5328306" y="1245140"/>
            <a:chExt cx="4749550" cy="1107996"/>
          </a:xfrm>
        </p:grpSpPr>
        <p:grpSp>
          <p:nvGrpSpPr>
            <p:cNvPr id="7" name="组合 6"/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8" name="泪滴形 7"/>
            <p:cNvSpPr/>
            <p:nvPr/>
          </p:nvSpPr>
          <p:spPr>
            <a:xfrm>
              <a:off x="5328306" y="1328695"/>
              <a:ext cx="379379" cy="379379"/>
            </a:xfrm>
            <a:prstGeom prst="teardrop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52713" y="4553185"/>
            <a:ext cx="4749550" cy="1107996"/>
            <a:chOff x="5328306" y="1245140"/>
            <a:chExt cx="4749550" cy="1107996"/>
          </a:xfrm>
        </p:grpSpPr>
        <p:grpSp>
          <p:nvGrpSpPr>
            <p:cNvPr id="12" name="组合 11"/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13" name="泪滴形 12"/>
            <p:cNvSpPr/>
            <p:nvPr/>
          </p:nvSpPr>
          <p:spPr>
            <a:xfrm>
              <a:off x="5328306" y="1328695"/>
              <a:ext cx="379379" cy="379379"/>
            </a:xfrm>
            <a:prstGeom prst="teardrop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81425" y="4264610"/>
            <a:ext cx="2341347" cy="2164179"/>
            <a:chOff x="3716256" y="3137523"/>
            <a:chExt cx="2341347" cy="2164179"/>
          </a:xfrm>
        </p:grpSpPr>
        <p:grpSp>
          <p:nvGrpSpPr>
            <p:cNvPr id="26" name="组合 25"/>
            <p:cNvGrpSpPr/>
            <p:nvPr/>
          </p:nvGrpSpPr>
          <p:grpSpPr>
            <a:xfrm>
              <a:off x="3716256" y="3137523"/>
              <a:ext cx="1798948" cy="2164179"/>
              <a:chOff x="3066721" y="2470970"/>
              <a:chExt cx="1798948" cy="216417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978761" y="2470970"/>
                <a:ext cx="430887" cy="21641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路上行人欲断魂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434782" y="2470970"/>
                <a:ext cx="430887" cy="21641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清明时节雨纷纷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522741" y="2470971"/>
                <a:ext cx="430887" cy="21641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借问酒家何处有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066721" y="2470971"/>
                <a:ext cx="430887" cy="21641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牧童遥指杏花村</a:t>
                </a: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55158" y="-501395"/>
            <a:ext cx="4914256" cy="4910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9736" y="1926076"/>
            <a:ext cx="7286017" cy="422180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13647" y="1055870"/>
            <a:ext cx="10564705" cy="5481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90673" y="-235576"/>
            <a:ext cx="2446141" cy="26882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sp>
        <p:nvSpPr>
          <p:cNvPr id="7" name="矩形 6"/>
          <p:cNvSpPr/>
          <p:nvPr/>
        </p:nvSpPr>
        <p:spPr>
          <a:xfrm>
            <a:off x="3326695" y="2628513"/>
            <a:ext cx="56520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A1735"/>
                </a:solidFill>
                <a:cs typeface="+mn-ea"/>
                <a:sym typeface="+mn-lt"/>
              </a:rPr>
              <a:t>清明节又叫踏青节，在仲春与暮春之交，也就是冬至后的第</a:t>
            </a:r>
            <a:r>
              <a:rPr lang="en-US" altLang="zh-CN" sz="2000" dirty="0">
                <a:solidFill>
                  <a:srgbClr val="1A1735"/>
                </a:solidFill>
                <a:cs typeface="+mn-ea"/>
                <a:sym typeface="+mn-lt"/>
              </a:rPr>
              <a:t>108</a:t>
            </a:r>
            <a:r>
              <a:rPr lang="zh-CN" altLang="en-US" sz="2000" dirty="0">
                <a:solidFill>
                  <a:srgbClr val="1A1735"/>
                </a:solidFill>
                <a:cs typeface="+mn-ea"/>
                <a:sym typeface="+mn-lt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216870" y="-1412865"/>
            <a:ext cx="2523270" cy="252140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545880" y="1695243"/>
            <a:ext cx="17556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1A1735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339" y="3219961"/>
            <a:ext cx="3945546" cy="363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86005" y="1830461"/>
            <a:ext cx="5205995" cy="520599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83481" y="2038696"/>
            <a:ext cx="5012519" cy="3364268"/>
            <a:chOff x="1083481" y="1746866"/>
            <a:chExt cx="5012519" cy="3364268"/>
          </a:xfrm>
        </p:grpSpPr>
        <p:grpSp>
          <p:nvGrpSpPr>
            <p:cNvPr id="2" name="组合 1"/>
            <p:cNvGrpSpPr/>
            <p:nvPr/>
          </p:nvGrpSpPr>
          <p:grpSpPr>
            <a:xfrm>
              <a:off x="1083481" y="1746866"/>
              <a:ext cx="5012519" cy="3364268"/>
              <a:chOff x="5698381" y="1973277"/>
              <a:chExt cx="5012519" cy="3364268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951102" y="2828835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261642" y="1973277"/>
                <a:ext cx="1958231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32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951102" y="4137216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98381" y="2100422"/>
                <a:ext cx="505442" cy="457630"/>
              </a:xfrm>
              <a:prstGeom prst="rect">
                <a:avLst/>
              </a:prstGeom>
            </p:spPr>
          </p:pic>
        </p:grpSp>
        <p:sp>
          <p:nvSpPr>
            <p:cNvPr id="3" name="菱形 2"/>
            <p:cNvSpPr/>
            <p:nvPr/>
          </p:nvSpPr>
          <p:spPr>
            <a:xfrm>
              <a:off x="1200015" y="2714018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200015" y="4005442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589002" y="-1498081"/>
            <a:ext cx="3196231" cy="319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18242" y="3506882"/>
            <a:ext cx="1592803" cy="1706574"/>
            <a:chOff x="1793686" y="4012126"/>
            <a:chExt cx="1592803" cy="17065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93686" y="4012126"/>
              <a:ext cx="1592803" cy="170657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13036" y="4357581"/>
              <a:ext cx="9541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ECF0F0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4483" y="5121124"/>
            <a:ext cx="4491439" cy="830997"/>
            <a:chOff x="1727704" y="2170294"/>
            <a:chExt cx="4491439" cy="830997"/>
          </a:xfrm>
        </p:grpSpPr>
        <p:sp>
          <p:nvSpPr>
            <p:cNvPr id="22" name="文本框 21"/>
            <p:cNvSpPr txBox="1"/>
            <p:nvPr/>
          </p:nvSpPr>
          <p:spPr>
            <a:xfrm>
              <a:off x="1727704" y="2170294"/>
              <a:ext cx="8011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28874" y="2262626"/>
              <a:ext cx="369026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526335" y="2374317"/>
              <a:ext cx="0" cy="580807"/>
            </a:xfrm>
            <a:prstGeom prst="line">
              <a:avLst/>
            </a:prstGeom>
            <a:ln w="19050">
              <a:solidFill>
                <a:srgbClr val="596D7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8369838" y="3506882"/>
            <a:ext cx="1592803" cy="1706574"/>
            <a:chOff x="1793686" y="4012126"/>
            <a:chExt cx="1592803" cy="170657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793686" y="4012126"/>
              <a:ext cx="1592803" cy="170657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2113037" y="4357581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ECF0F0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76079" y="5121124"/>
            <a:ext cx="4491439" cy="830997"/>
            <a:chOff x="1727704" y="2170294"/>
            <a:chExt cx="4491439" cy="830997"/>
          </a:xfrm>
        </p:grpSpPr>
        <p:sp>
          <p:nvSpPr>
            <p:cNvPr id="29" name="文本框 28"/>
            <p:cNvSpPr txBox="1"/>
            <p:nvPr/>
          </p:nvSpPr>
          <p:spPr>
            <a:xfrm>
              <a:off x="1727704" y="2170294"/>
              <a:ext cx="8011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528874" y="2262626"/>
              <a:ext cx="369026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526335" y="2374317"/>
              <a:ext cx="0" cy="580807"/>
            </a:xfrm>
            <a:prstGeom prst="line">
              <a:avLst/>
            </a:prstGeom>
            <a:ln w="19050">
              <a:solidFill>
                <a:srgbClr val="596D7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862968"/>
            <a:ext cx="12192000" cy="259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8674" y="717874"/>
            <a:ext cx="4871938" cy="170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88114" y="14059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清明节的食物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96000" y="554476"/>
            <a:ext cx="7157783" cy="57490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49234" y="2249800"/>
            <a:ext cx="5162464" cy="1179200"/>
            <a:chOff x="392031" y="2249800"/>
            <a:chExt cx="5162464" cy="1179200"/>
          </a:xfrm>
        </p:grpSpPr>
        <p:grpSp>
          <p:nvGrpSpPr>
            <p:cNvPr id="5" name="组合 4"/>
            <p:cNvGrpSpPr/>
            <p:nvPr/>
          </p:nvGrpSpPr>
          <p:grpSpPr>
            <a:xfrm>
              <a:off x="1184324" y="2321004"/>
              <a:ext cx="4370171" cy="1107996"/>
              <a:chOff x="2528876" y="2031794"/>
              <a:chExt cx="3228753" cy="1107996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92031" y="2249800"/>
              <a:ext cx="887037" cy="85603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49234" y="4260651"/>
            <a:ext cx="5162464" cy="1179200"/>
            <a:chOff x="392031" y="2249800"/>
            <a:chExt cx="5162464" cy="1179200"/>
          </a:xfrm>
        </p:grpSpPr>
        <p:grpSp>
          <p:nvGrpSpPr>
            <p:cNvPr id="18" name="组合 17"/>
            <p:cNvGrpSpPr/>
            <p:nvPr/>
          </p:nvGrpSpPr>
          <p:grpSpPr>
            <a:xfrm>
              <a:off x="1184324" y="2321004"/>
              <a:ext cx="4370171" cy="1107996"/>
              <a:chOff x="2528876" y="2031794"/>
              <a:chExt cx="3228753" cy="110799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92031" y="2249800"/>
              <a:ext cx="887037" cy="8560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883194" y="2310319"/>
            <a:ext cx="6984452" cy="213197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83194" y="2310319"/>
            <a:ext cx="6984456" cy="2131986"/>
            <a:chOff x="4535055" y="2327563"/>
            <a:chExt cx="5670546" cy="1382822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4535055" y="2327563"/>
              <a:ext cx="286327" cy="286327"/>
              <a:chOff x="3241964" y="2512291"/>
              <a:chExt cx="628073" cy="628073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 rot="10800000" flipV="1">
              <a:off x="9919274" y="3424058"/>
              <a:ext cx="286327" cy="286327"/>
              <a:chOff x="3103373" y="1698062"/>
              <a:chExt cx="628073" cy="62807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3103373" y="1698062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16200000">
                <a:off x="3417410" y="2012098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4678218" y="2327563"/>
              <a:ext cx="5464201" cy="125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1E4A63"/>
                  </a:solidFill>
                  <a:cs typeface="+mn-ea"/>
                  <a:sym typeface="+mn-lt"/>
                </a:rPr>
                <a:t>     清明节又叫踏青节，在仲春与暮春之交，也就是冬至后的第</a:t>
              </a:r>
              <a:r>
                <a:rPr lang="en-US" altLang="zh-CN" sz="2000" dirty="0">
                  <a:solidFill>
                    <a:srgbClr val="1E4A63"/>
                  </a:solidFill>
                  <a:cs typeface="+mn-ea"/>
                  <a:sym typeface="+mn-lt"/>
                </a:rPr>
                <a:t>108</a:t>
              </a:r>
              <a:r>
                <a:rPr lang="zh-CN" altLang="en-US" sz="2000" dirty="0">
                  <a:solidFill>
                    <a:srgbClr val="1E4A63"/>
                  </a:solidFill>
                  <a:cs typeface="+mn-ea"/>
                  <a:sym typeface="+mn-lt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043980" y="399275"/>
            <a:ext cx="6699919" cy="645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9533" y="-873656"/>
            <a:ext cx="6917735" cy="372389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376048"/>
            <a:ext cx="5697744" cy="45948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988601" y="2597726"/>
            <a:ext cx="5409365" cy="879490"/>
            <a:chOff x="686635" y="2990417"/>
            <a:chExt cx="5409365" cy="879490"/>
          </a:xfrm>
        </p:grpSpPr>
        <p:grpSp>
          <p:nvGrpSpPr>
            <p:cNvPr id="10" name="组合 9"/>
            <p:cNvGrpSpPr/>
            <p:nvPr/>
          </p:nvGrpSpPr>
          <p:grpSpPr>
            <a:xfrm>
              <a:off x="1604561" y="3038910"/>
              <a:ext cx="4491439" cy="830997"/>
              <a:chOff x="1727704" y="2170294"/>
              <a:chExt cx="4491439" cy="83099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86635" y="2990417"/>
              <a:ext cx="922253" cy="877165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771137" y="3099303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8601" y="1376048"/>
            <a:ext cx="5416231" cy="877165"/>
            <a:chOff x="2925488" y="1664822"/>
            <a:chExt cx="5416231" cy="877165"/>
          </a:xfrm>
        </p:grpSpPr>
        <p:grpSp>
          <p:nvGrpSpPr>
            <p:cNvPr id="4" name="组合 3"/>
            <p:cNvGrpSpPr/>
            <p:nvPr/>
          </p:nvGrpSpPr>
          <p:grpSpPr>
            <a:xfrm>
              <a:off x="3850280" y="1687908"/>
              <a:ext cx="4491439" cy="830997"/>
              <a:chOff x="1727704" y="2170294"/>
              <a:chExt cx="4491439" cy="83099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2925488" y="1664822"/>
              <a:ext cx="922253" cy="877165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3012153" y="174946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79258" y="3845977"/>
            <a:ext cx="5418708" cy="877165"/>
            <a:chOff x="5703752" y="3992845"/>
            <a:chExt cx="5418708" cy="877165"/>
          </a:xfrm>
        </p:grpSpPr>
        <p:grpSp>
          <p:nvGrpSpPr>
            <p:cNvPr id="14" name="组合 13"/>
            <p:cNvGrpSpPr/>
            <p:nvPr/>
          </p:nvGrpSpPr>
          <p:grpSpPr>
            <a:xfrm>
              <a:off x="6631021" y="4015931"/>
              <a:ext cx="4491439" cy="830997"/>
              <a:chOff x="1727704" y="2170294"/>
              <a:chExt cx="4491439" cy="83099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5703752" y="3992845"/>
              <a:ext cx="922253" cy="87716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5790416" y="4077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81735" y="5093066"/>
            <a:ext cx="5416231" cy="877165"/>
            <a:chOff x="1478399" y="5336322"/>
            <a:chExt cx="5416231" cy="877165"/>
          </a:xfrm>
        </p:grpSpPr>
        <p:grpSp>
          <p:nvGrpSpPr>
            <p:cNvPr id="20" name="组合 19"/>
            <p:cNvGrpSpPr/>
            <p:nvPr/>
          </p:nvGrpSpPr>
          <p:grpSpPr>
            <a:xfrm>
              <a:off x="2403191" y="5359408"/>
              <a:ext cx="4491439" cy="830997"/>
              <a:chOff x="1727704" y="2170294"/>
              <a:chExt cx="4491439" cy="83099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478399" y="5336322"/>
              <a:ext cx="922253" cy="877165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565062" y="5444046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447851" y="1325420"/>
            <a:ext cx="2096917" cy="420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467486" y="1325419"/>
            <a:ext cx="2096917" cy="420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0" name="组合 29"/>
          <p:cNvGrpSpPr/>
          <p:nvPr/>
        </p:nvGrpSpPr>
        <p:grpSpPr>
          <a:xfrm>
            <a:off x="1627597" y="1325419"/>
            <a:ext cx="1477327" cy="3729873"/>
            <a:chOff x="1627597" y="1325419"/>
            <a:chExt cx="1477327" cy="3729873"/>
          </a:xfrm>
        </p:grpSpPr>
        <p:grpSp>
          <p:nvGrpSpPr>
            <p:cNvPr id="20" name="组合 19"/>
            <p:cNvGrpSpPr/>
            <p:nvPr/>
          </p:nvGrpSpPr>
          <p:grpSpPr>
            <a:xfrm>
              <a:off x="1627597" y="1325419"/>
              <a:ext cx="1477327" cy="3729873"/>
              <a:chOff x="2894501" y="1983551"/>
              <a:chExt cx="1477327" cy="372987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3817830" y="1983551"/>
                <a:ext cx="553998" cy="14327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894501" y="2460840"/>
                <a:ext cx="738664" cy="32525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3817830" y="2138593"/>
                <a:ext cx="0" cy="1009821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菱形 27"/>
            <p:cNvSpPr/>
            <p:nvPr/>
          </p:nvSpPr>
          <p:spPr>
            <a:xfrm>
              <a:off x="2071812" y="1666521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47232" y="1325419"/>
            <a:ext cx="1477327" cy="3729873"/>
            <a:chOff x="6647232" y="1325419"/>
            <a:chExt cx="1477327" cy="3729873"/>
          </a:xfrm>
        </p:grpSpPr>
        <p:grpSp>
          <p:nvGrpSpPr>
            <p:cNvPr id="14" name="组合 13"/>
            <p:cNvGrpSpPr/>
            <p:nvPr/>
          </p:nvGrpSpPr>
          <p:grpSpPr>
            <a:xfrm>
              <a:off x="6647232" y="1325419"/>
              <a:ext cx="1477327" cy="3729873"/>
              <a:chOff x="2894501" y="1983551"/>
              <a:chExt cx="1477327" cy="3729873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817830" y="1983551"/>
                <a:ext cx="553998" cy="14327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894501" y="2460840"/>
                <a:ext cx="738664" cy="32525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817830" y="2138593"/>
                <a:ext cx="0" cy="1009821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菱形 28"/>
            <p:cNvSpPr/>
            <p:nvPr/>
          </p:nvSpPr>
          <p:spPr>
            <a:xfrm>
              <a:off x="7091447" y="1666520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88114" y="1405920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清明节的诗歌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8673" y="309562"/>
            <a:ext cx="11854654" cy="6238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85927" y="30956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前言</a:t>
            </a:r>
          </a:p>
        </p:txBody>
      </p:sp>
      <p:sp>
        <p:nvSpPr>
          <p:cNvPr id="5" name="矩形 4"/>
          <p:cNvSpPr/>
          <p:nvPr/>
        </p:nvSpPr>
        <p:spPr>
          <a:xfrm flipH="1">
            <a:off x="2409092" y="1875396"/>
            <a:ext cx="5139869" cy="3876647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请在此处添加您的文本，请在此处添加您的文本添加您的文本，请在此处添加您的文本，请在此处添加您的文本添加您的文本，请在此处添加您的文本添加您的文本。</a:t>
            </a:r>
          </a:p>
          <a:p>
            <a:endParaRPr lang="zh-CN" altLang="en-US" sz="28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35382" y="2024475"/>
            <a:ext cx="1107996" cy="1474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596D76"/>
                </a:solidFill>
                <a:cs typeface="+mn-ea"/>
                <a:sym typeface="+mn-lt"/>
              </a:rPr>
              <a:t>清明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Object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r="-102"/>
          <a:stretch>
            <a:fillRect/>
          </a:stretch>
        </p:blipFill>
        <p:spPr>
          <a:xfrm>
            <a:off x="12410" y="1970222"/>
            <a:ext cx="12192000" cy="21568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33135" y="5765086"/>
            <a:ext cx="5316708" cy="342723"/>
            <a:chOff x="3333135" y="5765086"/>
            <a:chExt cx="5316708" cy="342723"/>
          </a:xfrm>
        </p:grpSpPr>
        <p:sp>
          <p:nvSpPr>
            <p:cNvPr id="5" name="TextBox 15"/>
            <p:cNvSpPr txBox="1"/>
            <p:nvPr/>
          </p:nvSpPr>
          <p:spPr>
            <a:xfrm>
              <a:off x="4904872" y="5765086"/>
              <a:ext cx="2407077" cy="342723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4A63"/>
                  </a:solidFill>
                  <a:latin typeface="+mn-lt"/>
                  <a:ea typeface="+mn-ea"/>
                  <a:cs typeface="+mn-ea"/>
                  <a:sym typeface="+mn-lt"/>
                </a:rPr>
                <a:t>清明时节雨纷纷</a:t>
              </a:r>
              <a:endParaRPr lang="en-US" altLang="zh-CN" sz="2000" spc="600" dirty="0">
                <a:solidFill>
                  <a:srgbClr val="1E4A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 w="12700">
              <a:solidFill>
                <a:srgbClr val="1E4A6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 w="12700">
              <a:solidFill>
                <a:srgbClr val="1E4A6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0" y="3105247"/>
            <a:ext cx="12192000" cy="1771553"/>
          </a:xfrm>
          <a:prstGeom prst="rect">
            <a:avLst/>
          </a:prstGeom>
          <a:solidFill>
            <a:srgbClr val="1E4A6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9423" y="3242535"/>
            <a:ext cx="8617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清明节又叫踏青节，在仲春与暮春之交，也就是冬至后的第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108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" y="1552207"/>
            <a:ext cx="2938527" cy="30726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311170" y="1552207"/>
            <a:ext cx="1846659" cy="4070380"/>
            <a:chOff x="8146250" y="2016716"/>
            <a:chExt cx="1846659" cy="3762024"/>
          </a:xfrm>
        </p:grpSpPr>
        <p:sp>
          <p:nvSpPr>
            <p:cNvPr id="21" name="文本框 20"/>
            <p:cNvSpPr txBox="1"/>
            <p:nvPr/>
          </p:nvSpPr>
          <p:spPr>
            <a:xfrm>
              <a:off x="8146250" y="2152903"/>
              <a:ext cx="1846659" cy="36258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E4A63"/>
                </a:solidFill>
                <a:cs typeface="+mn-ea"/>
                <a:sym typeface="+mn-lt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9698460" y="2016716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14790" y="1552207"/>
            <a:ext cx="1846659" cy="4070380"/>
            <a:chOff x="8146250" y="2016716"/>
            <a:chExt cx="1846659" cy="3762024"/>
          </a:xfrm>
        </p:grpSpPr>
        <p:sp>
          <p:nvSpPr>
            <p:cNvPr id="24" name="文本框 23"/>
            <p:cNvSpPr txBox="1"/>
            <p:nvPr/>
          </p:nvSpPr>
          <p:spPr>
            <a:xfrm>
              <a:off x="8146250" y="2152903"/>
              <a:ext cx="1846659" cy="36258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E4A63"/>
                </a:solidFill>
                <a:cs typeface="+mn-ea"/>
                <a:sym typeface="+mn-lt"/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9698460" y="2016716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707848"/>
            <a:ext cx="3416420" cy="3150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61151" y="1885590"/>
            <a:ext cx="2024320" cy="3252584"/>
            <a:chOff x="2902040" y="1885590"/>
            <a:chExt cx="2024320" cy="3252584"/>
          </a:xfrm>
        </p:grpSpPr>
        <p:grpSp>
          <p:nvGrpSpPr>
            <p:cNvPr id="8" name="组合 7"/>
            <p:cNvGrpSpPr/>
            <p:nvPr/>
          </p:nvGrpSpPr>
          <p:grpSpPr>
            <a:xfrm>
              <a:off x="4343277" y="1885590"/>
              <a:ext cx="583083" cy="3225319"/>
              <a:chOff x="4399934" y="1760370"/>
              <a:chExt cx="583083" cy="3225319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V="1">
                <a:off x="4399934" y="1760370"/>
                <a:ext cx="0" cy="3225319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429019" y="1760370"/>
                <a:ext cx="553998" cy="19119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1A173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902040" y="1885590"/>
              <a:ext cx="1292662" cy="3252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A1735"/>
                  </a:solidFill>
                  <a:cs typeface="+mn-ea"/>
                  <a:sym typeface="+mn-lt"/>
                </a:rPr>
                <a:t>请输入你的文本请输入你的文本请输入你的文本，请输入你的文本请输入你的文本请输入你的文本。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81314" y="1885590"/>
            <a:ext cx="2024320" cy="3252584"/>
            <a:chOff x="2902040" y="1885590"/>
            <a:chExt cx="2024320" cy="3252584"/>
          </a:xfrm>
        </p:grpSpPr>
        <p:grpSp>
          <p:nvGrpSpPr>
            <p:cNvPr id="16" name="组合 15"/>
            <p:cNvGrpSpPr/>
            <p:nvPr/>
          </p:nvGrpSpPr>
          <p:grpSpPr>
            <a:xfrm>
              <a:off x="4343277" y="1885590"/>
              <a:ext cx="583083" cy="3225319"/>
              <a:chOff x="4399934" y="1760370"/>
              <a:chExt cx="583083" cy="3225319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4399934" y="1760370"/>
                <a:ext cx="0" cy="3225319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4429019" y="1760370"/>
                <a:ext cx="553998" cy="19119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1A173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902040" y="1885590"/>
              <a:ext cx="1292662" cy="3252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A1735"/>
                  </a:solidFill>
                  <a:cs typeface="+mn-ea"/>
                  <a:sym typeface="+mn-lt"/>
                </a:rPr>
                <a:t>请输入你的文本请输入你的文本请输入你的文本，请输入你的文本请输入你的文本请输入你的文本。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55158" y="-501395"/>
            <a:ext cx="4914256" cy="4910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181594" y="2223521"/>
            <a:ext cx="5012519" cy="3364268"/>
            <a:chOff x="1083481" y="1746866"/>
            <a:chExt cx="5012519" cy="3364268"/>
          </a:xfrm>
        </p:grpSpPr>
        <p:grpSp>
          <p:nvGrpSpPr>
            <p:cNvPr id="5" name="组合 4"/>
            <p:cNvGrpSpPr/>
            <p:nvPr/>
          </p:nvGrpSpPr>
          <p:grpSpPr>
            <a:xfrm>
              <a:off x="1083481" y="1746866"/>
              <a:ext cx="5012519" cy="3364268"/>
              <a:chOff x="5698381" y="1973277"/>
              <a:chExt cx="5012519" cy="336426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5951102" y="2828835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261642" y="1973277"/>
                <a:ext cx="1958231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32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951102" y="4137216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98381" y="2100422"/>
                <a:ext cx="505442" cy="457630"/>
              </a:xfrm>
              <a:prstGeom prst="rect">
                <a:avLst/>
              </a:prstGeom>
            </p:spPr>
          </p:pic>
        </p:grpSp>
        <p:sp>
          <p:nvSpPr>
            <p:cNvPr id="6" name="菱形 5"/>
            <p:cNvSpPr/>
            <p:nvPr/>
          </p:nvSpPr>
          <p:spPr>
            <a:xfrm>
              <a:off x="1200015" y="2714018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200015" y="4005442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1450112"/>
            <a:ext cx="4041700" cy="53808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03086" y="-144750"/>
            <a:ext cx="5925422" cy="3189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8673" y="309562"/>
            <a:ext cx="11854654" cy="6238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85929" y="30956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结语</a:t>
            </a:r>
          </a:p>
        </p:txBody>
      </p:sp>
      <p:sp>
        <p:nvSpPr>
          <p:cNvPr id="5" name="矩形 4"/>
          <p:cNvSpPr/>
          <p:nvPr/>
        </p:nvSpPr>
        <p:spPr>
          <a:xfrm flipH="1">
            <a:off x="2409092" y="1875396"/>
            <a:ext cx="5139869" cy="3876647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请在此处添加您的文本，请在此处添加您的文本添加您的文本，请在此处添加您的文本，请在此处添加您的文本添加您的文本，请在此处添加您的文本添加您的文本。</a:t>
            </a:r>
          </a:p>
          <a:p>
            <a:endParaRPr lang="zh-CN" altLang="en-US" sz="28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35382" y="2024475"/>
            <a:ext cx="1107996" cy="1474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596D76"/>
                </a:solidFill>
                <a:cs typeface="+mn-ea"/>
                <a:sym typeface="+mn-lt"/>
              </a:rPr>
              <a:t>清明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5943600" cy="465772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60" y="3285"/>
            <a:ext cx="4422505" cy="4985132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5199197" y="2495851"/>
            <a:ext cx="1292662" cy="3457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     清明又叫踏青节，在仲春与暮春之交，是中国传统节日之一，也是最重要的祭祀</a:t>
            </a:r>
            <a:endParaRPr lang="en-US" altLang="zh-CN" dirty="0">
              <a:solidFill>
                <a:srgbClr val="1A1735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是祭祖和扫墓的日子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Word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2944" y="4683594"/>
            <a:ext cx="3202109" cy="14028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7185" y="3340152"/>
            <a:ext cx="3202109" cy="140284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2943" y="2115524"/>
            <a:ext cx="3202109" cy="14028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7186" y="916408"/>
            <a:ext cx="3202109" cy="1402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81533" y="3614214"/>
            <a:ext cx="2615009" cy="26150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189879" y="-259645"/>
            <a:ext cx="5898980" cy="58946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660121" y="1328634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清明节的由来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99418" y="2524036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清明节的民俗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660121" y="3749189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清明节的食物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99418" y="5093155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清明节的诗歌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500">
        <p159:morph option="byObject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88114" y="14059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清明节的由来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6819" y="3060129"/>
            <a:ext cx="4118887" cy="37978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77678" y="-2492623"/>
            <a:ext cx="6199644" cy="6195072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466840" y="1517444"/>
            <a:ext cx="4525799" cy="1200865"/>
            <a:chOff x="1389226" y="2031794"/>
            <a:chExt cx="4525799" cy="120086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389226" y="2031794"/>
              <a:ext cx="1200865" cy="120086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28875" y="2493459"/>
              <a:ext cx="338615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240974" y="3179974"/>
            <a:ext cx="4525799" cy="1200865"/>
            <a:chOff x="1389226" y="2031794"/>
            <a:chExt cx="4525799" cy="120086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389226" y="2031794"/>
              <a:ext cx="1200865" cy="120086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28875" y="2493459"/>
              <a:ext cx="338615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636155" y="4935373"/>
            <a:ext cx="4525799" cy="1200865"/>
            <a:chOff x="1389226" y="2031794"/>
            <a:chExt cx="4525799" cy="120086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389226" y="2031794"/>
              <a:ext cx="1200865" cy="120086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528875" y="2493459"/>
              <a:ext cx="338615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2181225"/>
            <a:ext cx="11863365" cy="46767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52295" y="1128965"/>
            <a:ext cx="288741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zh-CN" altLang="en-US" sz="3600" b="1" dirty="0">
                <a:solidFill>
                  <a:srgbClr val="1E4A63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4554485" y="2996038"/>
            <a:ext cx="6647974" cy="282373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E4A63"/>
                </a:solidFill>
                <a:cs typeface="+mn-ea"/>
                <a:sym typeface="+mn-lt"/>
              </a:rPr>
              <a:t>请在此处添加您的文本，请在此处添加您的文本添加您的文本，请在此处添加您的文本，请在此处添加您的，请在此处添加您的文本添加您的文本</a:t>
            </a:r>
            <a:r>
              <a:rPr lang="en-US" altLang="zh-CN" sz="2800" dirty="0">
                <a:solidFill>
                  <a:srgbClr val="1E4A63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rgbClr val="1E4A63"/>
                </a:solidFill>
                <a:cs typeface="+mn-ea"/>
                <a:sym typeface="+mn-lt"/>
              </a:rPr>
              <a:t>请在此处添加您的文本添加您的文本。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39706" y="196810"/>
            <a:ext cx="4958745" cy="1736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86150" y="4510495"/>
            <a:ext cx="250939" cy="575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12764" y="-218697"/>
            <a:ext cx="6279235" cy="33801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88603" y="4182824"/>
            <a:ext cx="2402976" cy="1384995"/>
            <a:chOff x="2528875" y="2031794"/>
            <a:chExt cx="2402976" cy="1384995"/>
          </a:xfrm>
        </p:grpSpPr>
        <p:sp>
          <p:nvSpPr>
            <p:cNvPr id="6" name="文本框 5"/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28875" y="2493459"/>
              <a:ext cx="2121154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894512" y="4182824"/>
            <a:ext cx="2402976" cy="1384995"/>
            <a:chOff x="2528875" y="2031794"/>
            <a:chExt cx="2402976" cy="1384995"/>
          </a:xfrm>
        </p:grpSpPr>
        <p:sp>
          <p:nvSpPr>
            <p:cNvPr id="10" name="文本框 9"/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28875" y="2493459"/>
              <a:ext cx="2121154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8400421" y="4182824"/>
            <a:ext cx="2402976" cy="1384995"/>
            <a:chOff x="2528875" y="2031794"/>
            <a:chExt cx="2402976" cy="1384995"/>
          </a:xfrm>
        </p:grpSpPr>
        <p:sp>
          <p:nvSpPr>
            <p:cNvPr id="14" name="文本框 13"/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28875" y="2493459"/>
              <a:ext cx="2121154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83008" y="2029487"/>
            <a:ext cx="2042389" cy="19832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917" y="2029487"/>
            <a:ext cx="2042389" cy="19832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94826" y="2029487"/>
            <a:ext cx="2042389" cy="198328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750204" y="2420964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56115" y="242096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62023" y="242096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65957" y="659180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245140"/>
            <a:ext cx="6783690" cy="5612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74428" y="2867227"/>
            <a:ext cx="2492990" cy="23686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18756"/>
                </a:solidFill>
                <a:cs typeface="+mn-ea"/>
                <a:sym typeface="+mn-lt"/>
              </a:rPr>
              <a:t>     清明又叫踏青节，在仲春与暮春之交，是中国传统节日之一，也是最重要的祭祀是祭祖和扫墓的日子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39489" y="4051569"/>
            <a:ext cx="346548" cy="7952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28306" y="1245140"/>
            <a:ext cx="4749550" cy="1107996"/>
            <a:chOff x="5328306" y="1245140"/>
            <a:chExt cx="4749550" cy="1107996"/>
          </a:xfrm>
        </p:grpSpPr>
        <p:grpSp>
          <p:nvGrpSpPr>
            <p:cNvPr id="7" name="组合 6"/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2" name="菱形 1"/>
            <p:cNvSpPr/>
            <p:nvPr/>
          </p:nvSpPr>
          <p:spPr>
            <a:xfrm>
              <a:off x="5328306" y="1328695"/>
              <a:ext cx="379379" cy="379379"/>
            </a:xfrm>
            <a:prstGeom prst="diamond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66080" y="2968762"/>
            <a:ext cx="4749550" cy="1107996"/>
            <a:chOff x="5328306" y="1245140"/>
            <a:chExt cx="4749550" cy="1107996"/>
          </a:xfrm>
        </p:grpSpPr>
        <p:grpSp>
          <p:nvGrpSpPr>
            <p:cNvPr id="14" name="组合 13"/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15" name="菱形 14"/>
            <p:cNvSpPr/>
            <p:nvPr/>
          </p:nvSpPr>
          <p:spPr>
            <a:xfrm>
              <a:off x="5328306" y="1328695"/>
              <a:ext cx="379379" cy="379379"/>
            </a:xfrm>
            <a:prstGeom prst="diamond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96917" y="4913381"/>
            <a:ext cx="4749550" cy="1107996"/>
            <a:chOff x="5328306" y="1245140"/>
            <a:chExt cx="4749550" cy="1107996"/>
          </a:xfrm>
        </p:grpSpPr>
        <p:grpSp>
          <p:nvGrpSpPr>
            <p:cNvPr id="21" name="组合 20"/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22" name="菱形 21"/>
            <p:cNvSpPr/>
            <p:nvPr/>
          </p:nvSpPr>
          <p:spPr>
            <a:xfrm>
              <a:off x="5328306" y="1328695"/>
              <a:ext cx="379379" cy="379379"/>
            </a:xfrm>
            <a:prstGeom prst="diamond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88114" y="1405920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清明节的民俗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fvm5e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宽屏</PresentationFormat>
  <Paragraphs>114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宋体</vt:lpstr>
      <vt:lpstr>微软雅黑</vt:lpstr>
      <vt:lpstr>义启小魏楷</vt:lpstr>
      <vt:lpstr>Arial</vt:lpstr>
      <vt:lpstr>Calibri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2022-04-13T02:46:23Z</dcterms:created>
  <dcterms:modified xsi:type="dcterms:W3CDTF">2023-01-10T05:47:56Z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9401D37859644D4B875DA7BED7CF2616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