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9" r:id="rId10"/>
    <p:sldId id="270" r:id="rId11"/>
    <p:sldId id="271" r:id="rId12"/>
    <p:sldId id="272" r:id="rId13"/>
    <p:sldId id="260" r:id="rId14"/>
    <p:sldId id="273" r:id="rId15"/>
    <p:sldId id="274" r:id="rId16"/>
    <p:sldId id="275" r:id="rId17"/>
    <p:sldId id="276" r:id="rId18"/>
    <p:sldId id="261" r:id="rId19"/>
    <p:sldId id="277" r:id="rId20"/>
    <p:sldId id="278" r:id="rId21"/>
    <p:sldId id="279" r:id="rId22"/>
    <p:sldId id="280" r:id="rId23"/>
    <p:sldId id="262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F15"/>
    <a:srgbClr val="FFED5E"/>
    <a:srgbClr val="1E0908"/>
    <a:srgbClr val="FE982A"/>
    <a:srgbClr val="1E0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1536" autoAdjust="0"/>
  </p:normalViewPr>
  <p:slideViewPr>
    <p:cSldViewPr snapToGrid="0" showGuides="1">
      <p:cViewPr varScale="1">
        <p:scale>
          <a:sx n="101" d="100"/>
          <a:sy n="101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515E-D4EE-4448-96CC-9ADF5CEF176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6F713-C871-404D-8F2D-1248707D49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F713-C871-404D-8F2D-1248707D498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4F9-757F-4F98-BD61-AF51A6DEF4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AF17-603A-4481-A45A-87D101ECDC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4F9-757F-4F98-BD61-AF51A6DEF4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AF17-603A-4481-A45A-87D101ECDC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4F9-757F-4F98-BD61-AF51A6DEF4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AF17-603A-4481-A45A-87D101ECDC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4F9-757F-4F98-BD61-AF51A6DEF4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AF17-603A-4481-A45A-87D101ECDC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4F9-757F-4F98-BD61-AF51A6DEF4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AF17-603A-4481-A45A-87D101ECDC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4F9-757F-4F98-BD61-AF51A6DEF4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AF17-603A-4481-A45A-87D101ECDC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4F9-757F-4F98-BD61-AF51A6DEF4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AF17-603A-4481-A45A-87D101ECDC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4F9-757F-4F98-BD61-AF51A6DEF4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AF17-603A-4481-A45A-87D101ECDC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4F9-757F-4F98-BD61-AF51A6DEF4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AF17-603A-4481-A45A-87D101ECDC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4F9-757F-4F98-BD61-AF51A6DEF4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AF17-603A-4481-A45A-87D101ECDC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4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7F4F9-757F-4F98-BD61-AF51A6DEF4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AF17-603A-4481-A45A-87D101ECDC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899616" y="0"/>
            <a:ext cx="6392767" cy="6286500"/>
            <a:chOff x="4799013" y="-10737850"/>
            <a:chExt cx="13369925" cy="13147676"/>
          </a:xfrm>
        </p:grpSpPr>
        <p:sp>
          <p:nvSpPr>
            <p:cNvPr id="8" name="Freeform 6"/>
            <p:cNvSpPr/>
            <p:nvPr/>
          </p:nvSpPr>
          <p:spPr bwMode="auto">
            <a:xfrm>
              <a:off x="4799013" y="-10737850"/>
              <a:ext cx="13369925" cy="13147676"/>
            </a:xfrm>
            <a:custGeom>
              <a:avLst/>
              <a:gdLst>
                <a:gd name="T0" fmla="*/ 27 w 3157"/>
                <a:gd name="T1" fmla="*/ 1455 h 3103"/>
                <a:gd name="T2" fmla="*/ 1469 w 3157"/>
                <a:gd name="T3" fmla="*/ 3075 h 3103"/>
                <a:gd name="T4" fmla="*/ 3132 w 3157"/>
                <a:gd name="T5" fmla="*/ 1554 h 3103"/>
                <a:gd name="T6" fmla="*/ 1846 w 3157"/>
                <a:gd name="T7" fmla="*/ 0 h 3103"/>
                <a:gd name="T8" fmla="*/ 1025 w 3157"/>
                <a:gd name="T9" fmla="*/ 0 h 3103"/>
                <a:gd name="T10" fmla="*/ 27 w 3157"/>
                <a:gd name="T11" fmla="*/ 1455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7" h="3103">
                  <a:moveTo>
                    <a:pt x="27" y="1455"/>
                  </a:moveTo>
                  <a:cubicBezTo>
                    <a:pt x="0" y="2313"/>
                    <a:pt x="612" y="3048"/>
                    <a:pt x="1469" y="3075"/>
                  </a:cubicBezTo>
                  <a:cubicBezTo>
                    <a:pt x="2326" y="3103"/>
                    <a:pt x="3105" y="2411"/>
                    <a:pt x="3132" y="1554"/>
                  </a:cubicBezTo>
                  <a:cubicBezTo>
                    <a:pt x="3157" y="760"/>
                    <a:pt x="2719" y="227"/>
                    <a:pt x="1846" y="0"/>
                  </a:cubicBezTo>
                  <a:cubicBezTo>
                    <a:pt x="1025" y="0"/>
                    <a:pt x="1025" y="0"/>
                    <a:pt x="1025" y="0"/>
                  </a:cubicBezTo>
                  <a:cubicBezTo>
                    <a:pt x="463" y="201"/>
                    <a:pt x="47" y="813"/>
                    <a:pt x="27" y="1455"/>
                  </a:cubicBezTo>
                  <a:close/>
                </a:path>
              </a:pathLst>
            </a:custGeom>
            <a:solidFill>
              <a:srgbClr val="F75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764338" y="-8818563"/>
              <a:ext cx="9342438" cy="9253538"/>
            </a:xfrm>
            <a:custGeom>
              <a:avLst/>
              <a:gdLst>
                <a:gd name="T0" fmla="*/ 2206 w 2206"/>
                <a:gd name="T1" fmla="*/ 1128 h 2184"/>
                <a:gd name="T2" fmla="*/ 1110 w 2206"/>
                <a:gd name="T3" fmla="*/ 2184 h 2184"/>
                <a:gd name="T4" fmla="*/ 62 w 2206"/>
                <a:gd name="T5" fmla="*/ 1116 h 2184"/>
                <a:gd name="T6" fmla="*/ 1110 w 2206"/>
                <a:gd name="T7" fmla="*/ 72 h 2184"/>
                <a:gd name="T8" fmla="*/ 2206 w 2206"/>
                <a:gd name="T9" fmla="*/ 1128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6" h="2184">
                  <a:moveTo>
                    <a:pt x="2206" y="1128"/>
                  </a:moveTo>
                  <a:cubicBezTo>
                    <a:pt x="2206" y="1711"/>
                    <a:pt x="1693" y="2184"/>
                    <a:pt x="1110" y="2184"/>
                  </a:cubicBezTo>
                  <a:cubicBezTo>
                    <a:pt x="527" y="2184"/>
                    <a:pt x="0" y="1696"/>
                    <a:pt x="62" y="1116"/>
                  </a:cubicBezTo>
                  <a:cubicBezTo>
                    <a:pt x="128" y="508"/>
                    <a:pt x="528" y="0"/>
                    <a:pt x="1110" y="72"/>
                  </a:cubicBezTo>
                  <a:cubicBezTo>
                    <a:pt x="1689" y="143"/>
                    <a:pt x="2206" y="545"/>
                    <a:pt x="2206" y="1128"/>
                  </a:cubicBezTo>
                  <a:close/>
                </a:path>
              </a:pathLst>
            </a:custGeom>
            <a:solidFill>
              <a:srgbClr val="F76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772276" y="-8526463"/>
              <a:ext cx="9151938" cy="8932863"/>
            </a:xfrm>
            <a:custGeom>
              <a:avLst/>
              <a:gdLst>
                <a:gd name="T0" fmla="*/ 1886 w 2161"/>
                <a:gd name="T1" fmla="*/ 1589 h 2108"/>
                <a:gd name="T2" fmla="*/ 618 w 2161"/>
                <a:gd name="T3" fmla="*/ 1832 h 2108"/>
                <a:gd name="T4" fmla="*/ 338 w 2161"/>
                <a:gd name="T5" fmla="*/ 555 h 2108"/>
                <a:gd name="T6" fmla="*/ 1615 w 2161"/>
                <a:gd name="T7" fmla="*/ 275 h 2108"/>
                <a:gd name="T8" fmla="*/ 1886 w 2161"/>
                <a:gd name="T9" fmla="*/ 1589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1" h="2108">
                  <a:moveTo>
                    <a:pt x="1886" y="1589"/>
                  </a:moveTo>
                  <a:cubicBezTo>
                    <a:pt x="1610" y="2019"/>
                    <a:pt x="1048" y="2108"/>
                    <a:pt x="618" y="1832"/>
                  </a:cubicBezTo>
                  <a:cubicBezTo>
                    <a:pt x="188" y="1557"/>
                    <a:pt x="0" y="938"/>
                    <a:pt x="338" y="555"/>
                  </a:cubicBezTo>
                  <a:cubicBezTo>
                    <a:pt x="746" y="93"/>
                    <a:pt x="1185" y="0"/>
                    <a:pt x="1615" y="275"/>
                  </a:cubicBezTo>
                  <a:cubicBezTo>
                    <a:pt x="2045" y="550"/>
                    <a:pt x="2161" y="1159"/>
                    <a:pt x="1886" y="1589"/>
                  </a:cubicBezTo>
                  <a:close/>
                </a:path>
              </a:pathLst>
            </a:custGeom>
            <a:solidFill>
              <a:srgbClr val="FF9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7772401" y="-7666038"/>
              <a:ext cx="7385050" cy="7389813"/>
            </a:xfrm>
            <a:prstGeom prst="ellipse">
              <a:avLst/>
            </a:prstGeom>
            <a:solidFill>
              <a:srgbClr val="FFE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5441743" y="133095"/>
            <a:ext cx="1589083" cy="1851881"/>
          </a:xfrm>
          <a:custGeom>
            <a:avLst/>
            <a:gdLst>
              <a:gd name="T0" fmla="*/ 498 w 630"/>
              <a:gd name="T1" fmla="*/ 375 h 734"/>
              <a:gd name="T2" fmla="*/ 469 w 630"/>
              <a:gd name="T3" fmla="*/ 377 h 734"/>
              <a:gd name="T4" fmla="*/ 340 w 630"/>
              <a:gd name="T5" fmla="*/ 229 h 734"/>
              <a:gd name="T6" fmla="*/ 351 w 630"/>
              <a:gd name="T7" fmla="*/ 185 h 734"/>
              <a:gd name="T8" fmla="*/ 356 w 630"/>
              <a:gd name="T9" fmla="*/ 171 h 734"/>
              <a:gd name="T10" fmla="*/ 352 w 630"/>
              <a:gd name="T11" fmla="*/ 160 h 734"/>
              <a:gd name="T12" fmla="*/ 341 w 630"/>
              <a:gd name="T13" fmla="*/ 152 h 734"/>
              <a:gd name="T14" fmla="*/ 337 w 630"/>
              <a:gd name="T15" fmla="*/ 110 h 734"/>
              <a:gd name="T16" fmla="*/ 345 w 630"/>
              <a:gd name="T17" fmla="*/ 92 h 734"/>
              <a:gd name="T18" fmla="*/ 206 w 630"/>
              <a:gd name="T19" fmla="*/ 37 h 734"/>
              <a:gd name="T20" fmla="*/ 69 w 630"/>
              <a:gd name="T21" fmla="*/ 21 h 734"/>
              <a:gd name="T22" fmla="*/ 112 w 630"/>
              <a:gd name="T23" fmla="*/ 47 h 734"/>
              <a:gd name="T24" fmla="*/ 137 w 630"/>
              <a:gd name="T25" fmla="*/ 105 h 734"/>
              <a:gd name="T26" fmla="*/ 129 w 630"/>
              <a:gd name="T27" fmla="*/ 228 h 734"/>
              <a:gd name="T28" fmla="*/ 149 w 630"/>
              <a:gd name="T29" fmla="*/ 227 h 734"/>
              <a:gd name="T30" fmla="*/ 126 w 630"/>
              <a:gd name="T31" fmla="*/ 258 h 734"/>
              <a:gd name="T32" fmla="*/ 149 w 630"/>
              <a:gd name="T33" fmla="*/ 276 h 734"/>
              <a:gd name="T34" fmla="*/ 152 w 630"/>
              <a:gd name="T35" fmla="*/ 357 h 734"/>
              <a:gd name="T36" fmla="*/ 165 w 630"/>
              <a:gd name="T37" fmla="*/ 330 h 734"/>
              <a:gd name="T38" fmla="*/ 176 w 630"/>
              <a:gd name="T39" fmla="*/ 304 h 734"/>
              <a:gd name="T40" fmla="*/ 165 w 630"/>
              <a:gd name="T41" fmla="*/ 346 h 734"/>
              <a:gd name="T42" fmla="*/ 181 w 630"/>
              <a:gd name="T43" fmla="*/ 316 h 734"/>
              <a:gd name="T44" fmla="*/ 185 w 630"/>
              <a:gd name="T45" fmla="*/ 321 h 734"/>
              <a:gd name="T46" fmla="*/ 197 w 630"/>
              <a:gd name="T47" fmla="*/ 362 h 734"/>
              <a:gd name="T48" fmla="*/ 218 w 630"/>
              <a:gd name="T49" fmla="*/ 384 h 734"/>
              <a:gd name="T50" fmla="*/ 200 w 630"/>
              <a:gd name="T51" fmla="*/ 293 h 734"/>
              <a:gd name="T52" fmla="*/ 203 w 630"/>
              <a:gd name="T53" fmla="*/ 304 h 734"/>
              <a:gd name="T54" fmla="*/ 212 w 630"/>
              <a:gd name="T55" fmla="*/ 314 h 734"/>
              <a:gd name="T56" fmla="*/ 196 w 630"/>
              <a:gd name="T57" fmla="*/ 440 h 734"/>
              <a:gd name="T58" fmla="*/ 0 w 630"/>
              <a:gd name="T59" fmla="*/ 593 h 734"/>
              <a:gd name="T60" fmla="*/ 59 w 630"/>
              <a:gd name="T61" fmla="*/ 626 h 734"/>
              <a:gd name="T62" fmla="*/ 52 w 630"/>
              <a:gd name="T63" fmla="*/ 629 h 734"/>
              <a:gd name="T64" fmla="*/ 83 w 630"/>
              <a:gd name="T65" fmla="*/ 644 h 734"/>
              <a:gd name="T66" fmla="*/ 46 w 630"/>
              <a:gd name="T67" fmla="*/ 660 h 734"/>
              <a:gd name="T68" fmla="*/ 76 w 630"/>
              <a:gd name="T69" fmla="*/ 700 h 734"/>
              <a:gd name="T70" fmla="*/ 245 w 630"/>
              <a:gd name="T71" fmla="*/ 638 h 734"/>
              <a:gd name="T72" fmla="*/ 305 w 630"/>
              <a:gd name="T73" fmla="*/ 585 h 734"/>
              <a:gd name="T74" fmla="*/ 308 w 630"/>
              <a:gd name="T75" fmla="*/ 580 h 734"/>
              <a:gd name="T76" fmla="*/ 317 w 630"/>
              <a:gd name="T77" fmla="*/ 612 h 734"/>
              <a:gd name="T78" fmla="*/ 354 w 630"/>
              <a:gd name="T79" fmla="*/ 612 h 734"/>
              <a:gd name="T80" fmla="*/ 327 w 630"/>
              <a:gd name="T81" fmla="*/ 684 h 734"/>
              <a:gd name="T82" fmla="*/ 348 w 630"/>
              <a:gd name="T83" fmla="*/ 668 h 734"/>
              <a:gd name="T84" fmla="*/ 413 w 630"/>
              <a:gd name="T85" fmla="*/ 671 h 734"/>
              <a:gd name="T86" fmla="*/ 442 w 630"/>
              <a:gd name="T87" fmla="*/ 707 h 734"/>
              <a:gd name="T88" fmla="*/ 506 w 630"/>
              <a:gd name="T89" fmla="*/ 510 h 734"/>
              <a:gd name="T90" fmla="*/ 442 w 630"/>
              <a:gd name="T91" fmla="*/ 439 h 734"/>
              <a:gd name="T92" fmla="*/ 486 w 630"/>
              <a:gd name="T93" fmla="*/ 404 h 734"/>
              <a:gd name="T94" fmla="*/ 496 w 630"/>
              <a:gd name="T95" fmla="*/ 400 h 734"/>
              <a:gd name="T96" fmla="*/ 511 w 630"/>
              <a:gd name="T97" fmla="*/ 382 h 734"/>
              <a:gd name="T98" fmla="*/ 511 w 630"/>
              <a:gd name="T99" fmla="*/ 382 h 734"/>
              <a:gd name="T100" fmla="*/ 208 w 630"/>
              <a:gd name="T101" fmla="*/ 301 h 734"/>
              <a:gd name="T102" fmla="*/ 208 w 630"/>
              <a:gd name="T103" fmla="*/ 301 h 734"/>
              <a:gd name="T104" fmla="*/ 350 w 630"/>
              <a:gd name="T105" fmla="*/ 429 h 734"/>
              <a:gd name="T106" fmla="*/ 338 w 630"/>
              <a:gd name="T107" fmla="*/ 410 h 734"/>
              <a:gd name="T108" fmla="*/ 338 w 630"/>
              <a:gd name="T109" fmla="*/ 378 h 734"/>
              <a:gd name="T110" fmla="*/ 462 w 630"/>
              <a:gd name="T111" fmla="*/ 40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0" h="734">
                <a:moveTo>
                  <a:pt x="601" y="248"/>
                </a:moveTo>
                <a:cubicBezTo>
                  <a:pt x="584" y="251"/>
                  <a:pt x="620" y="259"/>
                  <a:pt x="522" y="352"/>
                </a:cubicBezTo>
                <a:cubicBezTo>
                  <a:pt x="514" y="360"/>
                  <a:pt x="506" y="368"/>
                  <a:pt x="498" y="375"/>
                </a:cubicBezTo>
                <a:cubicBezTo>
                  <a:pt x="490" y="375"/>
                  <a:pt x="469" y="382"/>
                  <a:pt x="469" y="382"/>
                </a:cubicBezTo>
                <a:cubicBezTo>
                  <a:pt x="469" y="382"/>
                  <a:pt x="469" y="382"/>
                  <a:pt x="469" y="382"/>
                </a:cubicBezTo>
                <a:cubicBezTo>
                  <a:pt x="469" y="379"/>
                  <a:pt x="469" y="377"/>
                  <a:pt x="469" y="377"/>
                </a:cubicBezTo>
                <a:cubicBezTo>
                  <a:pt x="432" y="388"/>
                  <a:pt x="370" y="369"/>
                  <a:pt x="370" y="369"/>
                </a:cubicBezTo>
                <a:cubicBezTo>
                  <a:pt x="366" y="294"/>
                  <a:pt x="352" y="268"/>
                  <a:pt x="331" y="259"/>
                </a:cubicBezTo>
                <a:cubicBezTo>
                  <a:pt x="333" y="249"/>
                  <a:pt x="338" y="239"/>
                  <a:pt x="340" y="229"/>
                </a:cubicBezTo>
                <a:cubicBezTo>
                  <a:pt x="346" y="243"/>
                  <a:pt x="342" y="259"/>
                  <a:pt x="357" y="269"/>
                </a:cubicBezTo>
                <a:cubicBezTo>
                  <a:pt x="354" y="254"/>
                  <a:pt x="356" y="241"/>
                  <a:pt x="358" y="226"/>
                </a:cubicBezTo>
                <a:cubicBezTo>
                  <a:pt x="360" y="211"/>
                  <a:pt x="355" y="200"/>
                  <a:pt x="351" y="185"/>
                </a:cubicBezTo>
                <a:cubicBezTo>
                  <a:pt x="371" y="191"/>
                  <a:pt x="373" y="222"/>
                  <a:pt x="372" y="238"/>
                </a:cubicBezTo>
                <a:cubicBezTo>
                  <a:pt x="379" y="223"/>
                  <a:pt x="381" y="198"/>
                  <a:pt x="370" y="185"/>
                </a:cubicBezTo>
                <a:cubicBezTo>
                  <a:pt x="365" y="180"/>
                  <a:pt x="360" y="175"/>
                  <a:pt x="356" y="171"/>
                </a:cubicBezTo>
                <a:cubicBezTo>
                  <a:pt x="359" y="170"/>
                  <a:pt x="361" y="169"/>
                  <a:pt x="361" y="169"/>
                </a:cubicBezTo>
                <a:cubicBezTo>
                  <a:pt x="361" y="166"/>
                  <a:pt x="360" y="163"/>
                  <a:pt x="357" y="162"/>
                </a:cubicBezTo>
                <a:cubicBezTo>
                  <a:pt x="358" y="157"/>
                  <a:pt x="353" y="155"/>
                  <a:pt x="352" y="160"/>
                </a:cubicBezTo>
                <a:cubicBezTo>
                  <a:pt x="350" y="160"/>
                  <a:pt x="348" y="160"/>
                  <a:pt x="345" y="160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345" y="156"/>
                  <a:pt x="345" y="152"/>
                  <a:pt x="341" y="152"/>
                </a:cubicBezTo>
                <a:cubicBezTo>
                  <a:pt x="339" y="149"/>
                  <a:pt x="338" y="145"/>
                  <a:pt x="338" y="140"/>
                </a:cubicBezTo>
                <a:cubicBezTo>
                  <a:pt x="347" y="146"/>
                  <a:pt x="355" y="161"/>
                  <a:pt x="370" y="159"/>
                </a:cubicBezTo>
                <a:cubicBezTo>
                  <a:pt x="348" y="148"/>
                  <a:pt x="355" y="122"/>
                  <a:pt x="337" y="110"/>
                </a:cubicBezTo>
                <a:cubicBezTo>
                  <a:pt x="336" y="109"/>
                  <a:pt x="336" y="109"/>
                  <a:pt x="335" y="108"/>
                </a:cubicBezTo>
                <a:cubicBezTo>
                  <a:pt x="338" y="105"/>
                  <a:pt x="340" y="101"/>
                  <a:pt x="342" y="97"/>
                </a:cubicBezTo>
                <a:cubicBezTo>
                  <a:pt x="343" y="95"/>
                  <a:pt x="344" y="94"/>
                  <a:pt x="345" y="92"/>
                </a:cubicBezTo>
                <a:cubicBezTo>
                  <a:pt x="345" y="92"/>
                  <a:pt x="345" y="92"/>
                  <a:pt x="344" y="92"/>
                </a:cubicBezTo>
                <a:cubicBezTo>
                  <a:pt x="384" y="14"/>
                  <a:pt x="308" y="15"/>
                  <a:pt x="227" y="55"/>
                </a:cubicBezTo>
                <a:cubicBezTo>
                  <a:pt x="219" y="49"/>
                  <a:pt x="211" y="42"/>
                  <a:pt x="206" y="37"/>
                </a:cubicBezTo>
                <a:cubicBezTo>
                  <a:pt x="193" y="23"/>
                  <a:pt x="176" y="31"/>
                  <a:pt x="163" y="15"/>
                </a:cubicBezTo>
                <a:cubicBezTo>
                  <a:pt x="150" y="0"/>
                  <a:pt x="138" y="15"/>
                  <a:pt x="132" y="11"/>
                </a:cubicBezTo>
                <a:cubicBezTo>
                  <a:pt x="126" y="7"/>
                  <a:pt x="78" y="7"/>
                  <a:pt x="69" y="21"/>
                </a:cubicBezTo>
                <a:cubicBezTo>
                  <a:pt x="61" y="35"/>
                  <a:pt x="57" y="73"/>
                  <a:pt x="63" y="71"/>
                </a:cubicBezTo>
                <a:cubicBezTo>
                  <a:pt x="70" y="69"/>
                  <a:pt x="72" y="44"/>
                  <a:pt x="77" y="40"/>
                </a:cubicBezTo>
                <a:cubicBezTo>
                  <a:pt x="81" y="36"/>
                  <a:pt x="109" y="36"/>
                  <a:pt x="112" y="47"/>
                </a:cubicBezTo>
                <a:cubicBezTo>
                  <a:pt x="114" y="58"/>
                  <a:pt x="112" y="70"/>
                  <a:pt x="112" y="70"/>
                </a:cubicBezTo>
                <a:cubicBezTo>
                  <a:pt x="140" y="92"/>
                  <a:pt x="140" y="92"/>
                  <a:pt x="140" y="92"/>
                </a:cubicBezTo>
                <a:cubicBezTo>
                  <a:pt x="140" y="92"/>
                  <a:pt x="137" y="100"/>
                  <a:pt x="137" y="105"/>
                </a:cubicBezTo>
                <a:cubicBezTo>
                  <a:pt x="136" y="106"/>
                  <a:pt x="138" y="108"/>
                  <a:pt x="140" y="111"/>
                </a:cubicBezTo>
                <a:cubicBezTo>
                  <a:pt x="102" y="142"/>
                  <a:pt x="78" y="176"/>
                  <a:pt x="94" y="211"/>
                </a:cubicBezTo>
                <a:cubicBezTo>
                  <a:pt x="100" y="223"/>
                  <a:pt x="112" y="228"/>
                  <a:pt x="129" y="228"/>
                </a:cubicBezTo>
                <a:cubicBezTo>
                  <a:pt x="128" y="232"/>
                  <a:pt x="128" y="236"/>
                  <a:pt x="129" y="240"/>
                </a:cubicBezTo>
                <a:cubicBezTo>
                  <a:pt x="129" y="236"/>
                  <a:pt x="129" y="232"/>
                  <a:pt x="131" y="228"/>
                </a:cubicBezTo>
                <a:cubicBezTo>
                  <a:pt x="136" y="228"/>
                  <a:pt x="142" y="228"/>
                  <a:pt x="149" y="227"/>
                </a:cubicBezTo>
                <a:cubicBezTo>
                  <a:pt x="148" y="231"/>
                  <a:pt x="146" y="234"/>
                  <a:pt x="145" y="238"/>
                </a:cubicBezTo>
                <a:cubicBezTo>
                  <a:pt x="142" y="242"/>
                  <a:pt x="139" y="246"/>
                  <a:pt x="137" y="249"/>
                </a:cubicBezTo>
                <a:cubicBezTo>
                  <a:pt x="131" y="255"/>
                  <a:pt x="126" y="257"/>
                  <a:pt x="126" y="258"/>
                </a:cubicBezTo>
                <a:cubicBezTo>
                  <a:pt x="126" y="259"/>
                  <a:pt x="132" y="258"/>
                  <a:pt x="139" y="252"/>
                </a:cubicBezTo>
                <a:cubicBezTo>
                  <a:pt x="142" y="250"/>
                  <a:pt x="145" y="247"/>
                  <a:pt x="148" y="243"/>
                </a:cubicBezTo>
                <a:cubicBezTo>
                  <a:pt x="145" y="254"/>
                  <a:pt x="145" y="266"/>
                  <a:pt x="149" y="276"/>
                </a:cubicBezTo>
                <a:cubicBezTo>
                  <a:pt x="154" y="285"/>
                  <a:pt x="161" y="292"/>
                  <a:pt x="163" y="302"/>
                </a:cubicBezTo>
                <a:cubicBezTo>
                  <a:pt x="165" y="313"/>
                  <a:pt x="159" y="321"/>
                  <a:pt x="156" y="331"/>
                </a:cubicBezTo>
                <a:cubicBezTo>
                  <a:pt x="152" y="340"/>
                  <a:pt x="153" y="348"/>
                  <a:pt x="152" y="357"/>
                </a:cubicBezTo>
                <a:cubicBezTo>
                  <a:pt x="151" y="366"/>
                  <a:pt x="149" y="372"/>
                  <a:pt x="158" y="379"/>
                </a:cubicBezTo>
                <a:cubicBezTo>
                  <a:pt x="155" y="367"/>
                  <a:pt x="160" y="358"/>
                  <a:pt x="161" y="346"/>
                </a:cubicBezTo>
                <a:cubicBezTo>
                  <a:pt x="161" y="337"/>
                  <a:pt x="160" y="338"/>
                  <a:pt x="165" y="330"/>
                </a:cubicBezTo>
                <a:cubicBezTo>
                  <a:pt x="169" y="323"/>
                  <a:pt x="172" y="319"/>
                  <a:pt x="173" y="312"/>
                </a:cubicBezTo>
                <a:cubicBezTo>
                  <a:pt x="174" y="308"/>
                  <a:pt x="173" y="304"/>
                  <a:pt x="173" y="300"/>
                </a:cubicBezTo>
                <a:cubicBezTo>
                  <a:pt x="174" y="302"/>
                  <a:pt x="175" y="303"/>
                  <a:pt x="176" y="304"/>
                </a:cubicBezTo>
                <a:cubicBezTo>
                  <a:pt x="176" y="308"/>
                  <a:pt x="176" y="312"/>
                  <a:pt x="176" y="315"/>
                </a:cubicBezTo>
                <a:cubicBezTo>
                  <a:pt x="175" y="322"/>
                  <a:pt x="174" y="327"/>
                  <a:pt x="172" y="332"/>
                </a:cubicBezTo>
                <a:cubicBezTo>
                  <a:pt x="169" y="341"/>
                  <a:pt x="164" y="345"/>
                  <a:pt x="165" y="346"/>
                </a:cubicBezTo>
                <a:cubicBezTo>
                  <a:pt x="165" y="346"/>
                  <a:pt x="166" y="345"/>
                  <a:pt x="169" y="343"/>
                </a:cubicBezTo>
                <a:cubicBezTo>
                  <a:pt x="171" y="341"/>
                  <a:pt x="173" y="338"/>
                  <a:pt x="176" y="333"/>
                </a:cubicBezTo>
                <a:cubicBezTo>
                  <a:pt x="178" y="329"/>
                  <a:pt x="180" y="323"/>
                  <a:pt x="181" y="316"/>
                </a:cubicBezTo>
                <a:cubicBezTo>
                  <a:pt x="181" y="314"/>
                  <a:pt x="182" y="313"/>
                  <a:pt x="182" y="311"/>
                </a:cubicBezTo>
                <a:cubicBezTo>
                  <a:pt x="183" y="311"/>
                  <a:pt x="183" y="312"/>
                  <a:pt x="184" y="313"/>
                </a:cubicBezTo>
                <a:cubicBezTo>
                  <a:pt x="184" y="315"/>
                  <a:pt x="184" y="318"/>
                  <a:pt x="185" y="321"/>
                </a:cubicBezTo>
                <a:cubicBezTo>
                  <a:pt x="188" y="335"/>
                  <a:pt x="192" y="346"/>
                  <a:pt x="190" y="360"/>
                </a:cubicBezTo>
                <a:cubicBezTo>
                  <a:pt x="189" y="374"/>
                  <a:pt x="192" y="387"/>
                  <a:pt x="203" y="396"/>
                </a:cubicBezTo>
                <a:cubicBezTo>
                  <a:pt x="198" y="386"/>
                  <a:pt x="197" y="374"/>
                  <a:pt x="197" y="362"/>
                </a:cubicBezTo>
                <a:cubicBezTo>
                  <a:pt x="197" y="352"/>
                  <a:pt x="196" y="337"/>
                  <a:pt x="198" y="327"/>
                </a:cubicBezTo>
                <a:cubicBezTo>
                  <a:pt x="207" y="337"/>
                  <a:pt x="215" y="339"/>
                  <a:pt x="215" y="354"/>
                </a:cubicBezTo>
                <a:cubicBezTo>
                  <a:pt x="214" y="364"/>
                  <a:pt x="208" y="377"/>
                  <a:pt x="218" y="384"/>
                </a:cubicBezTo>
                <a:cubicBezTo>
                  <a:pt x="217" y="368"/>
                  <a:pt x="223" y="347"/>
                  <a:pt x="218" y="332"/>
                </a:cubicBezTo>
                <a:cubicBezTo>
                  <a:pt x="215" y="321"/>
                  <a:pt x="206" y="320"/>
                  <a:pt x="200" y="312"/>
                </a:cubicBezTo>
                <a:cubicBezTo>
                  <a:pt x="197" y="305"/>
                  <a:pt x="197" y="299"/>
                  <a:pt x="200" y="293"/>
                </a:cubicBezTo>
                <a:cubicBezTo>
                  <a:pt x="200" y="294"/>
                  <a:pt x="200" y="295"/>
                  <a:pt x="200" y="296"/>
                </a:cubicBezTo>
                <a:cubicBezTo>
                  <a:pt x="200" y="297"/>
                  <a:pt x="201" y="298"/>
                  <a:pt x="201" y="300"/>
                </a:cubicBezTo>
                <a:cubicBezTo>
                  <a:pt x="201" y="301"/>
                  <a:pt x="202" y="302"/>
                  <a:pt x="203" y="304"/>
                </a:cubicBezTo>
                <a:cubicBezTo>
                  <a:pt x="203" y="305"/>
                  <a:pt x="204" y="306"/>
                  <a:pt x="205" y="307"/>
                </a:cubicBezTo>
                <a:cubicBezTo>
                  <a:pt x="206" y="308"/>
                  <a:pt x="207" y="309"/>
                  <a:pt x="208" y="310"/>
                </a:cubicBezTo>
                <a:cubicBezTo>
                  <a:pt x="209" y="312"/>
                  <a:pt x="211" y="313"/>
                  <a:pt x="212" y="314"/>
                </a:cubicBezTo>
                <a:cubicBezTo>
                  <a:pt x="213" y="315"/>
                  <a:pt x="213" y="315"/>
                  <a:pt x="214" y="315"/>
                </a:cubicBezTo>
                <a:cubicBezTo>
                  <a:pt x="220" y="334"/>
                  <a:pt x="226" y="358"/>
                  <a:pt x="221" y="383"/>
                </a:cubicBezTo>
                <a:cubicBezTo>
                  <a:pt x="217" y="402"/>
                  <a:pt x="207" y="421"/>
                  <a:pt x="196" y="440"/>
                </a:cubicBezTo>
                <a:cubicBezTo>
                  <a:pt x="196" y="440"/>
                  <a:pt x="196" y="440"/>
                  <a:pt x="196" y="440"/>
                </a:cubicBezTo>
                <a:cubicBezTo>
                  <a:pt x="165" y="495"/>
                  <a:pt x="165" y="530"/>
                  <a:pt x="170" y="562"/>
                </a:cubicBezTo>
                <a:cubicBezTo>
                  <a:pt x="0" y="593"/>
                  <a:pt x="0" y="593"/>
                  <a:pt x="0" y="593"/>
                </a:cubicBezTo>
                <a:cubicBezTo>
                  <a:pt x="6" y="593"/>
                  <a:pt x="12" y="594"/>
                  <a:pt x="18" y="595"/>
                </a:cubicBezTo>
                <a:cubicBezTo>
                  <a:pt x="20" y="624"/>
                  <a:pt x="20" y="624"/>
                  <a:pt x="20" y="624"/>
                </a:cubicBezTo>
                <a:cubicBezTo>
                  <a:pt x="59" y="626"/>
                  <a:pt x="59" y="626"/>
                  <a:pt x="59" y="626"/>
                </a:cubicBezTo>
                <a:cubicBezTo>
                  <a:pt x="54" y="629"/>
                  <a:pt x="54" y="629"/>
                  <a:pt x="54" y="629"/>
                </a:cubicBezTo>
                <a:cubicBezTo>
                  <a:pt x="44" y="629"/>
                  <a:pt x="44" y="629"/>
                  <a:pt x="44" y="629"/>
                </a:cubicBezTo>
                <a:cubicBezTo>
                  <a:pt x="47" y="629"/>
                  <a:pt x="49" y="629"/>
                  <a:pt x="52" y="629"/>
                </a:cubicBezTo>
                <a:cubicBezTo>
                  <a:pt x="26" y="639"/>
                  <a:pt x="26" y="639"/>
                  <a:pt x="26" y="639"/>
                </a:cubicBezTo>
                <a:cubicBezTo>
                  <a:pt x="26" y="648"/>
                  <a:pt x="26" y="648"/>
                  <a:pt x="26" y="648"/>
                </a:cubicBezTo>
                <a:cubicBezTo>
                  <a:pt x="26" y="648"/>
                  <a:pt x="58" y="650"/>
                  <a:pt x="83" y="644"/>
                </a:cubicBezTo>
                <a:cubicBezTo>
                  <a:pt x="83" y="644"/>
                  <a:pt x="75" y="647"/>
                  <a:pt x="65" y="652"/>
                </a:cubicBezTo>
                <a:cubicBezTo>
                  <a:pt x="18" y="657"/>
                  <a:pt x="18" y="657"/>
                  <a:pt x="18" y="657"/>
                </a:cubicBezTo>
                <a:cubicBezTo>
                  <a:pt x="27" y="658"/>
                  <a:pt x="37" y="659"/>
                  <a:pt x="46" y="660"/>
                </a:cubicBezTo>
                <a:cubicBezTo>
                  <a:pt x="40" y="662"/>
                  <a:pt x="35" y="663"/>
                  <a:pt x="31" y="664"/>
                </a:cubicBezTo>
                <a:cubicBezTo>
                  <a:pt x="31" y="664"/>
                  <a:pt x="28" y="682"/>
                  <a:pt x="53" y="700"/>
                </a:cubicBezTo>
                <a:cubicBezTo>
                  <a:pt x="76" y="700"/>
                  <a:pt x="76" y="700"/>
                  <a:pt x="76" y="700"/>
                </a:cubicBezTo>
                <a:cubicBezTo>
                  <a:pt x="63" y="712"/>
                  <a:pt x="63" y="712"/>
                  <a:pt x="63" y="712"/>
                </a:cubicBezTo>
                <a:cubicBezTo>
                  <a:pt x="63" y="720"/>
                  <a:pt x="63" y="720"/>
                  <a:pt x="63" y="720"/>
                </a:cubicBezTo>
                <a:cubicBezTo>
                  <a:pt x="63" y="720"/>
                  <a:pt x="136" y="734"/>
                  <a:pt x="245" y="638"/>
                </a:cubicBezTo>
                <a:cubicBezTo>
                  <a:pt x="255" y="630"/>
                  <a:pt x="265" y="622"/>
                  <a:pt x="274" y="613"/>
                </a:cubicBezTo>
                <a:cubicBezTo>
                  <a:pt x="266" y="639"/>
                  <a:pt x="253" y="655"/>
                  <a:pt x="253" y="655"/>
                </a:cubicBezTo>
                <a:cubicBezTo>
                  <a:pt x="285" y="625"/>
                  <a:pt x="300" y="596"/>
                  <a:pt x="305" y="585"/>
                </a:cubicBezTo>
                <a:cubicBezTo>
                  <a:pt x="305" y="585"/>
                  <a:pt x="306" y="585"/>
                  <a:pt x="306" y="585"/>
                </a:cubicBezTo>
                <a:cubicBezTo>
                  <a:pt x="305" y="585"/>
                  <a:pt x="305" y="585"/>
                  <a:pt x="305" y="585"/>
                </a:cubicBezTo>
                <a:cubicBezTo>
                  <a:pt x="307" y="582"/>
                  <a:pt x="308" y="580"/>
                  <a:pt x="308" y="580"/>
                </a:cubicBezTo>
                <a:cubicBezTo>
                  <a:pt x="303" y="600"/>
                  <a:pt x="303" y="600"/>
                  <a:pt x="303" y="600"/>
                </a:cubicBezTo>
                <a:cubicBezTo>
                  <a:pt x="323" y="578"/>
                  <a:pt x="323" y="578"/>
                  <a:pt x="323" y="578"/>
                </a:cubicBezTo>
                <a:cubicBezTo>
                  <a:pt x="322" y="605"/>
                  <a:pt x="317" y="612"/>
                  <a:pt x="317" y="612"/>
                </a:cubicBezTo>
                <a:cubicBezTo>
                  <a:pt x="334" y="605"/>
                  <a:pt x="344" y="597"/>
                  <a:pt x="344" y="597"/>
                </a:cubicBezTo>
                <a:cubicBezTo>
                  <a:pt x="341" y="614"/>
                  <a:pt x="332" y="626"/>
                  <a:pt x="332" y="626"/>
                </a:cubicBezTo>
                <a:cubicBezTo>
                  <a:pt x="340" y="622"/>
                  <a:pt x="347" y="617"/>
                  <a:pt x="354" y="612"/>
                </a:cubicBezTo>
                <a:cubicBezTo>
                  <a:pt x="343" y="637"/>
                  <a:pt x="337" y="657"/>
                  <a:pt x="337" y="657"/>
                </a:cubicBezTo>
                <a:cubicBezTo>
                  <a:pt x="323" y="678"/>
                  <a:pt x="323" y="678"/>
                  <a:pt x="323" y="678"/>
                </a:cubicBezTo>
                <a:cubicBezTo>
                  <a:pt x="327" y="684"/>
                  <a:pt x="327" y="684"/>
                  <a:pt x="327" y="684"/>
                </a:cubicBezTo>
                <a:cubicBezTo>
                  <a:pt x="334" y="678"/>
                  <a:pt x="334" y="678"/>
                  <a:pt x="334" y="678"/>
                </a:cubicBezTo>
                <a:cubicBezTo>
                  <a:pt x="334" y="678"/>
                  <a:pt x="348" y="712"/>
                  <a:pt x="353" y="714"/>
                </a:cubicBezTo>
                <a:cubicBezTo>
                  <a:pt x="357" y="715"/>
                  <a:pt x="348" y="668"/>
                  <a:pt x="348" y="668"/>
                </a:cubicBezTo>
                <a:cubicBezTo>
                  <a:pt x="348" y="668"/>
                  <a:pt x="386" y="627"/>
                  <a:pt x="420" y="585"/>
                </a:cubicBezTo>
                <a:cubicBezTo>
                  <a:pt x="421" y="617"/>
                  <a:pt x="427" y="644"/>
                  <a:pt x="427" y="644"/>
                </a:cubicBezTo>
                <a:cubicBezTo>
                  <a:pt x="413" y="671"/>
                  <a:pt x="413" y="671"/>
                  <a:pt x="413" y="671"/>
                </a:cubicBezTo>
                <a:cubicBezTo>
                  <a:pt x="417" y="677"/>
                  <a:pt x="417" y="677"/>
                  <a:pt x="417" y="677"/>
                </a:cubicBezTo>
                <a:cubicBezTo>
                  <a:pt x="423" y="671"/>
                  <a:pt x="423" y="671"/>
                  <a:pt x="423" y="671"/>
                </a:cubicBezTo>
                <a:cubicBezTo>
                  <a:pt x="423" y="671"/>
                  <a:pt x="438" y="705"/>
                  <a:pt x="442" y="707"/>
                </a:cubicBezTo>
                <a:cubicBezTo>
                  <a:pt x="447" y="708"/>
                  <a:pt x="439" y="654"/>
                  <a:pt x="439" y="654"/>
                </a:cubicBezTo>
                <a:cubicBezTo>
                  <a:pt x="439" y="654"/>
                  <a:pt x="456" y="612"/>
                  <a:pt x="472" y="567"/>
                </a:cubicBezTo>
                <a:cubicBezTo>
                  <a:pt x="495" y="537"/>
                  <a:pt x="506" y="510"/>
                  <a:pt x="506" y="510"/>
                </a:cubicBezTo>
                <a:cubicBezTo>
                  <a:pt x="505" y="545"/>
                  <a:pt x="505" y="545"/>
                  <a:pt x="505" y="545"/>
                </a:cubicBezTo>
                <a:cubicBezTo>
                  <a:pt x="505" y="545"/>
                  <a:pt x="530" y="501"/>
                  <a:pt x="531" y="463"/>
                </a:cubicBezTo>
                <a:cubicBezTo>
                  <a:pt x="532" y="445"/>
                  <a:pt x="487" y="439"/>
                  <a:pt x="442" y="439"/>
                </a:cubicBezTo>
                <a:cubicBezTo>
                  <a:pt x="458" y="427"/>
                  <a:pt x="472" y="416"/>
                  <a:pt x="486" y="404"/>
                </a:cubicBezTo>
                <a:cubicBezTo>
                  <a:pt x="486" y="404"/>
                  <a:pt x="486" y="404"/>
                  <a:pt x="486" y="404"/>
                </a:cubicBezTo>
                <a:cubicBezTo>
                  <a:pt x="486" y="404"/>
                  <a:pt x="486" y="404"/>
                  <a:pt x="486" y="404"/>
                </a:cubicBezTo>
                <a:cubicBezTo>
                  <a:pt x="486" y="404"/>
                  <a:pt x="486" y="404"/>
                  <a:pt x="486" y="404"/>
                </a:cubicBezTo>
                <a:cubicBezTo>
                  <a:pt x="487" y="404"/>
                  <a:pt x="488" y="405"/>
                  <a:pt x="490" y="405"/>
                </a:cubicBezTo>
                <a:cubicBezTo>
                  <a:pt x="509" y="407"/>
                  <a:pt x="496" y="400"/>
                  <a:pt x="496" y="400"/>
                </a:cubicBezTo>
                <a:cubicBezTo>
                  <a:pt x="514" y="399"/>
                  <a:pt x="504" y="394"/>
                  <a:pt x="504" y="394"/>
                </a:cubicBezTo>
                <a:cubicBezTo>
                  <a:pt x="522" y="394"/>
                  <a:pt x="510" y="388"/>
                  <a:pt x="510" y="388"/>
                </a:cubicBezTo>
                <a:cubicBezTo>
                  <a:pt x="517" y="384"/>
                  <a:pt x="516" y="383"/>
                  <a:pt x="511" y="382"/>
                </a:cubicBezTo>
                <a:cubicBezTo>
                  <a:pt x="511" y="382"/>
                  <a:pt x="511" y="382"/>
                  <a:pt x="511" y="382"/>
                </a:cubicBezTo>
                <a:cubicBezTo>
                  <a:pt x="511" y="382"/>
                  <a:pt x="511" y="382"/>
                  <a:pt x="511" y="382"/>
                </a:cubicBezTo>
                <a:cubicBezTo>
                  <a:pt x="511" y="382"/>
                  <a:pt x="511" y="382"/>
                  <a:pt x="511" y="382"/>
                </a:cubicBezTo>
                <a:cubicBezTo>
                  <a:pt x="561" y="335"/>
                  <a:pt x="594" y="294"/>
                  <a:pt x="608" y="277"/>
                </a:cubicBezTo>
                <a:cubicBezTo>
                  <a:pt x="630" y="251"/>
                  <a:pt x="618" y="245"/>
                  <a:pt x="601" y="248"/>
                </a:cubicBezTo>
                <a:close/>
                <a:moveTo>
                  <a:pt x="208" y="301"/>
                </a:moveTo>
                <a:cubicBezTo>
                  <a:pt x="206" y="297"/>
                  <a:pt x="205" y="293"/>
                  <a:pt x="204" y="290"/>
                </a:cubicBezTo>
                <a:cubicBezTo>
                  <a:pt x="206" y="294"/>
                  <a:pt x="208" y="298"/>
                  <a:pt x="210" y="304"/>
                </a:cubicBezTo>
                <a:cubicBezTo>
                  <a:pt x="209" y="303"/>
                  <a:pt x="208" y="302"/>
                  <a:pt x="208" y="301"/>
                </a:cubicBezTo>
                <a:close/>
                <a:moveTo>
                  <a:pt x="416" y="439"/>
                </a:moveTo>
                <a:cubicBezTo>
                  <a:pt x="396" y="439"/>
                  <a:pt x="379" y="440"/>
                  <a:pt x="367" y="441"/>
                </a:cubicBezTo>
                <a:cubicBezTo>
                  <a:pt x="366" y="420"/>
                  <a:pt x="357" y="420"/>
                  <a:pt x="350" y="429"/>
                </a:cubicBezTo>
                <a:cubicBezTo>
                  <a:pt x="346" y="422"/>
                  <a:pt x="342" y="416"/>
                  <a:pt x="338" y="410"/>
                </a:cubicBezTo>
                <a:cubicBezTo>
                  <a:pt x="338" y="410"/>
                  <a:pt x="338" y="410"/>
                  <a:pt x="338" y="410"/>
                </a:cubicBezTo>
                <a:cubicBezTo>
                  <a:pt x="338" y="410"/>
                  <a:pt x="338" y="410"/>
                  <a:pt x="338" y="410"/>
                </a:cubicBezTo>
                <a:cubicBezTo>
                  <a:pt x="326" y="391"/>
                  <a:pt x="319" y="376"/>
                  <a:pt x="330" y="344"/>
                </a:cubicBezTo>
                <a:cubicBezTo>
                  <a:pt x="330" y="344"/>
                  <a:pt x="330" y="344"/>
                  <a:pt x="330" y="344"/>
                </a:cubicBezTo>
                <a:cubicBezTo>
                  <a:pt x="333" y="358"/>
                  <a:pt x="336" y="370"/>
                  <a:pt x="338" y="378"/>
                </a:cubicBezTo>
                <a:cubicBezTo>
                  <a:pt x="344" y="409"/>
                  <a:pt x="387" y="403"/>
                  <a:pt x="414" y="402"/>
                </a:cubicBezTo>
                <a:cubicBezTo>
                  <a:pt x="443" y="400"/>
                  <a:pt x="456" y="407"/>
                  <a:pt x="456" y="407"/>
                </a:cubicBezTo>
                <a:cubicBezTo>
                  <a:pt x="458" y="405"/>
                  <a:pt x="460" y="403"/>
                  <a:pt x="462" y="401"/>
                </a:cubicBezTo>
                <a:cubicBezTo>
                  <a:pt x="463" y="401"/>
                  <a:pt x="464" y="401"/>
                  <a:pt x="466" y="401"/>
                </a:cubicBezTo>
                <a:cubicBezTo>
                  <a:pt x="445" y="418"/>
                  <a:pt x="428" y="431"/>
                  <a:pt x="416" y="43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9"/>
          <p:cNvSpPr/>
          <p:nvPr/>
        </p:nvSpPr>
        <p:spPr bwMode="auto">
          <a:xfrm>
            <a:off x="1941903" y="745287"/>
            <a:ext cx="1000812" cy="897572"/>
          </a:xfrm>
          <a:custGeom>
            <a:avLst/>
            <a:gdLst>
              <a:gd name="T0" fmla="*/ 21 w 487"/>
              <a:gd name="T1" fmla="*/ 436 h 436"/>
              <a:gd name="T2" fmla="*/ 173 w 487"/>
              <a:gd name="T3" fmla="*/ 430 h 436"/>
              <a:gd name="T4" fmla="*/ 263 w 487"/>
              <a:gd name="T5" fmla="*/ 413 h 436"/>
              <a:gd name="T6" fmla="*/ 336 w 487"/>
              <a:gd name="T7" fmla="*/ 425 h 436"/>
              <a:gd name="T8" fmla="*/ 354 w 487"/>
              <a:gd name="T9" fmla="*/ 352 h 436"/>
              <a:gd name="T10" fmla="*/ 391 w 487"/>
              <a:gd name="T11" fmla="*/ 288 h 436"/>
              <a:gd name="T12" fmla="*/ 487 w 487"/>
              <a:gd name="T13" fmla="*/ 186 h 436"/>
              <a:gd name="T14" fmla="*/ 268 w 487"/>
              <a:gd name="T15" fmla="*/ 258 h 436"/>
              <a:gd name="T16" fmla="*/ 243 w 487"/>
              <a:gd name="T17" fmla="*/ 226 h 436"/>
              <a:gd name="T18" fmla="*/ 240 w 487"/>
              <a:gd name="T19" fmla="*/ 257 h 436"/>
              <a:gd name="T20" fmla="*/ 224 w 487"/>
              <a:gd name="T21" fmla="*/ 262 h 436"/>
              <a:gd name="T22" fmla="*/ 196 w 487"/>
              <a:gd name="T23" fmla="*/ 246 h 436"/>
              <a:gd name="T24" fmla="*/ 215 w 487"/>
              <a:gd name="T25" fmla="*/ 296 h 436"/>
              <a:gd name="T26" fmla="*/ 21 w 487"/>
              <a:gd name="T27" fmla="*/ 43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7" h="436">
                <a:moveTo>
                  <a:pt x="21" y="436"/>
                </a:moveTo>
                <a:cubicBezTo>
                  <a:pt x="21" y="436"/>
                  <a:pt x="97" y="288"/>
                  <a:pt x="173" y="430"/>
                </a:cubicBezTo>
                <a:cubicBezTo>
                  <a:pt x="173" y="430"/>
                  <a:pt x="210" y="314"/>
                  <a:pt x="263" y="413"/>
                </a:cubicBezTo>
                <a:cubicBezTo>
                  <a:pt x="336" y="425"/>
                  <a:pt x="336" y="425"/>
                  <a:pt x="336" y="425"/>
                </a:cubicBezTo>
                <a:cubicBezTo>
                  <a:pt x="354" y="352"/>
                  <a:pt x="354" y="352"/>
                  <a:pt x="354" y="352"/>
                </a:cubicBezTo>
                <a:cubicBezTo>
                  <a:pt x="354" y="352"/>
                  <a:pt x="294" y="287"/>
                  <a:pt x="391" y="288"/>
                </a:cubicBezTo>
                <a:cubicBezTo>
                  <a:pt x="391" y="288"/>
                  <a:pt x="344" y="160"/>
                  <a:pt x="487" y="186"/>
                </a:cubicBezTo>
                <a:cubicBezTo>
                  <a:pt x="487" y="186"/>
                  <a:pt x="334" y="0"/>
                  <a:pt x="268" y="258"/>
                </a:cubicBezTo>
                <a:cubicBezTo>
                  <a:pt x="243" y="226"/>
                  <a:pt x="243" y="226"/>
                  <a:pt x="243" y="226"/>
                </a:cubicBezTo>
                <a:cubicBezTo>
                  <a:pt x="240" y="257"/>
                  <a:pt x="240" y="257"/>
                  <a:pt x="240" y="257"/>
                </a:cubicBezTo>
                <a:cubicBezTo>
                  <a:pt x="224" y="262"/>
                  <a:pt x="224" y="262"/>
                  <a:pt x="224" y="262"/>
                </a:cubicBezTo>
                <a:cubicBezTo>
                  <a:pt x="196" y="246"/>
                  <a:pt x="196" y="246"/>
                  <a:pt x="196" y="246"/>
                </a:cubicBezTo>
                <a:cubicBezTo>
                  <a:pt x="215" y="296"/>
                  <a:pt x="215" y="296"/>
                  <a:pt x="215" y="296"/>
                </a:cubicBezTo>
                <a:cubicBezTo>
                  <a:pt x="215" y="296"/>
                  <a:pt x="0" y="213"/>
                  <a:pt x="21" y="436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0"/>
          <p:cNvSpPr/>
          <p:nvPr/>
        </p:nvSpPr>
        <p:spPr bwMode="auto">
          <a:xfrm>
            <a:off x="285006" y="912156"/>
            <a:ext cx="1226869" cy="1100056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1"/>
          <p:cNvSpPr/>
          <p:nvPr/>
        </p:nvSpPr>
        <p:spPr bwMode="auto">
          <a:xfrm>
            <a:off x="2660651" y="-169862"/>
            <a:ext cx="706438" cy="633413"/>
          </a:xfrm>
          <a:custGeom>
            <a:avLst/>
            <a:gdLst>
              <a:gd name="T0" fmla="*/ 8 w 167"/>
              <a:gd name="T1" fmla="*/ 149 h 149"/>
              <a:gd name="T2" fmla="*/ 59 w 167"/>
              <a:gd name="T3" fmla="*/ 147 h 149"/>
              <a:gd name="T4" fmla="*/ 90 w 167"/>
              <a:gd name="T5" fmla="*/ 141 h 149"/>
              <a:gd name="T6" fmla="*/ 115 w 167"/>
              <a:gd name="T7" fmla="*/ 145 h 149"/>
              <a:gd name="T8" fmla="*/ 121 w 167"/>
              <a:gd name="T9" fmla="*/ 120 h 149"/>
              <a:gd name="T10" fmla="*/ 134 w 167"/>
              <a:gd name="T11" fmla="*/ 98 h 149"/>
              <a:gd name="T12" fmla="*/ 167 w 167"/>
              <a:gd name="T13" fmla="*/ 64 h 149"/>
              <a:gd name="T14" fmla="*/ 92 w 167"/>
              <a:gd name="T15" fmla="*/ 88 h 149"/>
              <a:gd name="T16" fmla="*/ 83 w 167"/>
              <a:gd name="T17" fmla="*/ 77 h 149"/>
              <a:gd name="T18" fmla="*/ 82 w 167"/>
              <a:gd name="T19" fmla="*/ 88 h 149"/>
              <a:gd name="T20" fmla="*/ 77 w 167"/>
              <a:gd name="T21" fmla="*/ 90 h 149"/>
              <a:gd name="T22" fmla="*/ 67 w 167"/>
              <a:gd name="T23" fmla="*/ 84 h 149"/>
              <a:gd name="T24" fmla="*/ 74 w 167"/>
              <a:gd name="T25" fmla="*/ 101 h 149"/>
              <a:gd name="T26" fmla="*/ 8 w 167"/>
              <a:gd name="T27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7" h="149">
                <a:moveTo>
                  <a:pt x="8" y="149"/>
                </a:moveTo>
                <a:cubicBezTo>
                  <a:pt x="8" y="149"/>
                  <a:pt x="34" y="98"/>
                  <a:pt x="59" y="147"/>
                </a:cubicBezTo>
                <a:cubicBezTo>
                  <a:pt x="59" y="147"/>
                  <a:pt x="72" y="107"/>
                  <a:pt x="90" y="141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1" y="120"/>
                  <a:pt x="101" y="98"/>
                  <a:pt x="134" y="98"/>
                </a:cubicBezTo>
                <a:cubicBezTo>
                  <a:pt x="134" y="98"/>
                  <a:pt x="118" y="55"/>
                  <a:pt x="167" y="64"/>
                </a:cubicBezTo>
                <a:cubicBezTo>
                  <a:pt x="167" y="64"/>
                  <a:pt x="114" y="0"/>
                  <a:pt x="92" y="88"/>
                </a:cubicBezTo>
                <a:cubicBezTo>
                  <a:pt x="83" y="77"/>
                  <a:pt x="83" y="77"/>
                  <a:pt x="83" y="77"/>
                </a:cubicBezTo>
                <a:cubicBezTo>
                  <a:pt x="82" y="88"/>
                  <a:pt x="82" y="88"/>
                  <a:pt x="82" y="88"/>
                </a:cubicBezTo>
                <a:cubicBezTo>
                  <a:pt x="77" y="90"/>
                  <a:pt x="77" y="90"/>
                  <a:pt x="77" y="90"/>
                </a:cubicBezTo>
                <a:cubicBezTo>
                  <a:pt x="67" y="84"/>
                  <a:pt x="67" y="84"/>
                  <a:pt x="67" y="84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4" y="101"/>
                  <a:pt x="0" y="73"/>
                  <a:pt x="8" y="14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/>
          <p:nvPr/>
        </p:nvSpPr>
        <p:spPr bwMode="auto">
          <a:xfrm>
            <a:off x="1293677" y="2581003"/>
            <a:ext cx="889000" cy="798513"/>
          </a:xfrm>
          <a:custGeom>
            <a:avLst/>
            <a:gdLst>
              <a:gd name="T0" fmla="*/ 9 w 210"/>
              <a:gd name="T1" fmla="*/ 188 h 188"/>
              <a:gd name="T2" fmla="*/ 74 w 210"/>
              <a:gd name="T3" fmla="*/ 186 h 188"/>
              <a:gd name="T4" fmla="*/ 113 w 210"/>
              <a:gd name="T5" fmla="*/ 178 h 188"/>
              <a:gd name="T6" fmla="*/ 144 w 210"/>
              <a:gd name="T7" fmla="*/ 184 h 188"/>
              <a:gd name="T8" fmla="*/ 152 w 210"/>
              <a:gd name="T9" fmla="*/ 152 h 188"/>
              <a:gd name="T10" fmla="*/ 168 w 210"/>
              <a:gd name="T11" fmla="*/ 124 h 188"/>
              <a:gd name="T12" fmla="*/ 210 w 210"/>
              <a:gd name="T13" fmla="*/ 81 h 188"/>
              <a:gd name="T14" fmla="*/ 115 w 210"/>
              <a:gd name="T15" fmla="*/ 112 h 188"/>
              <a:gd name="T16" fmla="*/ 104 w 210"/>
              <a:gd name="T17" fmla="*/ 98 h 188"/>
              <a:gd name="T18" fmla="*/ 103 w 210"/>
              <a:gd name="T19" fmla="*/ 111 h 188"/>
              <a:gd name="T20" fmla="*/ 96 w 210"/>
              <a:gd name="T21" fmla="*/ 113 h 188"/>
              <a:gd name="T22" fmla="*/ 84 w 210"/>
              <a:gd name="T23" fmla="*/ 106 h 188"/>
              <a:gd name="T24" fmla="*/ 92 w 210"/>
              <a:gd name="T25" fmla="*/ 128 h 188"/>
              <a:gd name="T26" fmla="*/ 9 w 210"/>
              <a:gd name="T27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0" h="188">
                <a:moveTo>
                  <a:pt x="9" y="188"/>
                </a:moveTo>
                <a:cubicBezTo>
                  <a:pt x="9" y="188"/>
                  <a:pt x="42" y="124"/>
                  <a:pt x="74" y="186"/>
                </a:cubicBezTo>
                <a:cubicBezTo>
                  <a:pt x="74" y="186"/>
                  <a:pt x="90" y="136"/>
                  <a:pt x="113" y="178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52" y="152"/>
                  <a:pt x="126" y="124"/>
                  <a:pt x="168" y="124"/>
                </a:cubicBezTo>
                <a:cubicBezTo>
                  <a:pt x="168" y="124"/>
                  <a:pt x="148" y="69"/>
                  <a:pt x="210" y="81"/>
                </a:cubicBezTo>
                <a:cubicBezTo>
                  <a:pt x="210" y="81"/>
                  <a:pt x="144" y="0"/>
                  <a:pt x="115" y="112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2" y="128"/>
                  <a:pt x="0" y="92"/>
                  <a:pt x="9" y="188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4"/>
          <p:cNvSpPr/>
          <p:nvPr/>
        </p:nvSpPr>
        <p:spPr bwMode="auto">
          <a:xfrm>
            <a:off x="10250096" y="2767941"/>
            <a:ext cx="726967" cy="611575"/>
          </a:xfrm>
          <a:custGeom>
            <a:avLst/>
            <a:gdLst>
              <a:gd name="T0" fmla="*/ 260 w 260"/>
              <a:gd name="T1" fmla="*/ 196 h 218"/>
              <a:gd name="T2" fmla="*/ 182 w 260"/>
              <a:gd name="T3" fmla="*/ 207 h 218"/>
              <a:gd name="T4" fmla="*/ 135 w 260"/>
              <a:gd name="T5" fmla="*/ 206 h 218"/>
              <a:gd name="T6" fmla="*/ 98 w 260"/>
              <a:gd name="T7" fmla="*/ 218 h 218"/>
              <a:gd name="T8" fmla="*/ 83 w 260"/>
              <a:gd name="T9" fmla="*/ 182 h 218"/>
              <a:gd name="T10" fmla="*/ 58 w 260"/>
              <a:gd name="T11" fmla="*/ 153 h 218"/>
              <a:gd name="T12" fmla="*/ 0 w 260"/>
              <a:gd name="T13" fmla="*/ 109 h 218"/>
              <a:gd name="T14" fmla="*/ 119 w 260"/>
              <a:gd name="T15" fmla="*/ 127 h 218"/>
              <a:gd name="T16" fmla="*/ 128 w 260"/>
              <a:gd name="T17" fmla="*/ 108 h 218"/>
              <a:gd name="T18" fmla="*/ 132 w 260"/>
              <a:gd name="T19" fmla="*/ 124 h 218"/>
              <a:gd name="T20" fmla="*/ 141 w 260"/>
              <a:gd name="T21" fmla="*/ 125 h 218"/>
              <a:gd name="T22" fmla="*/ 154 w 260"/>
              <a:gd name="T23" fmla="*/ 114 h 218"/>
              <a:gd name="T24" fmla="*/ 149 w 260"/>
              <a:gd name="T25" fmla="*/ 142 h 218"/>
              <a:gd name="T26" fmla="*/ 260 w 260"/>
              <a:gd name="T27" fmla="*/ 19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218">
                <a:moveTo>
                  <a:pt x="260" y="196"/>
                </a:moveTo>
                <a:cubicBezTo>
                  <a:pt x="260" y="196"/>
                  <a:pt x="208" y="127"/>
                  <a:pt x="182" y="207"/>
                </a:cubicBezTo>
                <a:cubicBezTo>
                  <a:pt x="182" y="207"/>
                  <a:pt x="153" y="150"/>
                  <a:pt x="135" y="206"/>
                </a:cubicBezTo>
                <a:cubicBezTo>
                  <a:pt x="98" y="218"/>
                  <a:pt x="98" y="218"/>
                  <a:pt x="98" y="218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83" y="182"/>
                  <a:pt x="108" y="144"/>
                  <a:pt x="58" y="153"/>
                </a:cubicBezTo>
                <a:cubicBezTo>
                  <a:pt x="58" y="153"/>
                  <a:pt x="71" y="83"/>
                  <a:pt x="0" y="109"/>
                </a:cubicBezTo>
                <a:cubicBezTo>
                  <a:pt x="0" y="109"/>
                  <a:pt x="62" y="0"/>
                  <a:pt x="119" y="127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54" y="114"/>
                  <a:pt x="154" y="114"/>
                  <a:pt x="154" y="114"/>
                </a:cubicBezTo>
                <a:cubicBezTo>
                  <a:pt x="149" y="142"/>
                  <a:pt x="149" y="142"/>
                  <a:pt x="149" y="142"/>
                </a:cubicBezTo>
                <a:cubicBezTo>
                  <a:pt x="149" y="142"/>
                  <a:pt x="252" y="81"/>
                  <a:pt x="260" y="196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5"/>
          <p:cNvSpPr/>
          <p:nvPr/>
        </p:nvSpPr>
        <p:spPr bwMode="auto">
          <a:xfrm>
            <a:off x="9574801" y="685183"/>
            <a:ext cx="1242422" cy="1042935"/>
          </a:xfrm>
          <a:custGeom>
            <a:avLst/>
            <a:gdLst>
              <a:gd name="T0" fmla="*/ 532 w 532"/>
              <a:gd name="T1" fmla="*/ 401 h 446"/>
              <a:gd name="T2" fmla="*/ 373 w 532"/>
              <a:gd name="T3" fmla="*/ 423 h 446"/>
              <a:gd name="T4" fmla="*/ 276 w 532"/>
              <a:gd name="T5" fmla="*/ 421 h 446"/>
              <a:gd name="T6" fmla="*/ 201 w 532"/>
              <a:gd name="T7" fmla="*/ 446 h 446"/>
              <a:gd name="T8" fmla="*/ 169 w 532"/>
              <a:gd name="T9" fmla="*/ 373 h 446"/>
              <a:gd name="T10" fmla="*/ 119 w 532"/>
              <a:gd name="T11" fmla="*/ 312 h 446"/>
              <a:gd name="T12" fmla="*/ 0 w 532"/>
              <a:gd name="T13" fmla="*/ 223 h 446"/>
              <a:gd name="T14" fmla="*/ 243 w 532"/>
              <a:gd name="T15" fmla="*/ 259 h 446"/>
              <a:gd name="T16" fmla="*/ 262 w 532"/>
              <a:gd name="T17" fmla="*/ 221 h 446"/>
              <a:gd name="T18" fmla="*/ 271 w 532"/>
              <a:gd name="T19" fmla="*/ 253 h 446"/>
              <a:gd name="T20" fmla="*/ 289 w 532"/>
              <a:gd name="T21" fmla="*/ 255 h 446"/>
              <a:gd name="T22" fmla="*/ 315 w 532"/>
              <a:gd name="T23" fmla="*/ 233 h 446"/>
              <a:gd name="T24" fmla="*/ 304 w 532"/>
              <a:gd name="T25" fmla="*/ 290 h 446"/>
              <a:gd name="T26" fmla="*/ 532 w 532"/>
              <a:gd name="T27" fmla="*/ 40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446">
                <a:moveTo>
                  <a:pt x="532" y="401"/>
                </a:moveTo>
                <a:cubicBezTo>
                  <a:pt x="532" y="401"/>
                  <a:pt x="426" y="260"/>
                  <a:pt x="373" y="423"/>
                </a:cubicBezTo>
                <a:cubicBezTo>
                  <a:pt x="373" y="423"/>
                  <a:pt x="313" y="308"/>
                  <a:pt x="276" y="421"/>
                </a:cubicBezTo>
                <a:cubicBezTo>
                  <a:pt x="201" y="446"/>
                  <a:pt x="201" y="446"/>
                  <a:pt x="201" y="446"/>
                </a:cubicBezTo>
                <a:cubicBezTo>
                  <a:pt x="169" y="373"/>
                  <a:pt x="169" y="373"/>
                  <a:pt x="169" y="373"/>
                </a:cubicBezTo>
                <a:cubicBezTo>
                  <a:pt x="169" y="373"/>
                  <a:pt x="221" y="294"/>
                  <a:pt x="119" y="312"/>
                </a:cubicBezTo>
                <a:cubicBezTo>
                  <a:pt x="119" y="312"/>
                  <a:pt x="145" y="170"/>
                  <a:pt x="0" y="223"/>
                </a:cubicBezTo>
                <a:cubicBezTo>
                  <a:pt x="0" y="223"/>
                  <a:pt x="127" y="0"/>
                  <a:pt x="243" y="259"/>
                </a:cubicBezTo>
                <a:cubicBezTo>
                  <a:pt x="262" y="221"/>
                  <a:pt x="262" y="221"/>
                  <a:pt x="262" y="221"/>
                </a:cubicBezTo>
                <a:cubicBezTo>
                  <a:pt x="271" y="253"/>
                  <a:pt x="271" y="253"/>
                  <a:pt x="271" y="253"/>
                </a:cubicBezTo>
                <a:cubicBezTo>
                  <a:pt x="289" y="255"/>
                  <a:pt x="289" y="255"/>
                  <a:pt x="289" y="255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90"/>
                  <a:pt x="515" y="165"/>
                  <a:pt x="532" y="401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6"/>
          <p:cNvSpPr/>
          <p:nvPr/>
        </p:nvSpPr>
        <p:spPr bwMode="auto">
          <a:xfrm>
            <a:off x="10842709" y="-106526"/>
            <a:ext cx="1242422" cy="1042935"/>
          </a:xfrm>
          <a:custGeom>
            <a:avLst/>
            <a:gdLst>
              <a:gd name="T0" fmla="*/ 532 w 532"/>
              <a:gd name="T1" fmla="*/ 401 h 446"/>
              <a:gd name="T2" fmla="*/ 373 w 532"/>
              <a:gd name="T3" fmla="*/ 422 h 446"/>
              <a:gd name="T4" fmla="*/ 275 w 532"/>
              <a:gd name="T5" fmla="*/ 420 h 446"/>
              <a:gd name="T6" fmla="*/ 201 w 532"/>
              <a:gd name="T7" fmla="*/ 446 h 446"/>
              <a:gd name="T8" fmla="*/ 169 w 532"/>
              <a:gd name="T9" fmla="*/ 372 h 446"/>
              <a:gd name="T10" fmla="*/ 119 w 532"/>
              <a:gd name="T11" fmla="*/ 311 h 446"/>
              <a:gd name="T12" fmla="*/ 0 w 532"/>
              <a:gd name="T13" fmla="*/ 222 h 446"/>
              <a:gd name="T14" fmla="*/ 243 w 532"/>
              <a:gd name="T15" fmla="*/ 259 h 446"/>
              <a:gd name="T16" fmla="*/ 262 w 532"/>
              <a:gd name="T17" fmla="*/ 220 h 446"/>
              <a:gd name="T18" fmla="*/ 271 w 532"/>
              <a:gd name="T19" fmla="*/ 252 h 446"/>
              <a:gd name="T20" fmla="*/ 288 w 532"/>
              <a:gd name="T21" fmla="*/ 255 h 446"/>
              <a:gd name="T22" fmla="*/ 315 w 532"/>
              <a:gd name="T23" fmla="*/ 233 h 446"/>
              <a:gd name="T24" fmla="*/ 304 w 532"/>
              <a:gd name="T25" fmla="*/ 289 h 446"/>
              <a:gd name="T26" fmla="*/ 532 w 532"/>
              <a:gd name="T27" fmla="*/ 40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446">
                <a:moveTo>
                  <a:pt x="532" y="401"/>
                </a:moveTo>
                <a:cubicBezTo>
                  <a:pt x="532" y="401"/>
                  <a:pt x="426" y="259"/>
                  <a:pt x="373" y="422"/>
                </a:cubicBezTo>
                <a:cubicBezTo>
                  <a:pt x="373" y="422"/>
                  <a:pt x="313" y="307"/>
                  <a:pt x="275" y="420"/>
                </a:cubicBezTo>
                <a:cubicBezTo>
                  <a:pt x="201" y="446"/>
                  <a:pt x="201" y="446"/>
                  <a:pt x="201" y="446"/>
                </a:cubicBezTo>
                <a:cubicBezTo>
                  <a:pt x="169" y="372"/>
                  <a:pt x="169" y="372"/>
                  <a:pt x="169" y="372"/>
                </a:cubicBezTo>
                <a:cubicBezTo>
                  <a:pt x="169" y="372"/>
                  <a:pt x="220" y="294"/>
                  <a:pt x="119" y="311"/>
                </a:cubicBezTo>
                <a:cubicBezTo>
                  <a:pt x="119" y="311"/>
                  <a:pt x="145" y="170"/>
                  <a:pt x="0" y="222"/>
                </a:cubicBezTo>
                <a:cubicBezTo>
                  <a:pt x="0" y="222"/>
                  <a:pt x="127" y="0"/>
                  <a:pt x="243" y="259"/>
                </a:cubicBezTo>
                <a:cubicBezTo>
                  <a:pt x="262" y="220"/>
                  <a:pt x="262" y="220"/>
                  <a:pt x="262" y="220"/>
                </a:cubicBezTo>
                <a:cubicBezTo>
                  <a:pt x="271" y="252"/>
                  <a:pt x="271" y="252"/>
                  <a:pt x="271" y="252"/>
                </a:cubicBezTo>
                <a:cubicBezTo>
                  <a:pt x="288" y="255"/>
                  <a:pt x="288" y="255"/>
                  <a:pt x="288" y="255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04" y="289"/>
                  <a:pt x="304" y="289"/>
                  <a:pt x="304" y="289"/>
                </a:cubicBezTo>
                <a:cubicBezTo>
                  <a:pt x="304" y="289"/>
                  <a:pt x="515" y="164"/>
                  <a:pt x="532" y="401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7"/>
          <p:cNvSpPr/>
          <p:nvPr/>
        </p:nvSpPr>
        <p:spPr bwMode="auto">
          <a:xfrm>
            <a:off x="9894480" y="3160272"/>
            <a:ext cx="313655" cy="263303"/>
          </a:xfrm>
          <a:custGeom>
            <a:avLst/>
            <a:gdLst>
              <a:gd name="T0" fmla="*/ 112 w 112"/>
              <a:gd name="T1" fmla="*/ 84 h 94"/>
              <a:gd name="T2" fmla="*/ 79 w 112"/>
              <a:gd name="T3" fmla="*/ 89 h 94"/>
              <a:gd name="T4" fmla="*/ 58 w 112"/>
              <a:gd name="T5" fmla="*/ 89 h 94"/>
              <a:gd name="T6" fmla="*/ 43 w 112"/>
              <a:gd name="T7" fmla="*/ 94 h 94"/>
              <a:gd name="T8" fmla="*/ 36 w 112"/>
              <a:gd name="T9" fmla="*/ 79 h 94"/>
              <a:gd name="T10" fmla="*/ 25 w 112"/>
              <a:gd name="T11" fmla="*/ 66 h 94"/>
              <a:gd name="T12" fmla="*/ 0 w 112"/>
              <a:gd name="T13" fmla="*/ 47 h 94"/>
              <a:gd name="T14" fmla="*/ 52 w 112"/>
              <a:gd name="T15" fmla="*/ 55 h 94"/>
              <a:gd name="T16" fmla="*/ 56 w 112"/>
              <a:gd name="T17" fmla="*/ 47 h 94"/>
              <a:gd name="T18" fmla="*/ 57 w 112"/>
              <a:gd name="T19" fmla="*/ 53 h 94"/>
              <a:gd name="T20" fmla="*/ 61 w 112"/>
              <a:gd name="T21" fmla="*/ 54 h 94"/>
              <a:gd name="T22" fmla="*/ 67 w 112"/>
              <a:gd name="T23" fmla="*/ 49 h 94"/>
              <a:gd name="T24" fmla="*/ 64 w 112"/>
              <a:gd name="T25" fmla="*/ 61 h 94"/>
              <a:gd name="T26" fmla="*/ 112 w 112"/>
              <a:gd name="T27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2" h="94">
                <a:moveTo>
                  <a:pt x="112" y="84"/>
                </a:moveTo>
                <a:cubicBezTo>
                  <a:pt x="112" y="84"/>
                  <a:pt x="90" y="55"/>
                  <a:pt x="79" y="89"/>
                </a:cubicBezTo>
                <a:cubicBezTo>
                  <a:pt x="79" y="89"/>
                  <a:pt x="66" y="65"/>
                  <a:pt x="58" y="89"/>
                </a:cubicBezTo>
                <a:cubicBezTo>
                  <a:pt x="43" y="94"/>
                  <a:pt x="43" y="94"/>
                  <a:pt x="43" y="94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47" y="62"/>
                  <a:pt x="25" y="66"/>
                </a:cubicBezTo>
                <a:cubicBezTo>
                  <a:pt x="25" y="66"/>
                  <a:pt x="31" y="36"/>
                  <a:pt x="0" y="47"/>
                </a:cubicBezTo>
                <a:cubicBezTo>
                  <a:pt x="0" y="47"/>
                  <a:pt x="27" y="0"/>
                  <a:pt x="52" y="55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53"/>
                  <a:pt x="57" y="53"/>
                  <a:pt x="57" y="53"/>
                </a:cubicBezTo>
                <a:cubicBezTo>
                  <a:pt x="61" y="54"/>
                  <a:pt x="61" y="54"/>
                  <a:pt x="61" y="54"/>
                </a:cubicBezTo>
                <a:cubicBezTo>
                  <a:pt x="67" y="49"/>
                  <a:pt x="67" y="49"/>
                  <a:pt x="67" y="49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61"/>
                  <a:pt x="109" y="35"/>
                  <a:pt x="112" y="84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8"/>
          <p:cNvSpPr/>
          <p:nvPr/>
        </p:nvSpPr>
        <p:spPr bwMode="auto">
          <a:xfrm>
            <a:off x="10392762" y="2203572"/>
            <a:ext cx="575909" cy="485694"/>
          </a:xfrm>
          <a:custGeom>
            <a:avLst/>
            <a:gdLst>
              <a:gd name="T0" fmla="*/ 206 w 206"/>
              <a:gd name="T1" fmla="*/ 155 h 173"/>
              <a:gd name="T2" fmla="*/ 145 w 206"/>
              <a:gd name="T3" fmla="*/ 163 h 173"/>
              <a:gd name="T4" fmla="*/ 107 w 206"/>
              <a:gd name="T5" fmla="*/ 163 h 173"/>
              <a:gd name="T6" fmla="*/ 78 w 206"/>
              <a:gd name="T7" fmla="*/ 173 h 173"/>
              <a:gd name="T8" fmla="*/ 66 w 206"/>
              <a:gd name="T9" fmla="*/ 144 h 173"/>
              <a:gd name="T10" fmla="*/ 46 w 206"/>
              <a:gd name="T11" fmla="*/ 121 h 173"/>
              <a:gd name="T12" fmla="*/ 0 w 206"/>
              <a:gd name="T13" fmla="*/ 86 h 173"/>
              <a:gd name="T14" fmla="*/ 94 w 206"/>
              <a:gd name="T15" fmla="*/ 100 h 173"/>
              <a:gd name="T16" fmla="*/ 102 w 206"/>
              <a:gd name="T17" fmla="*/ 85 h 173"/>
              <a:gd name="T18" fmla="*/ 105 w 206"/>
              <a:gd name="T19" fmla="*/ 98 h 173"/>
              <a:gd name="T20" fmla="*/ 112 w 206"/>
              <a:gd name="T21" fmla="*/ 99 h 173"/>
              <a:gd name="T22" fmla="*/ 122 w 206"/>
              <a:gd name="T23" fmla="*/ 90 h 173"/>
              <a:gd name="T24" fmla="*/ 118 w 206"/>
              <a:gd name="T25" fmla="*/ 112 h 173"/>
              <a:gd name="T26" fmla="*/ 206 w 206"/>
              <a:gd name="T27" fmla="*/ 15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6" h="173">
                <a:moveTo>
                  <a:pt x="206" y="155"/>
                </a:moveTo>
                <a:cubicBezTo>
                  <a:pt x="206" y="155"/>
                  <a:pt x="165" y="100"/>
                  <a:pt x="145" y="163"/>
                </a:cubicBezTo>
                <a:cubicBezTo>
                  <a:pt x="145" y="163"/>
                  <a:pt x="121" y="119"/>
                  <a:pt x="107" y="163"/>
                </a:cubicBezTo>
                <a:cubicBezTo>
                  <a:pt x="78" y="173"/>
                  <a:pt x="78" y="173"/>
                  <a:pt x="78" y="173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66" y="144"/>
                  <a:pt x="86" y="114"/>
                  <a:pt x="46" y="121"/>
                </a:cubicBezTo>
                <a:cubicBezTo>
                  <a:pt x="46" y="121"/>
                  <a:pt x="57" y="66"/>
                  <a:pt x="0" y="86"/>
                </a:cubicBezTo>
                <a:cubicBezTo>
                  <a:pt x="0" y="86"/>
                  <a:pt x="49" y="0"/>
                  <a:pt x="94" y="100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18" y="112"/>
                  <a:pt x="200" y="64"/>
                  <a:pt x="206" y="155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合 114"/>
          <p:cNvGrpSpPr/>
          <p:nvPr/>
        </p:nvGrpSpPr>
        <p:grpSpPr>
          <a:xfrm>
            <a:off x="-28218" y="3353683"/>
            <a:ext cx="12220218" cy="3882570"/>
            <a:chOff x="-1946478" y="4837051"/>
            <a:chExt cx="20331110" cy="6459536"/>
          </a:xfrm>
        </p:grpSpPr>
        <p:grpSp>
          <p:nvGrpSpPr>
            <p:cNvPr id="111" name="组合 110"/>
            <p:cNvGrpSpPr/>
            <p:nvPr/>
          </p:nvGrpSpPr>
          <p:grpSpPr>
            <a:xfrm>
              <a:off x="6829221" y="6597588"/>
              <a:ext cx="2732088" cy="3379786"/>
              <a:chOff x="7907338" y="9856788"/>
              <a:chExt cx="2732088" cy="3379788"/>
            </a:xfrm>
          </p:grpSpPr>
          <p:sp>
            <p:nvSpPr>
              <p:cNvPr id="69" name="Freeform 66"/>
              <p:cNvSpPr>
                <a:spLocks noEditPoints="1"/>
              </p:cNvSpPr>
              <p:nvPr/>
            </p:nvSpPr>
            <p:spPr bwMode="auto">
              <a:xfrm>
                <a:off x="8148638" y="9856788"/>
                <a:ext cx="2490788" cy="3379788"/>
              </a:xfrm>
              <a:custGeom>
                <a:avLst/>
                <a:gdLst>
                  <a:gd name="T0" fmla="*/ 527 w 588"/>
                  <a:gd name="T1" fmla="*/ 432 h 797"/>
                  <a:gd name="T2" fmla="*/ 455 w 588"/>
                  <a:gd name="T3" fmla="*/ 368 h 797"/>
                  <a:gd name="T4" fmla="*/ 408 w 588"/>
                  <a:gd name="T5" fmla="*/ 289 h 797"/>
                  <a:gd name="T6" fmla="*/ 415 w 588"/>
                  <a:gd name="T7" fmla="*/ 250 h 797"/>
                  <a:gd name="T8" fmla="*/ 398 w 588"/>
                  <a:gd name="T9" fmla="*/ 226 h 797"/>
                  <a:gd name="T10" fmla="*/ 401 w 588"/>
                  <a:gd name="T11" fmla="*/ 199 h 797"/>
                  <a:gd name="T12" fmla="*/ 432 w 588"/>
                  <a:gd name="T13" fmla="*/ 195 h 797"/>
                  <a:gd name="T14" fmla="*/ 423 w 588"/>
                  <a:gd name="T15" fmla="*/ 164 h 797"/>
                  <a:gd name="T16" fmla="*/ 538 w 588"/>
                  <a:gd name="T17" fmla="*/ 91 h 797"/>
                  <a:gd name="T18" fmla="*/ 441 w 588"/>
                  <a:gd name="T19" fmla="*/ 88 h 797"/>
                  <a:gd name="T20" fmla="*/ 338 w 588"/>
                  <a:gd name="T21" fmla="*/ 3 h 797"/>
                  <a:gd name="T22" fmla="*/ 193 w 588"/>
                  <a:gd name="T23" fmla="*/ 46 h 797"/>
                  <a:gd name="T24" fmla="*/ 193 w 588"/>
                  <a:gd name="T25" fmla="*/ 97 h 797"/>
                  <a:gd name="T26" fmla="*/ 240 w 588"/>
                  <a:gd name="T27" fmla="*/ 64 h 797"/>
                  <a:gd name="T28" fmla="*/ 282 w 588"/>
                  <a:gd name="T29" fmla="*/ 75 h 797"/>
                  <a:gd name="T30" fmla="*/ 289 w 588"/>
                  <a:gd name="T31" fmla="*/ 142 h 797"/>
                  <a:gd name="T32" fmla="*/ 219 w 588"/>
                  <a:gd name="T33" fmla="*/ 208 h 797"/>
                  <a:gd name="T34" fmla="*/ 299 w 588"/>
                  <a:gd name="T35" fmla="*/ 200 h 797"/>
                  <a:gd name="T36" fmla="*/ 295 w 588"/>
                  <a:gd name="T37" fmla="*/ 242 h 797"/>
                  <a:gd name="T38" fmla="*/ 228 w 588"/>
                  <a:gd name="T39" fmla="*/ 318 h 797"/>
                  <a:gd name="T40" fmla="*/ 157 w 588"/>
                  <a:gd name="T41" fmla="*/ 404 h 797"/>
                  <a:gd name="T42" fmla="*/ 125 w 588"/>
                  <a:gd name="T43" fmla="*/ 440 h 797"/>
                  <a:gd name="T44" fmla="*/ 66 w 588"/>
                  <a:gd name="T45" fmla="*/ 479 h 797"/>
                  <a:gd name="T46" fmla="*/ 47 w 588"/>
                  <a:gd name="T47" fmla="*/ 486 h 797"/>
                  <a:gd name="T48" fmla="*/ 160 w 588"/>
                  <a:gd name="T49" fmla="*/ 545 h 797"/>
                  <a:gd name="T50" fmla="*/ 164 w 588"/>
                  <a:gd name="T51" fmla="*/ 501 h 797"/>
                  <a:gd name="T52" fmla="*/ 171 w 588"/>
                  <a:gd name="T53" fmla="*/ 432 h 797"/>
                  <a:gd name="T54" fmla="*/ 238 w 588"/>
                  <a:gd name="T55" fmla="*/ 355 h 797"/>
                  <a:gd name="T56" fmla="*/ 268 w 588"/>
                  <a:gd name="T57" fmla="*/ 408 h 797"/>
                  <a:gd name="T58" fmla="*/ 229 w 588"/>
                  <a:gd name="T59" fmla="*/ 554 h 797"/>
                  <a:gd name="T60" fmla="*/ 277 w 588"/>
                  <a:gd name="T61" fmla="*/ 618 h 797"/>
                  <a:gd name="T62" fmla="*/ 253 w 588"/>
                  <a:gd name="T63" fmla="*/ 687 h 797"/>
                  <a:gd name="T64" fmla="*/ 232 w 588"/>
                  <a:gd name="T65" fmla="*/ 728 h 797"/>
                  <a:gd name="T66" fmla="*/ 222 w 588"/>
                  <a:gd name="T67" fmla="*/ 765 h 797"/>
                  <a:gd name="T68" fmla="*/ 270 w 588"/>
                  <a:gd name="T69" fmla="*/ 789 h 797"/>
                  <a:gd name="T70" fmla="*/ 310 w 588"/>
                  <a:gd name="T71" fmla="*/ 786 h 797"/>
                  <a:gd name="T72" fmla="*/ 280 w 588"/>
                  <a:gd name="T73" fmla="*/ 760 h 797"/>
                  <a:gd name="T74" fmla="*/ 288 w 588"/>
                  <a:gd name="T75" fmla="*/ 698 h 797"/>
                  <a:gd name="T76" fmla="*/ 332 w 588"/>
                  <a:gd name="T77" fmla="*/ 615 h 797"/>
                  <a:gd name="T78" fmla="*/ 409 w 588"/>
                  <a:gd name="T79" fmla="*/ 630 h 797"/>
                  <a:gd name="T80" fmla="*/ 435 w 588"/>
                  <a:gd name="T81" fmla="*/ 692 h 797"/>
                  <a:gd name="T82" fmla="*/ 479 w 588"/>
                  <a:gd name="T83" fmla="*/ 765 h 797"/>
                  <a:gd name="T84" fmla="*/ 533 w 588"/>
                  <a:gd name="T85" fmla="*/ 737 h 797"/>
                  <a:gd name="T86" fmla="*/ 547 w 588"/>
                  <a:gd name="T87" fmla="*/ 712 h 797"/>
                  <a:gd name="T88" fmla="*/ 509 w 588"/>
                  <a:gd name="T89" fmla="*/ 713 h 797"/>
                  <a:gd name="T90" fmla="*/ 463 w 588"/>
                  <a:gd name="T91" fmla="*/ 648 h 797"/>
                  <a:gd name="T92" fmla="*/ 465 w 588"/>
                  <a:gd name="T93" fmla="*/ 573 h 797"/>
                  <a:gd name="T94" fmla="*/ 431 w 588"/>
                  <a:gd name="T95" fmla="*/ 466 h 797"/>
                  <a:gd name="T96" fmla="*/ 398 w 588"/>
                  <a:gd name="T97" fmla="*/ 364 h 797"/>
                  <a:gd name="T98" fmla="*/ 443 w 588"/>
                  <a:gd name="T99" fmla="*/ 402 h 797"/>
                  <a:gd name="T100" fmla="*/ 518 w 588"/>
                  <a:gd name="T101" fmla="*/ 469 h 797"/>
                  <a:gd name="T102" fmla="*/ 526 w 588"/>
                  <a:gd name="T103" fmla="*/ 472 h 797"/>
                  <a:gd name="T104" fmla="*/ 557 w 588"/>
                  <a:gd name="T105" fmla="*/ 413 h 797"/>
                  <a:gd name="T106" fmla="*/ 152 w 588"/>
                  <a:gd name="T107" fmla="*/ 512 h 797"/>
                  <a:gd name="T108" fmla="*/ 145 w 588"/>
                  <a:gd name="T109" fmla="*/ 538 h 797"/>
                  <a:gd name="T110" fmla="*/ 119 w 588"/>
                  <a:gd name="T111" fmla="*/ 508 h 797"/>
                  <a:gd name="T112" fmla="*/ 76 w 588"/>
                  <a:gd name="T113" fmla="*/ 496 h 797"/>
                  <a:gd name="T114" fmla="*/ 137 w 588"/>
                  <a:gd name="T115" fmla="*/ 458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8" h="797">
                    <a:moveTo>
                      <a:pt x="586" y="352"/>
                    </a:moveTo>
                    <a:cubicBezTo>
                      <a:pt x="582" y="357"/>
                      <a:pt x="578" y="363"/>
                      <a:pt x="575" y="368"/>
                    </a:cubicBezTo>
                    <a:cubicBezTo>
                      <a:pt x="567" y="381"/>
                      <a:pt x="561" y="395"/>
                      <a:pt x="553" y="409"/>
                    </a:cubicBezTo>
                    <a:cubicBezTo>
                      <a:pt x="549" y="416"/>
                      <a:pt x="545" y="424"/>
                      <a:pt x="541" y="431"/>
                    </a:cubicBezTo>
                    <a:cubicBezTo>
                      <a:pt x="539" y="432"/>
                      <a:pt x="538" y="434"/>
                      <a:pt x="537" y="435"/>
                    </a:cubicBezTo>
                    <a:cubicBezTo>
                      <a:pt x="537" y="435"/>
                      <a:pt x="536" y="435"/>
                      <a:pt x="535" y="435"/>
                    </a:cubicBezTo>
                    <a:cubicBezTo>
                      <a:pt x="534" y="434"/>
                      <a:pt x="532" y="435"/>
                      <a:pt x="530" y="434"/>
                    </a:cubicBezTo>
                    <a:cubicBezTo>
                      <a:pt x="529" y="434"/>
                      <a:pt x="527" y="433"/>
                      <a:pt x="527" y="432"/>
                    </a:cubicBezTo>
                    <a:cubicBezTo>
                      <a:pt x="524" y="431"/>
                      <a:pt x="521" y="429"/>
                      <a:pt x="519" y="427"/>
                    </a:cubicBezTo>
                    <a:cubicBezTo>
                      <a:pt x="518" y="426"/>
                      <a:pt x="517" y="425"/>
                      <a:pt x="516" y="424"/>
                    </a:cubicBezTo>
                    <a:cubicBezTo>
                      <a:pt x="515" y="423"/>
                      <a:pt x="514" y="423"/>
                      <a:pt x="513" y="422"/>
                    </a:cubicBezTo>
                    <a:cubicBezTo>
                      <a:pt x="508" y="416"/>
                      <a:pt x="502" y="411"/>
                      <a:pt x="497" y="405"/>
                    </a:cubicBezTo>
                    <a:cubicBezTo>
                      <a:pt x="490" y="398"/>
                      <a:pt x="483" y="390"/>
                      <a:pt x="475" y="384"/>
                    </a:cubicBezTo>
                    <a:cubicBezTo>
                      <a:pt x="470" y="381"/>
                      <a:pt x="467" y="377"/>
                      <a:pt x="462" y="374"/>
                    </a:cubicBezTo>
                    <a:cubicBezTo>
                      <a:pt x="461" y="373"/>
                      <a:pt x="460" y="371"/>
                      <a:pt x="458" y="370"/>
                    </a:cubicBezTo>
                    <a:cubicBezTo>
                      <a:pt x="457" y="369"/>
                      <a:pt x="456" y="369"/>
                      <a:pt x="455" y="368"/>
                    </a:cubicBezTo>
                    <a:cubicBezTo>
                      <a:pt x="453" y="366"/>
                      <a:pt x="452" y="363"/>
                      <a:pt x="451" y="360"/>
                    </a:cubicBezTo>
                    <a:cubicBezTo>
                      <a:pt x="449" y="357"/>
                      <a:pt x="447" y="355"/>
                      <a:pt x="445" y="352"/>
                    </a:cubicBezTo>
                    <a:cubicBezTo>
                      <a:pt x="441" y="345"/>
                      <a:pt x="437" y="338"/>
                      <a:pt x="433" y="331"/>
                    </a:cubicBezTo>
                    <a:cubicBezTo>
                      <a:pt x="430" y="324"/>
                      <a:pt x="425" y="319"/>
                      <a:pt x="421" y="313"/>
                    </a:cubicBezTo>
                    <a:cubicBezTo>
                      <a:pt x="419" y="310"/>
                      <a:pt x="416" y="308"/>
                      <a:pt x="414" y="305"/>
                    </a:cubicBezTo>
                    <a:cubicBezTo>
                      <a:pt x="412" y="302"/>
                      <a:pt x="411" y="299"/>
                      <a:pt x="409" y="297"/>
                    </a:cubicBezTo>
                    <a:cubicBezTo>
                      <a:pt x="408" y="295"/>
                      <a:pt x="406" y="294"/>
                      <a:pt x="405" y="292"/>
                    </a:cubicBezTo>
                    <a:cubicBezTo>
                      <a:pt x="406" y="291"/>
                      <a:pt x="408" y="290"/>
                      <a:pt x="408" y="289"/>
                    </a:cubicBezTo>
                    <a:cubicBezTo>
                      <a:pt x="408" y="288"/>
                      <a:pt x="408" y="286"/>
                      <a:pt x="407" y="286"/>
                    </a:cubicBezTo>
                    <a:cubicBezTo>
                      <a:pt x="409" y="284"/>
                      <a:pt x="415" y="282"/>
                      <a:pt x="417" y="279"/>
                    </a:cubicBezTo>
                    <a:cubicBezTo>
                      <a:pt x="418" y="278"/>
                      <a:pt x="418" y="276"/>
                      <a:pt x="418" y="275"/>
                    </a:cubicBezTo>
                    <a:cubicBezTo>
                      <a:pt x="419" y="274"/>
                      <a:pt x="420" y="273"/>
                      <a:pt x="420" y="272"/>
                    </a:cubicBezTo>
                    <a:cubicBezTo>
                      <a:pt x="422" y="268"/>
                      <a:pt x="421" y="262"/>
                      <a:pt x="418" y="260"/>
                    </a:cubicBezTo>
                    <a:cubicBezTo>
                      <a:pt x="417" y="259"/>
                      <a:pt x="415" y="258"/>
                      <a:pt x="413" y="258"/>
                    </a:cubicBezTo>
                    <a:cubicBezTo>
                      <a:pt x="415" y="256"/>
                      <a:pt x="417" y="255"/>
                      <a:pt x="417" y="253"/>
                    </a:cubicBezTo>
                    <a:cubicBezTo>
                      <a:pt x="417" y="252"/>
                      <a:pt x="415" y="251"/>
                      <a:pt x="415" y="250"/>
                    </a:cubicBezTo>
                    <a:cubicBezTo>
                      <a:pt x="414" y="249"/>
                      <a:pt x="415" y="249"/>
                      <a:pt x="414" y="248"/>
                    </a:cubicBezTo>
                    <a:cubicBezTo>
                      <a:pt x="413" y="246"/>
                      <a:pt x="411" y="246"/>
                      <a:pt x="409" y="247"/>
                    </a:cubicBezTo>
                    <a:cubicBezTo>
                      <a:pt x="415" y="243"/>
                      <a:pt x="417" y="234"/>
                      <a:pt x="414" y="228"/>
                    </a:cubicBezTo>
                    <a:cubicBezTo>
                      <a:pt x="412" y="225"/>
                      <a:pt x="410" y="226"/>
                      <a:pt x="407" y="226"/>
                    </a:cubicBezTo>
                    <a:cubicBezTo>
                      <a:pt x="405" y="227"/>
                      <a:pt x="404" y="227"/>
                      <a:pt x="403" y="228"/>
                    </a:cubicBezTo>
                    <a:cubicBezTo>
                      <a:pt x="402" y="229"/>
                      <a:pt x="401" y="231"/>
                      <a:pt x="400" y="232"/>
                    </a:cubicBezTo>
                    <a:cubicBezTo>
                      <a:pt x="399" y="231"/>
                      <a:pt x="400" y="229"/>
                      <a:pt x="399" y="228"/>
                    </a:cubicBezTo>
                    <a:cubicBezTo>
                      <a:pt x="399" y="227"/>
                      <a:pt x="398" y="227"/>
                      <a:pt x="398" y="226"/>
                    </a:cubicBezTo>
                    <a:cubicBezTo>
                      <a:pt x="397" y="224"/>
                      <a:pt x="397" y="223"/>
                      <a:pt x="395" y="221"/>
                    </a:cubicBezTo>
                    <a:cubicBezTo>
                      <a:pt x="394" y="220"/>
                      <a:pt x="392" y="219"/>
                      <a:pt x="391" y="218"/>
                    </a:cubicBezTo>
                    <a:cubicBezTo>
                      <a:pt x="392" y="216"/>
                      <a:pt x="392" y="213"/>
                      <a:pt x="394" y="212"/>
                    </a:cubicBezTo>
                    <a:cubicBezTo>
                      <a:pt x="396" y="212"/>
                      <a:pt x="398" y="213"/>
                      <a:pt x="397" y="210"/>
                    </a:cubicBezTo>
                    <a:cubicBezTo>
                      <a:pt x="396" y="208"/>
                      <a:pt x="394" y="207"/>
                      <a:pt x="396" y="206"/>
                    </a:cubicBezTo>
                    <a:cubicBezTo>
                      <a:pt x="398" y="204"/>
                      <a:pt x="400" y="206"/>
                      <a:pt x="400" y="204"/>
                    </a:cubicBezTo>
                    <a:cubicBezTo>
                      <a:pt x="401" y="203"/>
                      <a:pt x="400" y="202"/>
                      <a:pt x="400" y="201"/>
                    </a:cubicBezTo>
                    <a:cubicBezTo>
                      <a:pt x="400" y="200"/>
                      <a:pt x="401" y="199"/>
                      <a:pt x="401" y="199"/>
                    </a:cubicBezTo>
                    <a:cubicBezTo>
                      <a:pt x="401" y="196"/>
                      <a:pt x="402" y="196"/>
                      <a:pt x="403" y="196"/>
                    </a:cubicBezTo>
                    <a:cubicBezTo>
                      <a:pt x="405" y="197"/>
                      <a:pt x="408" y="198"/>
                      <a:pt x="410" y="199"/>
                    </a:cubicBezTo>
                    <a:cubicBezTo>
                      <a:pt x="414" y="199"/>
                      <a:pt x="417" y="200"/>
                      <a:pt x="420" y="202"/>
                    </a:cubicBezTo>
                    <a:cubicBezTo>
                      <a:pt x="424" y="203"/>
                      <a:pt x="427" y="206"/>
                      <a:pt x="431" y="208"/>
                    </a:cubicBezTo>
                    <a:cubicBezTo>
                      <a:pt x="432" y="209"/>
                      <a:pt x="434" y="210"/>
                      <a:pt x="435" y="211"/>
                    </a:cubicBezTo>
                    <a:cubicBezTo>
                      <a:pt x="437" y="212"/>
                      <a:pt x="438" y="214"/>
                      <a:pt x="439" y="213"/>
                    </a:cubicBezTo>
                    <a:cubicBezTo>
                      <a:pt x="442" y="210"/>
                      <a:pt x="438" y="204"/>
                      <a:pt x="436" y="201"/>
                    </a:cubicBezTo>
                    <a:cubicBezTo>
                      <a:pt x="435" y="199"/>
                      <a:pt x="434" y="197"/>
                      <a:pt x="432" y="195"/>
                    </a:cubicBezTo>
                    <a:cubicBezTo>
                      <a:pt x="431" y="193"/>
                      <a:pt x="430" y="191"/>
                      <a:pt x="428" y="189"/>
                    </a:cubicBezTo>
                    <a:cubicBezTo>
                      <a:pt x="428" y="189"/>
                      <a:pt x="427" y="189"/>
                      <a:pt x="426" y="187"/>
                    </a:cubicBezTo>
                    <a:cubicBezTo>
                      <a:pt x="426" y="186"/>
                      <a:pt x="425" y="186"/>
                      <a:pt x="425" y="185"/>
                    </a:cubicBezTo>
                    <a:cubicBezTo>
                      <a:pt x="423" y="183"/>
                      <a:pt x="421" y="181"/>
                      <a:pt x="420" y="179"/>
                    </a:cubicBezTo>
                    <a:cubicBezTo>
                      <a:pt x="419" y="177"/>
                      <a:pt x="417" y="175"/>
                      <a:pt x="416" y="174"/>
                    </a:cubicBezTo>
                    <a:cubicBezTo>
                      <a:pt x="416" y="173"/>
                      <a:pt x="416" y="173"/>
                      <a:pt x="416" y="173"/>
                    </a:cubicBezTo>
                    <a:cubicBezTo>
                      <a:pt x="417" y="171"/>
                      <a:pt x="418" y="168"/>
                      <a:pt x="420" y="166"/>
                    </a:cubicBezTo>
                    <a:cubicBezTo>
                      <a:pt x="421" y="165"/>
                      <a:pt x="422" y="165"/>
                      <a:pt x="423" y="164"/>
                    </a:cubicBezTo>
                    <a:cubicBezTo>
                      <a:pt x="425" y="162"/>
                      <a:pt x="426" y="161"/>
                      <a:pt x="427" y="159"/>
                    </a:cubicBezTo>
                    <a:cubicBezTo>
                      <a:pt x="431" y="155"/>
                      <a:pt x="434" y="148"/>
                      <a:pt x="436" y="142"/>
                    </a:cubicBezTo>
                    <a:cubicBezTo>
                      <a:pt x="437" y="139"/>
                      <a:pt x="437" y="137"/>
                      <a:pt x="437" y="134"/>
                    </a:cubicBezTo>
                    <a:cubicBezTo>
                      <a:pt x="444" y="134"/>
                      <a:pt x="451" y="134"/>
                      <a:pt x="458" y="134"/>
                    </a:cubicBezTo>
                    <a:cubicBezTo>
                      <a:pt x="463" y="135"/>
                      <a:pt x="469" y="135"/>
                      <a:pt x="475" y="135"/>
                    </a:cubicBezTo>
                    <a:cubicBezTo>
                      <a:pt x="480" y="135"/>
                      <a:pt x="485" y="134"/>
                      <a:pt x="491" y="133"/>
                    </a:cubicBezTo>
                    <a:cubicBezTo>
                      <a:pt x="506" y="130"/>
                      <a:pt x="517" y="119"/>
                      <a:pt x="527" y="109"/>
                    </a:cubicBezTo>
                    <a:cubicBezTo>
                      <a:pt x="533" y="104"/>
                      <a:pt x="535" y="99"/>
                      <a:pt x="538" y="91"/>
                    </a:cubicBezTo>
                    <a:cubicBezTo>
                      <a:pt x="539" y="86"/>
                      <a:pt x="539" y="80"/>
                      <a:pt x="537" y="75"/>
                    </a:cubicBezTo>
                    <a:cubicBezTo>
                      <a:pt x="536" y="75"/>
                      <a:pt x="533" y="78"/>
                      <a:pt x="532" y="79"/>
                    </a:cubicBezTo>
                    <a:cubicBezTo>
                      <a:pt x="530" y="81"/>
                      <a:pt x="529" y="83"/>
                      <a:pt x="527" y="85"/>
                    </a:cubicBezTo>
                    <a:cubicBezTo>
                      <a:pt x="521" y="90"/>
                      <a:pt x="515" y="92"/>
                      <a:pt x="508" y="95"/>
                    </a:cubicBezTo>
                    <a:cubicBezTo>
                      <a:pt x="503" y="97"/>
                      <a:pt x="496" y="97"/>
                      <a:pt x="490" y="96"/>
                    </a:cubicBezTo>
                    <a:cubicBezTo>
                      <a:pt x="487" y="95"/>
                      <a:pt x="483" y="95"/>
                      <a:pt x="480" y="95"/>
                    </a:cubicBezTo>
                    <a:cubicBezTo>
                      <a:pt x="476" y="94"/>
                      <a:pt x="472" y="92"/>
                      <a:pt x="468" y="91"/>
                    </a:cubicBezTo>
                    <a:cubicBezTo>
                      <a:pt x="459" y="90"/>
                      <a:pt x="450" y="89"/>
                      <a:pt x="441" y="88"/>
                    </a:cubicBezTo>
                    <a:cubicBezTo>
                      <a:pt x="436" y="88"/>
                      <a:pt x="430" y="87"/>
                      <a:pt x="424" y="87"/>
                    </a:cubicBezTo>
                    <a:cubicBezTo>
                      <a:pt x="419" y="79"/>
                      <a:pt x="415" y="71"/>
                      <a:pt x="412" y="62"/>
                    </a:cubicBezTo>
                    <a:cubicBezTo>
                      <a:pt x="410" y="58"/>
                      <a:pt x="409" y="54"/>
                      <a:pt x="406" y="50"/>
                    </a:cubicBezTo>
                    <a:cubicBezTo>
                      <a:pt x="404" y="47"/>
                      <a:pt x="400" y="44"/>
                      <a:pt x="397" y="42"/>
                    </a:cubicBezTo>
                    <a:cubicBezTo>
                      <a:pt x="389" y="36"/>
                      <a:pt x="381" y="30"/>
                      <a:pt x="374" y="24"/>
                    </a:cubicBezTo>
                    <a:cubicBezTo>
                      <a:pt x="370" y="20"/>
                      <a:pt x="367" y="16"/>
                      <a:pt x="364" y="12"/>
                    </a:cubicBezTo>
                    <a:cubicBezTo>
                      <a:pt x="360" y="9"/>
                      <a:pt x="357" y="5"/>
                      <a:pt x="355" y="0"/>
                    </a:cubicBezTo>
                    <a:cubicBezTo>
                      <a:pt x="350" y="0"/>
                      <a:pt x="343" y="2"/>
                      <a:pt x="338" y="3"/>
                    </a:cubicBezTo>
                    <a:cubicBezTo>
                      <a:pt x="329" y="6"/>
                      <a:pt x="318" y="7"/>
                      <a:pt x="308" y="9"/>
                    </a:cubicBezTo>
                    <a:cubicBezTo>
                      <a:pt x="291" y="12"/>
                      <a:pt x="275" y="15"/>
                      <a:pt x="257" y="15"/>
                    </a:cubicBezTo>
                    <a:cubicBezTo>
                      <a:pt x="249" y="14"/>
                      <a:pt x="241" y="14"/>
                      <a:pt x="233" y="14"/>
                    </a:cubicBezTo>
                    <a:cubicBezTo>
                      <a:pt x="231" y="14"/>
                      <a:pt x="229" y="15"/>
                      <a:pt x="227" y="16"/>
                    </a:cubicBezTo>
                    <a:cubicBezTo>
                      <a:pt x="223" y="19"/>
                      <a:pt x="221" y="22"/>
                      <a:pt x="217" y="26"/>
                    </a:cubicBezTo>
                    <a:cubicBezTo>
                      <a:pt x="214" y="29"/>
                      <a:pt x="212" y="33"/>
                      <a:pt x="208" y="35"/>
                    </a:cubicBezTo>
                    <a:cubicBezTo>
                      <a:pt x="204" y="38"/>
                      <a:pt x="201" y="40"/>
                      <a:pt x="198" y="43"/>
                    </a:cubicBezTo>
                    <a:cubicBezTo>
                      <a:pt x="196" y="44"/>
                      <a:pt x="194" y="45"/>
                      <a:pt x="193" y="46"/>
                    </a:cubicBezTo>
                    <a:cubicBezTo>
                      <a:pt x="192" y="47"/>
                      <a:pt x="191" y="47"/>
                      <a:pt x="191" y="47"/>
                    </a:cubicBezTo>
                    <a:cubicBezTo>
                      <a:pt x="186" y="51"/>
                      <a:pt x="186" y="58"/>
                      <a:pt x="186" y="63"/>
                    </a:cubicBezTo>
                    <a:cubicBezTo>
                      <a:pt x="186" y="65"/>
                      <a:pt x="186" y="66"/>
                      <a:pt x="186" y="68"/>
                    </a:cubicBezTo>
                    <a:cubicBezTo>
                      <a:pt x="186" y="70"/>
                      <a:pt x="186" y="73"/>
                      <a:pt x="186" y="75"/>
                    </a:cubicBezTo>
                    <a:cubicBezTo>
                      <a:pt x="186" y="82"/>
                      <a:pt x="188" y="89"/>
                      <a:pt x="188" y="97"/>
                    </a:cubicBezTo>
                    <a:cubicBezTo>
                      <a:pt x="187" y="101"/>
                      <a:pt x="185" y="107"/>
                      <a:pt x="190" y="110"/>
                    </a:cubicBezTo>
                    <a:cubicBezTo>
                      <a:pt x="191" y="109"/>
                      <a:pt x="191" y="106"/>
                      <a:pt x="191" y="104"/>
                    </a:cubicBezTo>
                    <a:cubicBezTo>
                      <a:pt x="192" y="102"/>
                      <a:pt x="192" y="100"/>
                      <a:pt x="193" y="97"/>
                    </a:cubicBezTo>
                    <a:cubicBezTo>
                      <a:pt x="194" y="96"/>
                      <a:pt x="194" y="96"/>
                      <a:pt x="195" y="95"/>
                    </a:cubicBezTo>
                    <a:cubicBezTo>
                      <a:pt x="196" y="92"/>
                      <a:pt x="197" y="90"/>
                      <a:pt x="198" y="88"/>
                    </a:cubicBezTo>
                    <a:cubicBezTo>
                      <a:pt x="201" y="83"/>
                      <a:pt x="205" y="78"/>
                      <a:pt x="208" y="73"/>
                    </a:cubicBezTo>
                    <a:cubicBezTo>
                      <a:pt x="210" y="68"/>
                      <a:pt x="214" y="66"/>
                      <a:pt x="218" y="63"/>
                    </a:cubicBezTo>
                    <a:cubicBezTo>
                      <a:pt x="219" y="62"/>
                      <a:pt x="220" y="60"/>
                      <a:pt x="221" y="60"/>
                    </a:cubicBezTo>
                    <a:cubicBezTo>
                      <a:pt x="223" y="59"/>
                      <a:pt x="223" y="59"/>
                      <a:pt x="224" y="60"/>
                    </a:cubicBezTo>
                    <a:cubicBezTo>
                      <a:pt x="227" y="60"/>
                      <a:pt x="229" y="60"/>
                      <a:pt x="231" y="61"/>
                    </a:cubicBezTo>
                    <a:cubicBezTo>
                      <a:pt x="234" y="62"/>
                      <a:pt x="237" y="63"/>
                      <a:pt x="240" y="64"/>
                    </a:cubicBezTo>
                    <a:cubicBezTo>
                      <a:pt x="243" y="65"/>
                      <a:pt x="246" y="66"/>
                      <a:pt x="249" y="67"/>
                    </a:cubicBezTo>
                    <a:cubicBezTo>
                      <a:pt x="251" y="67"/>
                      <a:pt x="253" y="68"/>
                      <a:pt x="255" y="68"/>
                    </a:cubicBezTo>
                    <a:cubicBezTo>
                      <a:pt x="256" y="68"/>
                      <a:pt x="258" y="69"/>
                      <a:pt x="260" y="70"/>
                    </a:cubicBezTo>
                    <a:cubicBezTo>
                      <a:pt x="262" y="70"/>
                      <a:pt x="265" y="69"/>
                      <a:pt x="267" y="68"/>
                    </a:cubicBezTo>
                    <a:cubicBezTo>
                      <a:pt x="269" y="68"/>
                      <a:pt x="271" y="68"/>
                      <a:pt x="272" y="68"/>
                    </a:cubicBezTo>
                    <a:cubicBezTo>
                      <a:pt x="273" y="68"/>
                      <a:pt x="276" y="68"/>
                      <a:pt x="276" y="68"/>
                    </a:cubicBezTo>
                    <a:cubicBezTo>
                      <a:pt x="277" y="69"/>
                      <a:pt x="278" y="71"/>
                      <a:pt x="279" y="72"/>
                    </a:cubicBezTo>
                    <a:cubicBezTo>
                      <a:pt x="280" y="73"/>
                      <a:pt x="281" y="74"/>
                      <a:pt x="282" y="75"/>
                    </a:cubicBezTo>
                    <a:cubicBezTo>
                      <a:pt x="284" y="77"/>
                      <a:pt x="285" y="79"/>
                      <a:pt x="287" y="81"/>
                    </a:cubicBezTo>
                    <a:cubicBezTo>
                      <a:pt x="289" y="83"/>
                      <a:pt x="293" y="85"/>
                      <a:pt x="293" y="88"/>
                    </a:cubicBezTo>
                    <a:cubicBezTo>
                      <a:pt x="293" y="91"/>
                      <a:pt x="292" y="94"/>
                      <a:pt x="291" y="97"/>
                    </a:cubicBezTo>
                    <a:cubicBezTo>
                      <a:pt x="290" y="99"/>
                      <a:pt x="290" y="102"/>
                      <a:pt x="289" y="105"/>
                    </a:cubicBezTo>
                    <a:cubicBezTo>
                      <a:pt x="288" y="107"/>
                      <a:pt x="286" y="110"/>
                      <a:pt x="285" y="113"/>
                    </a:cubicBezTo>
                    <a:cubicBezTo>
                      <a:pt x="285" y="115"/>
                      <a:pt x="285" y="118"/>
                      <a:pt x="286" y="120"/>
                    </a:cubicBezTo>
                    <a:cubicBezTo>
                      <a:pt x="288" y="126"/>
                      <a:pt x="290" y="132"/>
                      <a:pt x="292" y="139"/>
                    </a:cubicBezTo>
                    <a:cubicBezTo>
                      <a:pt x="291" y="140"/>
                      <a:pt x="290" y="141"/>
                      <a:pt x="289" y="142"/>
                    </a:cubicBezTo>
                    <a:cubicBezTo>
                      <a:pt x="287" y="144"/>
                      <a:pt x="284" y="145"/>
                      <a:pt x="282" y="147"/>
                    </a:cubicBezTo>
                    <a:cubicBezTo>
                      <a:pt x="277" y="152"/>
                      <a:pt x="272" y="156"/>
                      <a:pt x="267" y="161"/>
                    </a:cubicBezTo>
                    <a:cubicBezTo>
                      <a:pt x="263" y="165"/>
                      <a:pt x="260" y="169"/>
                      <a:pt x="257" y="173"/>
                    </a:cubicBezTo>
                    <a:cubicBezTo>
                      <a:pt x="253" y="178"/>
                      <a:pt x="249" y="181"/>
                      <a:pt x="245" y="185"/>
                    </a:cubicBezTo>
                    <a:cubicBezTo>
                      <a:pt x="241" y="190"/>
                      <a:pt x="237" y="194"/>
                      <a:pt x="232" y="198"/>
                    </a:cubicBezTo>
                    <a:cubicBezTo>
                      <a:pt x="230" y="200"/>
                      <a:pt x="228" y="202"/>
                      <a:pt x="225" y="204"/>
                    </a:cubicBezTo>
                    <a:cubicBezTo>
                      <a:pt x="225" y="204"/>
                      <a:pt x="224" y="206"/>
                      <a:pt x="223" y="206"/>
                    </a:cubicBezTo>
                    <a:cubicBezTo>
                      <a:pt x="222" y="207"/>
                      <a:pt x="220" y="207"/>
                      <a:pt x="219" y="208"/>
                    </a:cubicBezTo>
                    <a:cubicBezTo>
                      <a:pt x="212" y="212"/>
                      <a:pt x="206" y="217"/>
                      <a:pt x="199" y="218"/>
                    </a:cubicBezTo>
                    <a:cubicBezTo>
                      <a:pt x="205" y="217"/>
                      <a:pt x="210" y="216"/>
                      <a:pt x="216" y="215"/>
                    </a:cubicBezTo>
                    <a:cubicBezTo>
                      <a:pt x="227" y="213"/>
                      <a:pt x="237" y="208"/>
                      <a:pt x="248" y="204"/>
                    </a:cubicBezTo>
                    <a:cubicBezTo>
                      <a:pt x="257" y="201"/>
                      <a:pt x="267" y="198"/>
                      <a:pt x="276" y="195"/>
                    </a:cubicBezTo>
                    <a:cubicBezTo>
                      <a:pt x="281" y="194"/>
                      <a:pt x="285" y="192"/>
                      <a:pt x="290" y="191"/>
                    </a:cubicBezTo>
                    <a:cubicBezTo>
                      <a:pt x="290" y="192"/>
                      <a:pt x="291" y="193"/>
                      <a:pt x="292" y="194"/>
                    </a:cubicBezTo>
                    <a:cubicBezTo>
                      <a:pt x="294" y="195"/>
                      <a:pt x="294" y="196"/>
                      <a:pt x="296" y="197"/>
                    </a:cubicBezTo>
                    <a:cubicBezTo>
                      <a:pt x="297" y="198"/>
                      <a:pt x="298" y="199"/>
                      <a:pt x="299" y="200"/>
                    </a:cubicBezTo>
                    <a:cubicBezTo>
                      <a:pt x="298" y="201"/>
                      <a:pt x="296" y="200"/>
                      <a:pt x="295" y="201"/>
                    </a:cubicBezTo>
                    <a:cubicBezTo>
                      <a:pt x="293" y="201"/>
                      <a:pt x="293" y="202"/>
                      <a:pt x="292" y="203"/>
                    </a:cubicBezTo>
                    <a:cubicBezTo>
                      <a:pt x="290" y="205"/>
                      <a:pt x="288" y="208"/>
                      <a:pt x="289" y="211"/>
                    </a:cubicBezTo>
                    <a:cubicBezTo>
                      <a:pt x="290" y="213"/>
                      <a:pt x="292" y="215"/>
                      <a:pt x="291" y="218"/>
                    </a:cubicBezTo>
                    <a:cubicBezTo>
                      <a:pt x="291" y="220"/>
                      <a:pt x="287" y="219"/>
                      <a:pt x="285" y="220"/>
                    </a:cubicBezTo>
                    <a:cubicBezTo>
                      <a:pt x="280" y="223"/>
                      <a:pt x="280" y="230"/>
                      <a:pt x="283" y="233"/>
                    </a:cubicBezTo>
                    <a:cubicBezTo>
                      <a:pt x="285" y="236"/>
                      <a:pt x="287" y="237"/>
                      <a:pt x="290" y="239"/>
                    </a:cubicBezTo>
                    <a:cubicBezTo>
                      <a:pt x="291" y="240"/>
                      <a:pt x="293" y="241"/>
                      <a:pt x="295" y="242"/>
                    </a:cubicBezTo>
                    <a:cubicBezTo>
                      <a:pt x="291" y="243"/>
                      <a:pt x="287" y="245"/>
                      <a:pt x="285" y="247"/>
                    </a:cubicBezTo>
                    <a:cubicBezTo>
                      <a:pt x="282" y="250"/>
                      <a:pt x="280" y="254"/>
                      <a:pt x="277" y="256"/>
                    </a:cubicBezTo>
                    <a:cubicBezTo>
                      <a:pt x="271" y="262"/>
                      <a:pt x="266" y="268"/>
                      <a:pt x="260" y="274"/>
                    </a:cubicBezTo>
                    <a:cubicBezTo>
                      <a:pt x="258" y="277"/>
                      <a:pt x="256" y="279"/>
                      <a:pt x="254" y="282"/>
                    </a:cubicBezTo>
                    <a:cubicBezTo>
                      <a:pt x="251" y="285"/>
                      <a:pt x="248" y="288"/>
                      <a:pt x="246" y="292"/>
                    </a:cubicBezTo>
                    <a:cubicBezTo>
                      <a:pt x="245" y="294"/>
                      <a:pt x="243" y="297"/>
                      <a:pt x="241" y="300"/>
                    </a:cubicBezTo>
                    <a:cubicBezTo>
                      <a:pt x="239" y="303"/>
                      <a:pt x="237" y="307"/>
                      <a:pt x="234" y="310"/>
                    </a:cubicBezTo>
                    <a:cubicBezTo>
                      <a:pt x="232" y="313"/>
                      <a:pt x="230" y="315"/>
                      <a:pt x="228" y="318"/>
                    </a:cubicBezTo>
                    <a:cubicBezTo>
                      <a:pt x="226" y="320"/>
                      <a:pt x="224" y="323"/>
                      <a:pt x="222" y="325"/>
                    </a:cubicBezTo>
                    <a:cubicBezTo>
                      <a:pt x="219" y="330"/>
                      <a:pt x="216" y="335"/>
                      <a:pt x="212" y="339"/>
                    </a:cubicBezTo>
                    <a:cubicBezTo>
                      <a:pt x="206" y="345"/>
                      <a:pt x="201" y="353"/>
                      <a:pt x="194" y="357"/>
                    </a:cubicBezTo>
                    <a:cubicBezTo>
                      <a:pt x="191" y="359"/>
                      <a:pt x="188" y="361"/>
                      <a:pt x="186" y="363"/>
                    </a:cubicBezTo>
                    <a:cubicBezTo>
                      <a:pt x="184" y="365"/>
                      <a:pt x="183" y="367"/>
                      <a:pt x="181" y="369"/>
                    </a:cubicBezTo>
                    <a:cubicBezTo>
                      <a:pt x="179" y="371"/>
                      <a:pt x="178" y="372"/>
                      <a:pt x="176" y="374"/>
                    </a:cubicBezTo>
                    <a:cubicBezTo>
                      <a:pt x="171" y="382"/>
                      <a:pt x="167" y="390"/>
                      <a:pt x="162" y="397"/>
                    </a:cubicBezTo>
                    <a:cubicBezTo>
                      <a:pt x="160" y="400"/>
                      <a:pt x="158" y="402"/>
                      <a:pt x="157" y="404"/>
                    </a:cubicBezTo>
                    <a:cubicBezTo>
                      <a:pt x="156" y="405"/>
                      <a:pt x="155" y="406"/>
                      <a:pt x="154" y="407"/>
                    </a:cubicBezTo>
                    <a:cubicBezTo>
                      <a:pt x="153" y="409"/>
                      <a:pt x="152" y="411"/>
                      <a:pt x="151" y="413"/>
                    </a:cubicBezTo>
                    <a:cubicBezTo>
                      <a:pt x="151" y="414"/>
                      <a:pt x="150" y="415"/>
                      <a:pt x="149" y="415"/>
                    </a:cubicBezTo>
                    <a:cubicBezTo>
                      <a:pt x="147" y="417"/>
                      <a:pt x="147" y="416"/>
                      <a:pt x="145" y="417"/>
                    </a:cubicBezTo>
                    <a:cubicBezTo>
                      <a:pt x="141" y="418"/>
                      <a:pt x="137" y="421"/>
                      <a:pt x="135" y="424"/>
                    </a:cubicBezTo>
                    <a:cubicBezTo>
                      <a:pt x="133" y="426"/>
                      <a:pt x="132" y="430"/>
                      <a:pt x="130" y="433"/>
                    </a:cubicBezTo>
                    <a:cubicBezTo>
                      <a:pt x="129" y="434"/>
                      <a:pt x="128" y="436"/>
                      <a:pt x="127" y="438"/>
                    </a:cubicBezTo>
                    <a:cubicBezTo>
                      <a:pt x="127" y="439"/>
                      <a:pt x="126" y="439"/>
                      <a:pt x="125" y="440"/>
                    </a:cubicBezTo>
                    <a:cubicBezTo>
                      <a:pt x="125" y="441"/>
                      <a:pt x="125" y="441"/>
                      <a:pt x="125" y="442"/>
                    </a:cubicBezTo>
                    <a:cubicBezTo>
                      <a:pt x="124" y="442"/>
                      <a:pt x="122" y="442"/>
                      <a:pt x="121" y="442"/>
                    </a:cubicBezTo>
                    <a:cubicBezTo>
                      <a:pt x="119" y="442"/>
                      <a:pt x="117" y="444"/>
                      <a:pt x="115" y="444"/>
                    </a:cubicBezTo>
                    <a:cubicBezTo>
                      <a:pt x="113" y="444"/>
                      <a:pt x="112" y="444"/>
                      <a:pt x="110" y="445"/>
                    </a:cubicBezTo>
                    <a:cubicBezTo>
                      <a:pt x="107" y="446"/>
                      <a:pt x="104" y="447"/>
                      <a:pt x="101" y="448"/>
                    </a:cubicBezTo>
                    <a:cubicBezTo>
                      <a:pt x="96" y="451"/>
                      <a:pt x="90" y="453"/>
                      <a:pt x="86" y="457"/>
                    </a:cubicBezTo>
                    <a:cubicBezTo>
                      <a:pt x="81" y="461"/>
                      <a:pt x="77" y="465"/>
                      <a:pt x="73" y="470"/>
                    </a:cubicBezTo>
                    <a:cubicBezTo>
                      <a:pt x="71" y="473"/>
                      <a:pt x="68" y="476"/>
                      <a:pt x="66" y="479"/>
                    </a:cubicBezTo>
                    <a:cubicBezTo>
                      <a:pt x="65" y="481"/>
                      <a:pt x="63" y="482"/>
                      <a:pt x="62" y="484"/>
                    </a:cubicBezTo>
                    <a:cubicBezTo>
                      <a:pt x="58" y="481"/>
                      <a:pt x="55" y="479"/>
                      <a:pt x="53" y="475"/>
                    </a:cubicBezTo>
                    <a:cubicBezTo>
                      <a:pt x="53" y="475"/>
                      <a:pt x="53" y="475"/>
                      <a:pt x="53" y="475"/>
                    </a:cubicBezTo>
                    <a:cubicBezTo>
                      <a:pt x="52" y="474"/>
                      <a:pt x="52" y="474"/>
                      <a:pt x="52" y="473"/>
                    </a:cubicBezTo>
                    <a:cubicBezTo>
                      <a:pt x="50" y="474"/>
                      <a:pt x="46" y="476"/>
                      <a:pt x="46" y="478"/>
                    </a:cubicBezTo>
                    <a:cubicBezTo>
                      <a:pt x="46" y="479"/>
                      <a:pt x="46" y="482"/>
                      <a:pt x="47" y="482"/>
                    </a:cubicBezTo>
                    <a:cubicBezTo>
                      <a:pt x="47" y="484"/>
                      <a:pt x="48" y="485"/>
                      <a:pt x="48" y="486"/>
                    </a:cubicBezTo>
                    <a:cubicBezTo>
                      <a:pt x="48" y="486"/>
                      <a:pt x="48" y="486"/>
                      <a:pt x="47" y="486"/>
                    </a:cubicBezTo>
                    <a:cubicBezTo>
                      <a:pt x="20" y="496"/>
                      <a:pt x="0" y="524"/>
                      <a:pt x="2" y="553"/>
                    </a:cubicBezTo>
                    <a:cubicBezTo>
                      <a:pt x="4" y="595"/>
                      <a:pt x="36" y="627"/>
                      <a:pt x="74" y="628"/>
                    </a:cubicBezTo>
                    <a:cubicBezTo>
                      <a:pt x="93" y="628"/>
                      <a:pt x="119" y="621"/>
                      <a:pt x="132" y="607"/>
                    </a:cubicBezTo>
                    <a:cubicBezTo>
                      <a:pt x="141" y="598"/>
                      <a:pt x="158" y="566"/>
                      <a:pt x="152" y="551"/>
                    </a:cubicBezTo>
                    <a:cubicBezTo>
                      <a:pt x="153" y="551"/>
                      <a:pt x="154" y="551"/>
                      <a:pt x="155" y="552"/>
                    </a:cubicBezTo>
                    <a:cubicBezTo>
                      <a:pt x="157" y="552"/>
                      <a:pt x="159" y="553"/>
                      <a:pt x="160" y="554"/>
                    </a:cubicBezTo>
                    <a:cubicBezTo>
                      <a:pt x="163" y="554"/>
                      <a:pt x="167" y="554"/>
                      <a:pt x="166" y="550"/>
                    </a:cubicBezTo>
                    <a:cubicBezTo>
                      <a:pt x="165" y="547"/>
                      <a:pt x="162" y="547"/>
                      <a:pt x="160" y="545"/>
                    </a:cubicBezTo>
                    <a:cubicBezTo>
                      <a:pt x="157" y="544"/>
                      <a:pt x="155" y="544"/>
                      <a:pt x="153" y="543"/>
                    </a:cubicBezTo>
                    <a:cubicBezTo>
                      <a:pt x="152" y="542"/>
                      <a:pt x="152" y="542"/>
                      <a:pt x="151" y="542"/>
                    </a:cubicBezTo>
                    <a:cubicBezTo>
                      <a:pt x="153" y="539"/>
                      <a:pt x="154" y="537"/>
                      <a:pt x="155" y="534"/>
                    </a:cubicBezTo>
                    <a:cubicBezTo>
                      <a:pt x="156" y="533"/>
                      <a:pt x="155" y="532"/>
                      <a:pt x="156" y="531"/>
                    </a:cubicBezTo>
                    <a:cubicBezTo>
                      <a:pt x="156" y="531"/>
                      <a:pt x="156" y="531"/>
                      <a:pt x="157" y="530"/>
                    </a:cubicBezTo>
                    <a:cubicBezTo>
                      <a:pt x="157" y="529"/>
                      <a:pt x="157" y="528"/>
                      <a:pt x="157" y="527"/>
                    </a:cubicBezTo>
                    <a:cubicBezTo>
                      <a:pt x="157" y="527"/>
                      <a:pt x="158" y="526"/>
                      <a:pt x="158" y="525"/>
                    </a:cubicBezTo>
                    <a:cubicBezTo>
                      <a:pt x="160" y="517"/>
                      <a:pt x="163" y="509"/>
                      <a:pt x="164" y="501"/>
                    </a:cubicBezTo>
                    <a:cubicBezTo>
                      <a:pt x="165" y="496"/>
                      <a:pt x="165" y="491"/>
                      <a:pt x="165" y="487"/>
                    </a:cubicBezTo>
                    <a:cubicBezTo>
                      <a:pt x="165" y="485"/>
                      <a:pt x="165" y="483"/>
                      <a:pt x="165" y="481"/>
                    </a:cubicBezTo>
                    <a:cubicBezTo>
                      <a:pt x="165" y="479"/>
                      <a:pt x="164" y="477"/>
                      <a:pt x="164" y="475"/>
                    </a:cubicBezTo>
                    <a:cubicBezTo>
                      <a:pt x="164" y="468"/>
                      <a:pt x="161" y="462"/>
                      <a:pt x="157" y="457"/>
                    </a:cubicBezTo>
                    <a:cubicBezTo>
                      <a:pt x="157" y="457"/>
                      <a:pt x="157" y="457"/>
                      <a:pt x="157" y="457"/>
                    </a:cubicBezTo>
                    <a:cubicBezTo>
                      <a:pt x="158" y="454"/>
                      <a:pt x="160" y="452"/>
                      <a:pt x="162" y="450"/>
                    </a:cubicBezTo>
                    <a:cubicBezTo>
                      <a:pt x="165" y="448"/>
                      <a:pt x="167" y="445"/>
                      <a:pt x="169" y="442"/>
                    </a:cubicBezTo>
                    <a:cubicBezTo>
                      <a:pt x="171" y="439"/>
                      <a:pt x="170" y="435"/>
                      <a:pt x="171" y="432"/>
                    </a:cubicBezTo>
                    <a:cubicBezTo>
                      <a:pt x="171" y="429"/>
                      <a:pt x="172" y="426"/>
                      <a:pt x="173" y="423"/>
                    </a:cubicBezTo>
                    <a:cubicBezTo>
                      <a:pt x="174" y="421"/>
                      <a:pt x="175" y="420"/>
                      <a:pt x="178" y="418"/>
                    </a:cubicBezTo>
                    <a:cubicBezTo>
                      <a:pt x="182" y="415"/>
                      <a:pt x="188" y="412"/>
                      <a:pt x="192" y="407"/>
                    </a:cubicBezTo>
                    <a:cubicBezTo>
                      <a:pt x="198" y="401"/>
                      <a:pt x="203" y="393"/>
                      <a:pt x="209" y="388"/>
                    </a:cubicBezTo>
                    <a:cubicBezTo>
                      <a:pt x="213" y="385"/>
                      <a:pt x="215" y="380"/>
                      <a:pt x="218" y="376"/>
                    </a:cubicBezTo>
                    <a:cubicBezTo>
                      <a:pt x="220" y="373"/>
                      <a:pt x="222" y="371"/>
                      <a:pt x="224" y="369"/>
                    </a:cubicBezTo>
                    <a:cubicBezTo>
                      <a:pt x="226" y="366"/>
                      <a:pt x="228" y="362"/>
                      <a:pt x="231" y="360"/>
                    </a:cubicBezTo>
                    <a:cubicBezTo>
                      <a:pt x="234" y="358"/>
                      <a:pt x="236" y="357"/>
                      <a:pt x="238" y="355"/>
                    </a:cubicBezTo>
                    <a:cubicBezTo>
                      <a:pt x="241" y="352"/>
                      <a:pt x="245" y="349"/>
                      <a:pt x="247" y="346"/>
                    </a:cubicBezTo>
                    <a:cubicBezTo>
                      <a:pt x="255" y="336"/>
                      <a:pt x="266" y="330"/>
                      <a:pt x="275" y="321"/>
                    </a:cubicBezTo>
                    <a:cubicBezTo>
                      <a:pt x="275" y="321"/>
                      <a:pt x="275" y="321"/>
                      <a:pt x="275" y="321"/>
                    </a:cubicBezTo>
                    <a:cubicBezTo>
                      <a:pt x="276" y="327"/>
                      <a:pt x="276" y="332"/>
                      <a:pt x="275" y="338"/>
                    </a:cubicBezTo>
                    <a:cubicBezTo>
                      <a:pt x="275" y="346"/>
                      <a:pt x="276" y="353"/>
                      <a:pt x="275" y="361"/>
                    </a:cubicBezTo>
                    <a:cubicBezTo>
                      <a:pt x="275" y="367"/>
                      <a:pt x="275" y="373"/>
                      <a:pt x="274" y="378"/>
                    </a:cubicBezTo>
                    <a:cubicBezTo>
                      <a:pt x="273" y="383"/>
                      <a:pt x="271" y="388"/>
                      <a:pt x="270" y="393"/>
                    </a:cubicBezTo>
                    <a:cubicBezTo>
                      <a:pt x="269" y="398"/>
                      <a:pt x="269" y="403"/>
                      <a:pt x="268" y="408"/>
                    </a:cubicBezTo>
                    <a:cubicBezTo>
                      <a:pt x="265" y="416"/>
                      <a:pt x="263" y="423"/>
                      <a:pt x="261" y="431"/>
                    </a:cubicBezTo>
                    <a:cubicBezTo>
                      <a:pt x="259" y="436"/>
                      <a:pt x="257" y="442"/>
                      <a:pt x="256" y="448"/>
                    </a:cubicBezTo>
                    <a:cubicBezTo>
                      <a:pt x="254" y="455"/>
                      <a:pt x="257" y="463"/>
                      <a:pt x="257" y="470"/>
                    </a:cubicBezTo>
                    <a:cubicBezTo>
                      <a:pt x="256" y="476"/>
                      <a:pt x="256" y="482"/>
                      <a:pt x="254" y="488"/>
                    </a:cubicBezTo>
                    <a:cubicBezTo>
                      <a:pt x="253" y="496"/>
                      <a:pt x="250" y="503"/>
                      <a:pt x="248" y="511"/>
                    </a:cubicBezTo>
                    <a:cubicBezTo>
                      <a:pt x="247" y="516"/>
                      <a:pt x="245" y="521"/>
                      <a:pt x="243" y="526"/>
                    </a:cubicBezTo>
                    <a:cubicBezTo>
                      <a:pt x="242" y="529"/>
                      <a:pt x="240" y="533"/>
                      <a:pt x="239" y="537"/>
                    </a:cubicBezTo>
                    <a:cubicBezTo>
                      <a:pt x="236" y="544"/>
                      <a:pt x="235" y="550"/>
                      <a:pt x="229" y="554"/>
                    </a:cubicBezTo>
                    <a:cubicBezTo>
                      <a:pt x="227" y="555"/>
                      <a:pt x="223" y="556"/>
                      <a:pt x="221" y="556"/>
                    </a:cubicBezTo>
                    <a:cubicBezTo>
                      <a:pt x="221" y="562"/>
                      <a:pt x="228" y="568"/>
                      <a:pt x="231" y="570"/>
                    </a:cubicBezTo>
                    <a:cubicBezTo>
                      <a:pt x="238" y="574"/>
                      <a:pt x="245" y="577"/>
                      <a:pt x="251" y="583"/>
                    </a:cubicBezTo>
                    <a:cubicBezTo>
                      <a:pt x="257" y="588"/>
                      <a:pt x="262" y="596"/>
                      <a:pt x="269" y="600"/>
                    </a:cubicBezTo>
                    <a:cubicBezTo>
                      <a:pt x="273" y="603"/>
                      <a:pt x="277" y="604"/>
                      <a:pt x="281" y="604"/>
                    </a:cubicBezTo>
                    <a:cubicBezTo>
                      <a:pt x="281" y="604"/>
                      <a:pt x="281" y="605"/>
                      <a:pt x="281" y="605"/>
                    </a:cubicBezTo>
                    <a:cubicBezTo>
                      <a:pt x="281" y="607"/>
                      <a:pt x="280" y="608"/>
                      <a:pt x="280" y="610"/>
                    </a:cubicBezTo>
                    <a:cubicBezTo>
                      <a:pt x="279" y="613"/>
                      <a:pt x="278" y="615"/>
                      <a:pt x="277" y="618"/>
                    </a:cubicBezTo>
                    <a:cubicBezTo>
                      <a:pt x="276" y="621"/>
                      <a:pt x="275" y="624"/>
                      <a:pt x="274" y="627"/>
                    </a:cubicBezTo>
                    <a:cubicBezTo>
                      <a:pt x="273" y="631"/>
                      <a:pt x="272" y="634"/>
                      <a:pt x="271" y="638"/>
                    </a:cubicBezTo>
                    <a:cubicBezTo>
                      <a:pt x="270" y="639"/>
                      <a:pt x="269" y="641"/>
                      <a:pt x="269" y="642"/>
                    </a:cubicBezTo>
                    <a:cubicBezTo>
                      <a:pt x="268" y="644"/>
                      <a:pt x="268" y="645"/>
                      <a:pt x="267" y="647"/>
                    </a:cubicBezTo>
                    <a:cubicBezTo>
                      <a:pt x="266" y="651"/>
                      <a:pt x="264" y="654"/>
                      <a:pt x="263" y="658"/>
                    </a:cubicBezTo>
                    <a:cubicBezTo>
                      <a:pt x="261" y="661"/>
                      <a:pt x="260" y="665"/>
                      <a:pt x="259" y="668"/>
                    </a:cubicBezTo>
                    <a:cubicBezTo>
                      <a:pt x="258" y="673"/>
                      <a:pt x="255" y="678"/>
                      <a:pt x="254" y="683"/>
                    </a:cubicBezTo>
                    <a:cubicBezTo>
                      <a:pt x="254" y="684"/>
                      <a:pt x="253" y="686"/>
                      <a:pt x="253" y="687"/>
                    </a:cubicBezTo>
                    <a:cubicBezTo>
                      <a:pt x="253" y="687"/>
                      <a:pt x="253" y="687"/>
                      <a:pt x="253" y="687"/>
                    </a:cubicBezTo>
                    <a:cubicBezTo>
                      <a:pt x="251" y="687"/>
                      <a:pt x="251" y="686"/>
                      <a:pt x="248" y="686"/>
                    </a:cubicBezTo>
                    <a:cubicBezTo>
                      <a:pt x="248" y="686"/>
                      <a:pt x="244" y="685"/>
                      <a:pt x="243" y="686"/>
                    </a:cubicBezTo>
                    <a:cubicBezTo>
                      <a:pt x="242" y="687"/>
                      <a:pt x="243" y="690"/>
                      <a:pt x="243" y="691"/>
                    </a:cubicBezTo>
                    <a:cubicBezTo>
                      <a:pt x="243" y="694"/>
                      <a:pt x="242" y="697"/>
                      <a:pt x="241" y="699"/>
                    </a:cubicBezTo>
                    <a:cubicBezTo>
                      <a:pt x="239" y="705"/>
                      <a:pt x="238" y="711"/>
                      <a:pt x="236" y="716"/>
                    </a:cubicBezTo>
                    <a:cubicBezTo>
                      <a:pt x="236" y="718"/>
                      <a:pt x="235" y="720"/>
                      <a:pt x="234" y="723"/>
                    </a:cubicBezTo>
                    <a:cubicBezTo>
                      <a:pt x="234" y="724"/>
                      <a:pt x="232" y="726"/>
                      <a:pt x="232" y="728"/>
                    </a:cubicBezTo>
                    <a:cubicBezTo>
                      <a:pt x="231" y="730"/>
                      <a:pt x="231" y="732"/>
                      <a:pt x="230" y="734"/>
                    </a:cubicBezTo>
                    <a:cubicBezTo>
                      <a:pt x="230" y="737"/>
                      <a:pt x="229" y="739"/>
                      <a:pt x="229" y="741"/>
                    </a:cubicBezTo>
                    <a:cubicBezTo>
                      <a:pt x="229" y="742"/>
                      <a:pt x="229" y="743"/>
                      <a:pt x="229" y="744"/>
                    </a:cubicBezTo>
                    <a:cubicBezTo>
                      <a:pt x="229" y="745"/>
                      <a:pt x="228" y="745"/>
                      <a:pt x="228" y="746"/>
                    </a:cubicBezTo>
                    <a:cubicBezTo>
                      <a:pt x="227" y="748"/>
                      <a:pt x="228" y="750"/>
                      <a:pt x="227" y="752"/>
                    </a:cubicBezTo>
                    <a:cubicBezTo>
                      <a:pt x="226" y="754"/>
                      <a:pt x="226" y="756"/>
                      <a:pt x="225" y="758"/>
                    </a:cubicBezTo>
                    <a:cubicBezTo>
                      <a:pt x="224" y="760"/>
                      <a:pt x="223" y="762"/>
                      <a:pt x="223" y="764"/>
                    </a:cubicBezTo>
                    <a:cubicBezTo>
                      <a:pt x="223" y="764"/>
                      <a:pt x="223" y="764"/>
                      <a:pt x="222" y="765"/>
                    </a:cubicBezTo>
                    <a:cubicBezTo>
                      <a:pt x="222" y="767"/>
                      <a:pt x="221" y="768"/>
                      <a:pt x="220" y="770"/>
                    </a:cubicBezTo>
                    <a:cubicBezTo>
                      <a:pt x="219" y="773"/>
                      <a:pt x="218" y="778"/>
                      <a:pt x="218" y="782"/>
                    </a:cubicBezTo>
                    <a:cubicBezTo>
                      <a:pt x="219" y="785"/>
                      <a:pt x="223" y="787"/>
                      <a:pt x="226" y="787"/>
                    </a:cubicBezTo>
                    <a:cubicBezTo>
                      <a:pt x="230" y="787"/>
                      <a:pt x="233" y="787"/>
                      <a:pt x="237" y="788"/>
                    </a:cubicBezTo>
                    <a:cubicBezTo>
                      <a:pt x="242" y="788"/>
                      <a:pt x="247" y="786"/>
                      <a:pt x="252" y="787"/>
                    </a:cubicBezTo>
                    <a:cubicBezTo>
                      <a:pt x="254" y="788"/>
                      <a:pt x="256" y="789"/>
                      <a:pt x="258" y="789"/>
                    </a:cubicBezTo>
                    <a:cubicBezTo>
                      <a:pt x="260" y="789"/>
                      <a:pt x="262" y="789"/>
                      <a:pt x="264" y="789"/>
                    </a:cubicBezTo>
                    <a:cubicBezTo>
                      <a:pt x="266" y="789"/>
                      <a:pt x="268" y="789"/>
                      <a:pt x="270" y="789"/>
                    </a:cubicBezTo>
                    <a:cubicBezTo>
                      <a:pt x="273" y="789"/>
                      <a:pt x="274" y="790"/>
                      <a:pt x="277" y="791"/>
                    </a:cubicBezTo>
                    <a:cubicBezTo>
                      <a:pt x="278" y="791"/>
                      <a:pt x="280" y="790"/>
                      <a:pt x="282" y="791"/>
                    </a:cubicBezTo>
                    <a:cubicBezTo>
                      <a:pt x="283" y="791"/>
                      <a:pt x="284" y="792"/>
                      <a:pt x="285" y="792"/>
                    </a:cubicBezTo>
                    <a:cubicBezTo>
                      <a:pt x="287" y="792"/>
                      <a:pt x="288" y="792"/>
                      <a:pt x="289" y="792"/>
                    </a:cubicBezTo>
                    <a:cubicBezTo>
                      <a:pt x="293" y="793"/>
                      <a:pt x="296" y="795"/>
                      <a:pt x="299" y="796"/>
                    </a:cubicBezTo>
                    <a:cubicBezTo>
                      <a:pt x="303" y="797"/>
                      <a:pt x="307" y="795"/>
                      <a:pt x="311" y="793"/>
                    </a:cubicBezTo>
                    <a:cubicBezTo>
                      <a:pt x="312" y="792"/>
                      <a:pt x="314" y="792"/>
                      <a:pt x="314" y="790"/>
                    </a:cubicBezTo>
                    <a:cubicBezTo>
                      <a:pt x="314" y="788"/>
                      <a:pt x="311" y="787"/>
                      <a:pt x="310" y="786"/>
                    </a:cubicBezTo>
                    <a:cubicBezTo>
                      <a:pt x="308" y="786"/>
                      <a:pt x="307" y="785"/>
                      <a:pt x="305" y="784"/>
                    </a:cubicBezTo>
                    <a:cubicBezTo>
                      <a:pt x="303" y="783"/>
                      <a:pt x="301" y="782"/>
                      <a:pt x="300" y="781"/>
                    </a:cubicBezTo>
                    <a:cubicBezTo>
                      <a:pt x="298" y="779"/>
                      <a:pt x="295" y="778"/>
                      <a:pt x="293" y="776"/>
                    </a:cubicBezTo>
                    <a:cubicBezTo>
                      <a:pt x="291" y="775"/>
                      <a:pt x="290" y="773"/>
                      <a:pt x="288" y="772"/>
                    </a:cubicBezTo>
                    <a:cubicBezTo>
                      <a:pt x="287" y="771"/>
                      <a:pt x="285" y="770"/>
                      <a:pt x="284" y="769"/>
                    </a:cubicBezTo>
                    <a:cubicBezTo>
                      <a:pt x="283" y="768"/>
                      <a:pt x="283" y="769"/>
                      <a:pt x="282" y="767"/>
                    </a:cubicBezTo>
                    <a:cubicBezTo>
                      <a:pt x="281" y="766"/>
                      <a:pt x="281" y="765"/>
                      <a:pt x="281" y="764"/>
                    </a:cubicBezTo>
                    <a:cubicBezTo>
                      <a:pt x="281" y="763"/>
                      <a:pt x="280" y="761"/>
                      <a:pt x="280" y="760"/>
                    </a:cubicBezTo>
                    <a:cubicBezTo>
                      <a:pt x="280" y="758"/>
                      <a:pt x="279" y="756"/>
                      <a:pt x="278" y="755"/>
                    </a:cubicBezTo>
                    <a:cubicBezTo>
                      <a:pt x="277" y="753"/>
                      <a:pt x="277" y="752"/>
                      <a:pt x="276" y="750"/>
                    </a:cubicBezTo>
                    <a:cubicBezTo>
                      <a:pt x="276" y="749"/>
                      <a:pt x="276" y="749"/>
                      <a:pt x="277" y="748"/>
                    </a:cubicBezTo>
                    <a:cubicBezTo>
                      <a:pt x="279" y="740"/>
                      <a:pt x="282" y="732"/>
                      <a:pt x="286" y="725"/>
                    </a:cubicBezTo>
                    <a:cubicBezTo>
                      <a:pt x="288" y="719"/>
                      <a:pt x="292" y="713"/>
                      <a:pt x="295" y="708"/>
                    </a:cubicBezTo>
                    <a:cubicBezTo>
                      <a:pt x="297" y="706"/>
                      <a:pt x="301" y="702"/>
                      <a:pt x="299" y="701"/>
                    </a:cubicBezTo>
                    <a:cubicBezTo>
                      <a:pt x="298" y="700"/>
                      <a:pt x="295" y="700"/>
                      <a:pt x="294" y="700"/>
                    </a:cubicBezTo>
                    <a:cubicBezTo>
                      <a:pt x="292" y="699"/>
                      <a:pt x="290" y="699"/>
                      <a:pt x="288" y="698"/>
                    </a:cubicBezTo>
                    <a:cubicBezTo>
                      <a:pt x="289" y="697"/>
                      <a:pt x="289" y="696"/>
                      <a:pt x="290" y="694"/>
                    </a:cubicBezTo>
                    <a:cubicBezTo>
                      <a:pt x="291" y="689"/>
                      <a:pt x="294" y="684"/>
                      <a:pt x="298" y="679"/>
                    </a:cubicBezTo>
                    <a:cubicBezTo>
                      <a:pt x="301" y="674"/>
                      <a:pt x="303" y="669"/>
                      <a:pt x="306" y="663"/>
                    </a:cubicBezTo>
                    <a:cubicBezTo>
                      <a:pt x="310" y="657"/>
                      <a:pt x="314" y="650"/>
                      <a:pt x="317" y="643"/>
                    </a:cubicBezTo>
                    <a:cubicBezTo>
                      <a:pt x="319" y="641"/>
                      <a:pt x="320" y="638"/>
                      <a:pt x="321" y="635"/>
                    </a:cubicBezTo>
                    <a:cubicBezTo>
                      <a:pt x="322" y="633"/>
                      <a:pt x="324" y="631"/>
                      <a:pt x="325" y="628"/>
                    </a:cubicBezTo>
                    <a:cubicBezTo>
                      <a:pt x="326" y="627"/>
                      <a:pt x="326" y="625"/>
                      <a:pt x="327" y="623"/>
                    </a:cubicBezTo>
                    <a:cubicBezTo>
                      <a:pt x="328" y="620"/>
                      <a:pt x="330" y="618"/>
                      <a:pt x="332" y="615"/>
                    </a:cubicBezTo>
                    <a:cubicBezTo>
                      <a:pt x="332" y="613"/>
                      <a:pt x="333" y="612"/>
                      <a:pt x="334" y="611"/>
                    </a:cubicBezTo>
                    <a:cubicBezTo>
                      <a:pt x="343" y="612"/>
                      <a:pt x="353" y="612"/>
                      <a:pt x="362" y="612"/>
                    </a:cubicBezTo>
                    <a:cubicBezTo>
                      <a:pt x="371" y="612"/>
                      <a:pt x="379" y="612"/>
                      <a:pt x="388" y="608"/>
                    </a:cubicBezTo>
                    <a:cubicBezTo>
                      <a:pt x="389" y="607"/>
                      <a:pt x="391" y="607"/>
                      <a:pt x="392" y="606"/>
                    </a:cubicBezTo>
                    <a:cubicBezTo>
                      <a:pt x="394" y="607"/>
                      <a:pt x="396" y="609"/>
                      <a:pt x="397" y="611"/>
                    </a:cubicBezTo>
                    <a:cubicBezTo>
                      <a:pt x="398" y="612"/>
                      <a:pt x="399" y="613"/>
                      <a:pt x="400" y="615"/>
                    </a:cubicBezTo>
                    <a:cubicBezTo>
                      <a:pt x="401" y="617"/>
                      <a:pt x="403" y="619"/>
                      <a:pt x="404" y="622"/>
                    </a:cubicBezTo>
                    <a:cubicBezTo>
                      <a:pt x="405" y="625"/>
                      <a:pt x="407" y="627"/>
                      <a:pt x="409" y="630"/>
                    </a:cubicBezTo>
                    <a:cubicBezTo>
                      <a:pt x="411" y="633"/>
                      <a:pt x="412" y="637"/>
                      <a:pt x="414" y="640"/>
                    </a:cubicBezTo>
                    <a:cubicBezTo>
                      <a:pt x="415" y="641"/>
                      <a:pt x="416" y="643"/>
                      <a:pt x="416" y="644"/>
                    </a:cubicBezTo>
                    <a:cubicBezTo>
                      <a:pt x="417" y="646"/>
                      <a:pt x="418" y="647"/>
                      <a:pt x="419" y="649"/>
                    </a:cubicBezTo>
                    <a:cubicBezTo>
                      <a:pt x="421" y="652"/>
                      <a:pt x="422" y="656"/>
                      <a:pt x="424" y="659"/>
                    </a:cubicBezTo>
                    <a:cubicBezTo>
                      <a:pt x="425" y="662"/>
                      <a:pt x="428" y="666"/>
                      <a:pt x="430" y="669"/>
                    </a:cubicBezTo>
                    <a:cubicBezTo>
                      <a:pt x="432" y="673"/>
                      <a:pt x="434" y="678"/>
                      <a:pt x="437" y="682"/>
                    </a:cubicBezTo>
                    <a:cubicBezTo>
                      <a:pt x="439" y="684"/>
                      <a:pt x="440" y="687"/>
                      <a:pt x="441" y="689"/>
                    </a:cubicBezTo>
                    <a:cubicBezTo>
                      <a:pt x="439" y="690"/>
                      <a:pt x="437" y="691"/>
                      <a:pt x="435" y="692"/>
                    </a:cubicBezTo>
                    <a:cubicBezTo>
                      <a:pt x="433" y="693"/>
                      <a:pt x="429" y="694"/>
                      <a:pt x="430" y="696"/>
                    </a:cubicBezTo>
                    <a:cubicBezTo>
                      <a:pt x="430" y="697"/>
                      <a:pt x="432" y="699"/>
                      <a:pt x="433" y="700"/>
                    </a:cubicBezTo>
                    <a:cubicBezTo>
                      <a:pt x="440" y="707"/>
                      <a:pt x="447" y="715"/>
                      <a:pt x="453" y="723"/>
                    </a:cubicBezTo>
                    <a:cubicBezTo>
                      <a:pt x="455" y="726"/>
                      <a:pt x="457" y="728"/>
                      <a:pt x="459" y="731"/>
                    </a:cubicBezTo>
                    <a:cubicBezTo>
                      <a:pt x="462" y="735"/>
                      <a:pt x="464" y="740"/>
                      <a:pt x="467" y="744"/>
                    </a:cubicBezTo>
                    <a:cubicBezTo>
                      <a:pt x="470" y="749"/>
                      <a:pt x="473" y="754"/>
                      <a:pt x="476" y="760"/>
                    </a:cubicBezTo>
                    <a:cubicBezTo>
                      <a:pt x="477" y="761"/>
                      <a:pt x="478" y="763"/>
                      <a:pt x="479" y="764"/>
                    </a:cubicBezTo>
                    <a:cubicBezTo>
                      <a:pt x="479" y="765"/>
                      <a:pt x="479" y="765"/>
                      <a:pt x="479" y="765"/>
                    </a:cubicBezTo>
                    <a:cubicBezTo>
                      <a:pt x="481" y="768"/>
                      <a:pt x="484" y="773"/>
                      <a:pt x="487" y="775"/>
                    </a:cubicBezTo>
                    <a:cubicBezTo>
                      <a:pt x="490" y="776"/>
                      <a:pt x="494" y="775"/>
                      <a:pt x="496" y="773"/>
                    </a:cubicBezTo>
                    <a:cubicBezTo>
                      <a:pt x="499" y="770"/>
                      <a:pt x="501" y="767"/>
                      <a:pt x="504" y="764"/>
                    </a:cubicBezTo>
                    <a:cubicBezTo>
                      <a:pt x="508" y="761"/>
                      <a:pt x="510" y="756"/>
                      <a:pt x="514" y="753"/>
                    </a:cubicBezTo>
                    <a:cubicBezTo>
                      <a:pt x="516" y="752"/>
                      <a:pt x="517" y="751"/>
                      <a:pt x="518" y="750"/>
                    </a:cubicBezTo>
                    <a:cubicBezTo>
                      <a:pt x="520" y="748"/>
                      <a:pt x="521" y="747"/>
                      <a:pt x="523" y="745"/>
                    </a:cubicBezTo>
                    <a:cubicBezTo>
                      <a:pt x="524" y="744"/>
                      <a:pt x="526" y="742"/>
                      <a:pt x="527" y="741"/>
                    </a:cubicBezTo>
                    <a:cubicBezTo>
                      <a:pt x="529" y="739"/>
                      <a:pt x="531" y="738"/>
                      <a:pt x="533" y="737"/>
                    </a:cubicBezTo>
                    <a:cubicBezTo>
                      <a:pt x="534" y="736"/>
                      <a:pt x="535" y="734"/>
                      <a:pt x="536" y="733"/>
                    </a:cubicBezTo>
                    <a:cubicBezTo>
                      <a:pt x="537" y="732"/>
                      <a:pt x="538" y="732"/>
                      <a:pt x="539" y="732"/>
                    </a:cubicBezTo>
                    <a:cubicBezTo>
                      <a:pt x="540" y="731"/>
                      <a:pt x="541" y="729"/>
                      <a:pt x="542" y="729"/>
                    </a:cubicBezTo>
                    <a:cubicBezTo>
                      <a:pt x="545" y="727"/>
                      <a:pt x="548" y="725"/>
                      <a:pt x="551" y="724"/>
                    </a:cubicBezTo>
                    <a:cubicBezTo>
                      <a:pt x="555" y="721"/>
                      <a:pt x="556" y="717"/>
                      <a:pt x="557" y="713"/>
                    </a:cubicBezTo>
                    <a:cubicBezTo>
                      <a:pt x="557" y="712"/>
                      <a:pt x="558" y="710"/>
                      <a:pt x="557" y="709"/>
                    </a:cubicBezTo>
                    <a:cubicBezTo>
                      <a:pt x="556" y="707"/>
                      <a:pt x="553" y="709"/>
                      <a:pt x="551" y="709"/>
                    </a:cubicBezTo>
                    <a:cubicBezTo>
                      <a:pt x="550" y="710"/>
                      <a:pt x="548" y="711"/>
                      <a:pt x="547" y="712"/>
                    </a:cubicBezTo>
                    <a:cubicBezTo>
                      <a:pt x="544" y="713"/>
                      <a:pt x="543" y="713"/>
                      <a:pt x="540" y="713"/>
                    </a:cubicBezTo>
                    <a:cubicBezTo>
                      <a:pt x="538" y="714"/>
                      <a:pt x="535" y="715"/>
                      <a:pt x="533" y="715"/>
                    </a:cubicBezTo>
                    <a:cubicBezTo>
                      <a:pt x="531" y="716"/>
                      <a:pt x="528" y="715"/>
                      <a:pt x="526" y="716"/>
                    </a:cubicBezTo>
                    <a:cubicBezTo>
                      <a:pt x="524" y="716"/>
                      <a:pt x="523" y="717"/>
                      <a:pt x="521" y="717"/>
                    </a:cubicBezTo>
                    <a:cubicBezTo>
                      <a:pt x="520" y="717"/>
                      <a:pt x="520" y="718"/>
                      <a:pt x="519" y="718"/>
                    </a:cubicBezTo>
                    <a:cubicBezTo>
                      <a:pt x="517" y="718"/>
                      <a:pt x="517" y="717"/>
                      <a:pt x="516" y="716"/>
                    </a:cubicBezTo>
                    <a:cubicBezTo>
                      <a:pt x="514" y="715"/>
                      <a:pt x="513" y="715"/>
                      <a:pt x="512" y="714"/>
                    </a:cubicBezTo>
                    <a:cubicBezTo>
                      <a:pt x="511" y="714"/>
                      <a:pt x="510" y="713"/>
                      <a:pt x="509" y="713"/>
                    </a:cubicBezTo>
                    <a:cubicBezTo>
                      <a:pt x="505" y="707"/>
                      <a:pt x="502" y="701"/>
                      <a:pt x="498" y="695"/>
                    </a:cubicBezTo>
                    <a:cubicBezTo>
                      <a:pt x="495" y="690"/>
                      <a:pt x="493" y="684"/>
                      <a:pt x="489" y="679"/>
                    </a:cubicBezTo>
                    <a:cubicBezTo>
                      <a:pt x="488" y="676"/>
                      <a:pt x="486" y="674"/>
                      <a:pt x="484" y="671"/>
                    </a:cubicBezTo>
                    <a:cubicBezTo>
                      <a:pt x="482" y="668"/>
                      <a:pt x="481" y="666"/>
                      <a:pt x="480" y="664"/>
                    </a:cubicBezTo>
                    <a:cubicBezTo>
                      <a:pt x="478" y="664"/>
                      <a:pt x="476" y="666"/>
                      <a:pt x="475" y="666"/>
                    </a:cubicBezTo>
                    <a:cubicBezTo>
                      <a:pt x="474" y="667"/>
                      <a:pt x="472" y="668"/>
                      <a:pt x="471" y="669"/>
                    </a:cubicBezTo>
                    <a:cubicBezTo>
                      <a:pt x="471" y="667"/>
                      <a:pt x="470" y="665"/>
                      <a:pt x="469" y="663"/>
                    </a:cubicBezTo>
                    <a:cubicBezTo>
                      <a:pt x="467" y="659"/>
                      <a:pt x="465" y="653"/>
                      <a:pt x="463" y="648"/>
                    </a:cubicBezTo>
                    <a:cubicBezTo>
                      <a:pt x="462" y="641"/>
                      <a:pt x="459" y="636"/>
                      <a:pt x="457" y="630"/>
                    </a:cubicBezTo>
                    <a:cubicBezTo>
                      <a:pt x="454" y="623"/>
                      <a:pt x="452" y="616"/>
                      <a:pt x="450" y="609"/>
                    </a:cubicBezTo>
                    <a:cubicBezTo>
                      <a:pt x="449" y="606"/>
                      <a:pt x="447" y="603"/>
                      <a:pt x="446" y="600"/>
                    </a:cubicBezTo>
                    <a:cubicBezTo>
                      <a:pt x="445" y="598"/>
                      <a:pt x="445" y="595"/>
                      <a:pt x="444" y="593"/>
                    </a:cubicBezTo>
                    <a:cubicBezTo>
                      <a:pt x="443" y="591"/>
                      <a:pt x="442" y="590"/>
                      <a:pt x="441" y="589"/>
                    </a:cubicBezTo>
                    <a:cubicBezTo>
                      <a:pt x="445" y="587"/>
                      <a:pt x="450" y="585"/>
                      <a:pt x="454" y="584"/>
                    </a:cubicBezTo>
                    <a:cubicBezTo>
                      <a:pt x="458" y="583"/>
                      <a:pt x="460" y="582"/>
                      <a:pt x="464" y="578"/>
                    </a:cubicBezTo>
                    <a:cubicBezTo>
                      <a:pt x="465" y="576"/>
                      <a:pt x="466" y="576"/>
                      <a:pt x="465" y="573"/>
                    </a:cubicBezTo>
                    <a:cubicBezTo>
                      <a:pt x="465" y="571"/>
                      <a:pt x="464" y="569"/>
                      <a:pt x="464" y="567"/>
                    </a:cubicBezTo>
                    <a:cubicBezTo>
                      <a:pt x="463" y="565"/>
                      <a:pt x="463" y="564"/>
                      <a:pt x="463" y="561"/>
                    </a:cubicBezTo>
                    <a:cubicBezTo>
                      <a:pt x="463" y="559"/>
                      <a:pt x="463" y="556"/>
                      <a:pt x="463" y="554"/>
                    </a:cubicBezTo>
                    <a:cubicBezTo>
                      <a:pt x="463" y="549"/>
                      <a:pt x="462" y="544"/>
                      <a:pt x="461" y="540"/>
                    </a:cubicBezTo>
                    <a:cubicBezTo>
                      <a:pt x="460" y="536"/>
                      <a:pt x="458" y="532"/>
                      <a:pt x="456" y="529"/>
                    </a:cubicBezTo>
                    <a:cubicBezTo>
                      <a:pt x="454" y="524"/>
                      <a:pt x="449" y="523"/>
                      <a:pt x="448" y="519"/>
                    </a:cubicBezTo>
                    <a:cubicBezTo>
                      <a:pt x="444" y="510"/>
                      <a:pt x="441" y="501"/>
                      <a:pt x="438" y="492"/>
                    </a:cubicBezTo>
                    <a:cubicBezTo>
                      <a:pt x="435" y="483"/>
                      <a:pt x="432" y="474"/>
                      <a:pt x="431" y="466"/>
                    </a:cubicBezTo>
                    <a:cubicBezTo>
                      <a:pt x="430" y="462"/>
                      <a:pt x="430" y="457"/>
                      <a:pt x="429" y="453"/>
                    </a:cubicBezTo>
                    <a:cubicBezTo>
                      <a:pt x="428" y="449"/>
                      <a:pt x="428" y="446"/>
                      <a:pt x="427" y="443"/>
                    </a:cubicBezTo>
                    <a:cubicBezTo>
                      <a:pt x="426" y="440"/>
                      <a:pt x="425" y="436"/>
                      <a:pt x="424" y="433"/>
                    </a:cubicBezTo>
                    <a:cubicBezTo>
                      <a:pt x="423" y="428"/>
                      <a:pt x="422" y="424"/>
                      <a:pt x="421" y="420"/>
                    </a:cubicBezTo>
                    <a:cubicBezTo>
                      <a:pt x="420" y="416"/>
                      <a:pt x="419" y="412"/>
                      <a:pt x="418" y="409"/>
                    </a:cubicBezTo>
                    <a:cubicBezTo>
                      <a:pt x="416" y="406"/>
                      <a:pt x="415" y="403"/>
                      <a:pt x="414" y="399"/>
                    </a:cubicBezTo>
                    <a:cubicBezTo>
                      <a:pt x="411" y="392"/>
                      <a:pt x="406" y="385"/>
                      <a:pt x="402" y="378"/>
                    </a:cubicBezTo>
                    <a:cubicBezTo>
                      <a:pt x="400" y="374"/>
                      <a:pt x="399" y="368"/>
                      <a:pt x="398" y="364"/>
                    </a:cubicBezTo>
                    <a:cubicBezTo>
                      <a:pt x="397" y="361"/>
                      <a:pt x="396" y="359"/>
                      <a:pt x="396" y="357"/>
                    </a:cubicBezTo>
                    <a:cubicBezTo>
                      <a:pt x="397" y="358"/>
                      <a:pt x="398" y="359"/>
                      <a:pt x="399" y="361"/>
                    </a:cubicBezTo>
                    <a:cubicBezTo>
                      <a:pt x="402" y="364"/>
                      <a:pt x="405" y="368"/>
                      <a:pt x="408" y="372"/>
                    </a:cubicBezTo>
                    <a:cubicBezTo>
                      <a:pt x="411" y="376"/>
                      <a:pt x="415" y="380"/>
                      <a:pt x="419" y="383"/>
                    </a:cubicBezTo>
                    <a:cubicBezTo>
                      <a:pt x="422" y="386"/>
                      <a:pt x="426" y="390"/>
                      <a:pt x="430" y="390"/>
                    </a:cubicBezTo>
                    <a:cubicBezTo>
                      <a:pt x="432" y="391"/>
                      <a:pt x="433" y="391"/>
                      <a:pt x="435" y="393"/>
                    </a:cubicBezTo>
                    <a:cubicBezTo>
                      <a:pt x="436" y="394"/>
                      <a:pt x="437" y="396"/>
                      <a:pt x="438" y="397"/>
                    </a:cubicBezTo>
                    <a:cubicBezTo>
                      <a:pt x="439" y="399"/>
                      <a:pt x="442" y="400"/>
                      <a:pt x="443" y="402"/>
                    </a:cubicBezTo>
                    <a:cubicBezTo>
                      <a:pt x="447" y="405"/>
                      <a:pt x="449" y="407"/>
                      <a:pt x="453" y="410"/>
                    </a:cubicBezTo>
                    <a:cubicBezTo>
                      <a:pt x="456" y="411"/>
                      <a:pt x="461" y="412"/>
                      <a:pt x="464" y="414"/>
                    </a:cubicBezTo>
                    <a:cubicBezTo>
                      <a:pt x="469" y="418"/>
                      <a:pt x="475" y="422"/>
                      <a:pt x="480" y="427"/>
                    </a:cubicBezTo>
                    <a:cubicBezTo>
                      <a:pt x="483" y="430"/>
                      <a:pt x="486" y="432"/>
                      <a:pt x="489" y="436"/>
                    </a:cubicBezTo>
                    <a:cubicBezTo>
                      <a:pt x="492" y="439"/>
                      <a:pt x="496" y="442"/>
                      <a:pt x="498" y="446"/>
                    </a:cubicBezTo>
                    <a:cubicBezTo>
                      <a:pt x="501" y="451"/>
                      <a:pt x="505" y="455"/>
                      <a:pt x="508" y="460"/>
                    </a:cubicBezTo>
                    <a:cubicBezTo>
                      <a:pt x="510" y="463"/>
                      <a:pt x="513" y="466"/>
                      <a:pt x="515" y="468"/>
                    </a:cubicBezTo>
                    <a:cubicBezTo>
                      <a:pt x="516" y="469"/>
                      <a:pt x="517" y="469"/>
                      <a:pt x="518" y="469"/>
                    </a:cubicBezTo>
                    <a:cubicBezTo>
                      <a:pt x="513" y="477"/>
                      <a:pt x="509" y="484"/>
                      <a:pt x="505" y="491"/>
                    </a:cubicBezTo>
                    <a:cubicBezTo>
                      <a:pt x="503" y="494"/>
                      <a:pt x="501" y="498"/>
                      <a:pt x="498" y="501"/>
                    </a:cubicBezTo>
                    <a:cubicBezTo>
                      <a:pt x="497" y="502"/>
                      <a:pt x="496" y="503"/>
                      <a:pt x="496" y="504"/>
                    </a:cubicBezTo>
                    <a:cubicBezTo>
                      <a:pt x="500" y="506"/>
                      <a:pt x="501" y="510"/>
                      <a:pt x="503" y="510"/>
                    </a:cubicBezTo>
                    <a:cubicBezTo>
                      <a:pt x="505" y="510"/>
                      <a:pt x="507" y="506"/>
                      <a:pt x="508" y="504"/>
                    </a:cubicBezTo>
                    <a:cubicBezTo>
                      <a:pt x="511" y="499"/>
                      <a:pt x="515" y="493"/>
                      <a:pt x="517" y="487"/>
                    </a:cubicBezTo>
                    <a:cubicBezTo>
                      <a:pt x="519" y="482"/>
                      <a:pt x="522" y="479"/>
                      <a:pt x="524" y="475"/>
                    </a:cubicBezTo>
                    <a:cubicBezTo>
                      <a:pt x="524" y="474"/>
                      <a:pt x="525" y="473"/>
                      <a:pt x="526" y="472"/>
                    </a:cubicBezTo>
                    <a:cubicBezTo>
                      <a:pt x="532" y="472"/>
                      <a:pt x="539" y="471"/>
                      <a:pt x="546" y="470"/>
                    </a:cubicBezTo>
                    <a:cubicBezTo>
                      <a:pt x="549" y="470"/>
                      <a:pt x="561" y="468"/>
                      <a:pt x="561" y="463"/>
                    </a:cubicBezTo>
                    <a:cubicBezTo>
                      <a:pt x="560" y="461"/>
                      <a:pt x="560" y="460"/>
                      <a:pt x="560" y="458"/>
                    </a:cubicBezTo>
                    <a:cubicBezTo>
                      <a:pt x="560" y="456"/>
                      <a:pt x="559" y="454"/>
                      <a:pt x="558" y="453"/>
                    </a:cubicBezTo>
                    <a:cubicBezTo>
                      <a:pt x="555" y="451"/>
                      <a:pt x="552" y="448"/>
                      <a:pt x="549" y="447"/>
                    </a:cubicBezTo>
                    <a:cubicBezTo>
                      <a:pt x="547" y="446"/>
                      <a:pt x="546" y="445"/>
                      <a:pt x="544" y="444"/>
                    </a:cubicBezTo>
                    <a:cubicBezTo>
                      <a:pt x="544" y="444"/>
                      <a:pt x="543" y="444"/>
                      <a:pt x="542" y="444"/>
                    </a:cubicBezTo>
                    <a:cubicBezTo>
                      <a:pt x="548" y="434"/>
                      <a:pt x="552" y="424"/>
                      <a:pt x="557" y="413"/>
                    </a:cubicBezTo>
                    <a:cubicBezTo>
                      <a:pt x="560" y="409"/>
                      <a:pt x="563" y="404"/>
                      <a:pt x="565" y="399"/>
                    </a:cubicBezTo>
                    <a:cubicBezTo>
                      <a:pt x="567" y="394"/>
                      <a:pt x="570" y="388"/>
                      <a:pt x="574" y="384"/>
                    </a:cubicBezTo>
                    <a:cubicBezTo>
                      <a:pt x="578" y="378"/>
                      <a:pt x="580" y="371"/>
                      <a:pt x="584" y="366"/>
                    </a:cubicBezTo>
                    <a:cubicBezTo>
                      <a:pt x="585" y="363"/>
                      <a:pt x="588" y="361"/>
                      <a:pt x="588" y="358"/>
                    </a:cubicBezTo>
                    <a:cubicBezTo>
                      <a:pt x="588" y="356"/>
                      <a:pt x="586" y="354"/>
                      <a:pt x="586" y="352"/>
                    </a:cubicBezTo>
                    <a:close/>
                    <a:moveTo>
                      <a:pt x="157" y="481"/>
                    </a:moveTo>
                    <a:cubicBezTo>
                      <a:pt x="156" y="488"/>
                      <a:pt x="156" y="495"/>
                      <a:pt x="155" y="502"/>
                    </a:cubicBezTo>
                    <a:cubicBezTo>
                      <a:pt x="154" y="505"/>
                      <a:pt x="152" y="508"/>
                      <a:pt x="152" y="512"/>
                    </a:cubicBezTo>
                    <a:cubicBezTo>
                      <a:pt x="152" y="513"/>
                      <a:pt x="152" y="515"/>
                      <a:pt x="152" y="517"/>
                    </a:cubicBezTo>
                    <a:cubicBezTo>
                      <a:pt x="152" y="518"/>
                      <a:pt x="151" y="519"/>
                      <a:pt x="151" y="520"/>
                    </a:cubicBezTo>
                    <a:cubicBezTo>
                      <a:pt x="150" y="521"/>
                      <a:pt x="151" y="522"/>
                      <a:pt x="150" y="524"/>
                    </a:cubicBezTo>
                    <a:cubicBezTo>
                      <a:pt x="150" y="524"/>
                      <a:pt x="150" y="525"/>
                      <a:pt x="149" y="525"/>
                    </a:cubicBezTo>
                    <a:cubicBezTo>
                      <a:pt x="149" y="527"/>
                      <a:pt x="148" y="528"/>
                      <a:pt x="148" y="530"/>
                    </a:cubicBezTo>
                    <a:cubicBezTo>
                      <a:pt x="148" y="531"/>
                      <a:pt x="147" y="532"/>
                      <a:pt x="147" y="534"/>
                    </a:cubicBezTo>
                    <a:cubicBezTo>
                      <a:pt x="146" y="534"/>
                      <a:pt x="146" y="535"/>
                      <a:pt x="146" y="535"/>
                    </a:cubicBezTo>
                    <a:cubicBezTo>
                      <a:pt x="145" y="536"/>
                      <a:pt x="146" y="537"/>
                      <a:pt x="145" y="538"/>
                    </a:cubicBezTo>
                    <a:cubicBezTo>
                      <a:pt x="145" y="538"/>
                      <a:pt x="145" y="538"/>
                      <a:pt x="145" y="539"/>
                    </a:cubicBezTo>
                    <a:cubicBezTo>
                      <a:pt x="145" y="538"/>
                      <a:pt x="144" y="538"/>
                      <a:pt x="144" y="538"/>
                    </a:cubicBezTo>
                    <a:cubicBezTo>
                      <a:pt x="141" y="536"/>
                      <a:pt x="137" y="535"/>
                      <a:pt x="134" y="533"/>
                    </a:cubicBezTo>
                    <a:cubicBezTo>
                      <a:pt x="133" y="532"/>
                      <a:pt x="132" y="531"/>
                      <a:pt x="131" y="531"/>
                    </a:cubicBezTo>
                    <a:cubicBezTo>
                      <a:pt x="132" y="530"/>
                      <a:pt x="133" y="529"/>
                      <a:pt x="133" y="527"/>
                    </a:cubicBezTo>
                    <a:cubicBezTo>
                      <a:pt x="134" y="523"/>
                      <a:pt x="134" y="519"/>
                      <a:pt x="133" y="515"/>
                    </a:cubicBezTo>
                    <a:cubicBezTo>
                      <a:pt x="133" y="512"/>
                      <a:pt x="132" y="508"/>
                      <a:pt x="129" y="506"/>
                    </a:cubicBezTo>
                    <a:cubicBezTo>
                      <a:pt x="126" y="504"/>
                      <a:pt x="122" y="507"/>
                      <a:pt x="119" y="508"/>
                    </a:cubicBezTo>
                    <a:cubicBezTo>
                      <a:pt x="119" y="506"/>
                      <a:pt x="120" y="503"/>
                      <a:pt x="119" y="501"/>
                    </a:cubicBezTo>
                    <a:cubicBezTo>
                      <a:pt x="118" y="499"/>
                      <a:pt x="115" y="498"/>
                      <a:pt x="113" y="498"/>
                    </a:cubicBezTo>
                    <a:cubicBezTo>
                      <a:pt x="109" y="499"/>
                      <a:pt x="107" y="503"/>
                      <a:pt x="104" y="504"/>
                    </a:cubicBezTo>
                    <a:cubicBezTo>
                      <a:pt x="103" y="501"/>
                      <a:pt x="103" y="497"/>
                      <a:pt x="101" y="494"/>
                    </a:cubicBezTo>
                    <a:cubicBezTo>
                      <a:pt x="98" y="491"/>
                      <a:pt x="96" y="489"/>
                      <a:pt x="92" y="489"/>
                    </a:cubicBezTo>
                    <a:cubicBezTo>
                      <a:pt x="90" y="489"/>
                      <a:pt x="88" y="489"/>
                      <a:pt x="87" y="489"/>
                    </a:cubicBezTo>
                    <a:cubicBezTo>
                      <a:pt x="85" y="490"/>
                      <a:pt x="82" y="491"/>
                      <a:pt x="80" y="492"/>
                    </a:cubicBezTo>
                    <a:cubicBezTo>
                      <a:pt x="79" y="494"/>
                      <a:pt x="77" y="495"/>
                      <a:pt x="76" y="496"/>
                    </a:cubicBezTo>
                    <a:cubicBezTo>
                      <a:pt x="73" y="494"/>
                      <a:pt x="71" y="492"/>
                      <a:pt x="68" y="489"/>
                    </a:cubicBezTo>
                    <a:cubicBezTo>
                      <a:pt x="68" y="489"/>
                      <a:pt x="67" y="488"/>
                      <a:pt x="67" y="488"/>
                    </a:cubicBezTo>
                    <a:cubicBezTo>
                      <a:pt x="69" y="485"/>
                      <a:pt x="72" y="481"/>
                      <a:pt x="74" y="478"/>
                    </a:cubicBezTo>
                    <a:cubicBezTo>
                      <a:pt x="77" y="475"/>
                      <a:pt x="79" y="472"/>
                      <a:pt x="82" y="468"/>
                    </a:cubicBezTo>
                    <a:cubicBezTo>
                      <a:pt x="84" y="464"/>
                      <a:pt x="88" y="462"/>
                      <a:pt x="91" y="460"/>
                    </a:cubicBezTo>
                    <a:cubicBezTo>
                      <a:pt x="101" y="456"/>
                      <a:pt x="113" y="449"/>
                      <a:pt x="124" y="450"/>
                    </a:cubicBezTo>
                    <a:cubicBezTo>
                      <a:pt x="124" y="451"/>
                      <a:pt x="124" y="452"/>
                      <a:pt x="125" y="453"/>
                    </a:cubicBezTo>
                    <a:cubicBezTo>
                      <a:pt x="127" y="456"/>
                      <a:pt x="134" y="457"/>
                      <a:pt x="137" y="458"/>
                    </a:cubicBezTo>
                    <a:cubicBezTo>
                      <a:pt x="140" y="459"/>
                      <a:pt x="142" y="460"/>
                      <a:pt x="144" y="460"/>
                    </a:cubicBezTo>
                    <a:cubicBezTo>
                      <a:pt x="146" y="462"/>
                      <a:pt x="148" y="463"/>
                      <a:pt x="149" y="465"/>
                    </a:cubicBezTo>
                    <a:cubicBezTo>
                      <a:pt x="151" y="467"/>
                      <a:pt x="154" y="469"/>
                      <a:pt x="156" y="472"/>
                    </a:cubicBezTo>
                    <a:cubicBezTo>
                      <a:pt x="157" y="474"/>
                      <a:pt x="157" y="478"/>
                      <a:pt x="157" y="48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7"/>
              <p:cNvSpPr/>
              <p:nvPr/>
            </p:nvSpPr>
            <p:spPr bwMode="auto">
              <a:xfrm>
                <a:off x="7907338" y="11790363"/>
                <a:ext cx="300038" cy="360363"/>
              </a:xfrm>
              <a:custGeom>
                <a:avLst/>
                <a:gdLst>
                  <a:gd name="T0" fmla="*/ 63 w 71"/>
                  <a:gd name="T1" fmla="*/ 14 h 85"/>
                  <a:gd name="T2" fmla="*/ 52 w 71"/>
                  <a:gd name="T3" fmla="*/ 4 h 85"/>
                  <a:gd name="T4" fmla="*/ 39 w 71"/>
                  <a:gd name="T5" fmla="*/ 0 h 85"/>
                  <a:gd name="T6" fmla="*/ 19 w 71"/>
                  <a:gd name="T7" fmla="*/ 35 h 85"/>
                  <a:gd name="T8" fmla="*/ 21 w 71"/>
                  <a:gd name="T9" fmla="*/ 39 h 85"/>
                  <a:gd name="T10" fmla="*/ 15 w 71"/>
                  <a:gd name="T11" fmla="*/ 41 h 85"/>
                  <a:gd name="T12" fmla="*/ 12 w 71"/>
                  <a:gd name="T13" fmla="*/ 41 h 85"/>
                  <a:gd name="T14" fmla="*/ 10 w 71"/>
                  <a:gd name="T15" fmla="*/ 42 h 85"/>
                  <a:gd name="T16" fmla="*/ 7 w 71"/>
                  <a:gd name="T17" fmla="*/ 44 h 85"/>
                  <a:gd name="T18" fmla="*/ 8 w 71"/>
                  <a:gd name="T19" fmla="*/ 48 h 85"/>
                  <a:gd name="T20" fmla="*/ 13 w 71"/>
                  <a:gd name="T21" fmla="*/ 48 h 85"/>
                  <a:gd name="T22" fmla="*/ 19 w 71"/>
                  <a:gd name="T23" fmla="*/ 46 h 85"/>
                  <a:gd name="T24" fmla="*/ 20 w 71"/>
                  <a:gd name="T25" fmla="*/ 45 h 85"/>
                  <a:gd name="T26" fmla="*/ 18 w 71"/>
                  <a:gd name="T27" fmla="*/ 50 h 85"/>
                  <a:gd name="T28" fmla="*/ 9 w 71"/>
                  <a:gd name="T29" fmla="*/ 64 h 85"/>
                  <a:gd name="T30" fmla="*/ 4 w 71"/>
                  <a:gd name="T31" fmla="*/ 72 h 85"/>
                  <a:gd name="T32" fmla="*/ 2 w 71"/>
                  <a:gd name="T33" fmla="*/ 76 h 85"/>
                  <a:gd name="T34" fmla="*/ 0 w 71"/>
                  <a:gd name="T35" fmla="*/ 80 h 85"/>
                  <a:gd name="T36" fmla="*/ 3 w 71"/>
                  <a:gd name="T37" fmla="*/ 82 h 85"/>
                  <a:gd name="T38" fmla="*/ 6 w 71"/>
                  <a:gd name="T39" fmla="*/ 84 h 85"/>
                  <a:gd name="T40" fmla="*/ 10 w 71"/>
                  <a:gd name="T41" fmla="*/ 78 h 85"/>
                  <a:gd name="T42" fmla="*/ 14 w 71"/>
                  <a:gd name="T43" fmla="*/ 68 h 85"/>
                  <a:gd name="T44" fmla="*/ 16 w 71"/>
                  <a:gd name="T45" fmla="*/ 64 h 85"/>
                  <a:gd name="T46" fmla="*/ 18 w 71"/>
                  <a:gd name="T47" fmla="*/ 60 h 85"/>
                  <a:gd name="T48" fmla="*/ 23 w 71"/>
                  <a:gd name="T49" fmla="*/ 49 h 85"/>
                  <a:gd name="T50" fmla="*/ 24 w 71"/>
                  <a:gd name="T51" fmla="*/ 50 h 85"/>
                  <a:gd name="T52" fmla="*/ 25 w 71"/>
                  <a:gd name="T53" fmla="*/ 52 h 85"/>
                  <a:gd name="T54" fmla="*/ 28 w 71"/>
                  <a:gd name="T55" fmla="*/ 57 h 85"/>
                  <a:gd name="T56" fmla="*/ 31 w 71"/>
                  <a:gd name="T57" fmla="*/ 55 h 85"/>
                  <a:gd name="T58" fmla="*/ 29 w 71"/>
                  <a:gd name="T59" fmla="*/ 45 h 85"/>
                  <a:gd name="T60" fmla="*/ 34 w 71"/>
                  <a:gd name="T61" fmla="*/ 48 h 85"/>
                  <a:gd name="T62" fmla="*/ 53 w 71"/>
                  <a:gd name="T63" fmla="*/ 46 h 85"/>
                  <a:gd name="T64" fmla="*/ 63 w 71"/>
                  <a:gd name="T65" fmla="*/ 1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85">
                    <a:moveTo>
                      <a:pt x="63" y="14"/>
                    </a:moveTo>
                    <a:cubicBezTo>
                      <a:pt x="60" y="10"/>
                      <a:pt x="56" y="6"/>
                      <a:pt x="52" y="4"/>
                    </a:cubicBezTo>
                    <a:cubicBezTo>
                      <a:pt x="48" y="2"/>
                      <a:pt x="43" y="0"/>
                      <a:pt x="39" y="0"/>
                    </a:cubicBezTo>
                    <a:cubicBezTo>
                      <a:pt x="21" y="0"/>
                      <a:pt x="11" y="20"/>
                      <a:pt x="19" y="35"/>
                    </a:cubicBezTo>
                    <a:cubicBezTo>
                      <a:pt x="19" y="37"/>
                      <a:pt x="20" y="38"/>
                      <a:pt x="21" y="39"/>
                    </a:cubicBezTo>
                    <a:cubicBezTo>
                      <a:pt x="19" y="40"/>
                      <a:pt x="17" y="41"/>
                      <a:pt x="15" y="41"/>
                    </a:cubicBezTo>
                    <a:cubicBezTo>
                      <a:pt x="14" y="41"/>
                      <a:pt x="13" y="41"/>
                      <a:pt x="12" y="41"/>
                    </a:cubicBezTo>
                    <a:cubicBezTo>
                      <a:pt x="11" y="41"/>
                      <a:pt x="11" y="41"/>
                      <a:pt x="10" y="42"/>
                    </a:cubicBezTo>
                    <a:cubicBezTo>
                      <a:pt x="9" y="42"/>
                      <a:pt x="8" y="43"/>
                      <a:pt x="7" y="44"/>
                    </a:cubicBezTo>
                    <a:cubicBezTo>
                      <a:pt x="6" y="45"/>
                      <a:pt x="6" y="47"/>
                      <a:pt x="8" y="48"/>
                    </a:cubicBezTo>
                    <a:cubicBezTo>
                      <a:pt x="9" y="48"/>
                      <a:pt x="12" y="48"/>
                      <a:pt x="13" y="48"/>
                    </a:cubicBezTo>
                    <a:cubicBezTo>
                      <a:pt x="15" y="48"/>
                      <a:pt x="17" y="47"/>
                      <a:pt x="19" y="46"/>
                    </a:cubicBezTo>
                    <a:cubicBezTo>
                      <a:pt x="19" y="46"/>
                      <a:pt x="20" y="46"/>
                      <a:pt x="20" y="45"/>
                    </a:cubicBezTo>
                    <a:cubicBezTo>
                      <a:pt x="20" y="47"/>
                      <a:pt x="19" y="49"/>
                      <a:pt x="18" y="50"/>
                    </a:cubicBezTo>
                    <a:cubicBezTo>
                      <a:pt x="16" y="55"/>
                      <a:pt x="12" y="59"/>
                      <a:pt x="9" y="64"/>
                    </a:cubicBezTo>
                    <a:cubicBezTo>
                      <a:pt x="7" y="66"/>
                      <a:pt x="6" y="69"/>
                      <a:pt x="4" y="72"/>
                    </a:cubicBezTo>
                    <a:cubicBezTo>
                      <a:pt x="3" y="73"/>
                      <a:pt x="2" y="75"/>
                      <a:pt x="2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1" y="81"/>
                      <a:pt x="2" y="82"/>
                      <a:pt x="3" y="82"/>
                    </a:cubicBezTo>
                    <a:cubicBezTo>
                      <a:pt x="4" y="83"/>
                      <a:pt x="5" y="84"/>
                      <a:pt x="6" y="84"/>
                    </a:cubicBezTo>
                    <a:cubicBezTo>
                      <a:pt x="8" y="85"/>
                      <a:pt x="9" y="80"/>
                      <a:pt x="10" y="78"/>
                    </a:cubicBezTo>
                    <a:cubicBezTo>
                      <a:pt x="11" y="75"/>
                      <a:pt x="12" y="71"/>
                      <a:pt x="14" y="68"/>
                    </a:cubicBezTo>
                    <a:cubicBezTo>
                      <a:pt x="15" y="67"/>
                      <a:pt x="15" y="66"/>
                      <a:pt x="16" y="64"/>
                    </a:cubicBezTo>
                    <a:cubicBezTo>
                      <a:pt x="17" y="63"/>
                      <a:pt x="17" y="62"/>
                      <a:pt x="18" y="60"/>
                    </a:cubicBezTo>
                    <a:cubicBezTo>
                      <a:pt x="20" y="56"/>
                      <a:pt x="22" y="52"/>
                      <a:pt x="23" y="49"/>
                    </a:cubicBezTo>
                    <a:cubicBezTo>
                      <a:pt x="24" y="49"/>
                      <a:pt x="24" y="49"/>
                      <a:pt x="24" y="50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6" y="54"/>
                      <a:pt x="27" y="56"/>
                      <a:pt x="28" y="57"/>
                    </a:cubicBezTo>
                    <a:cubicBezTo>
                      <a:pt x="30" y="58"/>
                      <a:pt x="31" y="56"/>
                      <a:pt x="31" y="55"/>
                    </a:cubicBezTo>
                    <a:cubicBezTo>
                      <a:pt x="30" y="51"/>
                      <a:pt x="29" y="49"/>
                      <a:pt x="29" y="45"/>
                    </a:cubicBezTo>
                    <a:cubicBezTo>
                      <a:pt x="31" y="46"/>
                      <a:pt x="32" y="47"/>
                      <a:pt x="34" y="48"/>
                    </a:cubicBezTo>
                    <a:cubicBezTo>
                      <a:pt x="40" y="49"/>
                      <a:pt x="47" y="48"/>
                      <a:pt x="53" y="46"/>
                    </a:cubicBezTo>
                    <a:cubicBezTo>
                      <a:pt x="65" y="41"/>
                      <a:pt x="71" y="26"/>
                      <a:pt x="63" y="14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69"/>
              <p:cNvSpPr/>
              <p:nvPr/>
            </p:nvSpPr>
            <p:spPr bwMode="auto">
              <a:xfrm>
                <a:off x="7907338" y="12338050"/>
                <a:ext cx="0" cy="12700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3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2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70"/>
              <p:cNvSpPr/>
              <p:nvPr/>
            </p:nvSpPr>
            <p:spPr bwMode="auto">
              <a:xfrm>
                <a:off x="7907338" y="12282488"/>
                <a:ext cx="68263" cy="73025"/>
              </a:xfrm>
              <a:custGeom>
                <a:avLst/>
                <a:gdLst>
                  <a:gd name="T0" fmla="*/ 13 w 16"/>
                  <a:gd name="T1" fmla="*/ 17 h 17"/>
                  <a:gd name="T2" fmla="*/ 15 w 16"/>
                  <a:gd name="T3" fmla="*/ 13 h 17"/>
                  <a:gd name="T4" fmla="*/ 13 w 16"/>
                  <a:gd name="T5" fmla="*/ 9 h 17"/>
                  <a:gd name="T6" fmla="*/ 9 w 16"/>
                  <a:gd name="T7" fmla="*/ 4 h 17"/>
                  <a:gd name="T8" fmla="*/ 5 w 16"/>
                  <a:gd name="T9" fmla="*/ 1 h 17"/>
                  <a:gd name="T10" fmla="*/ 4 w 16"/>
                  <a:gd name="T11" fmla="*/ 3 h 17"/>
                  <a:gd name="T12" fmla="*/ 2 w 16"/>
                  <a:gd name="T13" fmla="*/ 8 h 17"/>
                  <a:gd name="T14" fmla="*/ 0 w 16"/>
                  <a:gd name="T15" fmla="*/ 16 h 17"/>
                  <a:gd name="T16" fmla="*/ 1 w 16"/>
                  <a:gd name="T17" fmla="*/ 16 h 17"/>
                  <a:gd name="T18" fmla="*/ 1 w 16"/>
                  <a:gd name="T19" fmla="*/ 17 h 17"/>
                  <a:gd name="T20" fmla="*/ 1 w 16"/>
                  <a:gd name="T21" fmla="*/ 17 h 17"/>
                  <a:gd name="T22" fmla="*/ 1 w 16"/>
                  <a:gd name="T23" fmla="*/ 17 h 17"/>
                  <a:gd name="T24" fmla="*/ 0 w 16"/>
                  <a:gd name="T25" fmla="*/ 17 h 17"/>
                  <a:gd name="T26" fmla="*/ 0 w 16"/>
                  <a:gd name="T27" fmla="*/ 16 h 17"/>
                  <a:gd name="T28" fmla="*/ 0 w 16"/>
                  <a:gd name="T29" fmla="*/ 17 h 17"/>
                  <a:gd name="T30" fmla="*/ 1 w 16"/>
                  <a:gd name="T31" fmla="*/ 17 h 17"/>
                  <a:gd name="T32" fmla="*/ 1 w 16"/>
                  <a:gd name="T33" fmla="*/ 17 h 17"/>
                  <a:gd name="T34" fmla="*/ 1 w 16"/>
                  <a:gd name="T35" fmla="*/ 17 h 17"/>
                  <a:gd name="T36" fmla="*/ 4 w 16"/>
                  <a:gd name="T37" fmla="*/ 17 h 17"/>
                  <a:gd name="T38" fmla="*/ 1 w 16"/>
                  <a:gd name="T39" fmla="*/ 17 h 17"/>
                  <a:gd name="T40" fmla="*/ 7 w 16"/>
                  <a:gd name="T41" fmla="*/ 17 h 17"/>
                  <a:gd name="T42" fmla="*/ 13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13" y="17"/>
                    </a:moveTo>
                    <a:cubicBezTo>
                      <a:pt x="15" y="16"/>
                      <a:pt x="16" y="16"/>
                      <a:pt x="15" y="13"/>
                    </a:cubicBezTo>
                    <a:cubicBezTo>
                      <a:pt x="14" y="12"/>
                      <a:pt x="13" y="10"/>
                      <a:pt x="13" y="9"/>
                    </a:cubicBezTo>
                    <a:cubicBezTo>
                      <a:pt x="11" y="7"/>
                      <a:pt x="10" y="6"/>
                      <a:pt x="9" y="4"/>
                    </a:cubicBezTo>
                    <a:cubicBezTo>
                      <a:pt x="8" y="3"/>
                      <a:pt x="6" y="0"/>
                      <a:pt x="5" y="1"/>
                    </a:cubicBezTo>
                    <a:cubicBezTo>
                      <a:pt x="4" y="1"/>
                      <a:pt x="4" y="3"/>
                      <a:pt x="4" y="3"/>
                    </a:cubicBezTo>
                    <a:cubicBezTo>
                      <a:pt x="3" y="5"/>
                      <a:pt x="3" y="6"/>
                      <a:pt x="2" y="8"/>
                    </a:cubicBezTo>
                    <a:cubicBezTo>
                      <a:pt x="1" y="11"/>
                      <a:pt x="0" y="13"/>
                      <a:pt x="0" y="16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2" y="17"/>
                      <a:pt x="1" y="17"/>
                    </a:cubicBezTo>
                    <a:cubicBezTo>
                      <a:pt x="3" y="17"/>
                      <a:pt x="5" y="17"/>
                      <a:pt x="7" y="17"/>
                    </a:cubicBezTo>
                    <a:cubicBezTo>
                      <a:pt x="9" y="17"/>
                      <a:pt x="11" y="17"/>
                      <a:pt x="13" y="17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71"/>
              <p:cNvSpPr/>
              <p:nvPr/>
            </p:nvSpPr>
            <p:spPr bwMode="auto">
              <a:xfrm>
                <a:off x="7907338" y="12350750"/>
                <a:ext cx="4763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2"/>
              <p:cNvSpPr/>
              <p:nvPr/>
            </p:nvSpPr>
            <p:spPr bwMode="auto">
              <a:xfrm>
                <a:off x="7912100" y="123555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73"/>
              <p:cNvSpPr/>
              <p:nvPr/>
            </p:nvSpPr>
            <p:spPr bwMode="auto">
              <a:xfrm>
                <a:off x="7932738" y="12460288"/>
                <a:ext cx="71438" cy="76200"/>
              </a:xfrm>
              <a:custGeom>
                <a:avLst/>
                <a:gdLst>
                  <a:gd name="T0" fmla="*/ 15 w 17"/>
                  <a:gd name="T1" fmla="*/ 0 h 18"/>
                  <a:gd name="T2" fmla="*/ 13 w 17"/>
                  <a:gd name="T3" fmla="*/ 1 h 18"/>
                  <a:gd name="T4" fmla="*/ 8 w 17"/>
                  <a:gd name="T5" fmla="*/ 2 h 18"/>
                  <a:gd name="T6" fmla="*/ 1 w 17"/>
                  <a:gd name="T7" fmla="*/ 5 h 18"/>
                  <a:gd name="T8" fmla="*/ 1 w 17"/>
                  <a:gd name="T9" fmla="*/ 6 h 18"/>
                  <a:gd name="T10" fmla="*/ 0 w 17"/>
                  <a:gd name="T11" fmla="*/ 6 h 18"/>
                  <a:gd name="T12" fmla="*/ 0 w 17"/>
                  <a:gd name="T13" fmla="*/ 6 h 18"/>
                  <a:gd name="T14" fmla="*/ 0 w 17"/>
                  <a:gd name="T15" fmla="*/ 6 h 18"/>
                  <a:gd name="T16" fmla="*/ 0 w 17"/>
                  <a:gd name="T17" fmla="*/ 6 h 18"/>
                  <a:gd name="T18" fmla="*/ 1 w 17"/>
                  <a:gd name="T19" fmla="*/ 6 h 18"/>
                  <a:gd name="T20" fmla="*/ 0 w 17"/>
                  <a:gd name="T21" fmla="*/ 6 h 18"/>
                  <a:gd name="T22" fmla="*/ 0 w 17"/>
                  <a:gd name="T23" fmla="*/ 7 h 18"/>
                  <a:gd name="T24" fmla="*/ 0 w 17"/>
                  <a:gd name="T25" fmla="*/ 7 h 18"/>
                  <a:gd name="T26" fmla="*/ 0 w 17"/>
                  <a:gd name="T27" fmla="*/ 7 h 18"/>
                  <a:gd name="T28" fmla="*/ 2 w 17"/>
                  <a:gd name="T29" fmla="*/ 9 h 18"/>
                  <a:gd name="T30" fmla="*/ 1 w 17"/>
                  <a:gd name="T31" fmla="*/ 7 h 18"/>
                  <a:gd name="T32" fmla="*/ 4 w 17"/>
                  <a:gd name="T33" fmla="*/ 12 h 18"/>
                  <a:gd name="T34" fmla="*/ 8 w 17"/>
                  <a:gd name="T35" fmla="*/ 16 h 18"/>
                  <a:gd name="T36" fmla="*/ 12 w 17"/>
                  <a:gd name="T37" fmla="*/ 16 h 18"/>
                  <a:gd name="T38" fmla="*/ 14 w 17"/>
                  <a:gd name="T39" fmla="*/ 11 h 18"/>
                  <a:gd name="T40" fmla="*/ 15 w 17"/>
                  <a:gd name="T41" fmla="*/ 6 h 18"/>
                  <a:gd name="T42" fmla="*/ 15 w 17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8">
                    <a:moveTo>
                      <a:pt x="15" y="0"/>
                    </a:moveTo>
                    <a:cubicBezTo>
                      <a:pt x="15" y="0"/>
                      <a:pt x="13" y="1"/>
                      <a:pt x="13" y="1"/>
                    </a:cubicBezTo>
                    <a:cubicBezTo>
                      <a:pt x="11" y="1"/>
                      <a:pt x="10" y="2"/>
                      <a:pt x="8" y="2"/>
                    </a:cubicBezTo>
                    <a:cubicBezTo>
                      <a:pt x="5" y="3"/>
                      <a:pt x="3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1" y="9"/>
                      <a:pt x="3" y="10"/>
                      <a:pt x="4" y="12"/>
                    </a:cubicBezTo>
                    <a:cubicBezTo>
                      <a:pt x="5" y="14"/>
                      <a:pt x="6" y="15"/>
                      <a:pt x="8" y="16"/>
                    </a:cubicBezTo>
                    <a:cubicBezTo>
                      <a:pt x="10" y="17"/>
                      <a:pt x="11" y="18"/>
                      <a:pt x="12" y="16"/>
                    </a:cubicBezTo>
                    <a:cubicBezTo>
                      <a:pt x="13" y="14"/>
                      <a:pt x="13" y="13"/>
                      <a:pt x="14" y="11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5" y="4"/>
                      <a:pt x="17" y="1"/>
                      <a:pt x="15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74"/>
              <p:cNvSpPr/>
              <p:nvPr/>
            </p:nvSpPr>
            <p:spPr bwMode="auto">
              <a:xfrm>
                <a:off x="7937500" y="12477750"/>
                <a:ext cx="7938" cy="793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75"/>
              <p:cNvSpPr/>
              <p:nvPr/>
            </p:nvSpPr>
            <p:spPr bwMode="auto">
              <a:xfrm>
                <a:off x="7932738" y="12490450"/>
                <a:ext cx="476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76"/>
              <p:cNvSpPr/>
              <p:nvPr/>
            </p:nvSpPr>
            <p:spPr bwMode="auto">
              <a:xfrm>
                <a:off x="7932738" y="12485688"/>
                <a:ext cx="476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2487408" y="6567425"/>
              <a:ext cx="4316412" cy="3333749"/>
              <a:chOff x="3565525" y="9826625"/>
              <a:chExt cx="4316413" cy="3333750"/>
            </a:xfrm>
          </p:grpSpPr>
          <p:sp>
            <p:nvSpPr>
              <p:cNvPr id="71" name="Freeform 68"/>
              <p:cNvSpPr/>
              <p:nvPr/>
            </p:nvSpPr>
            <p:spPr bwMode="auto">
              <a:xfrm>
                <a:off x="7597775" y="11523663"/>
                <a:ext cx="284163" cy="190500"/>
              </a:xfrm>
              <a:custGeom>
                <a:avLst/>
                <a:gdLst>
                  <a:gd name="T0" fmla="*/ 59 w 67"/>
                  <a:gd name="T1" fmla="*/ 0 h 45"/>
                  <a:gd name="T2" fmla="*/ 48 w 67"/>
                  <a:gd name="T3" fmla="*/ 7 h 45"/>
                  <a:gd name="T4" fmla="*/ 42 w 67"/>
                  <a:gd name="T5" fmla="*/ 15 h 45"/>
                  <a:gd name="T6" fmla="*/ 24 w 67"/>
                  <a:gd name="T7" fmla="*/ 21 h 45"/>
                  <a:gd name="T8" fmla="*/ 22 w 67"/>
                  <a:gd name="T9" fmla="*/ 23 h 45"/>
                  <a:gd name="T10" fmla="*/ 14 w 67"/>
                  <a:gd name="T11" fmla="*/ 22 h 45"/>
                  <a:gd name="T12" fmla="*/ 7 w 67"/>
                  <a:gd name="T13" fmla="*/ 25 h 45"/>
                  <a:gd name="T14" fmla="*/ 2 w 67"/>
                  <a:gd name="T15" fmla="*/ 32 h 45"/>
                  <a:gd name="T16" fmla="*/ 12 w 67"/>
                  <a:gd name="T17" fmla="*/ 30 h 45"/>
                  <a:gd name="T18" fmla="*/ 8 w 67"/>
                  <a:gd name="T19" fmla="*/ 38 h 45"/>
                  <a:gd name="T20" fmla="*/ 16 w 67"/>
                  <a:gd name="T21" fmla="*/ 42 h 45"/>
                  <a:gd name="T22" fmla="*/ 23 w 67"/>
                  <a:gd name="T23" fmla="*/ 38 h 45"/>
                  <a:gd name="T24" fmla="*/ 25 w 67"/>
                  <a:gd name="T25" fmla="*/ 40 h 45"/>
                  <a:gd name="T26" fmla="*/ 38 w 67"/>
                  <a:gd name="T27" fmla="*/ 41 h 45"/>
                  <a:gd name="T28" fmla="*/ 46 w 67"/>
                  <a:gd name="T29" fmla="*/ 35 h 45"/>
                  <a:gd name="T30" fmla="*/ 50 w 67"/>
                  <a:gd name="T31" fmla="*/ 26 h 45"/>
                  <a:gd name="T32" fmla="*/ 64 w 67"/>
                  <a:gd name="T33" fmla="*/ 19 h 45"/>
                  <a:gd name="T34" fmla="*/ 57 w 67"/>
                  <a:gd name="T35" fmla="*/ 15 h 45"/>
                  <a:gd name="T36" fmla="*/ 65 w 67"/>
                  <a:gd name="T37" fmla="*/ 6 h 45"/>
                  <a:gd name="T38" fmla="*/ 59 w 67"/>
                  <a:gd name="T3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45">
                    <a:moveTo>
                      <a:pt x="59" y="0"/>
                    </a:moveTo>
                    <a:cubicBezTo>
                      <a:pt x="56" y="0"/>
                      <a:pt x="50" y="4"/>
                      <a:pt x="48" y="7"/>
                    </a:cubicBezTo>
                    <a:cubicBezTo>
                      <a:pt x="47" y="8"/>
                      <a:pt x="43" y="12"/>
                      <a:pt x="42" y="15"/>
                    </a:cubicBezTo>
                    <a:cubicBezTo>
                      <a:pt x="35" y="14"/>
                      <a:pt x="28" y="16"/>
                      <a:pt x="24" y="21"/>
                    </a:cubicBezTo>
                    <a:cubicBezTo>
                      <a:pt x="23" y="21"/>
                      <a:pt x="22" y="22"/>
                      <a:pt x="22" y="23"/>
                    </a:cubicBezTo>
                    <a:cubicBezTo>
                      <a:pt x="19" y="23"/>
                      <a:pt x="17" y="22"/>
                      <a:pt x="14" y="22"/>
                    </a:cubicBezTo>
                    <a:cubicBezTo>
                      <a:pt x="11" y="22"/>
                      <a:pt x="9" y="24"/>
                      <a:pt x="7" y="25"/>
                    </a:cubicBezTo>
                    <a:cubicBezTo>
                      <a:pt x="5" y="27"/>
                      <a:pt x="0" y="29"/>
                      <a:pt x="2" y="32"/>
                    </a:cubicBezTo>
                    <a:cubicBezTo>
                      <a:pt x="5" y="32"/>
                      <a:pt x="9" y="32"/>
                      <a:pt x="12" y="30"/>
                    </a:cubicBezTo>
                    <a:cubicBezTo>
                      <a:pt x="10" y="32"/>
                      <a:pt x="8" y="36"/>
                      <a:pt x="8" y="38"/>
                    </a:cubicBezTo>
                    <a:cubicBezTo>
                      <a:pt x="8" y="43"/>
                      <a:pt x="12" y="45"/>
                      <a:pt x="16" y="42"/>
                    </a:cubicBezTo>
                    <a:cubicBezTo>
                      <a:pt x="18" y="41"/>
                      <a:pt x="21" y="39"/>
                      <a:pt x="23" y="38"/>
                    </a:cubicBezTo>
                    <a:cubicBezTo>
                      <a:pt x="24" y="38"/>
                      <a:pt x="24" y="39"/>
                      <a:pt x="25" y="40"/>
                    </a:cubicBezTo>
                    <a:cubicBezTo>
                      <a:pt x="28" y="43"/>
                      <a:pt x="34" y="42"/>
                      <a:pt x="38" y="41"/>
                    </a:cubicBezTo>
                    <a:cubicBezTo>
                      <a:pt x="42" y="40"/>
                      <a:pt x="44" y="38"/>
                      <a:pt x="46" y="35"/>
                    </a:cubicBezTo>
                    <a:cubicBezTo>
                      <a:pt x="48" y="33"/>
                      <a:pt x="49" y="29"/>
                      <a:pt x="50" y="26"/>
                    </a:cubicBezTo>
                    <a:cubicBezTo>
                      <a:pt x="55" y="28"/>
                      <a:pt x="66" y="26"/>
                      <a:pt x="64" y="19"/>
                    </a:cubicBezTo>
                    <a:cubicBezTo>
                      <a:pt x="63" y="16"/>
                      <a:pt x="59" y="15"/>
                      <a:pt x="57" y="15"/>
                    </a:cubicBezTo>
                    <a:cubicBezTo>
                      <a:pt x="59" y="12"/>
                      <a:pt x="64" y="10"/>
                      <a:pt x="65" y="6"/>
                    </a:cubicBezTo>
                    <a:cubicBezTo>
                      <a:pt x="67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77"/>
              <p:cNvSpPr>
                <a:spLocks noEditPoints="1"/>
              </p:cNvSpPr>
              <p:nvPr/>
            </p:nvSpPr>
            <p:spPr bwMode="auto">
              <a:xfrm>
                <a:off x="4365625" y="9826625"/>
                <a:ext cx="3275013" cy="3333750"/>
              </a:xfrm>
              <a:custGeom>
                <a:avLst/>
                <a:gdLst>
                  <a:gd name="T0" fmla="*/ 688 w 773"/>
                  <a:gd name="T1" fmla="*/ 652 h 786"/>
                  <a:gd name="T2" fmla="*/ 729 w 773"/>
                  <a:gd name="T3" fmla="*/ 669 h 786"/>
                  <a:gd name="T4" fmla="*/ 742 w 773"/>
                  <a:gd name="T5" fmla="*/ 613 h 786"/>
                  <a:gd name="T6" fmla="*/ 680 w 773"/>
                  <a:gd name="T7" fmla="*/ 498 h 786"/>
                  <a:gd name="T8" fmla="*/ 643 w 773"/>
                  <a:gd name="T9" fmla="*/ 401 h 786"/>
                  <a:gd name="T10" fmla="*/ 630 w 773"/>
                  <a:gd name="T11" fmla="*/ 304 h 786"/>
                  <a:gd name="T12" fmla="*/ 672 w 773"/>
                  <a:gd name="T13" fmla="*/ 246 h 786"/>
                  <a:gd name="T14" fmla="*/ 680 w 773"/>
                  <a:gd name="T15" fmla="*/ 346 h 786"/>
                  <a:gd name="T16" fmla="*/ 687 w 773"/>
                  <a:gd name="T17" fmla="*/ 329 h 786"/>
                  <a:gd name="T18" fmla="*/ 695 w 773"/>
                  <a:gd name="T19" fmla="*/ 283 h 786"/>
                  <a:gd name="T20" fmla="*/ 698 w 773"/>
                  <a:gd name="T21" fmla="*/ 316 h 786"/>
                  <a:gd name="T22" fmla="*/ 753 w 773"/>
                  <a:gd name="T23" fmla="*/ 229 h 786"/>
                  <a:gd name="T24" fmla="*/ 734 w 773"/>
                  <a:gd name="T25" fmla="*/ 152 h 786"/>
                  <a:gd name="T26" fmla="*/ 648 w 773"/>
                  <a:gd name="T27" fmla="*/ 169 h 786"/>
                  <a:gd name="T28" fmla="*/ 577 w 773"/>
                  <a:gd name="T29" fmla="*/ 174 h 786"/>
                  <a:gd name="T30" fmla="*/ 585 w 773"/>
                  <a:gd name="T31" fmla="*/ 140 h 786"/>
                  <a:gd name="T32" fmla="*/ 571 w 773"/>
                  <a:gd name="T33" fmla="*/ 94 h 786"/>
                  <a:gd name="T34" fmla="*/ 571 w 773"/>
                  <a:gd name="T35" fmla="*/ 67 h 786"/>
                  <a:gd name="T36" fmla="*/ 549 w 773"/>
                  <a:gd name="T37" fmla="*/ 16 h 786"/>
                  <a:gd name="T38" fmla="*/ 430 w 773"/>
                  <a:gd name="T39" fmla="*/ 65 h 786"/>
                  <a:gd name="T40" fmla="*/ 433 w 773"/>
                  <a:gd name="T41" fmla="*/ 121 h 786"/>
                  <a:gd name="T42" fmla="*/ 435 w 773"/>
                  <a:gd name="T43" fmla="*/ 183 h 786"/>
                  <a:gd name="T44" fmla="*/ 383 w 773"/>
                  <a:gd name="T45" fmla="*/ 200 h 786"/>
                  <a:gd name="T46" fmla="*/ 308 w 773"/>
                  <a:gd name="T47" fmla="*/ 204 h 786"/>
                  <a:gd name="T48" fmla="*/ 215 w 773"/>
                  <a:gd name="T49" fmla="*/ 200 h 786"/>
                  <a:gd name="T50" fmla="*/ 197 w 773"/>
                  <a:gd name="T51" fmla="*/ 229 h 786"/>
                  <a:gd name="T52" fmla="*/ 151 w 773"/>
                  <a:gd name="T53" fmla="*/ 241 h 786"/>
                  <a:gd name="T54" fmla="*/ 121 w 773"/>
                  <a:gd name="T55" fmla="*/ 276 h 786"/>
                  <a:gd name="T56" fmla="*/ 94 w 773"/>
                  <a:gd name="T57" fmla="*/ 277 h 786"/>
                  <a:gd name="T58" fmla="*/ 4 w 773"/>
                  <a:gd name="T59" fmla="*/ 384 h 786"/>
                  <a:gd name="T60" fmla="*/ 78 w 773"/>
                  <a:gd name="T61" fmla="*/ 479 h 786"/>
                  <a:gd name="T62" fmla="*/ 162 w 773"/>
                  <a:gd name="T63" fmla="*/ 443 h 786"/>
                  <a:gd name="T64" fmla="*/ 213 w 773"/>
                  <a:gd name="T65" fmla="*/ 393 h 786"/>
                  <a:gd name="T66" fmla="*/ 235 w 773"/>
                  <a:gd name="T67" fmla="*/ 327 h 786"/>
                  <a:gd name="T68" fmla="*/ 312 w 773"/>
                  <a:gd name="T69" fmla="*/ 329 h 786"/>
                  <a:gd name="T70" fmla="*/ 261 w 773"/>
                  <a:gd name="T71" fmla="*/ 373 h 786"/>
                  <a:gd name="T72" fmla="*/ 337 w 773"/>
                  <a:gd name="T73" fmla="*/ 347 h 786"/>
                  <a:gd name="T74" fmla="*/ 368 w 773"/>
                  <a:gd name="T75" fmla="*/ 370 h 786"/>
                  <a:gd name="T76" fmla="*/ 407 w 773"/>
                  <a:gd name="T77" fmla="*/ 385 h 786"/>
                  <a:gd name="T78" fmla="*/ 407 w 773"/>
                  <a:gd name="T79" fmla="*/ 414 h 786"/>
                  <a:gd name="T80" fmla="*/ 438 w 773"/>
                  <a:gd name="T81" fmla="*/ 461 h 786"/>
                  <a:gd name="T82" fmla="*/ 416 w 773"/>
                  <a:gd name="T83" fmla="*/ 522 h 786"/>
                  <a:gd name="T84" fmla="*/ 376 w 773"/>
                  <a:gd name="T85" fmla="*/ 580 h 786"/>
                  <a:gd name="T86" fmla="*/ 405 w 773"/>
                  <a:gd name="T87" fmla="*/ 615 h 786"/>
                  <a:gd name="T88" fmla="*/ 307 w 773"/>
                  <a:gd name="T89" fmla="*/ 673 h 786"/>
                  <a:gd name="T90" fmla="*/ 403 w 773"/>
                  <a:gd name="T91" fmla="*/ 772 h 786"/>
                  <a:gd name="T92" fmla="*/ 402 w 773"/>
                  <a:gd name="T93" fmla="*/ 673 h 786"/>
                  <a:gd name="T94" fmla="*/ 454 w 773"/>
                  <a:gd name="T95" fmla="*/ 676 h 786"/>
                  <a:gd name="T96" fmla="*/ 566 w 773"/>
                  <a:gd name="T97" fmla="*/ 601 h 786"/>
                  <a:gd name="T98" fmla="*/ 628 w 773"/>
                  <a:gd name="T99" fmla="*/ 622 h 786"/>
                  <a:gd name="T100" fmla="*/ 642 w 773"/>
                  <a:gd name="T101" fmla="*/ 752 h 786"/>
                  <a:gd name="T102" fmla="*/ 764 w 773"/>
                  <a:gd name="T103" fmla="*/ 765 h 786"/>
                  <a:gd name="T104" fmla="*/ 147 w 773"/>
                  <a:gd name="T105" fmla="*/ 294 h 786"/>
                  <a:gd name="T106" fmla="*/ 170 w 773"/>
                  <a:gd name="T107" fmla="*/ 241 h 786"/>
                  <a:gd name="T108" fmla="*/ 218 w 773"/>
                  <a:gd name="T109" fmla="*/ 322 h 786"/>
                  <a:gd name="T110" fmla="*/ 188 w 773"/>
                  <a:gd name="T111" fmla="*/ 346 h 786"/>
                  <a:gd name="T112" fmla="*/ 222 w 773"/>
                  <a:gd name="T113" fmla="*/ 307 h 786"/>
                  <a:gd name="T114" fmla="*/ 247 w 773"/>
                  <a:gd name="T115" fmla="*/ 302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73" h="786">
                    <a:moveTo>
                      <a:pt x="762" y="744"/>
                    </a:moveTo>
                    <a:cubicBezTo>
                      <a:pt x="751" y="739"/>
                      <a:pt x="740" y="734"/>
                      <a:pt x="729" y="728"/>
                    </a:cubicBezTo>
                    <a:cubicBezTo>
                      <a:pt x="719" y="722"/>
                      <a:pt x="713" y="711"/>
                      <a:pt x="705" y="703"/>
                    </a:cubicBezTo>
                    <a:cubicBezTo>
                      <a:pt x="701" y="699"/>
                      <a:pt x="696" y="695"/>
                      <a:pt x="693" y="690"/>
                    </a:cubicBezTo>
                    <a:cubicBezTo>
                      <a:pt x="691" y="686"/>
                      <a:pt x="690" y="680"/>
                      <a:pt x="688" y="675"/>
                    </a:cubicBezTo>
                    <a:cubicBezTo>
                      <a:pt x="686" y="668"/>
                      <a:pt x="687" y="660"/>
                      <a:pt x="688" y="652"/>
                    </a:cubicBezTo>
                    <a:cubicBezTo>
                      <a:pt x="688" y="645"/>
                      <a:pt x="689" y="637"/>
                      <a:pt x="690" y="629"/>
                    </a:cubicBezTo>
                    <a:cubicBezTo>
                      <a:pt x="694" y="632"/>
                      <a:pt x="698" y="637"/>
                      <a:pt x="703" y="640"/>
                    </a:cubicBezTo>
                    <a:cubicBezTo>
                      <a:pt x="706" y="642"/>
                      <a:pt x="709" y="644"/>
                      <a:pt x="712" y="646"/>
                    </a:cubicBezTo>
                    <a:cubicBezTo>
                      <a:pt x="714" y="648"/>
                      <a:pt x="716" y="648"/>
                      <a:pt x="719" y="651"/>
                    </a:cubicBezTo>
                    <a:cubicBezTo>
                      <a:pt x="721" y="654"/>
                      <a:pt x="723" y="658"/>
                      <a:pt x="725" y="662"/>
                    </a:cubicBezTo>
                    <a:cubicBezTo>
                      <a:pt x="726" y="664"/>
                      <a:pt x="726" y="670"/>
                      <a:pt x="729" y="669"/>
                    </a:cubicBezTo>
                    <a:cubicBezTo>
                      <a:pt x="734" y="665"/>
                      <a:pt x="734" y="652"/>
                      <a:pt x="733" y="646"/>
                    </a:cubicBezTo>
                    <a:cubicBezTo>
                      <a:pt x="732" y="640"/>
                      <a:pt x="732" y="630"/>
                      <a:pt x="728" y="626"/>
                    </a:cubicBezTo>
                    <a:cubicBezTo>
                      <a:pt x="731" y="631"/>
                      <a:pt x="735" y="634"/>
                      <a:pt x="740" y="637"/>
                    </a:cubicBezTo>
                    <a:cubicBezTo>
                      <a:pt x="743" y="639"/>
                      <a:pt x="748" y="643"/>
                      <a:pt x="752" y="643"/>
                    </a:cubicBezTo>
                    <a:cubicBezTo>
                      <a:pt x="753" y="638"/>
                      <a:pt x="749" y="632"/>
                      <a:pt x="748" y="628"/>
                    </a:cubicBezTo>
                    <a:cubicBezTo>
                      <a:pt x="746" y="623"/>
                      <a:pt x="744" y="618"/>
                      <a:pt x="742" y="613"/>
                    </a:cubicBezTo>
                    <a:cubicBezTo>
                      <a:pt x="738" y="603"/>
                      <a:pt x="735" y="593"/>
                      <a:pt x="733" y="583"/>
                    </a:cubicBezTo>
                    <a:cubicBezTo>
                      <a:pt x="732" y="574"/>
                      <a:pt x="734" y="566"/>
                      <a:pt x="734" y="557"/>
                    </a:cubicBezTo>
                    <a:cubicBezTo>
                      <a:pt x="735" y="551"/>
                      <a:pt x="736" y="540"/>
                      <a:pt x="730" y="535"/>
                    </a:cubicBezTo>
                    <a:cubicBezTo>
                      <a:pt x="724" y="530"/>
                      <a:pt x="717" y="527"/>
                      <a:pt x="711" y="522"/>
                    </a:cubicBezTo>
                    <a:cubicBezTo>
                      <a:pt x="706" y="519"/>
                      <a:pt x="704" y="513"/>
                      <a:pt x="699" y="509"/>
                    </a:cubicBezTo>
                    <a:cubicBezTo>
                      <a:pt x="693" y="505"/>
                      <a:pt x="687" y="502"/>
                      <a:pt x="680" y="498"/>
                    </a:cubicBezTo>
                    <a:cubicBezTo>
                      <a:pt x="673" y="493"/>
                      <a:pt x="669" y="487"/>
                      <a:pt x="665" y="481"/>
                    </a:cubicBezTo>
                    <a:cubicBezTo>
                      <a:pt x="661" y="473"/>
                      <a:pt x="657" y="466"/>
                      <a:pt x="652" y="459"/>
                    </a:cubicBezTo>
                    <a:cubicBezTo>
                      <a:pt x="649" y="454"/>
                      <a:pt x="646" y="448"/>
                      <a:pt x="644" y="443"/>
                    </a:cubicBezTo>
                    <a:cubicBezTo>
                      <a:pt x="642" y="439"/>
                      <a:pt x="641" y="433"/>
                      <a:pt x="641" y="429"/>
                    </a:cubicBezTo>
                    <a:cubicBezTo>
                      <a:pt x="641" y="423"/>
                      <a:pt x="643" y="418"/>
                      <a:pt x="644" y="413"/>
                    </a:cubicBezTo>
                    <a:cubicBezTo>
                      <a:pt x="644" y="409"/>
                      <a:pt x="643" y="405"/>
                      <a:pt x="643" y="401"/>
                    </a:cubicBezTo>
                    <a:cubicBezTo>
                      <a:pt x="644" y="396"/>
                      <a:pt x="643" y="392"/>
                      <a:pt x="643" y="387"/>
                    </a:cubicBezTo>
                    <a:cubicBezTo>
                      <a:pt x="641" y="374"/>
                      <a:pt x="640" y="361"/>
                      <a:pt x="637" y="347"/>
                    </a:cubicBezTo>
                    <a:cubicBezTo>
                      <a:pt x="635" y="343"/>
                      <a:pt x="634" y="338"/>
                      <a:pt x="633" y="333"/>
                    </a:cubicBezTo>
                    <a:cubicBezTo>
                      <a:pt x="632" y="329"/>
                      <a:pt x="630" y="326"/>
                      <a:pt x="628" y="323"/>
                    </a:cubicBezTo>
                    <a:cubicBezTo>
                      <a:pt x="627" y="319"/>
                      <a:pt x="625" y="314"/>
                      <a:pt x="626" y="310"/>
                    </a:cubicBezTo>
                    <a:cubicBezTo>
                      <a:pt x="626" y="307"/>
                      <a:pt x="628" y="306"/>
                      <a:pt x="630" y="304"/>
                    </a:cubicBezTo>
                    <a:cubicBezTo>
                      <a:pt x="633" y="308"/>
                      <a:pt x="637" y="309"/>
                      <a:pt x="640" y="303"/>
                    </a:cubicBezTo>
                    <a:cubicBezTo>
                      <a:pt x="643" y="297"/>
                      <a:pt x="646" y="291"/>
                      <a:pt x="648" y="285"/>
                    </a:cubicBezTo>
                    <a:cubicBezTo>
                      <a:pt x="649" y="283"/>
                      <a:pt x="651" y="275"/>
                      <a:pt x="653" y="274"/>
                    </a:cubicBezTo>
                    <a:cubicBezTo>
                      <a:pt x="655" y="273"/>
                      <a:pt x="655" y="277"/>
                      <a:pt x="657" y="277"/>
                    </a:cubicBezTo>
                    <a:cubicBezTo>
                      <a:pt x="659" y="277"/>
                      <a:pt x="659" y="273"/>
                      <a:pt x="660" y="271"/>
                    </a:cubicBezTo>
                    <a:cubicBezTo>
                      <a:pt x="663" y="263"/>
                      <a:pt x="665" y="251"/>
                      <a:pt x="672" y="246"/>
                    </a:cubicBezTo>
                    <a:cubicBezTo>
                      <a:pt x="678" y="253"/>
                      <a:pt x="661" y="274"/>
                      <a:pt x="675" y="273"/>
                    </a:cubicBezTo>
                    <a:cubicBezTo>
                      <a:pt x="678" y="278"/>
                      <a:pt x="677" y="285"/>
                      <a:pt x="676" y="290"/>
                    </a:cubicBezTo>
                    <a:cubicBezTo>
                      <a:pt x="676" y="297"/>
                      <a:pt x="675" y="303"/>
                      <a:pt x="675" y="309"/>
                    </a:cubicBezTo>
                    <a:cubicBezTo>
                      <a:pt x="674" y="317"/>
                      <a:pt x="676" y="324"/>
                      <a:pt x="673" y="332"/>
                    </a:cubicBezTo>
                    <a:cubicBezTo>
                      <a:pt x="672" y="335"/>
                      <a:pt x="669" y="339"/>
                      <a:pt x="671" y="342"/>
                    </a:cubicBezTo>
                    <a:cubicBezTo>
                      <a:pt x="674" y="345"/>
                      <a:pt x="677" y="343"/>
                      <a:pt x="680" y="346"/>
                    </a:cubicBezTo>
                    <a:cubicBezTo>
                      <a:pt x="682" y="349"/>
                      <a:pt x="682" y="353"/>
                      <a:pt x="682" y="357"/>
                    </a:cubicBezTo>
                    <a:cubicBezTo>
                      <a:pt x="682" y="359"/>
                      <a:pt x="683" y="362"/>
                      <a:pt x="683" y="363"/>
                    </a:cubicBezTo>
                    <a:cubicBezTo>
                      <a:pt x="683" y="365"/>
                      <a:pt x="682" y="367"/>
                      <a:pt x="682" y="369"/>
                    </a:cubicBezTo>
                    <a:cubicBezTo>
                      <a:pt x="685" y="368"/>
                      <a:pt x="690" y="362"/>
                      <a:pt x="691" y="359"/>
                    </a:cubicBezTo>
                    <a:cubicBezTo>
                      <a:pt x="692" y="354"/>
                      <a:pt x="690" y="347"/>
                      <a:pt x="690" y="342"/>
                    </a:cubicBezTo>
                    <a:cubicBezTo>
                      <a:pt x="689" y="337"/>
                      <a:pt x="689" y="332"/>
                      <a:pt x="687" y="329"/>
                    </a:cubicBezTo>
                    <a:cubicBezTo>
                      <a:pt x="686" y="327"/>
                      <a:pt x="685" y="327"/>
                      <a:pt x="684" y="324"/>
                    </a:cubicBezTo>
                    <a:cubicBezTo>
                      <a:pt x="684" y="322"/>
                      <a:pt x="684" y="319"/>
                      <a:pt x="684" y="317"/>
                    </a:cubicBezTo>
                    <a:cubicBezTo>
                      <a:pt x="683" y="314"/>
                      <a:pt x="684" y="312"/>
                      <a:pt x="684" y="309"/>
                    </a:cubicBezTo>
                    <a:cubicBezTo>
                      <a:pt x="685" y="307"/>
                      <a:pt x="684" y="304"/>
                      <a:pt x="684" y="302"/>
                    </a:cubicBezTo>
                    <a:cubicBezTo>
                      <a:pt x="684" y="296"/>
                      <a:pt x="685" y="288"/>
                      <a:pt x="690" y="285"/>
                    </a:cubicBezTo>
                    <a:cubicBezTo>
                      <a:pt x="691" y="284"/>
                      <a:pt x="693" y="284"/>
                      <a:pt x="695" y="283"/>
                    </a:cubicBezTo>
                    <a:cubicBezTo>
                      <a:pt x="698" y="281"/>
                      <a:pt x="701" y="279"/>
                      <a:pt x="703" y="276"/>
                    </a:cubicBezTo>
                    <a:cubicBezTo>
                      <a:pt x="706" y="272"/>
                      <a:pt x="709" y="267"/>
                      <a:pt x="711" y="262"/>
                    </a:cubicBezTo>
                    <a:cubicBezTo>
                      <a:pt x="712" y="259"/>
                      <a:pt x="714" y="257"/>
                      <a:pt x="715" y="254"/>
                    </a:cubicBezTo>
                    <a:cubicBezTo>
                      <a:pt x="715" y="267"/>
                      <a:pt x="711" y="278"/>
                      <a:pt x="709" y="290"/>
                    </a:cubicBezTo>
                    <a:cubicBezTo>
                      <a:pt x="707" y="297"/>
                      <a:pt x="705" y="302"/>
                      <a:pt x="703" y="308"/>
                    </a:cubicBezTo>
                    <a:cubicBezTo>
                      <a:pt x="701" y="311"/>
                      <a:pt x="700" y="314"/>
                      <a:pt x="698" y="316"/>
                    </a:cubicBezTo>
                    <a:cubicBezTo>
                      <a:pt x="700" y="315"/>
                      <a:pt x="703" y="314"/>
                      <a:pt x="704" y="313"/>
                    </a:cubicBezTo>
                    <a:cubicBezTo>
                      <a:pt x="708" y="311"/>
                      <a:pt x="712" y="307"/>
                      <a:pt x="715" y="304"/>
                    </a:cubicBezTo>
                    <a:cubicBezTo>
                      <a:pt x="723" y="296"/>
                      <a:pt x="730" y="285"/>
                      <a:pt x="734" y="274"/>
                    </a:cubicBezTo>
                    <a:cubicBezTo>
                      <a:pt x="736" y="269"/>
                      <a:pt x="739" y="265"/>
                      <a:pt x="740" y="260"/>
                    </a:cubicBezTo>
                    <a:cubicBezTo>
                      <a:pt x="742" y="256"/>
                      <a:pt x="743" y="252"/>
                      <a:pt x="744" y="249"/>
                    </a:cubicBezTo>
                    <a:cubicBezTo>
                      <a:pt x="748" y="242"/>
                      <a:pt x="749" y="235"/>
                      <a:pt x="753" y="229"/>
                    </a:cubicBezTo>
                    <a:cubicBezTo>
                      <a:pt x="758" y="222"/>
                      <a:pt x="764" y="218"/>
                      <a:pt x="768" y="212"/>
                    </a:cubicBezTo>
                    <a:cubicBezTo>
                      <a:pt x="773" y="206"/>
                      <a:pt x="773" y="196"/>
                      <a:pt x="771" y="188"/>
                    </a:cubicBezTo>
                    <a:cubicBezTo>
                      <a:pt x="770" y="180"/>
                      <a:pt x="769" y="172"/>
                      <a:pt x="767" y="164"/>
                    </a:cubicBezTo>
                    <a:cubicBezTo>
                      <a:pt x="766" y="160"/>
                      <a:pt x="765" y="155"/>
                      <a:pt x="761" y="153"/>
                    </a:cubicBezTo>
                    <a:cubicBezTo>
                      <a:pt x="758" y="151"/>
                      <a:pt x="753" y="150"/>
                      <a:pt x="749" y="150"/>
                    </a:cubicBezTo>
                    <a:cubicBezTo>
                      <a:pt x="744" y="150"/>
                      <a:pt x="739" y="152"/>
                      <a:pt x="734" y="152"/>
                    </a:cubicBezTo>
                    <a:cubicBezTo>
                      <a:pt x="730" y="152"/>
                      <a:pt x="727" y="150"/>
                      <a:pt x="723" y="151"/>
                    </a:cubicBezTo>
                    <a:cubicBezTo>
                      <a:pt x="710" y="152"/>
                      <a:pt x="695" y="151"/>
                      <a:pt x="685" y="159"/>
                    </a:cubicBezTo>
                    <a:cubicBezTo>
                      <a:pt x="682" y="161"/>
                      <a:pt x="679" y="164"/>
                      <a:pt x="676" y="166"/>
                    </a:cubicBezTo>
                    <a:cubicBezTo>
                      <a:pt x="675" y="166"/>
                      <a:pt x="672" y="166"/>
                      <a:pt x="671" y="166"/>
                    </a:cubicBezTo>
                    <a:cubicBezTo>
                      <a:pt x="669" y="166"/>
                      <a:pt x="669" y="165"/>
                      <a:pt x="667" y="165"/>
                    </a:cubicBezTo>
                    <a:cubicBezTo>
                      <a:pt x="661" y="164"/>
                      <a:pt x="653" y="166"/>
                      <a:pt x="648" y="169"/>
                    </a:cubicBezTo>
                    <a:cubicBezTo>
                      <a:pt x="643" y="171"/>
                      <a:pt x="637" y="175"/>
                      <a:pt x="632" y="178"/>
                    </a:cubicBezTo>
                    <a:cubicBezTo>
                      <a:pt x="629" y="180"/>
                      <a:pt x="626" y="182"/>
                      <a:pt x="623" y="183"/>
                    </a:cubicBezTo>
                    <a:cubicBezTo>
                      <a:pt x="621" y="183"/>
                      <a:pt x="617" y="183"/>
                      <a:pt x="614" y="184"/>
                    </a:cubicBezTo>
                    <a:cubicBezTo>
                      <a:pt x="608" y="184"/>
                      <a:pt x="602" y="185"/>
                      <a:pt x="596" y="186"/>
                    </a:cubicBezTo>
                    <a:cubicBezTo>
                      <a:pt x="595" y="185"/>
                      <a:pt x="594" y="185"/>
                      <a:pt x="593" y="185"/>
                    </a:cubicBezTo>
                    <a:cubicBezTo>
                      <a:pt x="586" y="183"/>
                      <a:pt x="580" y="181"/>
                      <a:pt x="577" y="174"/>
                    </a:cubicBezTo>
                    <a:cubicBezTo>
                      <a:pt x="577" y="172"/>
                      <a:pt x="577" y="170"/>
                      <a:pt x="577" y="169"/>
                    </a:cubicBezTo>
                    <a:cubicBezTo>
                      <a:pt x="576" y="167"/>
                      <a:pt x="575" y="166"/>
                      <a:pt x="575" y="164"/>
                    </a:cubicBezTo>
                    <a:cubicBezTo>
                      <a:pt x="575" y="164"/>
                      <a:pt x="574" y="163"/>
                      <a:pt x="574" y="162"/>
                    </a:cubicBezTo>
                    <a:cubicBezTo>
                      <a:pt x="576" y="160"/>
                      <a:pt x="577" y="158"/>
                      <a:pt x="578" y="156"/>
                    </a:cubicBezTo>
                    <a:cubicBezTo>
                      <a:pt x="579" y="152"/>
                      <a:pt x="582" y="149"/>
                      <a:pt x="583" y="145"/>
                    </a:cubicBezTo>
                    <a:cubicBezTo>
                      <a:pt x="584" y="144"/>
                      <a:pt x="585" y="141"/>
                      <a:pt x="585" y="140"/>
                    </a:cubicBezTo>
                    <a:cubicBezTo>
                      <a:pt x="586" y="137"/>
                      <a:pt x="585" y="134"/>
                      <a:pt x="584" y="131"/>
                    </a:cubicBezTo>
                    <a:cubicBezTo>
                      <a:pt x="584" y="129"/>
                      <a:pt x="584" y="126"/>
                      <a:pt x="584" y="123"/>
                    </a:cubicBezTo>
                    <a:cubicBezTo>
                      <a:pt x="583" y="122"/>
                      <a:pt x="581" y="120"/>
                      <a:pt x="580" y="119"/>
                    </a:cubicBezTo>
                    <a:cubicBezTo>
                      <a:pt x="579" y="117"/>
                      <a:pt x="579" y="115"/>
                      <a:pt x="578" y="113"/>
                    </a:cubicBezTo>
                    <a:cubicBezTo>
                      <a:pt x="577" y="111"/>
                      <a:pt x="576" y="109"/>
                      <a:pt x="575" y="107"/>
                    </a:cubicBezTo>
                    <a:cubicBezTo>
                      <a:pt x="574" y="102"/>
                      <a:pt x="572" y="98"/>
                      <a:pt x="571" y="94"/>
                    </a:cubicBezTo>
                    <a:cubicBezTo>
                      <a:pt x="571" y="90"/>
                      <a:pt x="570" y="85"/>
                      <a:pt x="569" y="81"/>
                    </a:cubicBezTo>
                    <a:cubicBezTo>
                      <a:pt x="569" y="79"/>
                      <a:pt x="570" y="77"/>
                      <a:pt x="570" y="75"/>
                    </a:cubicBezTo>
                    <a:cubicBezTo>
                      <a:pt x="570" y="75"/>
                      <a:pt x="570" y="74"/>
                      <a:pt x="570" y="73"/>
                    </a:cubicBezTo>
                    <a:cubicBezTo>
                      <a:pt x="570" y="73"/>
                      <a:pt x="570" y="72"/>
                      <a:pt x="570" y="72"/>
                    </a:cubicBezTo>
                    <a:cubicBezTo>
                      <a:pt x="570" y="71"/>
                      <a:pt x="570" y="69"/>
                      <a:pt x="571" y="68"/>
                    </a:cubicBezTo>
                    <a:cubicBezTo>
                      <a:pt x="571" y="68"/>
                      <a:pt x="571" y="68"/>
                      <a:pt x="571" y="67"/>
                    </a:cubicBezTo>
                    <a:cubicBezTo>
                      <a:pt x="571" y="67"/>
                      <a:pt x="571" y="66"/>
                      <a:pt x="571" y="66"/>
                    </a:cubicBezTo>
                    <a:cubicBezTo>
                      <a:pt x="571" y="64"/>
                      <a:pt x="571" y="63"/>
                      <a:pt x="572" y="62"/>
                    </a:cubicBezTo>
                    <a:cubicBezTo>
                      <a:pt x="573" y="58"/>
                      <a:pt x="574" y="56"/>
                      <a:pt x="573" y="52"/>
                    </a:cubicBezTo>
                    <a:cubicBezTo>
                      <a:pt x="572" y="50"/>
                      <a:pt x="572" y="48"/>
                      <a:pt x="571" y="46"/>
                    </a:cubicBezTo>
                    <a:cubicBezTo>
                      <a:pt x="569" y="39"/>
                      <a:pt x="565" y="33"/>
                      <a:pt x="560" y="28"/>
                    </a:cubicBezTo>
                    <a:cubicBezTo>
                      <a:pt x="556" y="24"/>
                      <a:pt x="554" y="19"/>
                      <a:pt x="549" y="16"/>
                    </a:cubicBezTo>
                    <a:cubicBezTo>
                      <a:pt x="543" y="10"/>
                      <a:pt x="538" y="7"/>
                      <a:pt x="530" y="5"/>
                    </a:cubicBezTo>
                    <a:cubicBezTo>
                      <a:pt x="516" y="1"/>
                      <a:pt x="498" y="0"/>
                      <a:pt x="483" y="4"/>
                    </a:cubicBezTo>
                    <a:cubicBezTo>
                      <a:pt x="470" y="8"/>
                      <a:pt x="458" y="11"/>
                      <a:pt x="449" y="22"/>
                    </a:cubicBezTo>
                    <a:cubicBezTo>
                      <a:pt x="444" y="27"/>
                      <a:pt x="441" y="32"/>
                      <a:pt x="439" y="38"/>
                    </a:cubicBezTo>
                    <a:cubicBezTo>
                      <a:pt x="434" y="44"/>
                      <a:pt x="429" y="51"/>
                      <a:pt x="430" y="58"/>
                    </a:cubicBezTo>
                    <a:cubicBezTo>
                      <a:pt x="430" y="60"/>
                      <a:pt x="430" y="62"/>
                      <a:pt x="430" y="65"/>
                    </a:cubicBezTo>
                    <a:cubicBezTo>
                      <a:pt x="430" y="67"/>
                      <a:pt x="429" y="69"/>
                      <a:pt x="430" y="72"/>
                    </a:cubicBezTo>
                    <a:cubicBezTo>
                      <a:pt x="430" y="77"/>
                      <a:pt x="431" y="82"/>
                      <a:pt x="431" y="87"/>
                    </a:cubicBezTo>
                    <a:cubicBezTo>
                      <a:pt x="432" y="92"/>
                      <a:pt x="432" y="96"/>
                      <a:pt x="433" y="101"/>
                    </a:cubicBezTo>
                    <a:cubicBezTo>
                      <a:pt x="433" y="103"/>
                      <a:pt x="433" y="105"/>
                      <a:pt x="434" y="108"/>
                    </a:cubicBezTo>
                    <a:cubicBezTo>
                      <a:pt x="434" y="111"/>
                      <a:pt x="433" y="112"/>
                      <a:pt x="433" y="115"/>
                    </a:cubicBezTo>
                    <a:cubicBezTo>
                      <a:pt x="433" y="117"/>
                      <a:pt x="434" y="119"/>
                      <a:pt x="433" y="121"/>
                    </a:cubicBezTo>
                    <a:cubicBezTo>
                      <a:pt x="433" y="123"/>
                      <a:pt x="432" y="126"/>
                      <a:pt x="432" y="129"/>
                    </a:cubicBezTo>
                    <a:cubicBezTo>
                      <a:pt x="431" y="133"/>
                      <a:pt x="432" y="138"/>
                      <a:pt x="433" y="142"/>
                    </a:cubicBezTo>
                    <a:cubicBezTo>
                      <a:pt x="433" y="147"/>
                      <a:pt x="434" y="151"/>
                      <a:pt x="434" y="156"/>
                    </a:cubicBezTo>
                    <a:cubicBezTo>
                      <a:pt x="435" y="158"/>
                      <a:pt x="436" y="161"/>
                      <a:pt x="435" y="163"/>
                    </a:cubicBezTo>
                    <a:cubicBezTo>
                      <a:pt x="435" y="166"/>
                      <a:pt x="434" y="166"/>
                      <a:pt x="434" y="169"/>
                    </a:cubicBezTo>
                    <a:cubicBezTo>
                      <a:pt x="435" y="174"/>
                      <a:pt x="435" y="178"/>
                      <a:pt x="435" y="183"/>
                    </a:cubicBezTo>
                    <a:cubicBezTo>
                      <a:pt x="434" y="188"/>
                      <a:pt x="434" y="190"/>
                      <a:pt x="430" y="193"/>
                    </a:cubicBezTo>
                    <a:cubicBezTo>
                      <a:pt x="425" y="195"/>
                      <a:pt x="421" y="197"/>
                      <a:pt x="416" y="198"/>
                    </a:cubicBezTo>
                    <a:cubicBezTo>
                      <a:pt x="414" y="198"/>
                      <a:pt x="412" y="199"/>
                      <a:pt x="409" y="200"/>
                    </a:cubicBezTo>
                    <a:cubicBezTo>
                      <a:pt x="406" y="200"/>
                      <a:pt x="404" y="200"/>
                      <a:pt x="401" y="201"/>
                    </a:cubicBezTo>
                    <a:cubicBezTo>
                      <a:pt x="397" y="201"/>
                      <a:pt x="392" y="202"/>
                      <a:pt x="388" y="201"/>
                    </a:cubicBezTo>
                    <a:cubicBezTo>
                      <a:pt x="386" y="200"/>
                      <a:pt x="385" y="200"/>
                      <a:pt x="383" y="200"/>
                    </a:cubicBezTo>
                    <a:cubicBezTo>
                      <a:pt x="382" y="200"/>
                      <a:pt x="380" y="200"/>
                      <a:pt x="379" y="200"/>
                    </a:cubicBezTo>
                    <a:cubicBezTo>
                      <a:pt x="378" y="200"/>
                      <a:pt x="377" y="199"/>
                      <a:pt x="376" y="199"/>
                    </a:cubicBezTo>
                    <a:cubicBezTo>
                      <a:pt x="364" y="198"/>
                      <a:pt x="355" y="209"/>
                      <a:pt x="343" y="209"/>
                    </a:cubicBezTo>
                    <a:cubicBezTo>
                      <a:pt x="338" y="209"/>
                      <a:pt x="332" y="207"/>
                      <a:pt x="327" y="206"/>
                    </a:cubicBezTo>
                    <a:cubicBezTo>
                      <a:pt x="325" y="206"/>
                      <a:pt x="323" y="205"/>
                      <a:pt x="321" y="204"/>
                    </a:cubicBezTo>
                    <a:cubicBezTo>
                      <a:pt x="316" y="203"/>
                      <a:pt x="312" y="204"/>
                      <a:pt x="308" y="204"/>
                    </a:cubicBezTo>
                    <a:cubicBezTo>
                      <a:pt x="302" y="204"/>
                      <a:pt x="296" y="202"/>
                      <a:pt x="290" y="203"/>
                    </a:cubicBezTo>
                    <a:cubicBezTo>
                      <a:pt x="286" y="203"/>
                      <a:pt x="283" y="202"/>
                      <a:pt x="280" y="202"/>
                    </a:cubicBezTo>
                    <a:cubicBezTo>
                      <a:pt x="277" y="202"/>
                      <a:pt x="274" y="203"/>
                      <a:pt x="272" y="203"/>
                    </a:cubicBezTo>
                    <a:cubicBezTo>
                      <a:pt x="260" y="205"/>
                      <a:pt x="249" y="207"/>
                      <a:pt x="237" y="204"/>
                    </a:cubicBezTo>
                    <a:cubicBezTo>
                      <a:pt x="233" y="203"/>
                      <a:pt x="228" y="202"/>
                      <a:pt x="223" y="201"/>
                    </a:cubicBezTo>
                    <a:cubicBezTo>
                      <a:pt x="220" y="201"/>
                      <a:pt x="217" y="199"/>
                      <a:pt x="215" y="200"/>
                    </a:cubicBezTo>
                    <a:cubicBezTo>
                      <a:pt x="212" y="202"/>
                      <a:pt x="213" y="203"/>
                      <a:pt x="212" y="205"/>
                    </a:cubicBezTo>
                    <a:cubicBezTo>
                      <a:pt x="211" y="207"/>
                      <a:pt x="210" y="207"/>
                      <a:pt x="210" y="209"/>
                    </a:cubicBezTo>
                    <a:cubicBezTo>
                      <a:pt x="209" y="211"/>
                      <a:pt x="209" y="213"/>
                      <a:pt x="209" y="215"/>
                    </a:cubicBezTo>
                    <a:cubicBezTo>
                      <a:pt x="208" y="218"/>
                      <a:pt x="205" y="221"/>
                      <a:pt x="202" y="224"/>
                    </a:cubicBezTo>
                    <a:cubicBezTo>
                      <a:pt x="201" y="226"/>
                      <a:pt x="199" y="227"/>
                      <a:pt x="198" y="229"/>
                    </a:cubicBezTo>
                    <a:cubicBezTo>
                      <a:pt x="198" y="229"/>
                      <a:pt x="197" y="229"/>
                      <a:pt x="197" y="229"/>
                    </a:cubicBezTo>
                    <a:cubicBezTo>
                      <a:pt x="193" y="228"/>
                      <a:pt x="188" y="229"/>
                      <a:pt x="184" y="230"/>
                    </a:cubicBezTo>
                    <a:cubicBezTo>
                      <a:pt x="181" y="230"/>
                      <a:pt x="179" y="231"/>
                      <a:pt x="177" y="231"/>
                    </a:cubicBezTo>
                    <a:cubicBezTo>
                      <a:pt x="175" y="232"/>
                      <a:pt x="173" y="232"/>
                      <a:pt x="171" y="233"/>
                    </a:cubicBezTo>
                    <a:cubicBezTo>
                      <a:pt x="169" y="233"/>
                      <a:pt x="169" y="234"/>
                      <a:pt x="167" y="235"/>
                    </a:cubicBezTo>
                    <a:cubicBezTo>
                      <a:pt x="165" y="236"/>
                      <a:pt x="163" y="236"/>
                      <a:pt x="161" y="237"/>
                    </a:cubicBezTo>
                    <a:cubicBezTo>
                      <a:pt x="158" y="239"/>
                      <a:pt x="154" y="239"/>
                      <a:pt x="151" y="241"/>
                    </a:cubicBezTo>
                    <a:cubicBezTo>
                      <a:pt x="148" y="244"/>
                      <a:pt x="144" y="246"/>
                      <a:pt x="141" y="249"/>
                    </a:cubicBezTo>
                    <a:cubicBezTo>
                      <a:pt x="139" y="251"/>
                      <a:pt x="138" y="253"/>
                      <a:pt x="136" y="255"/>
                    </a:cubicBezTo>
                    <a:cubicBezTo>
                      <a:pt x="135" y="256"/>
                      <a:pt x="133" y="258"/>
                      <a:pt x="132" y="259"/>
                    </a:cubicBezTo>
                    <a:cubicBezTo>
                      <a:pt x="130" y="261"/>
                      <a:pt x="129" y="262"/>
                      <a:pt x="128" y="264"/>
                    </a:cubicBezTo>
                    <a:cubicBezTo>
                      <a:pt x="127" y="266"/>
                      <a:pt x="127" y="267"/>
                      <a:pt x="125" y="269"/>
                    </a:cubicBezTo>
                    <a:cubicBezTo>
                      <a:pt x="123" y="271"/>
                      <a:pt x="123" y="274"/>
                      <a:pt x="121" y="276"/>
                    </a:cubicBezTo>
                    <a:cubicBezTo>
                      <a:pt x="121" y="276"/>
                      <a:pt x="121" y="277"/>
                      <a:pt x="121" y="277"/>
                    </a:cubicBezTo>
                    <a:cubicBezTo>
                      <a:pt x="119" y="277"/>
                      <a:pt x="118" y="276"/>
                      <a:pt x="117" y="276"/>
                    </a:cubicBezTo>
                    <a:cubicBezTo>
                      <a:pt x="115" y="276"/>
                      <a:pt x="113" y="276"/>
                      <a:pt x="111" y="276"/>
                    </a:cubicBezTo>
                    <a:cubicBezTo>
                      <a:pt x="109" y="275"/>
                      <a:pt x="106" y="275"/>
                      <a:pt x="104" y="275"/>
                    </a:cubicBezTo>
                    <a:cubicBezTo>
                      <a:pt x="102" y="275"/>
                      <a:pt x="97" y="274"/>
                      <a:pt x="94" y="277"/>
                    </a:cubicBezTo>
                    <a:cubicBezTo>
                      <a:pt x="94" y="277"/>
                      <a:pt x="94" y="277"/>
                      <a:pt x="94" y="277"/>
                    </a:cubicBezTo>
                    <a:cubicBezTo>
                      <a:pt x="87" y="276"/>
                      <a:pt x="82" y="288"/>
                      <a:pt x="79" y="293"/>
                    </a:cubicBezTo>
                    <a:cubicBezTo>
                      <a:pt x="75" y="299"/>
                      <a:pt x="71" y="304"/>
                      <a:pt x="67" y="310"/>
                    </a:cubicBezTo>
                    <a:cubicBezTo>
                      <a:pt x="59" y="323"/>
                      <a:pt x="50" y="335"/>
                      <a:pt x="41" y="346"/>
                    </a:cubicBezTo>
                    <a:cubicBezTo>
                      <a:pt x="36" y="352"/>
                      <a:pt x="32" y="358"/>
                      <a:pt x="27" y="364"/>
                    </a:cubicBezTo>
                    <a:cubicBezTo>
                      <a:pt x="22" y="369"/>
                      <a:pt x="17" y="373"/>
                      <a:pt x="12" y="377"/>
                    </a:cubicBezTo>
                    <a:cubicBezTo>
                      <a:pt x="9" y="380"/>
                      <a:pt x="6" y="382"/>
                      <a:pt x="4" y="384"/>
                    </a:cubicBezTo>
                    <a:cubicBezTo>
                      <a:pt x="0" y="387"/>
                      <a:pt x="1" y="390"/>
                      <a:pt x="2" y="394"/>
                    </a:cubicBezTo>
                    <a:cubicBezTo>
                      <a:pt x="2" y="398"/>
                      <a:pt x="3" y="402"/>
                      <a:pt x="4" y="405"/>
                    </a:cubicBezTo>
                    <a:cubicBezTo>
                      <a:pt x="7" y="411"/>
                      <a:pt x="10" y="417"/>
                      <a:pt x="13" y="423"/>
                    </a:cubicBezTo>
                    <a:cubicBezTo>
                      <a:pt x="19" y="433"/>
                      <a:pt x="28" y="443"/>
                      <a:pt x="36" y="451"/>
                    </a:cubicBezTo>
                    <a:cubicBezTo>
                      <a:pt x="43" y="457"/>
                      <a:pt x="50" y="464"/>
                      <a:pt x="58" y="468"/>
                    </a:cubicBezTo>
                    <a:cubicBezTo>
                      <a:pt x="65" y="472"/>
                      <a:pt x="71" y="475"/>
                      <a:pt x="78" y="479"/>
                    </a:cubicBezTo>
                    <a:cubicBezTo>
                      <a:pt x="80" y="480"/>
                      <a:pt x="82" y="481"/>
                      <a:pt x="85" y="483"/>
                    </a:cubicBezTo>
                    <a:cubicBezTo>
                      <a:pt x="89" y="484"/>
                      <a:pt x="91" y="483"/>
                      <a:pt x="95" y="481"/>
                    </a:cubicBezTo>
                    <a:cubicBezTo>
                      <a:pt x="101" y="478"/>
                      <a:pt x="106" y="476"/>
                      <a:pt x="112" y="473"/>
                    </a:cubicBezTo>
                    <a:cubicBezTo>
                      <a:pt x="119" y="470"/>
                      <a:pt x="126" y="466"/>
                      <a:pt x="133" y="462"/>
                    </a:cubicBezTo>
                    <a:cubicBezTo>
                      <a:pt x="139" y="459"/>
                      <a:pt x="144" y="456"/>
                      <a:pt x="149" y="452"/>
                    </a:cubicBezTo>
                    <a:cubicBezTo>
                      <a:pt x="154" y="449"/>
                      <a:pt x="157" y="446"/>
                      <a:pt x="162" y="443"/>
                    </a:cubicBezTo>
                    <a:cubicBezTo>
                      <a:pt x="165" y="441"/>
                      <a:pt x="169" y="439"/>
                      <a:pt x="172" y="437"/>
                    </a:cubicBezTo>
                    <a:cubicBezTo>
                      <a:pt x="176" y="433"/>
                      <a:pt x="180" y="430"/>
                      <a:pt x="184" y="427"/>
                    </a:cubicBezTo>
                    <a:cubicBezTo>
                      <a:pt x="191" y="422"/>
                      <a:pt x="197" y="418"/>
                      <a:pt x="203" y="413"/>
                    </a:cubicBezTo>
                    <a:cubicBezTo>
                      <a:pt x="205" y="411"/>
                      <a:pt x="207" y="409"/>
                      <a:pt x="209" y="406"/>
                    </a:cubicBezTo>
                    <a:cubicBezTo>
                      <a:pt x="210" y="406"/>
                      <a:pt x="211" y="406"/>
                      <a:pt x="212" y="405"/>
                    </a:cubicBezTo>
                    <a:cubicBezTo>
                      <a:pt x="215" y="403"/>
                      <a:pt x="213" y="397"/>
                      <a:pt x="213" y="393"/>
                    </a:cubicBezTo>
                    <a:cubicBezTo>
                      <a:pt x="212" y="386"/>
                      <a:pt x="208" y="379"/>
                      <a:pt x="204" y="372"/>
                    </a:cubicBezTo>
                    <a:cubicBezTo>
                      <a:pt x="208" y="370"/>
                      <a:pt x="211" y="367"/>
                      <a:pt x="214" y="364"/>
                    </a:cubicBezTo>
                    <a:cubicBezTo>
                      <a:pt x="216" y="361"/>
                      <a:pt x="218" y="357"/>
                      <a:pt x="220" y="354"/>
                    </a:cubicBezTo>
                    <a:cubicBezTo>
                      <a:pt x="222" y="352"/>
                      <a:pt x="224" y="350"/>
                      <a:pt x="226" y="348"/>
                    </a:cubicBezTo>
                    <a:cubicBezTo>
                      <a:pt x="229" y="343"/>
                      <a:pt x="233" y="336"/>
                      <a:pt x="234" y="329"/>
                    </a:cubicBezTo>
                    <a:cubicBezTo>
                      <a:pt x="234" y="328"/>
                      <a:pt x="235" y="327"/>
                      <a:pt x="235" y="327"/>
                    </a:cubicBezTo>
                    <a:cubicBezTo>
                      <a:pt x="237" y="324"/>
                      <a:pt x="241" y="321"/>
                      <a:pt x="245" y="321"/>
                    </a:cubicBezTo>
                    <a:cubicBezTo>
                      <a:pt x="250" y="320"/>
                      <a:pt x="255" y="322"/>
                      <a:pt x="261" y="322"/>
                    </a:cubicBezTo>
                    <a:cubicBezTo>
                      <a:pt x="276" y="322"/>
                      <a:pt x="287" y="307"/>
                      <a:pt x="297" y="298"/>
                    </a:cubicBezTo>
                    <a:cubicBezTo>
                      <a:pt x="300" y="295"/>
                      <a:pt x="304" y="290"/>
                      <a:pt x="309" y="291"/>
                    </a:cubicBezTo>
                    <a:cubicBezTo>
                      <a:pt x="314" y="291"/>
                      <a:pt x="316" y="297"/>
                      <a:pt x="317" y="301"/>
                    </a:cubicBezTo>
                    <a:cubicBezTo>
                      <a:pt x="318" y="311"/>
                      <a:pt x="316" y="319"/>
                      <a:pt x="312" y="329"/>
                    </a:cubicBezTo>
                    <a:cubicBezTo>
                      <a:pt x="311" y="332"/>
                      <a:pt x="309" y="336"/>
                      <a:pt x="307" y="338"/>
                    </a:cubicBezTo>
                    <a:cubicBezTo>
                      <a:pt x="304" y="341"/>
                      <a:pt x="302" y="344"/>
                      <a:pt x="299" y="347"/>
                    </a:cubicBezTo>
                    <a:cubicBezTo>
                      <a:pt x="298" y="348"/>
                      <a:pt x="295" y="349"/>
                      <a:pt x="293" y="351"/>
                    </a:cubicBezTo>
                    <a:cubicBezTo>
                      <a:pt x="291" y="353"/>
                      <a:pt x="290" y="355"/>
                      <a:pt x="288" y="357"/>
                    </a:cubicBezTo>
                    <a:cubicBezTo>
                      <a:pt x="283" y="361"/>
                      <a:pt x="278" y="362"/>
                      <a:pt x="272" y="364"/>
                    </a:cubicBezTo>
                    <a:cubicBezTo>
                      <a:pt x="268" y="366"/>
                      <a:pt x="265" y="369"/>
                      <a:pt x="261" y="373"/>
                    </a:cubicBezTo>
                    <a:cubicBezTo>
                      <a:pt x="259" y="376"/>
                      <a:pt x="256" y="377"/>
                      <a:pt x="254" y="381"/>
                    </a:cubicBezTo>
                    <a:cubicBezTo>
                      <a:pt x="260" y="382"/>
                      <a:pt x="265" y="375"/>
                      <a:pt x="270" y="372"/>
                    </a:cubicBezTo>
                    <a:cubicBezTo>
                      <a:pt x="275" y="368"/>
                      <a:pt x="280" y="367"/>
                      <a:pt x="286" y="366"/>
                    </a:cubicBezTo>
                    <a:cubicBezTo>
                      <a:pt x="294" y="366"/>
                      <a:pt x="301" y="370"/>
                      <a:pt x="308" y="366"/>
                    </a:cubicBezTo>
                    <a:cubicBezTo>
                      <a:pt x="314" y="362"/>
                      <a:pt x="319" y="359"/>
                      <a:pt x="325" y="354"/>
                    </a:cubicBezTo>
                    <a:cubicBezTo>
                      <a:pt x="328" y="351"/>
                      <a:pt x="332" y="346"/>
                      <a:pt x="337" y="347"/>
                    </a:cubicBezTo>
                    <a:cubicBezTo>
                      <a:pt x="340" y="347"/>
                      <a:pt x="345" y="349"/>
                      <a:pt x="347" y="351"/>
                    </a:cubicBezTo>
                    <a:cubicBezTo>
                      <a:pt x="349" y="353"/>
                      <a:pt x="350" y="360"/>
                      <a:pt x="349" y="363"/>
                    </a:cubicBezTo>
                    <a:cubicBezTo>
                      <a:pt x="348" y="366"/>
                      <a:pt x="341" y="370"/>
                      <a:pt x="342" y="374"/>
                    </a:cubicBezTo>
                    <a:cubicBezTo>
                      <a:pt x="348" y="375"/>
                      <a:pt x="351" y="368"/>
                      <a:pt x="355" y="365"/>
                    </a:cubicBezTo>
                    <a:cubicBezTo>
                      <a:pt x="358" y="363"/>
                      <a:pt x="360" y="362"/>
                      <a:pt x="362" y="363"/>
                    </a:cubicBezTo>
                    <a:cubicBezTo>
                      <a:pt x="365" y="365"/>
                      <a:pt x="366" y="369"/>
                      <a:pt x="368" y="370"/>
                    </a:cubicBezTo>
                    <a:cubicBezTo>
                      <a:pt x="371" y="370"/>
                      <a:pt x="375" y="369"/>
                      <a:pt x="378" y="368"/>
                    </a:cubicBezTo>
                    <a:cubicBezTo>
                      <a:pt x="383" y="365"/>
                      <a:pt x="386" y="362"/>
                      <a:pt x="389" y="357"/>
                    </a:cubicBezTo>
                    <a:cubicBezTo>
                      <a:pt x="395" y="349"/>
                      <a:pt x="399" y="332"/>
                      <a:pt x="410" y="331"/>
                    </a:cubicBezTo>
                    <a:cubicBezTo>
                      <a:pt x="419" y="330"/>
                      <a:pt x="415" y="347"/>
                      <a:pt x="415" y="352"/>
                    </a:cubicBezTo>
                    <a:cubicBezTo>
                      <a:pt x="415" y="356"/>
                      <a:pt x="415" y="360"/>
                      <a:pt x="415" y="364"/>
                    </a:cubicBezTo>
                    <a:cubicBezTo>
                      <a:pt x="416" y="371"/>
                      <a:pt x="410" y="379"/>
                      <a:pt x="407" y="385"/>
                    </a:cubicBezTo>
                    <a:cubicBezTo>
                      <a:pt x="404" y="391"/>
                      <a:pt x="400" y="397"/>
                      <a:pt x="395" y="401"/>
                    </a:cubicBezTo>
                    <a:cubicBezTo>
                      <a:pt x="390" y="405"/>
                      <a:pt x="385" y="409"/>
                      <a:pt x="380" y="414"/>
                    </a:cubicBezTo>
                    <a:cubicBezTo>
                      <a:pt x="374" y="420"/>
                      <a:pt x="363" y="426"/>
                      <a:pt x="362" y="435"/>
                    </a:cubicBezTo>
                    <a:cubicBezTo>
                      <a:pt x="367" y="432"/>
                      <a:pt x="372" y="431"/>
                      <a:pt x="377" y="430"/>
                    </a:cubicBezTo>
                    <a:cubicBezTo>
                      <a:pt x="384" y="428"/>
                      <a:pt x="389" y="425"/>
                      <a:pt x="394" y="420"/>
                    </a:cubicBezTo>
                    <a:cubicBezTo>
                      <a:pt x="399" y="416"/>
                      <a:pt x="401" y="415"/>
                      <a:pt x="407" y="414"/>
                    </a:cubicBezTo>
                    <a:cubicBezTo>
                      <a:pt x="409" y="414"/>
                      <a:pt x="411" y="414"/>
                      <a:pt x="413" y="412"/>
                    </a:cubicBezTo>
                    <a:cubicBezTo>
                      <a:pt x="415" y="412"/>
                      <a:pt x="416" y="410"/>
                      <a:pt x="418" y="409"/>
                    </a:cubicBezTo>
                    <a:cubicBezTo>
                      <a:pt x="422" y="407"/>
                      <a:pt x="423" y="411"/>
                      <a:pt x="425" y="414"/>
                    </a:cubicBezTo>
                    <a:cubicBezTo>
                      <a:pt x="428" y="418"/>
                      <a:pt x="432" y="419"/>
                      <a:pt x="435" y="422"/>
                    </a:cubicBezTo>
                    <a:cubicBezTo>
                      <a:pt x="441" y="426"/>
                      <a:pt x="447" y="430"/>
                      <a:pt x="448" y="438"/>
                    </a:cubicBezTo>
                    <a:cubicBezTo>
                      <a:pt x="449" y="447"/>
                      <a:pt x="441" y="453"/>
                      <a:pt x="438" y="461"/>
                    </a:cubicBezTo>
                    <a:cubicBezTo>
                      <a:pt x="436" y="466"/>
                      <a:pt x="434" y="472"/>
                      <a:pt x="434" y="477"/>
                    </a:cubicBezTo>
                    <a:cubicBezTo>
                      <a:pt x="434" y="480"/>
                      <a:pt x="435" y="483"/>
                      <a:pt x="436" y="487"/>
                    </a:cubicBezTo>
                    <a:cubicBezTo>
                      <a:pt x="436" y="494"/>
                      <a:pt x="431" y="502"/>
                      <a:pt x="427" y="506"/>
                    </a:cubicBezTo>
                    <a:cubicBezTo>
                      <a:pt x="425" y="509"/>
                      <a:pt x="422" y="511"/>
                      <a:pt x="420" y="512"/>
                    </a:cubicBezTo>
                    <a:cubicBezTo>
                      <a:pt x="419" y="513"/>
                      <a:pt x="417" y="513"/>
                      <a:pt x="416" y="514"/>
                    </a:cubicBezTo>
                    <a:cubicBezTo>
                      <a:pt x="415" y="516"/>
                      <a:pt x="416" y="520"/>
                      <a:pt x="416" y="522"/>
                    </a:cubicBezTo>
                    <a:cubicBezTo>
                      <a:pt x="415" y="526"/>
                      <a:pt x="414" y="530"/>
                      <a:pt x="414" y="534"/>
                    </a:cubicBezTo>
                    <a:cubicBezTo>
                      <a:pt x="415" y="535"/>
                      <a:pt x="417" y="534"/>
                      <a:pt x="418" y="535"/>
                    </a:cubicBezTo>
                    <a:cubicBezTo>
                      <a:pt x="422" y="537"/>
                      <a:pt x="422" y="539"/>
                      <a:pt x="422" y="542"/>
                    </a:cubicBezTo>
                    <a:cubicBezTo>
                      <a:pt x="422" y="547"/>
                      <a:pt x="424" y="551"/>
                      <a:pt x="420" y="555"/>
                    </a:cubicBezTo>
                    <a:cubicBezTo>
                      <a:pt x="415" y="562"/>
                      <a:pt x="407" y="569"/>
                      <a:pt x="399" y="573"/>
                    </a:cubicBezTo>
                    <a:cubicBezTo>
                      <a:pt x="392" y="576"/>
                      <a:pt x="383" y="576"/>
                      <a:pt x="376" y="580"/>
                    </a:cubicBezTo>
                    <a:cubicBezTo>
                      <a:pt x="377" y="587"/>
                      <a:pt x="364" y="587"/>
                      <a:pt x="368" y="594"/>
                    </a:cubicBezTo>
                    <a:cubicBezTo>
                      <a:pt x="370" y="598"/>
                      <a:pt x="373" y="597"/>
                      <a:pt x="369" y="601"/>
                    </a:cubicBezTo>
                    <a:cubicBezTo>
                      <a:pt x="364" y="605"/>
                      <a:pt x="357" y="609"/>
                      <a:pt x="350" y="612"/>
                    </a:cubicBezTo>
                    <a:cubicBezTo>
                      <a:pt x="358" y="610"/>
                      <a:pt x="366" y="610"/>
                      <a:pt x="375" y="609"/>
                    </a:cubicBezTo>
                    <a:cubicBezTo>
                      <a:pt x="381" y="608"/>
                      <a:pt x="389" y="606"/>
                      <a:pt x="395" y="607"/>
                    </a:cubicBezTo>
                    <a:cubicBezTo>
                      <a:pt x="401" y="608"/>
                      <a:pt x="403" y="611"/>
                      <a:pt x="405" y="615"/>
                    </a:cubicBezTo>
                    <a:cubicBezTo>
                      <a:pt x="401" y="618"/>
                      <a:pt x="397" y="622"/>
                      <a:pt x="392" y="625"/>
                    </a:cubicBezTo>
                    <a:cubicBezTo>
                      <a:pt x="386" y="631"/>
                      <a:pt x="378" y="636"/>
                      <a:pt x="370" y="640"/>
                    </a:cubicBezTo>
                    <a:cubicBezTo>
                      <a:pt x="367" y="641"/>
                      <a:pt x="364" y="644"/>
                      <a:pt x="361" y="645"/>
                    </a:cubicBezTo>
                    <a:cubicBezTo>
                      <a:pt x="359" y="645"/>
                      <a:pt x="356" y="646"/>
                      <a:pt x="354" y="647"/>
                    </a:cubicBezTo>
                    <a:cubicBezTo>
                      <a:pt x="348" y="650"/>
                      <a:pt x="343" y="651"/>
                      <a:pt x="337" y="655"/>
                    </a:cubicBezTo>
                    <a:cubicBezTo>
                      <a:pt x="328" y="662"/>
                      <a:pt x="317" y="668"/>
                      <a:pt x="307" y="673"/>
                    </a:cubicBezTo>
                    <a:cubicBezTo>
                      <a:pt x="304" y="674"/>
                      <a:pt x="302" y="675"/>
                      <a:pt x="301" y="678"/>
                    </a:cubicBezTo>
                    <a:cubicBezTo>
                      <a:pt x="300" y="680"/>
                      <a:pt x="302" y="683"/>
                      <a:pt x="303" y="685"/>
                    </a:cubicBezTo>
                    <a:cubicBezTo>
                      <a:pt x="305" y="690"/>
                      <a:pt x="309" y="694"/>
                      <a:pt x="312" y="699"/>
                    </a:cubicBezTo>
                    <a:cubicBezTo>
                      <a:pt x="315" y="704"/>
                      <a:pt x="317" y="709"/>
                      <a:pt x="319" y="714"/>
                    </a:cubicBezTo>
                    <a:cubicBezTo>
                      <a:pt x="326" y="728"/>
                      <a:pt x="346" y="737"/>
                      <a:pt x="357" y="748"/>
                    </a:cubicBezTo>
                    <a:cubicBezTo>
                      <a:pt x="365" y="756"/>
                      <a:pt x="390" y="786"/>
                      <a:pt x="403" y="772"/>
                    </a:cubicBezTo>
                    <a:cubicBezTo>
                      <a:pt x="414" y="761"/>
                      <a:pt x="398" y="750"/>
                      <a:pt x="395" y="740"/>
                    </a:cubicBezTo>
                    <a:cubicBezTo>
                      <a:pt x="393" y="732"/>
                      <a:pt x="394" y="724"/>
                      <a:pt x="393" y="716"/>
                    </a:cubicBezTo>
                    <a:cubicBezTo>
                      <a:pt x="392" y="711"/>
                      <a:pt x="391" y="707"/>
                      <a:pt x="391" y="702"/>
                    </a:cubicBezTo>
                    <a:cubicBezTo>
                      <a:pt x="390" y="697"/>
                      <a:pt x="391" y="692"/>
                      <a:pt x="390" y="687"/>
                    </a:cubicBezTo>
                    <a:cubicBezTo>
                      <a:pt x="390" y="682"/>
                      <a:pt x="391" y="681"/>
                      <a:pt x="394" y="678"/>
                    </a:cubicBezTo>
                    <a:cubicBezTo>
                      <a:pt x="397" y="676"/>
                      <a:pt x="399" y="674"/>
                      <a:pt x="402" y="673"/>
                    </a:cubicBezTo>
                    <a:cubicBezTo>
                      <a:pt x="406" y="671"/>
                      <a:pt x="411" y="670"/>
                      <a:pt x="415" y="668"/>
                    </a:cubicBezTo>
                    <a:cubicBezTo>
                      <a:pt x="419" y="665"/>
                      <a:pt x="423" y="663"/>
                      <a:pt x="428" y="661"/>
                    </a:cubicBezTo>
                    <a:cubicBezTo>
                      <a:pt x="435" y="657"/>
                      <a:pt x="442" y="653"/>
                      <a:pt x="448" y="650"/>
                    </a:cubicBezTo>
                    <a:cubicBezTo>
                      <a:pt x="449" y="650"/>
                      <a:pt x="449" y="651"/>
                      <a:pt x="450" y="652"/>
                    </a:cubicBezTo>
                    <a:cubicBezTo>
                      <a:pt x="452" y="656"/>
                      <a:pt x="454" y="662"/>
                      <a:pt x="455" y="667"/>
                    </a:cubicBezTo>
                    <a:cubicBezTo>
                      <a:pt x="456" y="671"/>
                      <a:pt x="454" y="672"/>
                      <a:pt x="454" y="676"/>
                    </a:cubicBezTo>
                    <a:cubicBezTo>
                      <a:pt x="461" y="677"/>
                      <a:pt x="467" y="673"/>
                      <a:pt x="473" y="669"/>
                    </a:cubicBezTo>
                    <a:cubicBezTo>
                      <a:pt x="483" y="663"/>
                      <a:pt x="492" y="657"/>
                      <a:pt x="500" y="649"/>
                    </a:cubicBezTo>
                    <a:cubicBezTo>
                      <a:pt x="506" y="644"/>
                      <a:pt x="513" y="641"/>
                      <a:pt x="522" y="641"/>
                    </a:cubicBezTo>
                    <a:cubicBezTo>
                      <a:pt x="527" y="641"/>
                      <a:pt x="532" y="644"/>
                      <a:pt x="538" y="642"/>
                    </a:cubicBezTo>
                    <a:cubicBezTo>
                      <a:pt x="543" y="641"/>
                      <a:pt x="546" y="637"/>
                      <a:pt x="549" y="633"/>
                    </a:cubicBezTo>
                    <a:cubicBezTo>
                      <a:pt x="556" y="623"/>
                      <a:pt x="558" y="611"/>
                      <a:pt x="566" y="601"/>
                    </a:cubicBezTo>
                    <a:cubicBezTo>
                      <a:pt x="570" y="596"/>
                      <a:pt x="574" y="594"/>
                      <a:pt x="581" y="593"/>
                    </a:cubicBezTo>
                    <a:cubicBezTo>
                      <a:pt x="589" y="591"/>
                      <a:pt x="588" y="595"/>
                      <a:pt x="591" y="602"/>
                    </a:cubicBezTo>
                    <a:cubicBezTo>
                      <a:pt x="592" y="604"/>
                      <a:pt x="594" y="611"/>
                      <a:pt x="597" y="611"/>
                    </a:cubicBezTo>
                    <a:cubicBezTo>
                      <a:pt x="599" y="611"/>
                      <a:pt x="601" y="604"/>
                      <a:pt x="602" y="602"/>
                    </a:cubicBezTo>
                    <a:cubicBezTo>
                      <a:pt x="605" y="597"/>
                      <a:pt x="611" y="590"/>
                      <a:pt x="616" y="597"/>
                    </a:cubicBezTo>
                    <a:cubicBezTo>
                      <a:pt x="621" y="604"/>
                      <a:pt x="622" y="615"/>
                      <a:pt x="628" y="622"/>
                    </a:cubicBezTo>
                    <a:cubicBezTo>
                      <a:pt x="630" y="624"/>
                      <a:pt x="633" y="625"/>
                      <a:pt x="636" y="625"/>
                    </a:cubicBezTo>
                    <a:cubicBezTo>
                      <a:pt x="640" y="645"/>
                      <a:pt x="643" y="665"/>
                      <a:pt x="644" y="686"/>
                    </a:cubicBezTo>
                    <a:cubicBezTo>
                      <a:pt x="645" y="694"/>
                      <a:pt x="645" y="703"/>
                      <a:pt x="643" y="711"/>
                    </a:cubicBezTo>
                    <a:cubicBezTo>
                      <a:pt x="642" y="717"/>
                      <a:pt x="639" y="723"/>
                      <a:pt x="638" y="729"/>
                    </a:cubicBezTo>
                    <a:cubicBezTo>
                      <a:pt x="637" y="732"/>
                      <a:pt x="636" y="737"/>
                      <a:pt x="636" y="740"/>
                    </a:cubicBezTo>
                    <a:cubicBezTo>
                      <a:pt x="636" y="745"/>
                      <a:pt x="639" y="749"/>
                      <a:pt x="642" y="752"/>
                    </a:cubicBezTo>
                    <a:cubicBezTo>
                      <a:pt x="648" y="758"/>
                      <a:pt x="657" y="760"/>
                      <a:pt x="664" y="762"/>
                    </a:cubicBezTo>
                    <a:cubicBezTo>
                      <a:pt x="674" y="764"/>
                      <a:pt x="683" y="764"/>
                      <a:pt x="692" y="764"/>
                    </a:cubicBezTo>
                    <a:cubicBezTo>
                      <a:pt x="703" y="764"/>
                      <a:pt x="714" y="765"/>
                      <a:pt x="725" y="764"/>
                    </a:cubicBezTo>
                    <a:cubicBezTo>
                      <a:pt x="731" y="763"/>
                      <a:pt x="736" y="763"/>
                      <a:pt x="742" y="763"/>
                    </a:cubicBezTo>
                    <a:cubicBezTo>
                      <a:pt x="747" y="763"/>
                      <a:pt x="752" y="764"/>
                      <a:pt x="757" y="765"/>
                    </a:cubicBezTo>
                    <a:cubicBezTo>
                      <a:pt x="759" y="765"/>
                      <a:pt x="762" y="766"/>
                      <a:pt x="764" y="765"/>
                    </a:cubicBezTo>
                    <a:cubicBezTo>
                      <a:pt x="768" y="765"/>
                      <a:pt x="771" y="757"/>
                      <a:pt x="771" y="753"/>
                    </a:cubicBezTo>
                    <a:cubicBezTo>
                      <a:pt x="771" y="748"/>
                      <a:pt x="766" y="746"/>
                      <a:pt x="762" y="744"/>
                    </a:cubicBezTo>
                    <a:close/>
                    <a:moveTo>
                      <a:pt x="169" y="264"/>
                    </a:moveTo>
                    <a:cubicBezTo>
                      <a:pt x="168" y="271"/>
                      <a:pt x="165" y="276"/>
                      <a:pt x="161" y="281"/>
                    </a:cubicBezTo>
                    <a:cubicBezTo>
                      <a:pt x="159" y="285"/>
                      <a:pt x="155" y="286"/>
                      <a:pt x="152" y="289"/>
                    </a:cubicBezTo>
                    <a:cubicBezTo>
                      <a:pt x="150" y="291"/>
                      <a:pt x="148" y="292"/>
                      <a:pt x="147" y="294"/>
                    </a:cubicBezTo>
                    <a:cubicBezTo>
                      <a:pt x="146" y="294"/>
                      <a:pt x="146" y="293"/>
                      <a:pt x="145" y="293"/>
                    </a:cubicBezTo>
                    <a:cubicBezTo>
                      <a:pt x="139" y="288"/>
                      <a:pt x="133" y="283"/>
                      <a:pt x="127" y="280"/>
                    </a:cubicBezTo>
                    <a:cubicBezTo>
                      <a:pt x="129" y="276"/>
                      <a:pt x="131" y="272"/>
                      <a:pt x="134" y="269"/>
                    </a:cubicBezTo>
                    <a:cubicBezTo>
                      <a:pt x="136" y="266"/>
                      <a:pt x="138" y="262"/>
                      <a:pt x="141" y="259"/>
                    </a:cubicBezTo>
                    <a:cubicBezTo>
                      <a:pt x="142" y="257"/>
                      <a:pt x="145" y="256"/>
                      <a:pt x="147" y="254"/>
                    </a:cubicBezTo>
                    <a:cubicBezTo>
                      <a:pt x="154" y="249"/>
                      <a:pt x="161" y="243"/>
                      <a:pt x="170" y="241"/>
                    </a:cubicBezTo>
                    <a:cubicBezTo>
                      <a:pt x="175" y="239"/>
                      <a:pt x="181" y="239"/>
                      <a:pt x="187" y="240"/>
                    </a:cubicBezTo>
                    <a:cubicBezTo>
                      <a:pt x="186" y="241"/>
                      <a:pt x="186" y="241"/>
                      <a:pt x="186" y="242"/>
                    </a:cubicBezTo>
                    <a:cubicBezTo>
                      <a:pt x="179" y="249"/>
                      <a:pt x="172" y="254"/>
                      <a:pt x="169" y="264"/>
                    </a:cubicBezTo>
                    <a:close/>
                    <a:moveTo>
                      <a:pt x="221" y="309"/>
                    </a:moveTo>
                    <a:cubicBezTo>
                      <a:pt x="220" y="311"/>
                      <a:pt x="219" y="313"/>
                      <a:pt x="219" y="315"/>
                    </a:cubicBezTo>
                    <a:cubicBezTo>
                      <a:pt x="218" y="318"/>
                      <a:pt x="218" y="320"/>
                      <a:pt x="218" y="322"/>
                    </a:cubicBezTo>
                    <a:cubicBezTo>
                      <a:pt x="217" y="327"/>
                      <a:pt x="216" y="332"/>
                      <a:pt x="214" y="336"/>
                    </a:cubicBezTo>
                    <a:cubicBezTo>
                      <a:pt x="213" y="336"/>
                      <a:pt x="212" y="337"/>
                      <a:pt x="212" y="337"/>
                    </a:cubicBezTo>
                    <a:cubicBezTo>
                      <a:pt x="212" y="338"/>
                      <a:pt x="212" y="338"/>
                      <a:pt x="213" y="338"/>
                    </a:cubicBezTo>
                    <a:cubicBezTo>
                      <a:pt x="211" y="341"/>
                      <a:pt x="209" y="345"/>
                      <a:pt x="208" y="348"/>
                    </a:cubicBezTo>
                    <a:cubicBezTo>
                      <a:pt x="205" y="353"/>
                      <a:pt x="201" y="357"/>
                      <a:pt x="197" y="360"/>
                    </a:cubicBezTo>
                    <a:cubicBezTo>
                      <a:pt x="194" y="355"/>
                      <a:pt x="191" y="350"/>
                      <a:pt x="188" y="346"/>
                    </a:cubicBezTo>
                    <a:cubicBezTo>
                      <a:pt x="183" y="339"/>
                      <a:pt x="180" y="330"/>
                      <a:pt x="174" y="323"/>
                    </a:cubicBezTo>
                    <a:cubicBezTo>
                      <a:pt x="174" y="323"/>
                      <a:pt x="173" y="322"/>
                      <a:pt x="173" y="322"/>
                    </a:cubicBezTo>
                    <a:cubicBezTo>
                      <a:pt x="175" y="322"/>
                      <a:pt x="176" y="323"/>
                      <a:pt x="178" y="322"/>
                    </a:cubicBezTo>
                    <a:cubicBezTo>
                      <a:pt x="185" y="322"/>
                      <a:pt x="192" y="318"/>
                      <a:pt x="198" y="315"/>
                    </a:cubicBezTo>
                    <a:cubicBezTo>
                      <a:pt x="206" y="312"/>
                      <a:pt x="214" y="310"/>
                      <a:pt x="221" y="307"/>
                    </a:cubicBezTo>
                    <a:cubicBezTo>
                      <a:pt x="221" y="307"/>
                      <a:pt x="221" y="307"/>
                      <a:pt x="222" y="307"/>
                    </a:cubicBezTo>
                    <a:cubicBezTo>
                      <a:pt x="221" y="308"/>
                      <a:pt x="221" y="309"/>
                      <a:pt x="221" y="309"/>
                    </a:cubicBezTo>
                    <a:close/>
                    <a:moveTo>
                      <a:pt x="241" y="309"/>
                    </a:moveTo>
                    <a:cubicBezTo>
                      <a:pt x="240" y="310"/>
                      <a:pt x="238" y="311"/>
                      <a:pt x="237" y="312"/>
                    </a:cubicBezTo>
                    <a:cubicBezTo>
                      <a:pt x="238" y="309"/>
                      <a:pt x="239" y="307"/>
                      <a:pt x="239" y="304"/>
                    </a:cubicBezTo>
                    <a:cubicBezTo>
                      <a:pt x="239" y="302"/>
                      <a:pt x="239" y="301"/>
                      <a:pt x="239" y="300"/>
                    </a:cubicBezTo>
                    <a:cubicBezTo>
                      <a:pt x="242" y="300"/>
                      <a:pt x="246" y="300"/>
                      <a:pt x="247" y="302"/>
                    </a:cubicBezTo>
                    <a:cubicBezTo>
                      <a:pt x="246" y="305"/>
                      <a:pt x="243" y="307"/>
                      <a:pt x="241" y="309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78"/>
              <p:cNvSpPr/>
              <p:nvPr/>
            </p:nvSpPr>
            <p:spPr bwMode="auto">
              <a:xfrm>
                <a:off x="4116388" y="10544175"/>
                <a:ext cx="376238" cy="266700"/>
              </a:xfrm>
              <a:custGeom>
                <a:avLst/>
                <a:gdLst>
                  <a:gd name="T0" fmla="*/ 63 w 89"/>
                  <a:gd name="T1" fmla="*/ 34 h 63"/>
                  <a:gd name="T2" fmla="*/ 64 w 89"/>
                  <a:gd name="T3" fmla="*/ 31 h 63"/>
                  <a:gd name="T4" fmla="*/ 60 w 89"/>
                  <a:gd name="T5" fmla="*/ 28 h 63"/>
                  <a:gd name="T6" fmla="*/ 55 w 89"/>
                  <a:gd name="T7" fmla="*/ 26 h 63"/>
                  <a:gd name="T8" fmla="*/ 53 w 89"/>
                  <a:gd name="T9" fmla="*/ 26 h 63"/>
                  <a:gd name="T10" fmla="*/ 57 w 89"/>
                  <a:gd name="T11" fmla="*/ 23 h 63"/>
                  <a:gd name="T12" fmla="*/ 72 w 89"/>
                  <a:gd name="T13" fmla="*/ 17 h 63"/>
                  <a:gd name="T14" fmla="*/ 81 w 89"/>
                  <a:gd name="T15" fmla="*/ 13 h 63"/>
                  <a:gd name="T16" fmla="*/ 85 w 89"/>
                  <a:gd name="T17" fmla="*/ 10 h 63"/>
                  <a:gd name="T18" fmla="*/ 89 w 89"/>
                  <a:gd name="T19" fmla="*/ 8 h 63"/>
                  <a:gd name="T20" fmla="*/ 88 w 89"/>
                  <a:gd name="T21" fmla="*/ 5 h 63"/>
                  <a:gd name="T22" fmla="*/ 87 w 89"/>
                  <a:gd name="T23" fmla="*/ 1 h 63"/>
                  <a:gd name="T24" fmla="*/ 80 w 89"/>
                  <a:gd name="T25" fmla="*/ 4 h 63"/>
                  <a:gd name="T26" fmla="*/ 71 w 89"/>
                  <a:gd name="T27" fmla="*/ 10 h 63"/>
                  <a:gd name="T28" fmla="*/ 67 w 89"/>
                  <a:gd name="T29" fmla="*/ 12 h 63"/>
                  <a:gd name="T30" fmla="*/ 63 w 89"/>
                  <a:gd name="T31" fmla="*/ 15 h 63"/>
                  <a:gd name="T32" fmla="*/ 52 w 89"/>
                  <a:gd name="T33" fmla="*/ 21 h 63"/>
                  <a:gd name="T34" fmla="*/ 52 w 89"/>
                  <a:gd name="T35" fmla="*/ 20 h 63"/>
                  <a:gd name="T36" fmla="*/ 53 w 89"/>
                  <a:gd name="T37" fmla="*/ 17 h 63"/>
                  <a:gd name="T38" fmla="*/ 53 w 89"/>
                  <a:gd name="T39" fmla="*/ 12 h 63"/>
                  <a:gd name="T40" fmla="*/ 49 w 89"/>
                  <a:gd name="T41" fmla="*/ 12 h 63"/>
                  <a:gd name="T42" fmla="*/ 46 w 89"/>
                  <a:gd name="T43" fmla="*/ 21 h 63"/>
                  <a:gd name="T44" fmla="*/ 42 w 89"/>
                  <a:gd name="T45" fmla="*/ 16 h 63"/>
                  <a:gd name="T46" fmla="*/ 26 w 89"/>
                  <a:gd name="T47" fmla="*/ 8 h 63"/>
                  <a:gd name="T48" fmla="*/ 0 w 89"/>
                  <a:gd name="T49" fmla="*/ 28 h 63"/>
                  <a:gd name="T50" fmla="*/ 3 w 89"/>
                  <a:gd name="T51" fmla="*/ 43 h 63"/>
                  <a:gd name="T52" fmla="*/ 12 w 89"/>
                  <a:gd name="T53" fmla="*/ 54 h 63"/>
                  <a:gd name="T54" fmla="*/ 49 w 89"/>
                  <a:gd name="T55" fmla="*/ 35 h 63"/>
                  <a:gd name="T56" fmla="*/ 49 w 89"/>
                  <a:gd name="T57" fmla="*/ 31 h 63"/>
                  <a:gd name="T58" fmla="*/ 55 w 89"/>
                  <a:gd name="T59" fmla="*/ 32 h 63"/>
                  <a:gd name="T60" fmla="*/ 57 w 89"/>
                  <a:gd name="T61" fmla="*/ 34 h 63"/>
                  <a:gd name="T62" fmla="*/ 59 w 89"/>
                  <a:gd name="T63" fmla="*/ 34 h 63"/>
                  <a:gd name="T64" fmla="*/ 63 w 89"/>
                  <a:gd name="T65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63">
                    <a:moveTo>
                      <a:pt x="63" y="34"/>
                    </a:moveTo>
                    <a:cubicBezTo>
                      <a:pt x="64" y="34"/>
                      <a:pt x="66" y="32"/>
                      <a:pt x="64" y="31"/>
                    </a:cubicBezTo>
                    <a:cubicBezTo>
                      <a:pt x="64" y="30"/>
                      <a:pt x="61" y="28"/>
                      <a:pt x="60" y="28"/>
                    </a:cubicBezTo>
                    <a:cubicBezTo>
                      <a:pt x="59" y="27"/>
                      <a:pt x="56" y="26"/>
                      <a:pt x="55" y="26"/>
                    </a:cubicBezTo>
                    <a:cubicBezTo>
                      <a:pt x="54" y="26"/>
                      <a:pt x="53" y="26"/>
                      <a:pt x="53" y="26"/>
                    </a:cubicBezTo>
                    <a:cubicBezTo>
                      <a:pt x="54" y="25"/>
                      <a:pt x="56" y="24"/>
                      <a:pt x="57" y="23"/>
                    </a:cubicBezTo>
                    <a:cubicBezTo>
                      <a:pt x="62" y="20"/>
                      <a:pt x="67" y="19"/>
                      <a:pt x="72" y="17"/>
                    </a:cubicBezTo>
                    <a:cubicBezTo>
                      <a:pt x="75" y="15"/>
                      <a:pt x="78" y="14"/>
                      <a:pt x="81" y="13"/>
                    </a:cubicBezTo>
                    <a:cubicBezTo>
                      <a:pt x="83" y="12"/>
                      <a:pt x="84" y="11"/>
                      <a:pt x="85" y="10"/>
                    </a:cubicBezTo>
                    <a:cubicBezTo>
                      <a:pt x="87" y="10"/>
                      <a:pt x="88" y="10"/>
                      <a:pt x="89" y="8"/>
                    </a:cubicBezTo>
                    <a:cubicBezTo>
                      <a:pt x="89" y="7"/>
                      <a:pt x="88" y="6"/>
                      <a:pt x="88" y="5"/>
                    </a:cubicBezTo>
                    <a:cubicBezTo>
                      <a:pt x="88" y="4"/>
                      <a:pt x="87" y="2"/>
                      <a:pt x="87" y="1"/>
                    </a:cubicBezTo>
                    <a:cubicBezTo>
                      <a:pt x="85" y="0"/>
                      <a:pt x="82" y="3"/>
                      <a:pt x="80" y="4"/>
                    </a:cubicBezTo>
                    <a:cubicBezTo>
                      <a:pt x="77" y="6"/>
                      <a:pt x="74" y="8"/>
                      <a:pt x="71" y="10"/>
                    </a:cubicBezTo>
                    <a:cubicBezTo>
                      <a:pt x="69" y="11"/>
                      <a:pt x="68" y="12"/>
                      <a:pt x="67" y="12"/>
                    </a:cubicBezTo>
                    <a:cubicBezTo>
                      <a:pt x="66" y="13"/>
                      <a:pt x="64" y="14"/>
                      <a:pt x="63" y="15"/>
                    </a:cubicBezTo>
                    <a:cubicBezTo>
                      <a:pt x="59" y="17"/>
                      <a:pt x="56" y="19"/>
                      <a:pt x="52" y="21"/>
                    </a:cubicBezTo>
                    <a:cubicBezTo>
                      <a:pt x="52" y="21"/>
                      <a:pt x="52" y="20"/>
                      <a:pt x="52" y="20"/>
                    </a:cubicBezTo>
                    <a:cubicBezTo>
                      <a:pt x="52" y="19"/>
                      <a:pt x="52" y="18"/>
                      <a:pt x="53" y="17"/>
                    </a:cubicBezTo>
                    <a:cubicBezTo>
                      <a:pt x="53" y="16"/>
                      <a:pt x="53" y="13"/>
                      <a:pt x="53" y="12"/>
                    </a:cubicBezTo>
                    <a:cubicBezTo>
                      <a:pt x="52" y="9"/>
                      <a:pt x="50" y="11"/>
                      <a:pt x="49" y="12"/>
                    </a:cubicBezTo>
                    <a:cubicBezTo>
                      <a:pt x="48" y="15"/>
                      <a:pt x="47" y="18"/>
                      <a:pt x="46" y="21"/>
                    </a:cubicBezTo>
                    <a:cubicBezTo>
                      <a:pt x="45" y="19"/>
                      <a:pt x="44" y="18"/>
                      <a:pt x="42" y="16"/>
                    </a:cubicBezTo>
                    <a:cubicBezTo>
                      <a:pt x="38" y="12"/>
                      <a:pt x="32" y="9"/>
                      <a:pt x="26" y="8"/>
                    </a:cubicBezTo>
                    <a:cubicBezTo>
                      <a:pt x="13" y="5"/>
                      <a:pt x="0" y="14"/>
                      <a:pt x="0" y="28"/>
                    </a:cubicBezTo>
                    <a:cubicBezTo>
                      <a:pt x="0" y="33"/>
                      <a:pt x="1" y="38"/>
                      <a:pt x="3" y="43"/>
                    </a:cubicBezTo>
                    <a:cubicBezTo>
                      <a:pt x="5" y="47"/>
                      <a:pt x="8" y="51"/>
                      <a:pt x="12" y="54"/>
                    </a:cubicBezTo>
                    <a:cubicBezTo>
                      <a:pt x="27" y="63"/>
                      <a:pt x="47" y="52"/>
                      <a:pt x="49" y="35"/>
                    </a:cubicBezTo>
                    <a:cubicBezTo>
                      <a:pt x="49" y="34"/>
                      <a:pt x="49" y="32"/>
                      <a:pt x="49" y="31"/>
                    </a:cubicBezTo>
                    <a:cubicBezTo>
                      <a:pt x="51" y="31"/>
                      <a:pt x="53" y="31"/>
                      <a:pt x="55" y="32"/>
                    </a:cubicBezTo>
                    <a:cubicBezTo>
                      <a:pt x="55" y="33"/>
                      <a:pt x="56" y="34"/>
                      <a:pt x="57" y="34"/>
                    </a:cubicBezTo>
                    <a:cubicBezTo>
                      <a:pt x="58" y="34"/>
                      <a:pt x="58" y="34"/>
                      <a:pt x="59" y="34"/>
                    </a:cubicBezTo>
                    <a:cubicBezTo>
                      <a:pt x="60" y="34"/>
                      <a:pt x="62" y="35"/>
                      <a:pt x="63" y="34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79"/>
              <p:cNvSpPr/>
              <p:nvPr/>
            </p:nvSpPr>
            <p:spPr bwMode="auto">
              <a:xfrm>
                <a:off x="3565525" y="10455275"/>
                <a:ext cx="279400" cy="185738"/>
              </a:xfrm>
              <a:custGeom>
                <a:avLst/>
                <a:gdLst>
                  <a:gd name="T0" fmla="*/ 58 w 66"/>
                  <a:gd name="T1" fmla="*/ 0 h 44"/>
                  <a:gd name="T2" fmla="*/ 47 w 66"/>
                  <a:gd name="T3" fmla="*/ 6 h 44"/>
                  <a:gd name="T4" fmla="*/ 41 w 66"/>
                  <a:gd name="T5" fmla="*/ 14 h 44"/>
                  <a:gd name="T6" fmla="*/ 23 w 66"/>
                  <a:gd name="T7" fmla="*/ 21 h 44"/>
                  <a:gd name="T8" fmla="*/ 21 w 66"/>
                  <a:gd name="T9" fmla="*/ 23 h 44"/>
                  <a:gd name="T10" fmla="*/ 14 w 66"/>
                  <a:gd name="T11" fmla="*/ 22 h 44"/>
                  <a:gd name="T12" fmla="*/ 6 w 66"/>
                  <a:gd name="T13" fmla="*/ 25 h 44"/>
                  <a:gd name="T14" fmla="*/ 1 w 66"/>
                  <a:gd name="T15" fmla="*/ 32 h 44"/>
                  <a:gd name="T16" fmla="*/ 11 w 66"/>
                  <a:gd name="T17" fmla="*/ 30 h 44"/>
                  <a:gd name="T18" fmla="*/ 7 w 66"/>
                  <a:gd name="T19" fmla="*/ 38 h 44"/>
                  <a:gd name="T20" fmla="*/ 16 w 66"/>
                  <a:gd name="T21" fmla="*/ 42 h 44"/>
                  <a:gd name="T22" fmla="*/ 23 w 66"/>
                  <a:gd name="T23" fmla="*/ 37 h 44"/>
                  <a:gd name="T24" fmla="*/ 24 w 66"/>
                  <a:gd name="T25" fmla="*/ 40 h 44"/>
                  <a:gd name="T26" fmla="*/ 37 w 66"/>
                  <a:gd name="T27" fmla="*/ 41 h 44"/>
                  <a:gd name="T28" fmla="*/ 46 w 66"/>
                  <a:gd name="T29" fmla="*/ 34 h 44"/>
                  <a:gd name="T30" fmla="*/ 50 w 66"/>
                  <a:gd name="T31" fmla="*/ 26 h 44"/>
                  <a:gd name="T32" fmla="*/ 63 w 66"/>
                  <a:gd name="T33" fmla="*/ 19 h 44"/>
                  <a:gd name="T34" fmla="*/ 56 w 66"/>
                  <a:gd name="T35" fmla="*/ 14 h 44"/>
                  <a:gd name="T36" fmla="*/ 65 w 66"/>
                  <a:gd name="T37" fmla="*/ 6 h 44"/>
                  <a:gd name="T38" fmla="*/ 58 w 66"/>
                  <a:gd name="T3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6" h="44">
                    <a:moveTo>
                      <a:pt x="58" y="0"/>
                    </a:moveTo>
                    <a:cubicBezTo>
                      <a:pt x="55" y="0"/>
                      <a:pt x="50" y="4"/>
                      <a:pt x="47" y="6"/>
                    </a:cubicBezTo>
                    <a:cubicBezTo>
                      <a:pt x="46" y="8"/>
                      <a:pt x="42" y="11"/>
                      <a:pt x="41" y="14"/>
                    </a:cubicBezTo>
                    <a:cubicBezTo>
                      <a:pt x="35" y="13"/>
                      <a:pt x="28" y="16"/>
                      <a:pt x="23" y="21"/>
                    </a:cubicBezTo>
                    <a:cubicBezTo>
                      <a:pt x="22" y="21"/>
                      <a:pt x="22" y="22"/>
                      <a:pt x="21" y="23"/>
                    </a:cubicBezTo>
                    <a:cubicBezTo>
                      <a:pt x="19" y="22"/>
                      <a:pt x="16" y="22"/>
                      <a:pt x="14" y="22"/>
                    </a:cubicBezTo>
                    <a:cubicBezTo>
                      <a:pt x="10" y="22"/>
                      <a:pt x="9" y="23"/>
                      <a:pt x="6" y="25"/>
                    </a:cubicBezTo>
                    <a:cubicBezTo>
                      <a:pt x="4" y="27"/>
                      <a:pt x="0" y="29"/>
                      <a:pt x="1" y="32"/>
                    </a:cubicBezTo>
                    <a:cubicBezTo>
                      <a:pt x="4" y="32"/>
                      <a:pt x="8" y="32"/>
                      <a:pt x="11" y="30"/>
                    </a:cubicBezTo>
                    <a:cubicBezTo>
                      <a:pt x="9" y="32"/>
                      <a:pt x="7" y="36"/>
                      <a:pt x="7" y="38"/>
                    </a:cubicBezTo>
                    <a:cubicBezTo>
                      <a:pt x="7" y="43"/>
                      <a:pt x="12" y="44"/>
                      <a:pt x="16" y="42"/>
                    </a:cubicBezTo>
                    <a:cubicBezTo>
                      <a:pt x="18" y="41"/>
                      <a:pt x="20" y="39"/>
                      <a:pt x="23" y="37"/>
                    </a:cubicBezTo>
                    <a:cubicBezTo>
                      <a:pt x="23" y="38"/>
                      <a:pt x="24" y="39"/>
                      <a:pt x="24" y="40"/>
                    </a:cubicBezTo>
                    <a:cubicBezTo>
                      <a:pt x="27" y="43"/>
                      <a:pt x="33" y="42"/>
                      <a:pt x="37" y="41"/>
                    </a:cubicBezTo>
                    <a:cubicBezTo>
                      <a:pt x="41" y="40"/>
                      <a:pt x="44" y="38"/>
                      <a:pt x="46" y="34"/>
                    </a:cubicBezTo>
                    <a:cubicBezTo>
                      <a:pt x="47" y="32"/>
                      <a:pt x="49" y="29"/>
                      <a:pt x="50" y="26"/>
                    </a:cubicBezTo>
                    <a:cubicBezTo>
                      <a:pt x="54" y="28"/>
                      <a:pt x="65" y="25"/>
                      <a:pt x="63" y="19"/>
                    </a:cubicBezTo>
                    <a:cubicBezTo>
                      <a:pt x="62" y="16"/>
                      <a:pt x="59" y="15"/>
                      <a:pt x="56" y="14"/>
                    </a:cubicBezTo>
                    <a:cubicBezTo>
                      <a:pt x="59" y="12"/>
                      <a:pt x="64" y="10"/>
                      <a:pt x="65" y="6"/>
                    </a:cubicBezTo>
                    <a:cubicBezTo>
                      <a:pt x="66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0"/>
              <p:cNvSpPr/>
              <p:nvPr/>
            </p:nvSpPr>
            <p:spPr bwMode="auto">
              <a:xfrm>
                <a:off x="4629150" y="10569575"/>
                <a:ext cx="165100" cy="241300"/>
              </a:xfrm>
              <a:custGeom>
                <a:avLst/>
                <a:gdLst>
                  <a:gd name="T0" fmla="*/ 6 w 39"/>
                  <a:gd name="T1" fmla="*/ 19 h 57"/>
                  <a:gd name="T2" fmla="*/ 5 w 39"/>
                  <a:gd name="T3" fmla="*/ 21 h 57"/>
                  <a:gd name="T4" fmla="*/ 4 w 39"/>
                  <a:gd name="T5" fmla="*/ 32 h 57"/>
                  <a:gd name="T6" fmla="*/ 9 w 39"/>
                  <a:gd name="T7" fmla="*/ 39 h 57"/>
                  <a:gd name="T8" fmla="*/ 16 w 39"/>
                  <a:gd name="T9" fmla="*/ 43 h 57"/>
                  <a:gd name="T10" fmla="*/ 23 w 39"/>
                  <a:gd name="T11" fmla="*/ 54 h 57"/>
                  <a:gd name="T12" fmla="*/ 27 w 39"/>
                  <a:gd name="T13" fmla="*/ 48 h 57"/>
                  <a:gd name="T14" fmla="*/ 34 w 39"/>
                  <a:gd name="T15" fmla="*/ 55 h 57"/>
                  <a:gd name="T16" fmla="*/ 39 w 39"/>
                  <a:gd name="T17" fmla="*/ 50 h 57"/>
                  <a:gd name="T18" fmla="*/ 34 w 39"/>
                  <a:gd name="T19" fmla="*/ 40 h 57"/>
                  <a:gd name="T20" fmla="*/ 26 w 39"/>
                  <a:gd name="T21" fmla="*/ 35 h 57"/>
                  <a:gd name="T22" fmla="*/ 21 w 39"/>
                  <a:gd name="T23" fmla="*/ 20 h 57"/>
                  <a:gd name="T24" fmla="*/ 19 w 39"/>
                  <a:gd name="T25" fmla="*/ 18 h 57"/>
                  <a:gd name="T26" fmla="*/ 20 w 39"/>
                  <a:gd name="T27" fmla="*/ 11 h 57"/>
                  <a:gd name="T28" fmla="*/ 17 w 39"/>
                  <a:gd name="T29" fmla="*/ 5 h 57"/>
                  <a:gd name="T30" fmla="*/ 11 w 39"/>
                  <a:gd name="T31" fmla="*/ 1 h 57"/>
                  <a:gd name="T32" fmla="*/ 13 w 39"/>
                  <a:gd name="T33" fmla="*/ 9 h 57"/>
                  <a:gd name="T34" fmla="*/ 6 w 39"/>
                  <a:gd name="T35" fmla="*/ 6 h 57"/>
                  <a:gd name="T36" fmla="*/ 2 w 39"/>
                  <a:gd name="T37" fmla="*/ 13 h 57"/>
                  <a:gd name="T38" fmla="*/ 6 w 39"/>
                  <a:gd name="T39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7">
                    <a:moveTo>
                      <a:pt x="6" y="19"/>
                    </a:moveTo>
                    <a:cubicBezTo>
                      <a:pt x="6" y="20"/>
                      <a:pt x="5" y="20"/>
                      <a:pt x="5" y="21"/>
                    </a:cubicBezTo>
                    <a:cubicBezTo>
                      <a:pt x="2" y="24"/>
                      <a:pt x="2" y="29"/>
                      <a:pt x="4" y="32"/>
                    </a:cubicBezTo>
                    <a:cubicBezTo>
                      <a:pt x="5" y="36"/>
                      <a:pt x="6" y="37"/>
                      <a:pt x="9" y="39"/>
                    </a:cubicBezTo>
                    <a:cubicBezTo>
                      <a:pt x="11" y="40"/>
                      <a:pt x="14" y="42"/>
                      <a:pt x="16" y="43"/>
                    </a:cubicBezTo>
                    <a:cubicBezTo>
                      <a:pt x="15" y="46"/>
                      <a:pt x="17" y="56"/>
                      <a:pt x="23" y="54"/>
                    </a:cubicBezTo>
                    <a:cubicBezTo>
                      <a:pt x="25" y="53"/>
                      <a:pt x="26" y="50"/>
                      <a:pt x="27" y="48"/>
                    </a:cubicBezTo>
                    <a:cubicBezTo>
                      <a:pt x="29" y="50"/>
                      <a:pt x="31" y="54"/>
                      <a:pt x="34" y="55"/>
                    </a:cubicBezTo>
                    <a:cubicBezTo>
                      <a:pt x="37" y="57"/>
                      <a:pt x="39" y="52"/>
                      <a:pt x="39" y="50"/>
                    </a:cubicBezTo>
                    <a:cubicBezTo>
                      <a:pt x="39" y="47"/>
                      <a:pt x="36" y="42"/>
                      <a:pt x="34" y="40"/>
                    </a:cubicBezTo>
                    <a:cubicBezTo>
                      <a:pt x="32" y="39"/>
                      <a:pt x="29" y="36"/>
                      <a:pt x="26" y="35"/>
                    </a:cubicBezTo>
                    <a:cubicBezTo>
                      <a:pt x="27" y="29"/>
                      <a:pt x="25" y="24"/>
                      <a:pt x="21" y="20"/>
                    </a:cubicBezTo>
                    <a:cubicBezTo>
                      <a:pt x="20" y="19"/>
                      <a:pt x="20" y="18"/>
                      <a:pt x="19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9"/>
                      <a:pt x="18" y="7"/>
                      <a:pt x="17" y="5"/>
                    </a:cubicBezTo>
                    <a:cubicBezTo>
                      <a:pt x="16" y="3"/>
                      <a:pt x="14" y="0"/>
                      <a:pt x="11" y="1"/>
                    </a:cubicBezTo>
                    <a:cubicBezTo>
                      <a:pt x="11" y="4"/>
                      <a:pt x="11" y="7"/>
                      <a:pt x="13" y="9"/>
                    </a:cubicBezTo>
                    <a:cubicBezTo>
                      <a:pt x="11" y="8"/>
                      <a:pt x="8" y="6"/>
                      <a:pt x="6" y="6"/>
                    </a:cubicBezTo>
                    <a:cubicBezTo>
                      <a:pt x="1" y="6"/>
                      <a:pt x="0" y="10"/>
                      <a:pt x="2" y="13"/>
                    </a:cubicBezTo>
                    <a:cubicBezTo>
                      <a:pt x="3" y="15"/>
                      <a:pt x="5" y="18"/>
                      <a:pt x="6" y="19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81"/>
              <p:cNvSpPr/>
              <p:nvPr/>
            </p:nvSpPr>
            <p:spPr bwMode="auto">
              <a:xfrm>
                <a:off x="4837113" y="10602913"/>
                <a:ext cx="203200" cy="114300"/>
              </a:xfrm>
              <a:custGeom>
                <a:avLst/>
                <a:gdLst>
                  <a:gd name="T0" fmla="*/ 7 w 48"/>
                  <a:gd name="T1" fmla="*/ 17 h 27"/>
                  <a:gd name="T2" fmla="*/ 4 w 48"/>
                  <a:gd name="T3" fmla="*/ 22 h 27"/>
                  <a:gd name="T4" fmla="*/ 9 w 48"/>
                  <a:gd name="T5" fmla="*/ 26 h 27"/>
                  <a:gd name="T6" fmla="*/ 15 w 48"/>
                  <a:gd name="T7" fmla="*/ 23 h 27"/>
                  <a:gd name="T8" fmla="*/ 16 w 48"/>
                  <a:gd name="T9" fmla="*/ 25 h 27"/>
                  <a:gd name="T10" fmla="*/ 24 w 48"/>
                  <a:gd name="T11" fmla="*/ 27 h 27"/>
                  <a:gd name="T12" fmla="*/ 31 w 48"/>
                  <a:gd name="T13" fmla="*/ 23 h 27"/>
                  <a:gd name="T14" fmla="*/ 34 w 48"/>
                  <a:gd name="T15" fmla="*/ 18 h 27"/>
                  <a:gd name="T16" fmla="*/ 44 w 48"/>
                  <a:gd name="T17" fmla="*/ 14 h 27"/>
                  <a:gd name="T18" fmla="*/ 40 w 48"/>
                  <a:gd name="T19" fmla="*/ 10 h 27"/>
                  <a:gd name="T20" fmla="*/ 46 w 48"/>
                  <a:gd name="T21" fmla="*/ 6 h 27"/>
                  <a:gd name="T22" fmla="*/ 42 w 48"/>
                  <a:gd name="T23" fmla="*/ 1 h 27"/>
                  <a:gd name="T24" fmla="*/ 35 w 48"/>
                  <a:gd name="T25" fmla="*/ 4 h 27"/>
                  <a:gd name="T26" fmla="*/ 29 w 48"/>
                  <a:gd name="T27" fmla="*/ 9 h 27"/>
                  <a:gd name="T28" fmla="*/ 17 w 48"/>
                  <a:gd name="T29" fmla="*/ 12 h 27"/>
                  <a:gd name="T30" fmla="*/ 15 w 48"/>
                  <a:gd name="T31" fmla="*/ 13 h 27"/>
                  <a:gd name="T32" fmla="*/ 10 w 48"/>
                  <a:gd name="T33" fmla="*/ 12 h 27"/>
                  <a:gd name="T34" fmla="*/ 5 w 48"/>
                  <a:gd name="T35" fmla="*/ 13 h 27"/>
                  <a:gd name="T36" fmla="*/ 1 w 48"/>
                  <a:gd name="T37" fmla="*/ 17 h 27"/>
                  <a:gd name="T38" fmla="*/ 7 w 48"/>
                  <a:gd name="T3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27">
                    <a:moveTo>
                      <a:pt x="7" y="17"/>
                    </a:moveTo>
                    <a:cubicBezTo>
                      <a:pt x="6" y="18"/>
                      <a:pt x="4" y="20"/>
                      <a:pt x="4" y="22"/>
                    </a:cubicBezTo>
                    <a:cubicBezTo>
                      <a:pt x="3" y="26"/>
                      <a:pt x="7" y="27"/>
                      <a:pt x="9" y="26"/>
                    </a:cubicBezTo>
                    <a:cubicBezTo>
                      <a:pt x="11" y="25"/>
                      <a:pt x="13" y="24"/>
                      <a:pt x="15" y="23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7" y="27"/>
                      <a:pt x="22" y="27"/>
                      <a:pt x="24" y="27"/>
                    </a:cubicBezTo>
                    <a:cubicBezTo>
                      <a:pt x="27" y="26"/>
                      <a:pt x="29" y="25"/>
                      <a:pt x="31" y="23"/>
                    </a:cubicBezTo>
                    <a:cubicBezTo>
                      <a:pt x="32" y="22"/>
                      <a:pt x="33" y="20"/>
                      <a:pt x="34" y="18"/>
                    </a:cubicBezTo>
                    <a:cubicBezTo>
                      <a:pt x="37" y="19"/>
                      <a:pt x="45" y="19"/>
                      <a:pt x="44" y="14"/>
                    </a:cubicBezTo>
                    <a:cubicBezTo>
                      <a:pt x="44" y="12"/>
                      <a:pt x="41" y="11"/>
                      <a:pt x="40" y="10"/>
                    </a:cubicBezTo>
                    <a:cubicBezTo>
                      <a:pt x="42" y="9"/>
                      <a:pt x="45" y="8"/>
                      <a:pt x="46" y="6"/>
                    </a:cubicBezTo>
                    <a:cubicBezTo>
                      <a:pt x="48" y="3"/>
                      <a:pt x="45" y="1"/>
                      <a:pt x="42" y="1"/>
                    </a:cubicBezTo>
                    <a:cubicBezTo>
                      <a:pt x="40" y="0"/>
                      <a:pt x="36" y="3"/>
                      <a:pt x="35" y="4"/>
                    </a:cubicBezTo>
                    <a:cubicBezTo>
                      <a:pt x="33" y="5"/>
                      <a:pt x="31" y="7"/>
                      <a:pt x="29" y="9"/>
                    </a:cubicBezTo>
                    <a:cubicBezTo>
                      <a:pt x="25" y="8"/>
                      <a:pt x="20" y="9"/>
                      <a:pt x="17" y="12"/>
                    </a:cubicBezTo>
                    <a:cubicBezTo>
                      <a:pt x="16" y="12"/>
                      <a:pt x="15" y="12"/>
                      <a:pt x="15" y="13"/>
                    </a:cubicBezTo>
                    <a:cubicBezTo>
                      <a:pt x="13" y="12"/>
                      <a:pt x="12" y="12"/>
                      <a:pt x="10" y="12"/>
                    </a:cubicBezTo>
                    <a:cubicBezTo>
                      <a:pt x="8" y="11"/>
                      <a:pt x="7" y="12"/>
                      <a:pt x="5" y="13"/>
                    </a:cubicBezTo>
                    <a:cubicBezTo>
                      <a:pt x="3" y="14"/>
                      <a:pt x="0" y="15"/>
                      <a:pt x="1" y="17"/>
                    </a:cubicBezTo>
                    <a:cubicBezTo>
                      <a:pt x="3" y="17"/>
                      <a:pt x="6" y="18"/>
                      <a:pt x="7" y="17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82"/>
              <p:cNvSpPr/>
              <p:nvPr/>
            </p:nvSpPr>
            <p:spPr bwMode="auto">
              <a:xfrm>
                <a:off x="4484688" y="10802938"/>
                <a:ext cx="4763" cy="12700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2"/>
                      <a:pt x="0" y="1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83"/>
              <p:cNvSpPr/>
              <p:nvPr/>
            </p:nvSpPr>
            <p:spPr bwMode="auto">
              <a:xfrm>
                <a:off x="4489450" y="10747375"/>
                <a:ext cx="66675" cy="71438"/>
              </a:xfrm>
              <a:custGeom>
                <a:avLst/>
                <a:gdLst>
                  <a:gd name="T0" fmla="*/ 0 w 16"/>
                  <a:gd name="T1" fmla="*/ 16 h 17"/>
                  <a:gd name="T2" fmla="*/ 0 w 16"/>
                  <a:gd name="T3" fmla="*/ 17 h 17"/>
                  <a:gd name="T4" fmla="*/ 0 w 16"/>
                  <a:gd name="T5" fmla="*/ 17 h 17"/>
                  <a:gd name="T6" fmla="*/ 0 w 16"/>
                  <a:gd name="T7" fmla="*/ 17 h 17"/>
                  <a:gd name="T8" fmla="*/ 0 w 16"/>
                  <a:gd name="T9" fmla="*/ 16 h 17"/>
                  <a:gd name="T10" fmla="*/ 0 w 16"/>
                  <a:gd name="T11" fmla="*/ 16 h 17"/>
                  <a:gd name="T12" fmla="*/ 0 w 16"/>
                  <a:gd name="T13" fmla="*/ 17 h 17"/>
                  <a:gd name="T14" fmla="*/ 0 w 16"/>
                  <a:gd name="T15" fmla="*/ 17 h 17"/>
                  <a:gd name="T16" fmla="*/ 0 w 16"/>
                  <a:gd name="T17" fmla="*/ 17 h 17"/>
                  <a:gd name="T18" fmla="*/ 0 w 16"/>
                  <a:gd name="T19" fmla="*/ 17 h 17"/>
                  <a:gd name="T20" fmla="*/ 4 w 16"/>
                  <a:gd name="T21" fmla="*/ 16 h 17"/>
                  <a:gd name="T22" fmla="*/ 1 w 16"/>
                  <a:gd name="T23" fmla="*/ 17 h 17"/>
                  <a:gd name="T24" fmla="*/ 7 w 16"/>
                  <a:gd name="T25" fmla="*/ 17 h 17"/>
                  <a:gd name="T26" fmla="*/ 13 w 16"/>
                  <a:gd name="T27" fmla="*/ 16 h 17"/>
                  <a:gd name="T28" fmla="*/ 15 w 16"/>
                  <a:gd name="T29" fmla="*/ 13 h 17"/>
                  <a:gd name="T30" fmla="*/ 12 w 16"/>
                  <a:gd name="T31" fmla="*/ 9 h 17"/>
                  <a:gd name="T32" fmla="*/ 9 w 16"/>
                  <a:gd name="T33" fmla="*/ 4 h 17"/>
                  <a:gd name="T34" fmla="*/ 4 w 16"/>
                  <a:gd name="T35" fmla="*/ 1 h 17"/>
                  <a:gd name="T36" fmla="*/ 3 w 16"/>
                  <a:gd name="T37" fmla="*/ 3 h 17"/>
                  <a:gd name="T38" fmla="*/ 2 w 16"/>
                  <a:gd name="T39" fmla="*/ 8 h 17"/>
                  <a:gd name="T40" fmla="*/ 0 w 16"/>
                  <a:gd name="T41" fmla="*/ 16 h 17"/>
                  <a:gd name="T42" fmla="*/ 0 w 16"/>
                  <a:gd name="T4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0" y="16"/>
                    </a:move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2" y="17"/>
                      <a:pt x="1" y="17"/>
                    </a:cubicBezTo>
                    <a:cubicBezTo>
                      <a:pt x="3" y="17"/>
                      <a:pt x="5" y="17"/>
                      <a:pt x="7" y="17"/>
                    </a:cubicBezTo>
                    <a:cubicBezTo>
                      <a:pt x="9" y="17"/>
                      <a:pt x="11" y="17"/>
                      <a:pt x="13" y="16"/>
                    </a:cubicBezTo>
                    <a:cubicBezTo>
                      <a:pt x="15" y="16"/>
                      <a:pt x="16" y="15"/>
                      <a:pt x="15" y="13"/>
                    </a:cubicBezTo>
                    <a:cubicBezTo>
                      <a:pt x="14" y="12"/>
                      <a:pt x="13" y="10"/>
                      <a:pt x="12" y="9"/>
                    </a:cubicBezTo>
                    <a:cubicBezTo>
                      <a:pt x="11" y="7"/>
                      <a:pt x="10" y="6"/>
                      <a:pt x="9" y="4"/>
                    </a:cubicBezTo>
                    <a:cubicBezTo>
                      <a:pt x="8" y="3"/>
                      <a:pt x="6" y="0"/>
                      <a:pt x="4" y="1"/>
                    </a:cubicBezTo>
                    <a:cubicBezTo>
                      <a:pt x="4" y="1"/>
                      <a:pt x="4" y="3"/>
                      <a:pt x="3" y="3"/>
                    </a:cubicBezTo>
                    <a:cubicBezTo>
                      <a:pt x="3" y="5"/>
                      <a:pt x="2" y="6"/>
                      <a:pt x="2" y="8"/>
                    </a:cubicBezTo>
                    <a:cubicBezTo>
                      <a:pt x="1" y="10"/>
                      <a:pt x="0" y="1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84"/>
              <p:cNvSpPr/>
              <p:nvPr/>
            </p:nvSpPr>
            <p:spPr bwMode="auto">
              <a:xfrm>
                <a:off x="4489450" y="10815638"/>
                <a:ext cx="0" cy="317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85"/>
              <p:cNvSpPr/>
              <p:nvPr/>
            </p:nvSpPr>
            <p:spPr bwMode="auto">
              <a:xfrm>
                <a:off x="4514850" y="109505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86"/>
              <p:cNvSpPr/>
              <p:nvPr/>
            </p:nvSpPr>
            <p:spPr bwMode="auto">
              <a:xfrm>
                <a:off x="4514850" y="10925175"/>
                <a:ext cx="71438" cy="76200"/>
              </a:xfrm>
              <a:custGeom>
                <a:avLst/>
                <a:gdLst>
                  <a:gd name="T0" fmla="*/ 1 w 17"/>
                  <a:gd name="T1" fmla="*/ 5 h 18"/>
                  <a:gd name="T2" fmla="*/ 0 w 17"/>
                  <a:gd name="T3" fmla="*/ 6 h 18"/>
                  <a:gd name="T4" fmla="*/ 0 w 17"/>
                  <a:gd name="T5" fmla="*/ 6 h 18"/>
                  <a:gd name="T6" fmla="*/ 0 w 17"/>
                  <a:gd name="T7" fmla="*/ 6 h 18"/>
                  <a:gd name="T8" fmla="*/ 0 w 17"/>
                  <a:gd name="T9" fmla="*/ 6 h 18"/>
                  <a:gd name="T10" fmla="*/ 0 w 17"/>
                  <a:gd name="T11" fmla="*/ 6 h 18"/>
                  <a:gd name="T12" fmla="*/ 0 w 17"/>
                  <a:gd name="T13" fmla="*/ 6 h 18"/>
                  <a:gd name="T14" fmla="*/ 0 w 17"/>
                  <a:gd name="T15" fmla="*/ 6 h 18"/>
                  <a:gd name="T16" fmla="*/ 0 w 17"/>
                  <a:gd name="T17" fmla="*/ 6 h 18"/>
                  <a:gd name="T18" fmla="*/ 0 w 17"/>
                  <a:gd name="T19" fmla="*/ 6 h 18"/>
                  <a:gd name="T20" fmla="*/ 0 w 17"/>
                  <a:gd name="T21" fmla="*/ 6 h 18"/>
                  <a:gd name="T22" fmla="*/ 2 w 17"/>
                  <a:gd name="T23" fmla="*/ 9 h 18"/>
                  <a:gd name="T24" fmla="*/ 0 w 17"/>
                  <a:gd name="T25" fmla="*/ 7 h 18"/>
                  <a:gd name="T26" fmla="*/ 3 w 17"/>
                  <a:gd name="T27" fmla="*/ 12 h 18"/>
                  <a:gd name="T28" fmla="*/ 8 w 17"/>
                  <a:gd name="T29" fmla="*/ 16 h 18"/>
                  <a:gd name="T30" fmla="*/ 11 w 17"/>
                  <a:gd name="T31" fmla="*/ 16 h 18"/>
                  <a:gd name="T32" fmla="*/ 13 w 17"/>
                  <a:gd name="T33" fmla="*/ 11 h 18"/>
                  <a:gd name="T34" fmla="*/ 15 w 17"/>
                  <a:gd name="T35" fmla="*/ 6 h 18"/>
                  <a:gd name="T36" fmla="*/ 15 w 17"/>
                  <a:gd name="T37" fmla="*/ 0 h 18"/>
                  <a:gd name="T38" fmla="*/ 12 w 17"/>
                  <a:gd name="T39" fmla="*/ 1 h 18"/>
                  <a:gd name="T40" fmla="*/ 8 w 17"/>
                  <a:gd name="T41" fmla="*/ 2 h 18"/>
                  <a:gd name="T42" fmla="*/ 1 w 17"/>
                  <a:gd name="T43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8">
                    <a:moveTo>
                      <a:pt x="1" y="5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0" y="7"/>
                    </a:cubicBezTo>
                    <a:cubicBezTo>
                      <a:pt x="1" y="9"/>
                      <a:pt x="3" y="10"/>
                      <a:pt x="3" y="12"/>
                    </a:cubicBezTo>
                    <a:cubicBezTo>
                      <a:pt x="5" y="13"/>
                      <a:pt x="6" y="15"/>
                      <a:pt x="8" y="16"/>
                    </a:cubicBezTo>
                    <a:cubicBezTo>
                      <a:pt x="9" y="17"/>
                      <a:pt x="10" y="18"/>
                      <a:pt x="11" y="16"/>
                    </a:cubicBezTo>
                    <a:cubicBezTo>
                      <a:pt x="12" y="14"/>
                      <a:pt x="13" y="13"/>
                      <a:pt x="13" y="11"/>
                    </a:cubicBezTo>
                    <a:cubicBezTo>
                      <a:pt x="14" y="9"/>
                      <a:pt x="14" y="7"/>
                      <a:pt x="15" y="6"/>
                    </a:cubicBezTo>
                    <a:cubicBezTo>
                      <a:pt x="15" y="4"/>
                      <a:pt x="17" y="1"/>
                      <a:pt x="15" y="0"/>
                    </a:cubicBezTo>
                    <a:cubicBezTo>
                      <a:pt x="14" y="0"/>
                      <a:pt x="13" y="0"/>
                      <a:pt x="12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5" y="3"/>
                      <a:pt x="3" y="4"/>
                      <a:pt x="1" y="5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87"/>
              <p:cNvSpPr/>
              <p:nvPr/>
            </p:nvSpPr>
            <p:spPr bwMode="auto">
              <a:xfrm>
                <a:off x="4514850" y="10942638"/>
                <a:ext cx="7938" cy="793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1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88"/>
              <p:cNvSpPr/>
              <p:nvPr/>
            </p:nvSpPr>
            <p:spPr bwMode="auto">
              <a:xfrm>
                <a:off x="7310438" y="11166475"/>
                <a:ext cx="12700" cy="952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9797846" y="6240401"/>
              <a:ext cx="2397125" cy="3457574"/>
              <a:chOff x="10875963" y="9499600"/>
              <a:chExt cx="2397125" cy="3457575"/>
            </a:xfrm>
          </p:grpSpPr>
          <p:sp>
            <p:nvSpPr>
              <p:cNvPr id="92" name="Freeform 89"/>
              <p:cNvSpPr>
                <a:spLocks noEditPoints="1"/>
              </p:cNvSpPr>
              <p:nvPr/>
            </p:nvSpPr>
            <p:spPr bwMode="auto">
              <a:xfrm>
                <a:off x="10875963" y="9499600"/>
                <a:ext cx="2397125" cy="3457575"/>
              </a:xfrm>
              <a:custGeom>
                <a:avLst/>
                <a:gdLst>
                  <a:gd name="T0" fmla="*/ 458 w 566"/>
                  <a:gd name="T1" fmla="*/ 688 h 815"/>
                  <a:gd name="T2" fmla="*/ 422 w 566"/>
                  <a:gd name="T3" fmla="*/ 624 h 815"/>
                  <a:gd name="T4" fmla="*/ 406 w 566"/>
                  <a:gd name="T5" fmla="*/ 560 h 815"/>
                  <a:gd name="T6" fmla="*/ 373 w 566"/>
                  <a:gd name="T7" fmla="*/ 492 h 815"/>
                  <a:gd name="T8" fmla="*/ 356 w 566"/>
                  <a:gd name="T9" fmla="*/ 438 h 815"/>
                  <a:gd name="T10" fmla="*/ 316 w 566"/>
                  <a:gd name="T11" fmla="*/ 316 h 815"/>
                  <a:gd name="T12" fmla="*/ 300 w 566"/>
                  <a:gd name="T13" fmla="*/ 283 h 815"/>
                  <a:gd name="T14" fmla="*/ 265 w 566"/>
                  <a:gd name="T15" fmla="*/ 207 h 815"/>
                  <a:gd name="T16" fmla="*/ 349 w 566"/>
                  <a:gd name="T17" fmla="*/ 287 h 815"/>
                  <a:gd name="T18" fmla="*/ 363 w 566"/>
                  <a:gd name="T19" fmla="*/ 217 h 815"/>
                  <a:gd name="T20" fmla="*/ 392 w 566"/>
                  <a:gd name="T21" fmla="*/ 211 h 815"/>
                  <a:gd name="T22" fmla="*/ 410 w 566"/>
                  <a:gd name="T23" fmla="*/ 277 h 815"/>
                  <a:gd name="T24" fmla="*/ 431 w 566"/>
                  <a:gd name="T25" fmla="*/ 411 h 815"/>
                  <a:gd name="T26" fmla="*/ 518 w 566"/>
                  <a:gd name="T27" fmla="*/ 271 h 815"/>
                  <a:gd name="T28" fmla="*/ 462 w 566"/>
                  <a:gd name="T29" fmla="*/ 200 h 815"/>
                  <a:gd name="T30" fmla="*/ 377 w 566"/>
                  <a:gd name="T31" fmla="*/ 168 h 815"/>
                  <a:gd name="T32" fmla="*/ 328 w 566"/>
                  <a:gd name="T33" fmla="*/ 153 h 815"/>
                  <a:gd name="T34" fmla="*/ 271 w 566"/>
                  <a:gd name="T35" fmla="*/ 156 h 815"/>
                  <a:gd name="T36" fmla="*/ 295 w 566"/>
                  <a:gd name="T37" fmla="*/ 134 h 815"/>
                  <a:gd name="T38" fmla="*/ 363 w 566"/>
                  <a:gd name="T39" fmla="*/ 105 h 815"/>
                  <a:gd name="T40" fmla="*/ 405 w 566"/>
                  <a:gd name="T41" fmla="*/ 103 h 815"/>
                  <a:gd name="T42" fmla="*/ 453 w 566"/>
                  <a:gd name="T43" fmla="*/ 126 h 815"/>
                  <a:gd name="T44" fmla="*/ 431 w 566"/>
                  <a:gd name="T45" fmla="*/ 83 h 815"/>
                  <a:gd name="T46" fmla="*/ 355 w 566"/>
                  <a:gd name="T47" fmla="*/ 68 h 815"/>
                  <a:gd name="T48" fmla="*/ 335 w 566"/>
                  <a:gd name="T49" fmla="*/ 80 h 815"/>
                  <a:gd name="T50" fmla="*/ 261 w 566"/>
                  <a:gd name="T51" fmla="*/ 94 h 815"/>
                  <a:gd name="T52" fmla="*/ 208 w 566"/>
                  <a:gd name="T53" fmla="*/ 137 h 815"/>
                  <a:gd name="T54" fmla="*/ 171 w 566"/>
                  <a:gd name="T55" fmla="*/ 158 h 815"/>
                  <a:gd name="T56" fmla="*/ 178 w 566"/>
                  <a:gd name="T57" fmla="*/ 114 h 815"/>
                  <a:gd name="T58" fmla="*/ 163 w 566"/>
                  <a:gd name="T59" fmla="*/ 59 h 815"/>
                  <a:gd name="T60" fmla="*/ 120 w 566"/>
                  <a:gd name="T61" fmla="*/ 11 h 815"/>
                  <a:gd name="T62" fmla="*/ 60 w 566"/>
                  <a:gd name="T63" fmla="*/ 7 h 815"/>
                  <a:gd name="T64" fmla="*/ 6 w 566"/>
                  <a:gd name="T65" fmla="*/ 52 h 815"/>
                  <a:gd name="T66" fmla="*/ 13 w 566"/>
                  <a:gd name="T67" fmla="*/ 123 h 815"/>
                  <a:gd name="T68" fmla="*/ 60 w 566"/>
                  <a:gd name="T69" fmla="*/ 155 h 815"/>
                  <a:gd name="T70" fmla="*/ 86 w 566"/>
                  <a:gd name="T71" fmla="*/ 183 h 815"/>
                  <a:gd name="T72" fmla="*/ 97 w 566"/>
                  <a:gd name="T73" fmla="*/ 248 h 815"/>
                  <a:gd name="T74" fmla="*/ 119 w 566"/>
                  <a:gd name="T75" fmla="*/ 291 h 815"/>
                  <a:gd name="T76" fmla="*/ 137 w 566"/>
                  <a:gd name="T77" fmla="*/ 348 h 815"/>
                  <a:gd name="T78" fmla="*/ 148 w 566"/>
                  <a:gd name="T79" fmla="*/ 385 h 815"/>
                  <a:gd name="T80" fmla="*/ 171 w 566"/>
                  <a:gd name="T81" fmla="*/ 432 h 815"/>
                  <a:gd name="T82" fmla="*/ 163 w 566"/>
                  <a:gd name="T83" fmla="*/ 489 h 815"/>
                  <a:gd name="T84" fmla="*/ 202 w 566"/>
                  <a:gd name="T85" fmla="*/ 505 h 815"/>
                  <a:gd name="T86" fmla="*/ 262 w 566"/>
                  <a:gd name="T87" fmla="*/ 547 h 815"/>
                  <a:gd name="T88" fmla="*/ 245 w 566"/>
                  <a:gd name="T89" fmla="*/ 637 h 815"/>
                  <a:gd name="T90" fmla="*/ 197 w 566"/>
                  <a:gd name="T91" fmla="*/ 760 h 815"/>
                  <a:gd name="T92" fmla="*/ 243 w 566"/>
                  <a:gd name="T93" fmla="*/ 814 h 815"/>
                  <a:gd name="T94" fmla="*/ 327 w 566"/>
                  <a:gd name="T95" fmla="*/ 775 h 815"/>
                  <a:gd name="T96" fmla="*/ 268 w 566"/>
                  <a:gd name="T97" fmla="*/ 728 h 815"/>
                  <a:gd name="T98" fmla="*/ 327 w 566"/>
                  <a:gd name="T99" fmla="*/ 681 h 815"/>
                  <a:gd name="T100" fmla="*/ 329 w 566"/>
                  <a:gd name="T101" fmla="*/ 567 h 815"/>
                  <a:gd name="T102" fmla="*/ 339 w 566"/>
                  <a:gd name="T103" fmla="*/ 550 h 815"/>
                  <a:gd name="T104" fmla="*/ 361 w 566"/>
                  <a:gd name="T105" fmla="*/ 661 h 815"/>
                  <a:gd name="T106" fmla="*/ 377 w 566"/>
                  <a:gd name="T107" fmla="*/ 749 h 815"/>
                  <a:gd name="T108" fmla="*/ 467 w 566"/>
                  <a:gd name="T109" fmla="*/ 779 h 815"/>
                  <a:gd name="T110" fmla="*/ 446 w 566"/>
                  <a:gd name="T111" fmla="*/ 238 h 815"/>
                  <a:gd name="T112" fmla="*/ 508 w 566"/>
                  <a:gd name="T113" fmla="*/ 270 h 815"/>
                  <a:gd name="T114" fmla="*/ 490 w 566"/>
                  <a:gd name="T115" fmla="*/ 278 h 815"/>
                  <a:gd name="T116" fmla="*/ 424 w 566"/>
                  <a:gd name="T117" fmla="*/ 313 h 815"/>
                  <a:gd name="T118" fmla="*/ 336 w 566"/>
                  <a:gd name="T119" fmla="*/ 229 h 815"/>
                  <a:gd name="T120" fmla="*/ 314 w 566"/>
                  <a:gd name="T121" fmla="*/ 241 h 815"/>
                  <a:gd name="T122" fmla="*/ 316 w 566"/>
                  <a:gd name="T123" fmla="*/ 699 h 815"/>
                  <a:gd name="T124" fmla="*/ 309 w 566"/>
                  <a:gd name="T125" fmla="*/ 616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6" h="815">
                    <a:moveTo>
                      <a:pt x="544" y="732"/>
                    </a:moveTo>
                    <a:cubicBezTo>
                      <a:pt x="540" y="730"/>
                      <a:pt x="535" y="730"/>
                      <a:pt x="530" y="729"/>
                    </a:cubicBezTo>
                    <a:cubicBezTo>
                      <a:pt x="525" y="728"/>
                      <a:pt x="520" y="728"/>
                      <a:pt x="515" y="726"/>
                    </a:cubicBezTo>
                    <a:cubicBezTo>
                      <a:pt x="512" y="724"/>
                      <a:pt x="509" y="724"/>
                      <a:pt x="506" y="723"/>
                    </a:cubicBezTo>
                    <a:cubicBezTo>
                      <a:pt x="503" y="723"/>
                      <a:pt x="500" y="721"/>
                      <a:pt x="497" y="720"/>
                    </a:cubicBezTo>
                    <a:cubicBezTo>
                      <a:pt x="490" y="719"/>
                      <a:pt x="483" y="717"/>
                      <a:pt x="477" y="714"/>
                    </a:cubicBezTo>
                    <a:cubicBezTo>
                      <a:pt x="472" y="711"/>
                      <a:pt x="466" y="710"/>
                      <a:pt x="461" y="708"/>
                    </a:cubicBezTo>
                    <a:cubicBezTo>
                      <a:pt x="457" y="707"/>
                      <a:pt x="455" y="705"/>
                      <a:pt x="453" y="703"/>
                    </a:cubicBezTo>
                    <a:cubicBezTo>
                      <a:pt x="455" y="701"/>
                      <a:pt x="458" y="699"/>
                      <a:pt x="460" y="697"/>
                    </a:cubicBezTo>
                    <a:cubicBezTo>
                      <a:pt x="462" y="695"/>
                      <a:pt x="463" y="694"/>
                      <a:pt x="462" y="692"/>
                    </a:cubicBezTo>
                    <a:cubicBezTo>
                      <a:pt x="461" y="691"/>
                      <a:pt x="459" y="689"/>
                      <a:pt x="458" y="688"/>
                    </a:cubicBezTo>
                    <a:cubicBezTo>
                      <a:pt x="456" y="685"/>
                      <a:pt x="453" y="682"/>
                      <a:pt x="452" y="679"/>
                    </a:cubicBezTo>
                    <a:cubicBezTo>
                      <a:pt x="449" y="681"/>
                      <a:pt x="444" y="684"/>
                      <a:pt x="440" y="685"/>
                    </a:cubicBezTo>
                    <a:cubicBezTo>
                      <a:pt x="437" y="685"/>
                      <a:pt x="434" y="686"/>
                      <a:pt x="431" y="686"/>
                    </a:cubicBezTo>
                    <a:cubicBezTo>
                      <a:pt x="431" y="685"/>
                      <a:pt x="430" y="685"/>
                      <a:pt x="430" y="683"/>
                    </a:cubicBezTo>
                    <a:cubicBezTo>
                      <a:pt x="428" y="678"/>
                      <a:pt x="426" y="674"/>
                      <a:pt x="424" y="669"/>
                    </a:cubicBezTo>
                    <a:cubicBezTo>
                      <a:pt x="423" y="666"/>
                      <a:pt x="424" y="663"/>
                      <a:pt x="422" y="660"/>
                    </a:cubicBezTo>
                    <a:cubicBezTo>
                      <a:pt x="421" y="657"/>
                      <a:pt x="421" y="655"/>
                      <a:pt x="421" y="652"/>
                    </a:cubicBezTo>
                    <a:cubicBezTo>
                      <a:pt x="420" y="648"/>
                      <a:pt x="419" y="645"/>
                      <a:pt x="418" y="641"/>
                    </a:cubicBezTo>
                    <a:cubicBezTo>
                      <a:pt x="418" y="641"/>
                      <a:pt x="418" y="640"/>
                      <a:pt x="417" y="639"/>
                    </a:cubicBezTo>
                    <a:cubicBezTo>
                      <a:pt x="419" y="637"/>
                      <a:pt x="419" y="635"/>
                      <a:pt x="421" y="633"/>
                    </a:cubicBezTo>
                    <a:cubicBezTo>
                      <a:pt x="423" y="629"/>
                      <a:pt x="424" y="628"/>
                      <a:pt x="422" y="624"/>
                    </a:cubicBezTo>
                    <a:cubicBezTo>
                      <a:pt x="421" y="623"/>
                      <a:pt x="421" y="621"/>
                      <a:pt x="420" y="620"/>
                    </a:cubicBezTo>
                    <a:cubicBezTo>
                      <a:pt x="421" y="619"/>
                      <a:pt x="422" y="618"/>
                      <a:pt x="423" y="617"/>
                    </a:cubicBezTo>
                    <a:cubicBezTo>
                      <a:pt x="425" y="615"/>
                      <a:pt x="425" y="612"/>
                      <a:pt x="424" y="608"/>
                    </a:cubicBezTo>
                    <a:cubicBezTo>
                      <a:pt x="423" y="607"/>
                      <a:pt x="422" y="607"/>
                      <a:pt x="422" y="605"/>
                    </a:cubicBezTo>
                    <a:cubicBezTo>
                      <a:pt x="421" y="604"/>
                      <a:pt x="422" y="602"/>
                      <a:pt x="421" y="601"/>
                    </a:cubicBezTo>
                    <a:cubicBezTo>
                      <a:pt x="420" y="597"/>
                      <a:pt x="418" y="593"/>
                      <a:pt x="416" y="590"/>
                    </a:cubicBezTo>
                    <a:cubicBezTo>
                      <a:pt x="415" y="587"/>
                      <a:pt x="416" y="583"/>
                      <a:pt x="413" y="584"/>
                    </a:cubicBezTo>
                    <a:cubicBezTo>
                      <a:pt x="411" y="585"/>
                      <a:pt x="410" y="586"/>
                      <a:pt x="408" y="587"/>
                    </a:cubicBezTo>
                    <a:cubicBezTo>
                      <a:pt x="408" y="585"/>
                      <a:pt x="408" y="583"/>
                      <a:pt x="407" y="581"/>
                    </a:cubicBezTo>
                    <a:cubicBezTo>
                      <a:pt x="407" y="577"/>
                      <a:pt x="407" y="573"/>
                      <a:pt x="406" y="570"/>
                    </a:cubicBezTo>
                    <a:cubicBezTo>
                      <a:pt x="406" y="567"/>
                      <a:pt x="406" y="563"/>
                      <a:pt x="406" y="560"/>
                    </a:cubicBezTo>
                    <a:cubicBezTo>
                      <a:pt x="405" y="559"/>
                      <a:pt x="405" y="558"/>
                      <a:pt x="404" y="557"/>
                    </a:cubicBezTo>
                    <a:cubicBezTo>
                      <a:pt x="404" y="555"/>
                      <a:pt x="404" y="553"/>
                      <a:pt x="404" y="551"/>
                    </a:cubicBezTo>
                    <a:cubicBezTo>
                      <a:pt x="403" y="550"/>
                      <a:pt x="403" y="549"/>
                      <a:pt x="403" y="548"/>
                    </a:cubicBezTo>
                    <a:cubicBezTo>
                      <a:pt x="404" y="544"/>
                      <a:pt x="405" y="540"/>
                      <a:pt x="406" y="536"/>
                    </a:cubicBezTo>
                    <a:cubicBezTo>
                      <a:pt x="406" y="535"/>
                      <a:pt x="408" y="534"/>
                      <a:pt x="408" y="533"/>
                    </a:cubicBezTo>
                    <a:cubicBezTo>
                      <a:pt x="408" y="531"/>
                      <a:pt x="406" y="530"/>
                      <a:pt x="406" y="529"/>
                    </a:cubicBezTo>
                    <a:cubicBezTo>
                      <a:pt x="404" y="527"/>
                      <a:pt x="402" y="526"/>
                      <a:pt x="401" y="524"/>
                    </a:cubicBezTo>
                    <a:cubicBezTo>
                      <a:pt x="398" y="520"/>
                      <a:pt x="395" y="515"/>
                      <a:pt x="393" y="511"/>
                    </a:cubicBezTo>
                    <a:cubicBezTo>
                      <a:pt x="392" y="512"/>
                      <a:pt x="391" y="514"/>
                      <a:pt x="391" y="515"/>
                    </a:cubicBezTo>
                    <a:cubicBezTo>
                      <a:pt x="389" y="511"/>
                      <a:pt x="386" y="508"/>
                      <a:pt x="383" y="504"/>
                    </a:cubicBezTo>
                    <a:cubicBezTo>
                      <a:pt x="379" y="500"/>
                      <a:pt x="376" y="496"/>
                      <a:pt x="373" y="492"/>
                    </a:cubicBezTo>
                    <a:cubicBezTo>
                      <a:pt x="370" y="489"/>
                      <a:pt x="368" y="487"/>
                      <a:pt x="365" y="485"/>
                    </a:cubicBezTo>
                    <a:cubicBezTo>
                      <a:pt x="366" y="484"/>
                      <a:pt x="367" y="484"/>
                      <a:pt x="368" y="483"/>
                    </a:cubicBezTo>
                    <a:cubicBezTo>
                      <a:pt x="369" y="483"/>
                      <a:pt x="370" y="482"/>
                      <a:pt x="371" y="481"/>
                    </a:cubicBezTo>
                    <a:cubicBezTo>
                      <a:pt x="372" y="480"/>
                      <a:pt x="374" y="481"/>
                      <a:pt x="375" y="479"/>
                    </a:cubicBezTo>
                    <a:cubicBezTo>
                      <a:pt x="375" y="478"/>
                      <a:pt x="374" y="476"/>
                      <a:pt x="373" y="474"/>
                    </a:cubicBezTo>
                    <a:cubicBezTo>
                      <a:pt x="371" y="471"/>
                      <a:pt x="370" y="468"/>
                      <a:pt x="368" y="464"/>
                    </a:cubicBezTo>
                    <a:cubicBezTo>
                      <a:pt x="367" y="461"/>
                      <a:pt x="366" y="459"/>
                      <a:pt x="364" y="457"/>
                    </a:cubicBezTo>
                    <a:cubicBezTo>
                      <a:pt x="362" y="454"/>
                      <a:pt x="361" y="451"/>
                      <a:pt x="359" y="448"/>
                    </a:cubicBezTo>
                    <a:cubicBezTo>
                      <a:pt x="358" y="446"/>
                      <a:pt x="356" y="444"/>
                      <a:pt x="355" y="442"/>
                    </a:cubicBezTo>
                    <a:cubicBezTo>
                      <a:pt x="354" y="442"/>
                      <a:pt x="353" y="441"/>
                      <a:pt x="353" y="440"/>
                    </a:cubicBezTo>
                    <a:cubicBezTo>
                      <a:pt x="353" y="439"/>
                      <a:pt x="355" y="439"/>
                      <a:pt x="356" y="438"/>
                    </a:cubicBezTo>
                    <a:cubicBezTo>
                      <a:pt x="360" y="437"/>
                      <a:pt x="358" y="434"/>
                      <a:pt x="357" y="431"/>
                    </a:cubicBezTo>
                    <a:cubicBezTo>
                      <a:pt x="354" y="424"/>
                      <a:pt x="352" y="417"/>
                      <a:pt x="349" y="410"/>
                    </a:cubicBezTo>
                    <a:cubicBezTo>
                      <a:pt x="347" y="403"/>
                      <a:pt x="345" y="396"/>
                      <a:pt x="342" y="390"/>
                    </a:cubicBezTo>
                    <a:cubicBezTo>
                      <a:pt x="339" y="384"/>
                      <a:pt x="334" y="379"/>
                      <a:pt x="334" y="372"/>
                    </a:cubicBezTo>
                    <a:cubicBezTo>
                      <a:pt x="334" y="369"/>
                      <a:pt x="334" y="366"/>
                      <a:pt x="333" y="363"/>
                    </a:cubicBezTo>
                    <a:cubicBezTo>
                      <a:pt x="331" y="357"/>
                      <a:pt x="329" y="352"/>
                      <a:pt x="325" y="349"/>
                    </a:cubicBezTo>
                    <a:cubicBezTo>
                      <a:pt x="327" y="348"/>
                      <a:pt x="329" y="347"/>
                      <a:pt x="330" y="345"/>
                    </a:cubicBezTo>
                    <a:cubicBezTo>
                      <a:pt x="327" y="342"/>
                      <a:pt x="326" y="338"/>
                      <a:pt x="325" y="333"/>
                    </a:cubicBezTo>
                    <a:cubicBezTo>
                      <a:pt x="325" y="330"/>
                      <a:pt x="325" y="329"/>
                      <a:pt x="322" y="328"/>
                    </a:cubicBezTo>
                    <a:cubicBezTo>
                      <a:pt x="321" y="328"/>
                      <a:pt x="319" y="330"/>
                      <a:pt x="318" y="327"/>
                    </a:cubicBezTo>
                    <a:cubicBezTo>
                      <a:pt x="321" y="323"/>
                      <a:pt x="318" y="320"/>
                      <a:pt x="316" y="316"/>
                    </a:cubicBezTo>
                    <a:cubicBezTo>
                      <a:pt x="315" y="314"/>
                      <a:pt x="313" y="311"/>
                      <a:pt x="312" y="309"/>
                    </a:cubicBezTo>
                    <a:cubicBezTo>
                      <a:pt x="312" y="307"/>
                      <a:pt x="312" y="305"/>
                      <a:pt x="311" y="304"/>
                    </a:cubicBezTo>
                    <a:cubicBezTo>
                      <a:pt x="309" y="306"/>
                      <a:pt x="307" y="307"/>
                      <a:pt x="305" y="307"/>
                    </a:cubicBezTo>
                    <a:cubicBezTo>
                      <a:pt x="304" y="305"/>
                      <a:pt x="303" y="304"/>
                      <a:pt x="301" y="302"/>
                    </a:cubicBezTo>
                    <a:cubicBezTo>
                      <a:pt x="300" y="300"/>
                      <a:pt x="300" y="299"/>
                      <a:pt x="299" y="298"/>
                    </a:cubicBezTo>
                    <a:cubicBezTo>
                      <a:pt x="299" y="298"/>
                      <a:pt x="299" y="298"/>
                      <a:pt x="299" y="298"/>
                    </a:cubicBezTo>
                    <a:cubicBezTo>
                      <a:pt x="299" y="298"/>
                      <a:pt x="299" y="298"/>
                      <a:pt x="299" y="298"/>
                    </a:cubicBezTo>
                    <a:cubicBezTo>
                      <a:pt x="298" y="296"/>
                      <a:pt x="297" y="294"/>
                      <a:pt x="296" y="292"/>
                    </a:cubicBezTo>
                    <a:cubicBezTo>
                      <a:pt x="298" y="292"/>
                      <a:pt x="302" y="291"/>
                      <a:pt x="302" y="290"/>
                    </a:cubicBezTo>
                    <a:cubicBezTo>
                      <a:pt x="302" y="288"/>
                      <a:pt x="301" y="289"/>
                      <a:pt x="301" y="288"/>
                    </a:cubicBezTo>
                    <a:cubicBezTo>
                      <a:pt x="300" y="286"/>
                      <a:pt x="300" y="285"/>
                      <a:pt x="300" y="283"/>
                    </a:cubicBezTo>
                    <a:cubicBezTo>
                      <a:pt x="299" y="282"/>
                      <a:pt x="299" y="280"/>
                      <a:pt x="299" y="279"/>
                    </a:cubicBezTo>
                    <a:cubicBezTo>
                      <a:pt x="299" y="278"/>
                      <a:pt x="300" y="277"/>
                      <a:pt x="300" y="276"/>
                    </a:cubicBezTo>
                    <a:cubicBezTo>
                      <a:pt x="299" y="274"/>
                      <a:pt x="294" y="274"/>
                      <a:pt x="292" y="273"/>
                    </a:cubicBezTo>
                    <a:cubicBezTo>
                      <a:pt x="290" y="271"/>
                      <a:pt x="290" y="269"/>
                      <a:pt x="287" y="268"/>
                    </a:cubicBezTo>
                    <a:cubicBezTo>
                      <a:pt x="286" y="267"/>
                      <a:pt x="285" y="267"/>
                      <a:pt x="283" y="268"/>
                    </a:cubicBezTo>
                    <a:cubicBezTo>
                      <a:pt x="281" y="262"/>
                      <a:pt x="278" y="256"/>
                      <a:pt x="276" y="250"/>
                    </a:cubicBezTo>
                    <a:cubicBezTo>
                      <a:pt x="275" y="246"/>
                      <a:pt x="272" y="243"/>
                      <a:pt x="270" y="239"/>
                    </a:cubicBezTo>
                    <a:cubicBezTo>
                      <a:pt x="268" y="235"/>
                      <a:pt x="266" y="231"/>
                      <a:pt x="264" y="227"/>
                    </a:cubicBezTo>
                    <a:cubicBezTo>
                      <a:pt x="267" y="227"/>
                      <a:pt x="270" y="227"/>
                      <a:pt x="272" y="227"/>
                    </a:cubicBezTo>
                    <a:cubicBezTo>
                      <a:pt x="276" y="226"/>
                      <a:pt x="275" y="224"/>
                      <a:pt x="274" y="221"/>
                    </a:cubicBezTo>
                    <a:cubicBezTo>
                      <a:pt x="273" y="217"/>
                      <a:pt x="269" y="209"/>
                      <a:pt x="265" y="207"/>
                    </a:cubicBezTo>
                    <a:cubicBezTo>
                      <a:pt x="265" y="207"/>
                      <a:pt x="265" y="207"/>
                      <a:pt x="264" y="207"/>
                    </a:cubicBezTo>
                    <a:cubicBezTo>
                      <a:pt x="268" y="206"/>
                      <a:pt x="271" y="205"/>
                      <a:pt x="275" y="205"/>
                    </a:cubicBezTo>
                    <a:cubicBezTo>
                      <a:pt x="278" y="204"/>
                      <a:pt x="281" y="203"/>
                      <a:pt x="285" y="202"/>
                    </a:cubicBezTo>
                    <a:cubicBezTo>
                      <a:pt x="286" y="203"/>
                      <a:pt x="286" y="204"/>
                      <a:pt x="287" y="205"/>
                    </a:cubicBezTo>
                    <a:cubicBezTo>
                      <a:pt x="288" y="208"/>
                      <a:pt x="290" y="211"/>
                      <a:pt x="290" y="214"/>
                    </a:cubicBezTo>
                    <a:cubicBezTo>
                      <a:pt x="291" y="217"/>
                      <a:pt x="291" y="221"/>
                      <a:pt x="292" y="224"/>
                    </a:cubicBezTo>
                    <a:cubicBezTo>
                      <a:pt x="296" y="237"/>
                      <a:pt x="303" y="250"/>
                      <a:pt x="309" y="263"/>
                    </a:cubicBezTo>
                    <a:cubicBezTo>
                      <a:pt x="312" y="272"/>
                      <a:pt x="319" y="280"/>
                      <a:pt x="326" y="287"/>
                    </a:cubicBezTo>
                    <a:cubicBezTo>
                      <a:pt x="330" y="291"/>
                      <a:pt x="333" y="294"/>
                      <a:pt x="339" y="293"/>
                    </a:cubicBezTo>
                    <a:cubicBezTo>
                      <a:pt x="342" y="292"/>
                      <a:pt x="344" y="292"/>
                      <a:pt x="346" y="290"/>
                    </a:cubicBezTo>
                    <a:cubicBezTo>
                      <a:pt x="347" y="290"/>
                      <a:pt x="348" y="288"/>
                      <a:pt x="349" y="287"/>
                    </a:cubicBezTo>
                    <a:cubicBezTo>
                      <a:pt x="350" y="287"/>
                      <a:pt x="351" y="286"/>
                      <a:pt x="352" y="285"/>
                    </a:cubicBezTo>
                    <a:cubicBezTo>
                      <a:pt x="356" y="282"/>
                      <a:pt x="354" y="277"/>
                      <a:pt x="354" y="273"/>
                    </a:cubicBezTo>
                    <a:cubicBezTo>
                      <a:pt x="354" y="265"/>
                      <a:pt x="352" y="257"/>
                      <a:pt x="351" y="250"/>
                    </a:cubicBezTo>
                    <a:cubicBezTo>
                      <a:pt x="350" y="246"/>
                      <a:pt x="350" y="243"/>
                      <a:pt x="350" y="239"/>
                    </a:cubicBezTo>
                    <a:cubicBezTo>
                      <a:pt x="350" y="235"/>
                      <a:pt x="348" y="230"/>
                      <a:pt x="347" y="225"/>
                    </a:cubicBezTo>
                    <a:cubicBezTo>
                      <a:pt x="347" y="221"/>
                      <a:pt x="346" y="217"/>
                      <a:pt x="345" y="213"/>
                    </a:cubicBezTo>
                    <a:cubicBezTo>
                      <a:pt x="347" y="213"/>
                      <a:pt x="348" y="214"/>
                      <a:pt x="350" y="213"/>
                    </a:cubicBezTo>
                    <a:cubicBezTo>
                      <a:pt x="352" y="213"/>
                      <a:pt x="354" y="213"/>
                      <a:pt x="355" y="211"/>
                    </a:cubicBezTo>
                    <a:cubicBezTo>
                      <a:pt x="356" y="210"/>
                      <a:pt x="357" y="207"/>
                      <a:pt x="357" y="206"/>
                    </a:cubicBezTo>
                    <a:cubicBezTo>
                      <a:pt x="358" y="209"/>
                      <a:pt x="358" y="212"/>
                      <a:pt x="359" y="216"/>
                    </a:cubicBezTo>
                    <a:cubicBezTo>
                      <a:pt x="363" y="216"/>
                      <a:pt x="363" y="217"/>
                      <a:pt x="363" y="217"/>
                    </a:cubicBezTo>
                    <a:cubicBezTo>
                      <a:pt x="365" y="217"/>
                      <a:pt x="366" y="218"/>
                      <a:pt x="367" y="218"/>
                    </a:cubicBezTo>
                    <a:cubicBezTo>
                      <a:pt x="369" y="218"/>
                      <a:pt x="370" y="217"/>
                      <a:pt x="371" y="217"/>
                    </a:cubicBezTo>
                    <a:cubicBezTo>
                      <a:pt x="373" y="218"/>
                      <a:pt x="378" y="219"/>
                      <a:pt x="379" y="218"/>
                    </a:cubicBezTo>
                    <a:cubicBezTo>
                      <a:pt x="380" y="218"/>
                      <a:pt x="379" y="215"/>
                      <a:pt x="379" y="214"/>
                    </a:cubicBezTo>
                    <a:cubicBezTo>
                      <a:pt x="379" y="213"/>
                      <a:pt x="379" y="212"/>
                      <a:pt x="379" y="211"/>
                    </a:cubicBezTo>
                    <a:cubicBezTo>
                      <a:pt x="379" y="208"/>
                      <a:pt x="378" y="205"/>
                      <a:pt x="378" y="203"/>
                    </a:cubicBezTo>
                    <a:cubicBezTo>
                      <a:pt x="378" y="202"/>
                      <a:pt x="378" y="201"/>
                      <a:pt x="378" y="200"/>
                    </a:cubicBezTo>
                    <a:cubicBezTo>
                      <a:pt x="379" y="200"/>
                      <a:pt x="380" y="199"/>
                      <a:pt x="381" y="199"/>
                    </a:cubicBezTo>
                    <a:cubicBezTo>
                      <a:pt x="382" y="199"/>
                      <a:pt x="385" y="197"/>
                      <a:pt x="386" y="197"/>
                    </a:cubicBezTo>
                    <a:cubicBezTo>
                      <a:pt x="388" y="197"/>
                      <a:pt x="388" y="199"/>
                      <a:pt x="388" y="200"/>
                    </a:cubicBezTo>
                    <a:cubicBezTo>
                      <a:pt x="389" y="204"/>
                      <a:pt x="390" y="208"/>
                      <a:pt x="392" y="211"/>
                    </a:cubicBezTo>
                    <a:cubicBezTo>
                      <a:pt x="394" y="215"/>
                      <a:pt x="397" y="216"/>
                      <a:pt x="401" y="217"/>
                    </a:cubicBezTo>
                    <a:cubicBezTo>
                      <a:pt x="403" y="217"/>
                      <a:pt x="404" y="219"/>
                      <a:pt x="406" y="220"/>
                    </a:cubicBezTo>
                    <a:cubicBezTo>
                      <a:pt x="408" y="221"/>
                      <a:pt x="410" y="221"/>
                      <a:pt x="412" y="221"/>
                    </a:cubicBezTo>
                    <a:cubicBezTo>
                      <a:pt x="415" y="221"/>
                      <a:pt x="418" y="221"/>
                      <a:pt x="421" y="222"/>
                    </a:cubicBezTo>
                    <a:cubicBezTo>
                      <a:pt x="424" y="223"/>
                      <a:pt x="426" y="225"/>
                      <a:pt x="428" y="227"/>
                    </a:cubicBezTo>
                    <a:cubicBezTo>
                      <a:pt x="428" y="228"/>
                      <a:pt x="429" y="229"/>
                      <a:pt x="429" y="230"/>
                    </a:cubicBezTo>
                    <a:cubicBezTo>
                      <a:pt x="426" y="233"/>
                      <a:pt x="424" y="236"/>
                      <a:pt x="422" y="239"/>
                    </a:cubicBezTo>
                    <a:cubicBezTo>
                      <a:pt x="421" y="241"/>
                      <a:pt x="420" y="243"/>
                      <a:pt x="419" y="245"/>
                    </a:cubicBezTo>
                    <a:cubicBezTo>
                      <a:pt x="418" y="247"/>
                      <a:pt x="418" y="247"/>
                      <a:pt x="417" y="249"/>
                    </a:cubicBezTo>
                    <a:cubicBezTo>
                      <a:pt x="416" y="252"/>
                      <a:pt x="415" y="255"/>
                      <a:pt x="414" y="259"/>
                    </a:cubicBezTo>
                    <a:cubicBezTo>
                      <a:pt x="412" y="265"/>
                      <a:pt x="410" y="271"/>
                      <a:pt x="410" y="277"/>
                    </a:cubicBezTo>
                    <a:cubicBezTo>
                      <a:pt x="410" y="284"/>
                      <a:pt x="411" y="290"/>
                      <a:pt x="412" y="296"/>
                    </a:cubicBezTo>
                    <a:cubicBezTo>
                      <a:pt x="413" y="300"/>
                      <a:pt x="414" y="304"/>
                      <a:pt x="415" y="308"/>
                    </a:cubicBezTo>
                    <a:cubicBezTo>
                      <a:pt x="415" y="310"/>
                      <a:pt x="415" y="313"/>
                      <a:pt x="416" y="315"/>
                    </a:cubicBezTo>
                    <a:cubicBezTo>
                      <a:pt x="411" y="316"/>
                      <a:pt x="407" y="317"/>
                      <a:pt x="403" y="316"/>
                    </a:cubicBezTo>
                    <a:cubicBezTo>
                      <a:pt x="403" y="316"/>
                      <a:pt x="403" y="316"/>
                      <a:pt x="402" y="316"/>
                    </a:cubicBezTo>
                    <a:cubicBezTo>
                      <a:pt x="402" y="316"/>
                      <a:pt x="401" y="316"/>
                      <a:pt x="401" y="315"/>
                    </a:cubicBezTo>
                    <a:cubicBezTo>
                      <a:pt x="400" y="317"/>
                      <a:pt x="399" y="322"/>
                      <a:pt x="400" y="324"/>
                    </a:cubicBezTo>
                    <a:cubicBezTo>
                      <a:pt x="401" y="325"/>
                      <a:pt x="403" y="326"/>
                      <a:pt x="404" y="326"/>
                    </a:cubicBezTo>
                    <a:cubicBezTo>
                      <a:pt x="405" y="327"/>
                      <a:pt x="407" y="327"/>
                      <a:pt x="408" y="327"/>
                    </a:cubicBezTo>
                    <a:cubicBezTo>
                      <a:pt x="408" y="327"/>
                      <a:pt x="408" y="328"/>
                      <a:pt x="408" y="328"/>
                    </a:cubicBezTo>
                    <a:cubicBezTo>
                      <a:pt x="397" y="357"/>
                      <a:pt x="406" y="393"/>
                      <a:pt x="431" y="411"/>
                    </a:cubicBezTo>
                    <a:cubicBezTo>
                      <a:pt x="467" y="437"/>
                      <a:pt x="515" y="433"/>
                      <a:pt x="541" y="403"/>
                    </a:cubicBezTo>
                    <a:cubicBezTo>
                      <a:pt x="554" y="388"/>
                      <a:pt x="566" y="362"/>
                      <a:pt x="564" y="341"/>
                    </a:cubicBezTo>
                    <a:cubicBezTo>
                      <a:pt x="562" y="328"/>
                      <a:pt x="548" y="292"/>
                      <a:pt x="531" y="287"/>
                    </a:cubicBezTo>
                    <a:cubicBezTo>
                      <a:pt x="532" y="286"/>
                      <a:pt x="533" y="286"/>
                      <a:pt x="535" y="285"/>
                    </a:cubicBezTo>
                    <a:cubicBezTo>
                      <a:pt x="536" y="284"/>
                      <a:pt x="538" y="283"/>
                      <a:pt x="539" y="282"/>
                    </a:cubicBezTo>
                    <a:cubicBezTo>
                      <a:pt x="542" y="281"/>
                      <a:pt x="545" y="277"/>
                      <a:pt x="541" y="275"/>
                    </a:cubicBezTo>
                    <a:cubicBezTo>
                      <a:pt x="538" y="274"/>
                      <a:pt x="535" y="276"/>
                      <a:pt x="533" y="277"/>
                    </a:cubicBezTo>
                    <a:cubicBezTo>
                      <a:pt x="530" y="278"/>
                      <a:pt x="528" y="280"/>
                      <a:pt x="525" y="281"/>
                    </a:cubicBezTo>
                    <a:cubicBezTo>
                      <a:pt x="525" y="281"/>
                      <a:pt x="524" y="281"/>
                      <a:pt x="524" y="282"/>
                    </a:cubicBezTo>
                    <a:cubicBezTo>
                      <a:pt x="523" y="278"/>
                      <a:pt x="522" y="276"/>
                      <a:pt x="520" y="273"/>
                    </a:cubicBezTo>
                    <a:cubicBezTo>
                      <a:pt x="520" y="272"/>
                      <a:pt x="519" y="272"/>
                      <a:pt x="518" y="271"/>
                    </a:cubicBezTo>
                    <a:cubicBezTo>
                      <a:pt x="518" y="271"/>
                      <a:pt x="518" y="270"/>
                      <a:pt x="518" y="269"/>
                    </a:cubicBezTo>
                    <a:cubicBezTo>
                      <a:pt x="517" y="269"/>
                      <a:pt x="516" y="268"/>
                      <a:pt x="516" y="267"/>
                    </a:cubicBezTo>
                    <a:cubicBezTo>
                      <a:pt x="515" y="267"/>
                      <a:pt x="515" y="266"/>
                      <a:pt x="514" y="265"/>
                    </a:cubicBezTo>
                    <a:cubicBezTo>
                      <a:pt x="510" y="258"/>
                      <a:pt x="505" y="249"/>
                      <a:pt x="499" y="243"/>
                    </a:cubicBezTo>
                    <a:cubicBezTo>
                      <a:pt x="496" y="239"/>
                      <a:pt x="492" y="236"/>
                      <a:pt x="488" y="233"/>
                    </a:cubicBezTo>
                    <a:cubicBezTo>
                      <a:pt x="487" y="232"/>
                      <a:pt x="485" y="230"/>
                      <a:pt x="483" y="229"/>
                    </a:cubicBezTo>
                    <a:cubicBezTo>
                      <a:pt x="482" y="228"/>
                      <a:pt x="481" y="227"/>
                      <a:pt x="480" y="226"/>
                    </a:cubicBezTo>
                    <a:cubicBezTo>
                      <a:pt x="479" y="226"/>
                      <a:pt x="479" y="225"/>
                      <a:pt x="479" y="224"/>
                    </a:cubicBezTo>
                    <a:cubicBezTo>
                      <a:pt x="478" y="221"/>
                      <a:pt x="477" y="221"/>
                      <a:pt x="476" y="219"/>
                    </a:cubicBezTo>
                    <a:cubicBezTo>
                      <a:pt x="475" y="217"/>
                      <a:pt x="474" y="214"/>
                      <a:pt x="473" y="211"/>
                    </a:cubicBezTo>
                    <a:cubicBezTo>
                      <a:pt x="470" y="206"/>
                      <a:pt x="467" y="203"/>
                      <a:pt x="462" y="200"/>
                    </a:cubicBezTo>
                    <a:cubicBezTo>
                      <a:pt x="460" y="199"/>
                      <a:pt x="459" y="198"/>
                      <a:pt x="458" y="197"/>
                    </a:cubicBezTo>
                    <a:cubicBezTo>
                      <a:pt x="456" y="196"/>
                      <a:pt x="454" y="195"/>
                      <a:pt x="453" y="194"/>
                    </a:cubicBezTo>
                    <a:cubicBezTo>
                      <a:pt x="450" y="192"/>
                      <a:pt x="448" y="192"/>
                      <a:pt x="445" y="190"/>
                    </a:cubicBezTo>
                    <a:cubicBezTo>
                      <a:pt x="440" y="188"/>
                      <a:pt x="435" y="186"/>
                      <a:pt x="429" y="184"/>
                    </a:cubicBezTo>
                    <a:cubicBezTo>
                      <a:pt x="427" y="183"/>
                      <a:pt x="424" y="183"/>
                      <a:pt x="421" y="182"/>
                    </a:cubicBezTo>
                    <a:cubicBezTo>
                      <a:pt x="420" y="181"/>
                      <a:pt x="418" y="180"/>
                      <a:pt x="417" y="180"/>
                    </a:cubicBezTo>
                    <a:cubicBezTo>
                      <a:pt x="416" y="179"/>
                      <a:pt x="414" y="180"/>
                      <a:pt x="412" y="179"/>
                    </a:cubicBezTo>
                    <a:cubicBezTo>
                      <a:pt x="406" y="177"/>
                      <a:pt x="399" y="175"/>
                      <a:pt x="392" y="173"/>
                    </a:cubicBezTo>
                    <a:cubicBezTo>
                      <a:pt x="390" y="172"/>
                      <a:pt x="387" y="172"/>
                      <a:pt x="385" y="172"/>
                    </a:cubicBezTo>
                    <a:cubicBezTo>
                      <a:pt x="382" y="171"/>
                      <a:pt x="380" y="169"/>
                      <a:pt x="377" y="169"/>
                    </a:cubicBezTo>
                    <a:cubicBezTo>
                      <a:pt x="377" y="169"/>
                      <a:pt x="377" y="168"/>
                      <a:pt x="377" y="168"/>
                    </a:cubicBezTo>
                    <a:cubicBezTo>
                      <a:pt x="377" y="166"/>
                      <a:pt x="378" y="161"/>
                      <a:pt x="376" y="159"/>
                    </a:cubicBezTo>
                    <a:cubicBezTo>
                      <a:pt x="374" y="158"/>
                      <a:pt x="371" y="160"/>
                      <a:pt x="368" y="160"/>
                    </a:cubicBezTo>
                    <a:cubicBezTo>
                      <a:pt x="367" y="160"/>
                      <a:pt x="365" y="159"/>
                      <a:pt x="364" y="159"/>
                    </a:cubicBezTo>
                    <a:cubicBezTo>
                      <a:pt x="364" y="156"/>
                      <a:pt x="364" y="153"/>
                      <a:pt x="364" y="150"/>
                    </a:cubicBezTo>
                    <a:cubicBezTo>
                      <a:pt x="363" y="147"/>
                      <a:pt x="363" y="146"/>
                      <a:pt x="359" y="146"/>
                    </a:cubicBezTo>
                    <a:cubicBezTo>
                      <a:pt x="355" y="146"/>
                      <a:pt x="355" y="148"/>
                      <a:pt x="354" y="151"/>
                    </a:cubicBezTo>
                    <a:cubicBezTo>
                      <a:pt x="352" y="155"/>
                      <a:pt x="351" y="158"/>
                      <a:pt x="349" y="163"/>
                    </a:cubicBezTo>
                    <a:cubicBezTo>
                      <a:pt x="348" y="162"/>
                      <a:pt x="346" y="162"/>
                      <a:pt x="344" y="161"/>
                    </a:cubicBezTo>
                    <a:cubicBezTo>
                      <a:pt x="341" y="160"/>
                      <a:pt x="338" y="159"/>
                      <a:pt x="335" y="159"/>
                    </a:cubicBezTo>
                    <a:cubicBezTo>
                      <a:pt x="335" y="157"/>
                      <a:pt x="334" y="155"/>
                      <a:pt x="334" y="155"/>
                    </a:cubicBezTo>
                    <a:cubicBezTo>
                      <a:pt x="333" y="154"/>
                      <a:pt x="330" y="154"/>
                      <a:pt x="328" y="153"/>
                    </a:cubicBezTo>
                    <a:cubicBezTo>
                      <a:pt x="326" y="153"/>
                      <a:pt x="325" y="153"/>
                      <a:pt x="324" y="155"/>
                    </a:cubicBezTo>
                    <a:cubicBezTo>
                      <a:pt x="324" y="156"/>
                      <a:pt x="324" y="156"/>
                      <a:pt x="324" y="157"/>
                    </a:cubicBezTo>
                    <a:cubicBezTo>
                      <a:pt x="322" y="157"/>
                      <a:pt x="319" y="156"/>
                      <a:pt x="317" y="157"/>
                    </a:cubicBezTo>
                    <a:cubicBezTo>
                      <a:pt x="313" y="157"/>
                      <a:pt x="309" y="156"/>
                      <a:pt x="305" y="155"/>
                    </a:cubicBezTo>
                    <a:cubicBezTo>
                      <a:pt x="302" y="154"/>
                      <a:pt x="297" y="155"/>
                      <a:pt x="293" y="155"/>
                    </a:cubicBezTo>
                    <a:cubicBezTo>
                      <a:pt x="293" y="155"/>
                      <a:pt x="293" y="155"/>
                      <a:pt x="292" y="155"/>
                    </a:cubicBezTo>
                    <a:cubicBezTo>
                      <a:pt x="292" y="154"/>
                      <a:pt x="292" y="153"/>
                      <a:pt x="292" y="152"/>
                    </a:cubicBezTo>
                    <a:cubicBezTo>
                      <a:pt x="292" y="151"/>
                      <a:pt x="294" y="149"/>
                      <a:pt x="292" y="147"/>
                    </a:cubicBezTo>
                    <a:cubicBezTo>
                      <a:pt x="291" y="146"/>
                      <a:pt x="289" y="147"/>
                      <a:pt x="288" y="148"/>
                    </a:cubicBezTo>
                    <a:cubicBezTo>
                      <a:pt x="284" y="148"/>
                      <a:pt x="280" y="149"/>
                      <a:pt x="277" y="150"/>
                    </a:cubicBezTo>
                    <a:cubicBezTo>
                      <a:pt x="273" y="150"/>
                      <a:pt x="272" y="153"/>
                      <a:pt x="271" y="156"/>
                    </a:cubicBezTo>
                    <a:cubicBezTo>
                      <a:pt x="270" y="156"/>
                      <a:pt x="270" y="156"/>
                      <a:pt x="269" y="156"/>
                    </a:cubicBezTo>
                    <a:cubicBezTo>
                      <a:pt x="268" y="156"/>
                      <a:pt x="267" y="156"/>
                      <a:pt x="267" y="157"/>
                    </a:cubicBezTo>
                    <a:cubicBezTo>
                      <a:pt x="266" y="157"/>
                      <a:pt x="265" y="157"/>
                      <a:pt x="265" y="156"/>
                    </a:cubicBezTo>
                    <a:cubicBezTo>
                      <a:pt x="262" y="157"/>
                      <a:pt x="259" y="157"/>
                      <a:pt x="256" y="158"/>
                    </a:cubicBezTo>
                    <a:cubicBezTo>
                      <a:pt x="254" y="158"/>
                      <a:pt x="252" y="158"/>
                      <a:pt x="250" y="158"/>
                    </a:cubicBezTo>
                    <a:cubicBezTo>
                      <a:pt x="251" y="157"/>
                      <a:pt x="253" y="156"/>
                      <a:pt x="254" y="155"/>
                    </a:cubicBezTo>
                    <a:cubicBezTo>
                      <a:pt x="258" y="153"/>
                      <a:pt x="261" y="150"/>
                      <a:pt x="264" y="147"/>
                    </a:cubicBezTo>
                    <a:cubicBezTo>
                      <a:pt x="266" y="144"/>
                      <a:pt x="269" y="143"/>
                      <a:pt x="272" y="142"/>
                    </a:cubicBezTo>
                    <a:cubicBezTo>
                      <a:pt x="273" y="142"/>
                      <a:pt x="274" y="142"/>
                      <a:pt x="276" y="142"/>
                    </a:cubicBezTo>
                    <a:cubicBezTo>
                      <a:pt x="278" y="142"/>
                      <a:pt x="280" y="141"/>
                      <a:pt x="282" y="140"/>
                    </a:cubicBezTo>
                    <a:cubicBezTo>
                      <a:pt x="286" y="138"/>
                      <a:pt x="290" y="136"/>
                      <a:pt x="295" y="134"/>
                    </a:cubicBezTo>
                    <a:cubicBezTo>
                      <a:pt x="299" y="132"/>
                      <a:pt x="304" y="131"/>
                      <a:pt x="307" y="129"/>
                    </a:cubicBezTo>
                    <a:cubicBezTo>
                      <a:pt x="312" y="125"/>
                      <a:pt x="318" y="122"/>
                      <a:pt x="324" y="119"/>
                    </a:cubicBezTo>
                    <a:cubicBezTo>
                      <a:pt x="327" y="117"/>
                      <a:pt x="331" y="117"/>
                      <a:pt x="335" y="116"/>
                    </a:cubicBezTo>
                    <a:cubicBezTo>
                      <a:pt x="337" y="116"/>
                      <a:pt x="340" y="114"/>
                      <a:pt x="342" y="113"/>
                    </a:cubicBezTo>
                    <a:cubicBezTo>
                      <a:pt x="342" y="114"/>
                      <a:pt x="342" y="114"/>
                      <a:pt x="342" y="114"/>
                    </a:cubicBezTo>
                    <a:cubicBezTo>
                      <a:pt x="342" y="116"/>
                      <a:pt x="343" y="121"/>
                      <a:pt x="344" y="122"/>
                    </a:cubicBezTo>
                    <a:cubicBezTo>
                      <a:pt x="345" y="123"/>
                      <a:pt x="351" y="121"/>
                      <a:pt x="352" y="120"/>
                    </a:cubicBezTo>
                    <a:cubicBezTo>
                      <a:pt x="353" y="120"/>
                      <a:pt x="359" y="120"/>
                      <a:pt x="360" y="119"/>
                    </a:cubicBezTo>
                    <a:cubicBezTo>
                      <a:pt x="361" y="118"/>
                      <a:pt x="359" y="112"/>
                      <a:pt x="359" y="111"/>
                    </a:cubicBezTo>
                    <a:cubicBezTo>
                      <a:pt x="359" y="110"/>
                      <a:pt x="358" y="108"/>
                      <a:pt x="358" y="106"/>
                    </a:cubicBezTo>
                    <a:cubicBezTo>
                      <a:pt x="360" y="106"/>
                      <a:pt x="361" y="105"/>
                      <a:pt x="363" y="105"/>
                    </a:cubicBezTo>
                    <a:cubicBezTo>
                      <a:pt x="364" y="104"/>
                      <a:pt x="366" y="104"/>
                      <a:pt x="367" y="103"/>
                    </a:cubicBezTo>
                    <a:cubicBezTo>
                      <a:pt x="369" y="106"/>
                      <a:pt x="371" y="109"/>
                      <a:pt x="373" y="112"/>
                    </a:cubicBezTo>
                    <a:cubicBezTo>
                      <a:pt x="375" y="117"/>
                      <a:pt x="379" y="122"/>
                      <a:pt x="383" y="126"/>
                    </a:cubicBezTo>
                    <a:cubicBezTo>
                      <a:pt x="386" y="129"/>
                      <a:pt x="386" y="129"/>
                      <a:pt x="389" y="126"/>
                    </a:cubicBezTo>
                    <a:cubicBezTo>
                      <a:pt x="391" y="125"/>
                      <a:pt x="393" y="123"/>
                      <a:pt x="396" y="123"/>
                    </a:cubicBezTo>
                    <a:cubicBezTo>
                      <a:pt x="396" y="119"/>
                      <a:pt x="394" y="116"/>
                      <a:pt x="392" y="113"/>
                    </a:cubicBezTo>
                    <a:cubicBezTo>
                      <a:pt x="390" y="110"/>
                      <a:pt x="389" y="107"/>
                      <a:pt x="387" y="104"/>
                    </a:cubicBezTo>
                    <a:cubicBezTo>
                      <a:pt x="386" y="102"/>
                      <a:pt x="384" y="99"/>
                      <a:pt x="383" y="97"/>
                    </a:cubicBezTo>
                    <a:cubicBezTo>
                      <a:pt x="384" y="98"/>
                      <a:pt x="385" y="100"/>
                      <a:pt x="387" y="101"/>
                    </a:cubicBezTo>
                    <a:cubicBezTo>
                      <a:pt x="389" y="102"/>
                      <a:pt x="392" y="102"/>
                      <a:pt x="394" y="103"/>
                    </a:cubicBezTo>
                    <a:cubicBezTo>
                      <a:pt x="398" y="103"/>
                      <a:pt x="401" y="103"/>
                      <a:pt x="405" y="103"/>
                    </a:cubicBezTo>
                    <a:cubicBezTo>
                      <a:pt x="409" y="103"/>
                      <a:pt x="411" y="105"/>
                      <a:pt x="415" y="107"/>
                    </a:cubicBezTo>
                    <a:cubicBezTo>
                      <a:pt x="419" y="109"/>
                      <a:pt x="423" y="111"/>
                      <a:pt x="426" y="114"/>
                    </a:cubicBezTo>
                    <a:cubicBezTo>
                      <a:pt x="429" y="116"/>
                      <a:pt x="430" y="120"/>
                      <a:pt x="432" y="121"/>
                    </a:cubicBezTo>
                    <a:cubicBezTo>
                      <a:pt x="433" y="123"/>
                      <a:pt x="438" y="124"/>
                      <a:pt x="439" y="121"/>
                    </a:cubicBezTo>
                    <a:cubicBezTo>
                      <a:pt x="440" y="118"/>
                      <a:pt x="437" y="115"/>
                      <a:pt x="435" y="113"/>
                    </a:cubicBezTo>
                    <a:cubicBezTo>
                      <a:pt x="434" y="111"/>
                      <a:pt x="434" y="109"/>
                      <a:pt x="434" y="106"/>
                    </a:cubicBezTo>
                    <a:cubicBezTo>
                      <a:pt x="434" y="100"/>
                      <a:pt x="441" y="107"/>
                      <a:pt x="443" y="110"/>
                    </a:cubicBezTo>
                    <a:cubicBezTo>
                      <a:pt x="444" y="112"/>
                      <a:pt x="445" y="116"/>
                      <a:pt x="446" y="118"/>
                    </a:cubicBezTo>
                    <a:cubicBezTo>
                      <a:pt x="447" y="121"/>
                      <a:pt x="446" y="122"/>
                      <a:pt x="445" y="125"/>
                    </a:cubicBezTo>
                    <a:cubicBezTo>
                      <a:pt x="445" y="128"/>
                      <a:pt x="447" y="130"/>
                      <a:pt x="450" y="128"/>
                    </a:cubicBezTo>
                    <a:cubicBezTo>
                      <a:pt x="451" y="128"/>
                      <a:pt x="452" y="126"/>
                      <a:pt x="453" y="126"/>
                    </a:cubicBezTo>
                    <a:cubicBezTo>
                      <a:pt x="454" y="127"/>
                      <a:pt x="454" y="129"/>
                      <a:pt x="455" y="129"/>
                    </a:cubicBezTo>
                    <a:cubicBezTo>
                      <a:pt x="457" y="130"/>
                      <a:pt x="460" y="129"/>
                      <a:pt x="461" y="127"/>
                    </a:cubicBezTo>
                    <a:cubicBezTo>
                      <a:pt x="462" y="126"/>
                      <a:pt x="462" y="122"/>
                      <a:pt x="461" y="120"/>
                    </a:cubicBezTo>
                    <a:cubicBezTo>
                      <a:pt x="462" y="121"/>
                      <a:pt x="462" y="122"/>
                      <a:pt x="464" y="122"/>
                    </a:cubicBezTo>
                    <a:cubicBezTo>
                      <a:pt x="465" y="122"/>
                      <a:pt x="466" y="121"/>
                      <a:pt x="466" y="120"/>
                    </a:cubicBezTo>
                    <a:cubicBezTo>
                      <a:pt x="467" y="118"/>
                      <a:pt x="466" y="113"/>
                      <a:pt x="465" y="111"/>
                    </a:cubicBezTo>
                    <a:cubicBezTo>
                      <a:pt x="464" y="110"/>
                      <a:pt x="463" y="110"/>
                      <a:pt x="462" y="108"/>
                    </a:cubicBezTo>
                    <a:cubicBezTo>
                      <a:pt x="461" y="106"/>
                      <a:pt x="461" y="105"/>
                      <a:pt x="459" y="103"/>
                    </a:cubicBezTo>
                    <a:cubicBezTo>
                      <a:pt x="458" y="100"/>
                      <a:pt x="456" y="97"/>
                      <a:pt x="454" y="95"/>
                    </a:cubicBezTo>
                    <a:cubicBezTo>
                      <a:pt x="450" y="92"/>
                      <a:pt x="446" y="92"/>
                      <a:pt x="443" y="90"/>
                    </a:cubicBezTo>
                    <a:cubicBezTo>
                      <a:pt x="439" y="87"/>
                      <a:pt x="436" y="85"/>
                      <a:pt x="431" y="83"/>
                    </a:cubicBezTo>
                    <a:cubicBezTo>
                      <a:pt x="428" y="82"/>
                      <a:pt x="424" y="81"/>
                      <a:pt x="421" y="79"/>
                    </a:cubicBezTo>
                    <a:cubicBezTo>
                      <a:pt x="418" y="78"/>
                      <a:pt x="415" y="77"/>
                      <a:pt x="412" y="76"/>
                    </a:cubicBezTo>
                    <a:cubicBezTo>
                      <a:pt x="408" y="74"/>
                      <a:pt x="403" y="72"/>
                      <a:pt x="397" y="71"/>
                    </a:cubicBezTo>
                    <a:cubicBezTo>
                      <a:pt x="394" y="70"/>
                      <a:pt x="392" y="71"/>
                      <a:pt x="389" y="70"/>
                    </a:cubicBezTo>
                    <a:cubicBezTo>
                      <a:pt x="386" y="70"/>
                      <a:pt x="384" y="70"/>
                      <a:pt x="381" y="70"/>
                    </a:cubicBezTo>
                    <a:cubicBezTo>
                      <a:pt x="379" y="70"/>
                      <a:pt x="376" y="70"/>
                      <a:pt x="373" y="71"/>
                    </a:cubicBezTo>
                    <a:cubicBezTo>
                      <a:pt x="372" y="71"/>
                      <a:pt x="371" y="71"/>
                      <a:pt x="371" y="72"/>
                    </a:cubicBezTo>
                    <a:cubicBezTo>
                      <a:pt x="370" y="70"/>
                      <a:pt x="370" y="69"/>
                      <a:pt x="369" y="68"/>
                    </a:cubicBezTo>
                    <a:cubicBezTo>
                      <a:pt x="368" y="64"/>
                      <a:pt x="367" y="64"/>
                      <a:pt x="363" y="65"/>
                    </a:cubicBezTo>
                    <a:cubicBezTo>
                      <a:pt x="360" y="65"/>
                      <a:pt x="358" y="66"/>
                      <a:pt x="356" y="65"/>
                    </a:cubicBezTo>
                    <a:cubicBezTo>
                      <a:pt x="356" y="65"/>
                      <a:pt x="356" y="66"/>
                      <a:pt x="355" y="68"/>
                    </a:cubicBezTo>
                    <a:cubicBezTo>
                      <a:pt x="355" y="69"/>
                      <a:pt x="355" y="70"/>
                      <a:pt x="355" y="70"/>
                    </a:cubicBezTo>
                    <a:cubicBezTo>
                      <a:pt x="355" y="70"/>
                      <a:pt x="355" y="70"/>
                      <a:pt x="355" y="70"/>
                    </a:cubicBezTo>
                    <a:cubicBezTo>
                      <a:pt x="355" y="70"/>
                      <a:pt x="355" y="70"/>
                      <a:pt x="355" y="70"/>
                    </a:cubicBezTo>
                    <a:cubicBezTo>
                      <a:pt x="356" y="72"/>
                      <a:pt x="356" y="73"/>
                      <a:pt x="357" y="75"/>
                    </a:cubicBezTo>
                    <a:cubicBezTo>
                      <a:pt x="357" y="75"/>
                      <a:pt x="356" y="75"/>
                      <a:pt x="356" y="75"/>
                    </a:cubicBezTo>
                    <a:cubicBezTo>
                      <a:pt x="356" y="74"/>
                      <a:pt x="355" y="72"/>
                      <a:pt x="355" y="70"/>
                    </a:cubicBezTo>
                    <a:cubicBezTo>
                      <a:pt x="355" y="70"/>
                      <a:pt x="354" y="70"/>
                      <a:pt x="354" y="69"/>
                    </a:cubicBezTo>
                    <a:cubicBezTo>
                      <a:pt x="352" y="69"/>
                      <a:pt x="347" y="70"/>
                      <a:pt x="346" y="71"/>
                    </a:cubicBezTo>
                    <a:cubicBezTo>
                      <a:pt x="343" y="72"/>
                      <a:pt x="341" y="73"/>
                      <a:pt x="338" y="74"/>
                    </a:cubicBezTo>
                    <a:cubicBezTo>
                      <a:pt x="334" y="74"/>
                      <a:pt x="335" y="74"/>
                      <a:pt x="335" y="78"/>
                    </a:cubicBezTo>
                    <a:cubicBezTo>
                      <a:pt x="335" y="79"/>
                      <a:pt x="335" y="80"/>
                      <a:pt x="335" y="80"/>
                    </a:cubicBezTo>
                    <a:cubicBezTo>
                      <a:pt x="334" y="80"/>
                      <a:pt x="334" y="80"/>
                      <a:pt x="333" y="81"/>
                    </a:cubicBezTo>
                    <a:cubicBezTo>
                      <a:pt x="331" y="81"/>
                      <a:pt x="329" y="81"/>
                      <a:pt x="328" y="81"/>
                    </a:cubicBezTo>
                    <a:cubicBezTo>
                      <a:pt x="326" y="82"/>
                      <a:pt x="325" y="82"/>
                      <a:pt x="323" y="82"/>
                    </a:cubicBezTo>
                    <a:cubicBezTo>
                      <a:pt x="321" y="82"/>
                      <a:pt x="320" y="83"/>
                      <a:pt x="318" y="83"/>
                    </a:cubicBezTo>
                    <a:cubicBezTo>
                      <a:pt x="314" y="84"/>
                      <a:pt x="311" y="84"/>
                      <a:pt x="307" y="84"/>
                    </a:cubicBezTo>
                    <a:cubicBezTo>
                      <a:pt x="305" y="84"/>
                      <a:pt x="303" y="84"/>
                      <a:pt x="300" y="84"/>
                    </a:cubicBezTo>
                    <a:cubicBezTo>
                      <a:pt x="299" y="84"/>
                      <a:pt x="297" y="84"/>
                      <a:pt x="296" y="84"/>
                    </a:cubicBezTo>
                    <a:cubicBezTo>
                      <a:pt x="292" y="84"/>
                      <a:pt x="288" y="85"/>
                      <a:pt x="285" y="86"/>
                    </a:cubicBezTo>
                    <a:cubicBezTo>
                      <a:pt x="281" y="87"/>
                      <a:pt x="277" y="87"/>
                      <a:pt x="274" y="89"/>
                    </a:cubicBezTo>
                    <a:cubicBezTo>
                      <a:pt x="271" y="90"/>
                      <a:pt x="268" y="91"/>
                      <a:pt x="266" y="92"/>
                    </a:cubicBezTo>
                    <a:cubicBezTo>
                      <a:pt x="264" y="92"/>
                      <a:pt x="263" y="93"/>
                      <a:pt x="261" y="94"/>
                    </a:cubicBezTo>
                    <a:cubicBezTo>
                      <a:pt x="260" y="95"/>
                      <a:pt x="259" y="95"/>
                      <a:pt x="257" y="96"/>
                    </a:cubicBezTo>
                    <a:cubicBezTo>
                      <a:pt x="257" y="96"/>
                      <a:pt x="256" y="97"/>
                      <a:pt x="255" y="98"/>
                    </a:cubicBezTo>
                    <a:cubicBezTo>
                      <a:pt x="254" y="99"/>
                      <a:pt x="253" y="100"/>
                      <a:pt x="251" y="101"/>
                    </a:cubicBezTo>
                    <a:cubicBezTo>
                      <a:pt x="247" y="104"/>
                      <a:pt x="243" y="108"/>
                      <a:pt x="239" y="112"/>
                    </a:cubicBezTo>
                    <a:cubicBezTo>
                      <a:pt x="235" y="117"/>
                      <a:pt x="232" y="122"/>
                      <a:pt x="226" y="125"/>
                    </a:cubicBezTo>
                    <a:cubicBezTo>
                      <a:pt x="225" y="126"/>
                      <a:pt x="224" y="127"/>
                      <a:pt x="222" y="128"/>
                    </a:cubicBezTo>
                    <a:cubicBezTo>
                      <a:pt x="221" y="125"/>
                      <a:pt x="219" y="122"/>
                      <a:pt x="217" y="120"/>
                    </a:cubicBezTo>
                    <a:cubicBezTo>
                      <a:pt x="216" y="120"/>
                      <a:pt x="214" y="123"/>
                      <a:pt x="212" y="124"/>
                    </a:cubicBezTo>
                    <a:cubicBezTo>
                      <a:pt x="211" y="124"/>
                      <a:pt x="210" y="126"/>
                      <a:pt x="209" y="126"/>
                    </a:cubicBezTo>
                    <a:cubicBezTo>
                      <a:pt x="206" y="128"/>
                      <a:pt x="204" y="128"/>
                      <a:pt x="205" y="132"/>
                    </a:cubicBezTo>
                    <a:cubicBezTo>
                      <a:pt x="205" y="134"/>
                      <a:pt x="207" y="136"/>
                      <a:pt x="208" y="137"/>
                    </a:cubicBezTo>
                    <a:cubicBezTo>
                      <a:pt x="207" y="138"/>
                      <a:pt x="206" y="139"/>
                      <a:pt x="205" y="140"/>
                    </a:cubicBezTo>
                    <a:cubicBezTo>
                      <a:pt x="204" y="141"/>
                      <a:pt x="202" y="141"/>
                      <a:pt x="201" y="141"/>
                    </a:cubicBezTo>
                    <a:cubicBezTo>
                      <a:pt x="200" y="142"/>
                      <a:pt x="199" y="143"/>
                      <a:pt x="198" y="143"/>
                    </a:cubicBezTo>
                    <a:cubicBezTo>
                      <a:pt x="198" y="144"/>
                      <a:pt x="197" y="144"/>
                      <a:pt x="197" y="144"/>
                    </a:cubicBezTo>
                    <a:cubicBezTo>
                      <a:pt x="197" y="144"/>
                      <a:pt x="197" y="144"/>
                      <a:pt x="197" y="144"/>
                    </a:cubicBezTo>
                    <a:cubicBezTo>
                      <a:pt x="195" y="142"/>
                      <a:pt x="195" y="138"/>
                      <a:pt x="192" y="137"/>
                    </a:cubicBezTo>
                    <a:cubicBezTo>
                      <a:pt x="190" y="138"/>
                      <a:pt x="188" y="140"/>
                      <a:pt x="185" y="141"/>
                    </a:cubicBezTo>
                    <a:cubicBezTo>
                      <a:pt x="183" y="142"/>
                      <a:pt x="179" y="143"/>
                      <a:pt x="178" y="145"/>
                    </a:cubicBezTo>
                    <a:cubicBezTo>
                      <a:pt x="178" y="147"/>
                      <a:pt x="179" y="151"/>
                      <a:pt x="180" y="153"/>
                    </a:cubicBezTo>
                    <a:cubicBezTo>
                      <a:pt x="178" y="154"/>
                      <a:pt x="176" y="155"/>
                      <a:pt x="175" y="156"/>
                    </a:cubicBezTo>
                    <a:cubicBezTo>
                      <a:pt x="174" y="157"/>
                      <a:pt x="172" y="158"/>
                      <a:pt x="171" y="158"/>
                    </a:cubicBezTo>
                    <a:cubicBezTo>
                      <a:pt x="170" y="158"/>
                      <a:pt x="169" y="157"/>
                      <a:pt x="168" y="156"/>
                    </a:cubicBezTo>
                    <a:cubicBezTo>
                      <a:pt x="166" y="156"/>
                      <a:pt x="165" y="154"/>
                      <a:pt x="164" y="154"/>
                    </a:cubicBezTo>
                    <a:cubicBezTo>
                      <a:pt x="163" y="154"/>
                      <a:pt x="163" y="154"/>
                      <a:pt x="162" y="154"/>
                    </a:cubicBezTo>
                    <a:cubicBezTo>
                      <a:pt x="161" y="153"/>
                      <a:pt x="161" y="155"/>
                      <a:pt x="158" y="154"/>
                    </a:cubicBezTo>
                    <a:cubicBezTo>
                      <a:pt x="156" y="154"/>
                      <a:pt x="156" y="151"/>
                      <a:pt x="156" y="149"/>
                    </a:cubicBezTo>
                    <a:cubicBezTo>
                      <a:pt x="155" y="147"/>
                      <a:pt x="154" y="146"/>
                      <a:pt x="156" y="145"/>
                    </a:cubicBezTo>
                    <a:cubicBezTo>
                      <a:pt x="158" y="143"/>
                      <a:pt x="160" y="142"/>
                      <a:pt x="162" y="141"/>
                    </a:cubicBezTo>
                    <a:cubicBezTo>
                      <a:pt x="163" y="140"/>
                      <a:pt x="163" y="138"/>
                      <a:pt x="164" y="138"/>
                    </a:cubicBezTo>
                    <a:cubicBezTo>
                      <a:pt x="166" y="137"/>
                      <a:pt x="168" y="136"/>
                      <a:pt x="170" y="135"/>
                    </a:cubicBezTo>
                    <a:cubicBezTo>
                      <a:pt x="172" y="133"/>
                      <a:pt x="174" y="131"/>
                      <a:pt x="175" y="128"/>
                    </a:cubicBezTo>
                    <a:cubicBezTo>
                      <a:pt x="176" y="123"/>
                      <a:pt x="179" y="119"/>
                      <a:pt x="178" y="114"/>
                    </a:cubicBezTo>
                    <a:cubicBezTo>
                      <a:pt x="177" y="110"/>
                      <a:pt x="175" y="108"/>
                      <a:pt x="176" y="105"/>
                    </a:cubicBezTo>
                    <a:cubicBezTo>
                      <a:pt x="177" y="101"/>
                      <a:pt x="179" y="98"/>
                      <a:pt x="180" y="95"/>
                    </a:cubicBezTo>
                    <a:cubicBezTo>
                      <a:pt x="180" y="93"/>
                      <a:pt x="181" y="92"/>
                      <a:pt x="180" y="90"/>
                    </a:cubicBezTo>
                    <a:cubicBezTo>
                      <a:pt x="178" y="88"/>
                      <a:pt x="177" y="90"/>
                      <a:pt x="175" y="89"/>
                    </a:cubicBezTo>
                    <a:cubicBezTo>
                      <a:pt x="174" y="88"/>
                      <a:pt x="175" y="86"/>
                      <a:pt x="174" y="84"/>
                    </a:cubicBezTo>
                    <a:cubicBezTo>
                      <a:pt x="173" y="83"/>
                      <a:pt x="172" y="82"/>
                      <a:pt x="171" y="81"/>
                    </a:cubicBezTo>
                    <a:cubicBezTo>
                      <a:pt x="170" y="80"/>
                      <a:pt x="168" y="79"/>
                      <a:pt x="167" y="78"/>
                    </a:cubicBezTo>
                    <a:cubicBezTo>
                      <a:pt x="166" y="76"/>
                      <a:pt x="166" y="76"/>
                      <a:pt x="167" y="74"/>
                    </a:cubicBezTo>
                    <a:cubicBezTo>
                      <a:pt x="168" y="71"/>
                      <a:pt x="170" y="69"/>
                      <a:pt x="171" y="67"/>
                    </a:cubicBezTo>
                    <a:cubicBezTo>
                      <a:pt x="173" y="65"/>
                      <a:pt x="174" y="64"/>
                      <a:pt x="172" y="62"/>
                    </a:cubicBezTo>
                    <a:cubicBezTo>
                      <a:pt x="171" y="60"/>
                      <a:pt x="165" y="60"/>
                      <a:pt x="163" y="59"/>
                    </a:cubicBezTo>
                    <a:cubicBezTo>
                      <a:pt x="161" y="58"/>
                      <a:pt x="159" y="57"/>
                      <a:pt x="157" y="57"/>
                    </a:cubicBezTo>
                    <a:cubicBezTo>
                      <a:pt x="155" y="56"/>
                      <a:pt x="154" y="55"/>
                      <a:pt x="152" y="55"/>
                    </a:cubicBezTo>
                    <a:cubicBezTo>
                      <a:pt x="149" y="53"/>
                      <a:pt x="148" y="51"/>
                      <a:pt x="147" y="48"/>
                    </a:cubicBezTo>
                    <a:cubicBezTo>
                      <a:pt x="145" y="45"/>
                      <a:pt x="144" y="41"/>
                      <a:pt x="143" y="38"/>
                    </a:cubicBezTo>
                    <a:cubicBezTo>
                      <a:pt x="144" y="37"/>
                      <a:pt x="146" y="35"/>
                      <a:pt x="147" y="34"/>
                    </a:cubicBezTo>
                    <a:cubicBezTo>
                      <a:pt x="146" y="32"/>
                      <a:pt x="144" y="30"/>
                      <a:pt x="143" y="28"/>
                    </a:cubicBezTo>
                    <a:cubicBezTo>
                      <a:pt x="142" y="26"/>
                      <a:pt x="140" y="23"/>
                      <a:pt x="138" y="21"/>
                    </a:cubicBezTo>
                    <a:cubicBezTo>
                      <a:pt x="135" y="19"/>
                      <a:pt x="133" y="20"/>
                      <a:pt x="131" y="22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28" y="19"/>
                      <a:pt x="124" y="19"/>
                      <a:pt x="123" y="16"/>
                    </a:cubicBezTo>
                    <a:cubicBezTo>
                      <a:pt x="119" y="18"/>
                      <a:pt x="121" y="13"/>
                      <a:pt x="120" y="11"/>
                    </a:cubicBezTo>
                    <a:cubicBezTo>
                      <a:pt x="120" y="9"/>
                      <a:pt x="117" y="9"/>
                      <a:pt x="115" y="9"/>
                    </a:cubicBezTo>
                    <a:cubicBezTo>
                      <a:pt x="113" y="9"/>
                      <a:pt x="110" y="10"/>
                      <a:pt x="108" y="11"/>
                    </a:cubicBezTo>
                    <a:cubicBezTo>
                      <a:pt x="104" y="11"/>
                      <a:pt x="106" y="8"/>
                      <a:pt x="105" y="6"/>
                    </a:cubicBezTo>
                    <a:cubicBezTo>
                      <a:pt x="102" y="6"/>
                      <a:pt x="100" y="7"/>
                      <a:pt x="98" y="5"/>
                    </a:cubicBezTo>
                    <a:cubicBezTo>
                      <a:pt x="97" y="4"/>
                      <a:pt x="97" y="1"/>
                      <a:pt x="95" y="2"/>
                    </a:cubicBezTo>
                    <a:cubicBezTo>
                      <a:pt x="94" y="2"/>
                      <a:pt x="94" y="3"/>
                      <a:pt x="94" y="4"/>
                    </a:cubicBezTo>
                    <a:cubicBezTo>
                      <a:pt x="92" y="5"/>
                      <a:pt x="87" y="6"/>
                      <a:pt x="86" y="5"/>
                    </a:cubicBezTo>
                    <a:cubicBezTo>
                      <a:pt x="83" y="3"/>
                      <a:pt x="87" y="0"/>
                      <a:pt x="84" y="0"/>
                    </a:cubicBezTo>
                    <a:cubicBezTo>
                      <a:pt x="82" y="0"/>
                      <a:pt x="78" y="2"/>
                      <a:pt x="76" y="3"/>
                    </a:cubicBezTo>
                    <a:cubicBezTo>
                      <a:pt x="74" y="4"/>
                      <a:pt x="71" y="4"/>
                      <a:pt x="69" y="5"/>
                    </a:cubicBezTo>
                    <a:cubicBezTo>
                      <a:pt x="66" y="6"/>
                      <a:pt x="63" y="6"/>
                      <a:pt x="60" y="7"/>
                    </a:cubicBezTo>
                    <a:cubicBezTo>
                      <a:pt x="57" y="8"/>
                      <a:pt x="55" y="10"/>
                      <a:pt x="52" y="11"/>
                    </a:cubicBezTo>
                    <a:cubicBezTo>
                      <a:pt x="48" y="14"/>
                      <a:pt x="44" y="16"/>
                      <a:pt x="39" y="17"/>
                    </a:cubicBezTo>
                    <a:cubicBezTo>
                      <a:pt x="37" y="18"/>
                      <a:pt x="35" y="20"/>
                      <a:pt x="33" y="21"/>
                    </a:cubicBezTo>
                    <a:cubicBezTo>
                      <a:pt x="30" y="22"/>
                      <a:pt x="29" y="23"/>
                      <a:pt x="26" y="24"/>
                    </a:cubicBezTo>
                    <a:cubicBezTo>
                      <a:pt x="25" y="25"/>
                      <a:pt x="24" y="25"/>
                      <a:pt x="22" y="26"/>
                    </a:cubicBezTo>
                    <a:cubicBezTo>
                      <a:pt x="21" y="27"/>
                      <a:pt x="20" y="28"/>
                      <a:pt x="20" y="29"/>
                    </a:cubicBezTo>
                    <a:cubicBezTo>
                      <a:pt x="19" y="30"/>
                      <a:pt x="18" y="31"/>
                      <a:pt x="17" y="32"/>
                    </a:cubicBezTo>
                    <a:cubicBezTo>
                      <a:pt x="16" y="34"/>
                      <a:pt x="15" y="34"/>
                      <a:pt x="14" y="36"/>
                    </a:cubicBezTo>
                    <a:cubicBezTo>
                      <a:pt x="13" y="38"/>
                      <a:pt x="12" y="41"/>
                      <a:pt x="11" y="43"/>
                    </a:cubicBezTo>
                    <a:cubicBezTo>
                      <a:pt x="10" y="45"/>
                      <a:pt x="8" y="46"/>
                      <a:pt x="8" y="48"/>
                    </a:cubicBezTo>
                    <a:cubicBezTo>
                      <a:pt x="7" y="49"/>
                      <a:pt x="7" y="51"/>
                      <a:pt x="6" y="52"/>
                    </a:cubicBezTo>
                    <a:cubicBezTo>
                      <a:pt x="4" y="56"/>
                      <a:pt x="1" y="60"/>
                      <a:pt x="1" y="66"/>
                    </a:cubicBezTo>
                    <a:cubicBezTo>
                      <a:pt x="2" y="70"/>
                      <a:pt x="0" y="74"/>
                      <a:pt x="1" y="79"/>
                    </a:cubicBezTo>
                    <a:cubicBezTo>
                      <a:pt x="1" y="80"/>
                      <a:pt x="2" y="82"/>
                      <a:pt x="2" y="83"/>
                    </a:cubicBezTo>
                    <a:cubicBezTo>
                      <a:pt x="2" y="85"/>
                      <a:pt x="2" y="86"/>
                      <a:pt x="2" y="87"/>
                    </a:cubicBezTo>
                    <a:cubicBezTo>
                      <a:pt x="3" y="90"/>
                      <a:pt x="4" y="93"/>
                      <a:pt x="4" y="96"/>
                    </a:cubicBezTo>
                    <a:cubicBezTo>
                      <a:pt x="5" y="99"/>
                      <a:pt x="5" y="101"/>
                      <a:pt x="6" y="104"/>
                    </a:cubicBezTo>
                    <a:cubicBezTo>
                      <a:pt x="6" y="105"/>
                      <a:pt x="7" y="107"/>
                      <a:pt x="7" y="108"/>
                    </a:cubicBezTo>
                    <a:cubicBezTo>
                      <a:pt x="8" y="109"/>
                      <a:pt x="7" y="109"/>
                      <a:pt x="7" y="110"/>
                    </a:cubicBezTo>
                    <a:cubicBezTo>
                      <a:pt x="7" y="113"/>
                      <a:pt x="9" y="116"/>
                      <a:pt x="10" y="118"/>
                    </a:cubicBezTo>
                    <a:cubicBezTo>
                      <a:pt x="10" y="118"/>
                      <a:pt x="11" y="119"/>
                      <a:pt x="12" y="120"/>
                    </a:cubicBezTo>
                    <a:cubicBezTo>
                      <a:pt x="12" y="121"/>
                      <a:pt x="12" y="122"/>
                      <a:pt x="13" y="123"/>
                    </a:cubicBezTo>
                    <a:cubicBezTo>
                      <a:pt x="14" y="125"/>
                      <a:pt x="16" y="127"/>
                      <a:pt x="17" y="128"/>
                    </a:cubicBezTo>
                    <a:cubicBezTo>
                      <a:pt x="19" y="130"/>
                      <a:pt x="20" y="131"/>
                      <a:pt x="22" y="132"/>
                    </a:cubicBezTo>
                    <a:cubicBezTo>
                      <a:pt x="26" y="135"/>
                      <a:pt x="30" y="137"/>
                      <a:pt x="35" y="140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4" y="141"/>
                      <a:pt x="34" y="142"/>
                      <a:pt x="34" y="142"/>
                    </a:cubicBezTo>
                    <a:cubicBezTo>
                      <a:pt x="32" y="144"/>
                      <a:pt x="29" y="148"/>
                      <a:pt x="30" y="150"/>
                    </a:cubicBezTo>
                    <a:cubicBezTo>
                      <a:pt x="34" y="153"/>
                      <a:pt x="37" y="153"/>
                      <a:pt x="39" y="154"/>
                    </a:cubicBezTo>
                    <a:cubicBezTo>
                      <a:pt x="41" y="155"/>
                      <a:pt x="42" y="157"/>
                      <a:pt x="44" y="158"/>
                    </a:cubicBezTo>
                    <a:cubicBezTo>
                      <a:pt x="47" y="159"/>
                      <a:pt x="49" y="160"/>
                      <a:pt x="51" y="162"/>
                    </a:cubicBezTo>
                    <a:cubicBezTo>
                      <a:pt x="53" y="164"/>
                      <a:pt x="54" y="165"/>
                      <a:pt x="56" y="162"/>
                    </a:cubicBezTo>
                    <a:cubicBezTo>
                      <a:pt x="57" y="160"/>
                      <a:pt x="58" y="157"/>
                      <a:pt x="60" y="155"/>
                    </a:cubicBezTo>
                    <a:cubicBezTo>
                      <a:pt x="60" y="154"/>
                      <a:pt x="61" y="153"/>
                      <a:pt x="62" y="152"/>
                    </a:cubicBezTo>
                    <a:cubicBezTo>
                      <a:pt x="62" y="152"/>
                      <a:pt x="62" y="152"/>
                      <a:pt x="62" y="152"/>
                    </a:cubicBezTo>
                    <a:cubicBezTo>
                      <a:pt x="65" y="152"/>
                      <a:pt x="69" y="153"/>
                      <a:pt x="72" y="153"/>
                    </a:cubicBezTo>
                    <a:cubicBezTo>
                      <a:pt x="76" y="153"/>
                      <a:pt x="81" y="154"/>
                      <a:pt x="85" y="155"/>
                    </a:cubicBezTo>
                    <a:cubicBezTo>
                      <a:pt x="87" y="156"/>
                      <a:pt x="88" y="157"/>
                      <a:pt x="89" y="159"/>
                    </a:cubicBezTo>
                    <a:cubicBezTo>
                      <a:pt x="91" y="162"/>
                      <a:pt x="93" y="164"/>
                      <a:pt x="95" y="167"/>
                    </a:cubicBezTo>
                    <a:cubicBezTo>
                      <a:pt x="95" y="169"/>
                      <a:pt x="96" y="171"/>
                      <a:pt x="96" y="172"/>
                    </a:cubicBezTo>
                    <a:cubicBezTo>
                      <a:pt x="95" y="172"/>
                      <a:pt x="94" y="173"/>
                      <a:pt x="93" y="173"/>
                    </a:cubicBezTo>
                    <a:cubicBezTo>
                      <a:pt x="92" y="174"/>
                      <a:pt x="90" y="174"/>
                      <a:pt x="89" y="175"/>
                    </a:cubicBezTo>
                    <a:cubicBezTo>
                      <a:pt x="88" y="175"/>
                      <a:pt x="86" y="174"/>
                      <a:pt x="85" y="175"/>
                    </a:cubicBezTo>
                    <a:cubicBezTo>
                      <a:pt x="83" y="177"/>
                      <a:pt x="86" y="181"/>
                      <a:pt x="86" y="183"/>
                    </a:cubicBezTo>
                    <a:cubicBezTo>
                      <a:pt x="86" y="184"/>
                      <a:pt x="85" y="184"/>
                      <a:pt x="86" y="185"/>
                    </a:cubicBezTo>
                    <a:cubicBezTo>
                      <a:pt x="86" y="187"/>
                      <a:pt x="87" y="188"/>
                      <a:pt x="87" y="190"/>
                    </a:cubicBezTo>
                    <a:cubicBezTo>
                      <a:pt x="88" y="192"/>
                      <a:pt x="89" y="195"/>
                      <a:pt x="90" y="197"/>
                    </a:cubicBezTo>
                    <a:cubicBezTo>
                      <a:pt x="90" y="200"/>
                      <a:pt x="90" y="203"/>
                      <a:pt x="91" y="206"/>
                    </a:cubicBezTo>
                    <a:cubicBezTo>
                      <a:pt x="92" y="211"/>
                      <a:pt x="94" y="216"/>
                      <a:pt x="96" y="221"/>
                    </a:cubicBezTo>
                    <a:cubicBezTo>
                      <a:pt x="97" y="224"/>
                      <a:pt x="99" y="226"/>
                      <a:pt x="100" y="228"/>
                    </a:cubicBezTo>
                    <a:cubicBezTo>
                      <a:pt x="101" y="230"/>
                      <a:pt x="101" y="230"/>
                      <a:pt x="102" y="232"/>
                    </a:cubicBezTo>
                    <a:cubicBezTo>
                      <a:pt x="103" y="233"/>
                      <a:pt x="103" y="234"/>
                      <a:pt x="104" y="236"/>
                    </a:cubicBezTo>
                    <a:cubicBezTo>
                      <a:pt x="105" y="238"/>
                      <a:pt x="107" y="240"/>
                      <a:pt x="107" y="242"/>
                    </a:cubicBezTo>
                    <a:cubicBezTo>
                      <a:pt x="108" y="243"/>
                      <a:pt x="108" y="244"/>
                      <a:pt x="109" y="245"/>
                    </a:cubicBezTo>
                    <a:cubicBezTo>
                      <a:pt x="103" y="247"/>
                      <a:pt x="99" y="248"/>
                      <a:pt x="97" y="248"/>
                    </a:cubicBezTo>
                    <a:cubicBezTo>
                      <a:pt x="95" y="249"/>
                      <a:pt x="93" y="249"/>
                      <a:pt x="94" y="252"/>
                    </a:cubicBezTo>
                    <a:cubicBezTo>
                      <a:pt x="94" y="254"/>
                      <a:pt x="97" y="256"/>
                      <a:pt x="98" y="258"/>
                    </a:cubicBezTo>
                    <a:cubicBezTo>
                      <a:pt x="101" y="262"/>
                      <a:pt x="102" y="268"/>
                      <a:pt x="106" y="272"/>
                    </a:cubicBezTo>
                    <a:cubicBezTo>
                      <a:pt x="109" y="277"/>
                      <a:pt x="112" y="275"/>
                      <a:pt x="116" y="273"/>
                    </a:cubicBezTo>
                    <a:cubicBezTo>
                      <a:pt x="118" y="272"/>
                      <a:pt x="119" y="272"/>
                      <a:pt x="120" y="271"/>
                    </a:cubicBezTo>
                    <a:cubicBezTo>
                      <a:pt x="120" y="272"/>
                      <a:pt x="121" y="272"/>
                      <a:pt x="121" y="272"/>
                    </a:cubicBezTo>
                    <a:cubicBezTo>
                      <a:pt x="121" y="274"/>
                      <a:pt x="121" y="275"/>
                      <a:pt x="121" y="277"/>
                    </a:cubicBezTo>
                    <a:cubicBezTo>
                      <a:pt x="122" y="281"/>
                      <a:pt x="124" y="285"/>
                      <a:pt x="125" y="288"/>
                    </a:cubicBezTo>
                    <a:cubicBezTo>
                      <a:pt x="126" y="290"/>
                      <a:pt x="126" y="291"/>
                      <a:pt x="127" y="292"/>
                    </a:cubicBezTo>
                    <a:cubicBezTo>
                      <a:pt x="126" y="292"/>
                      <a:pt x="125" y="292"/>
                      <a:pt x="125" y="293"/>
                    </a:cubicBezTo>
                    <a:cubicBezTo>
                      <a:pt x="123" y="293"/>
                      <a:pt x="121" y="292"/>
                      <a:pt x="119" y="291"/>
                    </a:cubicBezTo>
                    <a:cubicBezTo>
                      <a:pt x="118" y="292"/>
                      <a:pt x="116" y="291"/>
                      <a:pt x="117" y="293"/>
                    </a:cubicBezTo>
                    <a:cubicBezTo>
                      <a:pt x="117" y="299"/>
                      <a:pt x="117" y="299"/>
                      <a:pt x="116" y="299"/>
                    </a:cubicBezTo>
                    <a:cubicBezTo>
                      <a:pt x="117" y="302"/>
                      <a:pt x="117" y="304"/>
                      <a:pt x="119" y="307"/>
                    </a:cubicBezTo>
                    <a:cubicBezTo>
                      <a:pt x="121" y="309"/>
                      <a:pt x="121" y="310"/>
                      <a:pt x="124" y="310"/>
                    </a:cubicBezTo>
                    <a:cubicBezTo>
                      <a:pt x="128" y="310"/>
                      <a:pt x="132" y="309"/>
                      <a:pt x="135" y="308"/>
                    </a:cubicBezTo>
                    <a:cubicBezTo>
                      <a:pt x="136" y="309"/>
                      <a:pt x="136" y="309"/>
                      <a:pt x="136" y="310"/>
                    </a:cubicBezTo>
                    <a:cubicBezTo>
                      <a:pt x="138" y="313"/>
                      <a:pt x="140" y="316"/>
                      <a:pt x="142" y="320"/>
                    </a:cubicBezTo>
                    <a:cubicBezTo>
                      <a:pt x="143" y="321"/>
                      <a:pt x="143" y="322"/>
                      <a:pt x="144" y="324"/>
                    </a:cubicBezTo>
                    <a:cubicBezTo>
                      <a:pt x="144" y="325"/>
                      <a:pt x="145" y="326"/>
                      <a:pt x="146" y="327"/>
                    </a:cubicBezTo>
                    <a:cubicBezTo>
                      <a:pt x="144" y="330"/>
                      <a:pt x="142" y="333"/>
                      <a:pt x="140" y="337"/>
                    </a:cubicBezTo>
                    <a:cubicBezTo>
                      <a:pt x="139" y="339"/>
                      <a:pt x="136" y="346"/>
                      <a:pt x="137" y="348"/>
                    </a:cubicBezTo>
                    <a:cubicBezTo>
                      <a:pt x="139" y="348"/>
                      <a:pt x="142" y="346"/>
                      <a:pt x="145" y="346"/>
                    </a:cubicBezTo>
                    <a:cubicBezTo>
                      <a:pt x="146" y="347"/>
                      <a:pt x="146" y="348"/>
                      <a:pt x="147" y="349"/>
                    </a:cubicBezTo>
                    <a:cubicBezTo>
                      <a:pt x="149" y="350"/>
                      <a:pt x="150" y="350"/>
                      <a:pt x="152" y="351"/>
                    </a:cubicBezTo>
                    <a:cubicBezTo>
                      <a:pt x="151" y="352"/>
                      <a:pt x="151" y="353"/>
                      <a:pt x="151" y="354"/>
                    </a:cubicBezTo>
                    <a:cubicBezTo>
                      <a:pt x="151" y="355"/>
                      <a:pt x="152" y="356"/>
                      <a:pt x="152" y="357"/>
                    </a:cubicBezTo>
                    <a:cubicBezTo>
                      <a:pt x="149" y="360"/>
                      <a:pt x="145" y="363"/>
                      <a:pt x="142" y="364"/>
                    </a:cubicBezTo>
                    <a:cubicBezTo>
                      <a:pt x="140" y="365"/>
                      <a:pt x="138" y="365"/>
                      <a:pt x="139" y="368"/>
                    </a:cubicBezTo>
                    <a:cubicBezTo>
                      <a:pt x="139" y="369"/>
                      <a:pt x="140" y="369"/>
                      <a:pt x="140" y="369"/>
                    </a:cubicBezTo>
                    <a:cubicBezTo>
                      <a:pt x="142" y="372"/>
                      <a:pt x="143" y="374"/>
                      <a:pt x="145" y="377"/>
                    </a:cubicBezTo>
                    <a:cubicBezTo>
                      <a:pt x="146" y="379"/>
                      <a:pt x="147" y="382"/>
                      <a:pt x="148" y="384"/>
                    </a:cubicBezTo>
                    <a:cubicBezTo>
                      <a:pt x="148" y="385"/>
                      <a:pt x="148" y="385"/>
                      <a:pt x="148" y="385"/>
                    </a:cubicBezTo>
                    <a:cubicBezTo>
                      <a:pt x="147" y="388"/>
                      <a:pt x="147" y="395"/>
                      <a:pt x="149" y="398"/>
                    </a:cubicBezTo>
                    <a:cubicBezTo>
                      <a:pt x="150" y="400"/>
                      <a:pt x="151" y="401"/>
                      <a:pt x="152" y="403"/>
                    </a:cubicBezTo>
                    <a:cubicBezTo>
                      <a:pt x="154" y="404"/>
                      <a:pt x="154" y="406"/>
                      <a:pt x="155" y="408"/>
                    </a:cubicBezTo>
                    <a:cubicBezTo>
                      <a:pt x="155" y="409"/>
                      <a:pt x="156" y="409"/>
                      <a:pt x="156" y="409"/>
                    </a:cubicBezTo>
                    <a:cubicBezTo>
                      <a:pt x="154" y="410"/>
                      <a:pt x="153" y="411"/>
                      <a:pt x="152" y="412"/>
                    </a:cubicBezTo>
                    <a:cubicBezTo>
                      <a:pt x="149" y="414"/>
                      <a:pt x="145" y="416"/>
                      <a:pt x="147" y="420"/>
                    </a:cubicBezTo>
                    <a:cubicBezTo>
                      <a:pt x="148" y="423"/>
                      <a:pt x="151" y="426"/>
                      <a:pt x="153" y="430"/>
                    </a:cubicBezTo>
                    <a:cubicBezTo>
                      <a:pt x="154" y="433"/>
                      <a:pt x="156" y="439"/>
                      <a:pt x="159" y="441"/>
                    </a:cubicBezTo>
                    <a:cubicBezTo>
                      <a:pt x="161" y="440"/>
                      <a:pt x="164" y="438"/>
                      <a:pt x="166" y="436"/>
                    </a:cubicBezTo>
                    <a:cubicBezTo>
                      <a:pt x="168" y="435"/>
                      <a:pt x="169" y="433"/>
                      <a:pt x="171" y="431"/>
                    </a:cubicBezTo>
                    <a:cubicBezTo>
                      <a:pt x="171" y="432"/>
                      <a:pt x="171" y="432"/>
                      <a:pt x="171" y="432"/>
                    </a:cubicBezTo>
                    <a:cubicBezTo>
                      <a:pt x="172" y="433"/>
                      <a:pt x="172" y="435"/>
                      <a:pt x="172" y="436"/>
                    </a:cubicBezTo>
                    <a:cubicBezTo>
                      <a:pt x="173" y="438"/>
                      <a:pt x="173" y="439"/>
                      <a:pt x="173" y="440"/>
                    </a:cubicBezTo>
                    <a:cubicBezTo>
                      <a:pt x="173" y="442"/>
                      <a:pt x="174" y="444"/>
                      <a:pt x="174" y="446"/>
                    </a:cubicBezTo>
                    <a:cubicBezTo>
                      <a:pt x="174" y="450"/>
                      <a:pt x="174" y="452"/>
                      <a:pt x="177" y="455"/>
                    </a:cubicBezTo>
                    <a:cubicBezTo>
                      <a:pt x="177" y="455"/>
                      <a:pt x="177" y="455"/>
                      <a:pt x="177" y="455"/>
                    </a:cubicBezTo>
                    <a:cubicBezTo>
                      <a:pt x="176" y="456"/>
                      <a:pt x="176" y="458"/>
                      <a:pt x="176" y="459"/>
                    </a:cubicBezTo>
                    <a:cubicBezTo>
                      <a:pt x="175" y="461"/>
                      <a:pt x="173" y="463"/>
                      <a:pt x="172" y="464"/>
                    </a:cubicBezTo>
                    <a:cubicBezTo>
                      <a:pt x="170" y="468"/>
                      <a:pt x="166" y="471"/>
                      <a:pt x="164" y="474"/>
                    </a:cubicBezTo>
                    <a:cubicBezTo>
                      <a:pt x="161" y="476"/>
                      <a:pt x="159" y="477"/>
                      <a:pt x="160" y="480"/>
                    </a:cubicBezTo>
                    <a:cubicBezTo>
                      <a:pt x="160" y="481"/>
                      <a:pt x="161" y="482"/>
                      <a:pt x="161" y="483"/>
                    </a:cubicBezTo>
                    <a:cubicBezTo>
                      <a:pt x="162" y="485"/>
                      <a:pt x="162" y="487"/>
                      <a:pt x="163" y="489"/>
                    </a:cubicBezTo>
                    <a:cubicBezTo>
                      <a:pt x="163" y="493"/>
                      <a:pt x="164" y="497"/>
                      <a:pt x="165" y="500"/>
                    </a:cubicBezTo>
                    <a:cubicBezTo>
                      <a:pt x="167" y="497"/>
                      <a:pt x="167" y="493"/>
                      <a:pt x="170" y="489"/>
                    </a:cubicBezTo>
                    <a:cubicBezTo>
                      <a:pt x="172" y="486"/>
                      <a:pt x="175" y="484"/>
                      <a:pt x="178" y="481"/>
                    </a:cubicBezTo>
                    <a:cubicBezTo>
                      <a:pt x="181" y="478"/>
                      <a:pt x="184" y="475"/>
                      <a:pt x="187" y="472"/>
                    </a:cubicBezTo>
                    <a:cubicBezTo>
                      <a:pt x="188" y="471"/>
                      <a:pt x="190" y="469"/>
                      <a:pt x="192" y="468"/>
                    </a:cubicBezTo>
                    <a:cubicBezTo>
                      <a:pt x="192" y="468"/>
                      <a:pt x="193" y="468"/>
                      <a:pt x="193" y="467"/>
                    </a:cubicBezTo>
                    <a:cubicBezTo>
                      <a:pt x="193" y="470"/>
                      <a:pt x="192" y="473"/>
                      <a:pt x="192" y="475"/>
                    </a:cubicBezTo>
                    <a:cubicBezTo>
                      <a:pt x="192" y="479"/>
                      <a:pt x="193" y="482"/>
                      <a:pt x="194" y="486"/>
                    </a:cubicBezTo>
                    <a:cubicBezTo>
                      <a:pt x="195" y="490"/>
                      <a:pt x="197" y="493"/>
                      <a:pt x="198" y="497"/>
                    </a:cubicBezTo>
                    <a:cubicBezTo>
                      <a:pt x="198" y="498"/>
                      <a:pt x="199" y="501"/>
                      <a:pt x="200" y="502"/>
                    </a:cubicBezTo>
                    <a:cubicBezTo>
                      <a:pt x="200" y="503"/>
                      <a:pt x="202" y="504"/>
                      <a:pt x="202" y="505"/>
                    </a:cubicBezTo>
                    <a:cubicBezTo>
                      <a:pt x="203" y="507"/>
                      <a:pt x="204" y="510"/>
                      <a:pt x="205" y="513"/>
                    </a:cubicBezTo>
                    <a:cubicBezTo>
                      <a:pt x="205" y="515"/>
                      <a:pt x="205" y="517"/>
                      <a:pt x="206" y="519"/>
                    </a:cubicBezTo>
                    <a:cubicBezTo>
                      <a:pt x="206" y="520"/>
                      <a:pt x="207" y="522"/>
                      <a:pt x="208" y="524"/>
                    </a:cubicBezTo>
                    <a:cubicBezTo>
                      <a:pt x="208" y="526"/>
                      <a:pt x="207" y="528"/>
                      <a:pt x="208" y="530"/>
                    </a:cubicBezTo>
                    <a:cubicBezTo>
                      <a:pt x="208" y="532"/>
                      <a:pt x="208" y="535"/>
                      <a:pt x="208" y="537"/>
                    </a:cubicBezTo>
                    <a:cubicBezTo>
                      <a:pt x="213" y="537"/>
                      <a:pt x="219" y="536"/>
                      <a:pt x="225" y="535"/>
                    </a:cubicBezTo>
                    <a:cubicBezTo>
                      <a:pt x="228" y="534"/>
                      <a:pt x="232" y="533"/>
                      <a:pt x="236" y="533"/>
                    </a:cubicBezTo>
                    <a:cubicBezTo>
                      <a:pt x="241" y="533"/>
                      <a:pt x="247" y="533"/>
                      <a:pt x="252" y="533"/>
                    </a:cubicBezTo>
                    <a:cubicBezTo>
                      <a:pt x="254" y="533"/>
                      <a:pt x="256" y="532"/>
                      <a:pt x="259" y="532"/>
                    </a:cubicBezTo>
                    <a:cubicBezTo>
                      <a:pt x="259" y="533"/>
                      <a:pt x="259" y="535"/>
                      <a:pt x="259" y="536"/>
                    </a:cubicBezTo>
                    <a:cubicBezTo>
                      <a:pt x="260" y="540"/>
                      <a:pt x="262" y="543"/>
                      <a:pt x="262" y="547"/>
                    </a:cubicBezTo>
                    <a:cubicBezTo>
                      <a:pt x="263" y="554"/>
                      <a:pt x="264" y="561"/>
                      <a:pt x="265" y="567"/>
                    </a:cubicBezTo>
                    <a:cubicBezTo>
                      <a:pt x="263" y="567"/>
                      <a:pt x="262" y="567"/>
                      <a:pt x="260" y="567"/>
                    </a:cubicBezTo>
                    <a:cubicBezTo>
                      <a:pt x="257" y="566"/>
                      <a:pt x="254" y="566"/>
                      <a:pt x="251" y="566"/>
                    </a:cubicBezTo>
                    <a:cubicBezTo>
                      <a:pt x="252" y="572"/>
                      <a:pt x="252" y="573"/>
                      <a:pt x="252" y="576"/>
                    </a:cubicBezTo>
                    <a:cubicBezTo>
                      <a:pt x="252" y="578"/>
                      <a:pt x="253" y="579"/>
                      <a:pt x="253" y="581"/>
                    </a:cubicBezTo>
                    <a:cubicBezTo>
                      <a:pt x="253" y="583"/>
                      <a:pt x="251" y="585"/>
                      <a:pt x="252" y="587"/>
                    </a:cubicBezTo>
                    <a:cubicBezTo>
                      <a:pt x="253" y="589"/>
                      <a:pt x="257" y="590"/>
                      <a:pt x="258" y="591"/>
                    </a:cubicBezTo>
                    <a:cubicBezTo>
                      <a:pt x="260" y="592"/>
                      <a:pt x="262" y="593"/>
                      <a:pt x="264" y="594"/>
                    </a:cubicBezTo>
                    <a:cubicBezTo>
                      <a:pt x="260" y="601"/>
                      <a:pt x="256" y="609"/>
                      <a:pt x="253" y="616"/>
                    </a:cubicBezTo>
                    <a:cubicBezTo>
                      <a:pt x="251" y="620"/>
                      <a:pt x="250" y="624"/>
                      <a:pt x="249" y="627"/>
                    </a:cubicBezTo>
                    <a:cubicBezTo>
                      <a:pt x="247" y="630"/>
                      <a:pt x="246" y="634"/>
                      <a:pt x="245" y="637"/>
                    </a:cubicBezTo>
                    <a:cubicBezTo>
                      <a:pt x="241" y="646"/>
                      <a:pt x="239" y="655"/>
                      <a:pt x="237" y="663"/>
                    </a:cubicBezTo>
                    <a:cubicBezTo>
                      <a:pt x="236" y="670"/>
                      <a:pt x="233" y="677"/>
                      <a:pt x="231" y="683"/>
                    </a:cubicBezTo>
                    <a:cubicBezTo>
                      <a:pt x="230" y="687"/>
                      <a:pt x="230" y="691"/>
                      <a:pt x="230" y="694"/>
                    </a:cubicBezTo>
                    <a:cubicBezTo>
                      <a:pt x="229" y="698"/>
                      <a:pt x="228" y="700"/>
                      <a:pt x="228" y="704"/>
                    </a:cubicBezTo>
                    <a:cubicBezTo>
                      <a:pt x="227" y="710"/>
                      <a:pt x="226" y="716"/>
                      <a:pt x="225" y="722"/>
                    </a:cubicBezTo>
                    <a:cubicBezTo>
                      <a:pt x="225" y="725"/>
                      <a:pt x="225" y="727"/>
                      <a:pt x="224" y="729"/>
                    </a:cubicBezTo>
                    <a:cubicBezTo>
                      <a:pt x="223" y="732"/>
                      <a:pt x="221" y="735"/>
                      <a:pt x="220" y="739"/>
                    </a:cubicBezTo>
                    <a:cubicBezTo>
                      <a:pt x="218" y="743"/>
                      <a:pt x="216" y="747"/>
                      <a:pt x="213" y="751"/>
                    </a:cubicBezTo>
                    <a:cubicBezTo>
                      <a:pt x="209" y="755"/>
                      <a:pt x="208" y="752"/>
                      <a:pt x="204" y="750"/>
                    </a:cubicBezTo>
                    <a:cubicBezTo>
                      <a:pt x="202" y="749"/>
                      <a:pt x="199" y="750"/>
                      <a:pt x="198" y="753"/>
                    </a:cubicBezTo>
                    <a:cubicBezTo>
                      <a:pt x="197" y="754"/>
                      <a:pt x="197" y="758"/>
                      <a:pt x="197" y="760"/>
                    </a:cubicBezTo>
                    <a:cubicBezTo>
                      <a:pt x="197" y="761"/>
                      <a:pt x="197" y="763"/>
                      <a:pt x="197" y="765"/>
                    </a:cubicBezTo>
                    <a:cubicBezTo>
                      <a:pt x="197" y="767"/>
                      <a:pt x="196" y="768"/>
                      <a:pt x="196" y="770"/>
                    </a:cubicBezTo>
                    <a:cubicBezTo>
                      <a:pt x="195" y="773"/>
                      <a:pt x="195" y="776"/>
                      <a:pt x="195" y="779"/>
                    </a:cubicBezTo>
                    <a:cubicBezTo>
                      <a:pt x="194" y="784"/>
                      <a:pt x="194" y="789"/>
                      <a:pt x="192" y="795"/>
                    </a:cubicBezTo>
                    <a:cubicBezTo>
                      <a:pt x="192" y="798"/>
                      <a:pt x="190" y="803"/>
                      <a:pt x="192" y="806"/>
                    </a:cubicBezTo>
                    <a:cubicBezTo>
                      <a:pt x="193" y="808"/>
                      <a:pt x="198" y="810"/>
                      <a:pt x="201" y="811"/>
                    </a:cubicBezTo>
                    <a:cubicBezTo>
                      <a:pt x="202" y="811"/>
                      <a:pt x="204" y="812"/>
                      <a:pt x="206" y="813"/>
                    </a:cubicBezTo>
                    <a:cubicBezTo>
                      <a:pt x="207" y="813"/>
                      <a:pt x="209" y="813"/>
                      <a:pt x="211" y="813"/>
                    </a:cubicBezTo>
                    <a:cubicBezTo>
                      <a:pt x="216" y="814"/>
                      <a:pt x="221" y="815"/>
                      <a:pt x="226" y="815"/>
                    </a:cubicBezTo>
                    <a:cubicBezTo>
                      <a:pt x="228" y="815"/>
                      <a:pt x="231" y="815"/>
                      <a:pt x="234" y="814"/>
                    </a:cubicBezTo>
                    <a:cubicBezTo>
                      <a:pt x="237" y="814"/>
                      <a:pt x="240" y="814"/>
                      <a:pt x="243" y="814"/>
                    </a:cubicBezTo>
                    <a:cubicBezTo>
                      <a:pt x="248" y="813"/>
                      <a:pt x="252" y="810"/>
                      <a:pt x="257" y="809"/>
                    </a:cubicBezTo>
                    <a:cubicBezTo>
                      <a:pt x="259" y="808"/>
                      <a:pt x="262" y="809"/>
                      <a:pt x="265" y="809"/>
                    </a:cubicBezTo>
                    <a:cubicBezTo>
                      <a:pt x="268" y="809"/>
                      <a:pt x="270" y="809"/>
                      <a:pt x="273" y="810"/>
                    </a:cubicBezTo>
                    <a:cubicBezTo>
                      <a:pt x="274" y="810"/>
                      <a:pt x="276" y="811"/>
                      <a:pt x="278" y="811"/>
                    </a:cubicBezTo>
                    <a:cubicBezTo>
                      <a:pt x="281" y="811"/>
                      <a:pt x="284" y="812"/>
                      <a:pt x="287" y="811"/>
                    </a:cubicBezTo>
                    <a:cubicBezTo>
                      <a:pt x="295" y="810"/>
                      <a:pt x="304" y="810"/>
                      <a:pt x="312" y="807"/>
                    </a:cubicBezTo>
                    <a:cubicBezTo>
                      <a:pt x="318" y="805"/>
                      <a:pt x="326" y="804"/>
                      <a:pt x="333" y="801"/>
                    </a:cubicBezTo>
                    <a:cubicBezTo>
                      <a:pt x="337" y="800"/>
                      <a:pt x="340" y="798"/>
                      <a:pt x="344" y="797"/>
                    </a:cubicBezTo>
                    <a:cubicBezTo>
                      <a:pt x="351" y="795"/>
                      <a:pt x="350" y="790"/>
                      <a:pt x="346" y="785"/>
                    </a:cubicBezTo>
                    <a:cubicBezTo>
                      <a:pt x="343" y="781"/>
                      <a:pt x="342" y="776"/>
                      <a:pt x="335" y="775"/>
                    </a:cubicBezTo>
                    <a:cubicBezTo>
                      <a:pt x="333" y="775"/>
                      <a:pt x="330" y="775"/>
                      <a:pt x="327" y="775"/>
                    </a:cubicBezTo>
                    <a:cubicBezTo>
                      <a:pt x="325" y="775"/>
                      <a:pt x="322" y="774"/>
                      <a:pt x="320" y="773"/>
                    </a:cubicBezTo>
                    <a:cubicBezTo>
                      <a:pt x="316" y="771"/>
                      <a:pt x="314" y="768"/>
                      <a:pt x="311" y="767"/>
                    </a:cubicBezTo>
                    <a:cubicBezTo>
                      <a:pt x="308" y="766"/>
                      <a:pt x="305" y="767"/>
                      <a:pt x="301" y="766"/>
                    </a:cubicBezTo>
                    <a:cubicBezTo>
                      <a:pt x="298" y="765"/>
                      <a:pt x="297" y="764"/>
                      <a:pt x="296" y="761"/>
                    </a:cubicBezTo>
                    <a:cubicBezTo>
                      <a:pt x="295" y="759"/>
                      <a:pt x="293" y="757"/>
                      <a:pt x="291" y="757"/>
                    </a:cubicBezTo>
                    <a:cubicBezTo>
                      <a:pt x="288" y="757"/>
                      <a:pt x="287" y="759"/>
                      <a:pt x="285" y="755"/>
                    </a:cubicBezTo>
                    <a:cubicBezTo>
                      <a:pt x="284" y="752"/>
                      <a:pt x="283" y="751"/>
                      <a:pt x="280" y="751"/>
                    </a:cubicBezTo>
                    <a:cubicBezTo>
                      <a:pt x="277" y="752"/>
                      <a:pt x="277" y="754"/>
                      <a:pt x="275" y="751"/>
                    </a:cubicBezTo>
                    <a:cubicBezTo>
                      <a:pt x="273" y="750"/>
                      <a:pt x="272" y="748"/>
                      <a:pt x="271" y="746"/>
                    </a:cubicBezTo>
                    <a:cubicBezTo>
                      <a:pt x="269" y="744"/>
                      <a:pt x="265" y="738"/>
                      <a:pt x="266" y="734"/>
                    </a:cubicBezTo>
                    <a:cubicBezTo>
                      <a:pt x="266" y="732"/>
                      <a:pt x="267" y="730"/>
                      <a:pt x="268" y="728"/>
                    </a:cubicBezTo>
                    <a:cubicBezTo>
                      <a:pt x="268" y="726"/>
                      <a:pt x="269" y="725"/>
                      <a:pt x="269" y="723"/>
                    </a:cubicBezTo>
                    <a:cubicBezTo>
                      <a:pt x="271" y="718"/>
                      <a:pt x="272" y="714"/>
                      <a:pt x="274" y="709"/>
                    </a:cubicBezTo>
                    <a:cubicBezTo>
                      <a:pt x="277" y="699"/>
                      <a:pt x="281" y="689"/>
                      <a:pt x="284" y="680"/>
                    </a:cubicBezTo>
                    <a:cubicBezTo>
                      <a:pt x="288" y="685"/>
                      <a:pt x="292" y="690"/>
                      <a:pt x="296" y="694"/>
                    </a:cubicBezTo>
                    <a:cubicBezTo>
                      <a:pt x="299" y="698"/>
                      <a:pt x="303" y="702"/>
                      <a:pt x="306" y="705"/>
                    </a:cubicBezTo>
                    <a:cubicBezTo>
                      <a:pt x="309" y="708"/>
                      <a:pt x="311" y="711"/>
                      <a:pt x="316" y="710"/>
                    </a:cubicBezTo>
                    <a:cubicBezTo>
                      <a:pt x="319" y="709"/>
                      <a:pt x="320" y="707"/>
                      <a:pt x="322" y="705"/>
                    </a:cubicBezTo>
                    <a:cubicBezTo>
                      <a:pt x="324" y="703"/>
                      <a:pt x="327" y="703"/>
                      <a:pt x="328" y="700"/>
                    </a:cubicBezTo>
                    <a:cubicBezTo>
                      <a:pt x="328" y="698"/>
                      <a:pt x="327" y="697"/>
                      <a:pt x="327" y="695"/>
                    </a:cubicBezTo>
                    <a:cubicBezTo>
                      <a:pt x="326" y="693"/>
                      <a:pt x="327" y="693"/>
                      <a:pt x="327" y="691"/>
                    </a:cubicBezTo>
                    <a:cubicBezTo>
                      <a:pt x="327" y="688"/>
                      <a:pt x="327" y="684"/>
                      <a:pt x="327" y="681"/>
                    </a:cubicBezTo>
                    <a:cubicBezTo>
                      <a:pt x="326" y="677"/>
                      <a:pt x="327" y="673"/>
                      <a:pt x="327" y="669"/>
                    </a:cubicBezTo>
                    <a:cubicBezTo>
                      <a:pt x="327" y="665"/>
                      <a:pt x="326" y="662"/>
                      <a:pt x="326" y="658"/>
                    </a:cubicBezTo>
                    <a:cubicBezTo>
                      <a:pt x="326" y="655"/>
                      <a:pt x="327" y="652"/>
                      <a:pt x="327" y="649"/>
                    </a:cubicBezTo>
                    <a:cubicBezTo>
                      <a:pt x="327" y="644"/>
                      <a:pt x="327" y="640"/>
                      <a:pt x="328" y="635"/>
                    </a:cubicBezTo>
                    <a:cubicBezTo>
                      <a:pt x="328" y="632"/>
                      <a:pt x="329" y="628"/>
                      <a:pt x="329" y="624"/>
                    </a:cubicBezTo>
                    <a:cubicBezTo>
                      <a:pt x="329" y="618"/>
                      <a:pt x="327" y="611"/>
                      <a:pt x="325" y="605"/>
                    </a:cubicBezTo>
                    <a:cubicBezTo>
                      <a:pt x="325" y="602"/>
                      <a:pt x="325" y="597"/>
                      <a:pt x="323" y="595"/>
                    </a:cubicBezTo>
                    <a:cubicBezTo>
                      <a:pt x="323" y="595"/>
                      <a:pt x="323" y="595"/>
                      <a:pt x="323" y="594"/>
                    </a:cubicBezTo>
                    <a:cubicBezTo>
                      <a:pt x="324" y="592"/>
                      <a:pt x="325" y="589"/>
                      <a:pt x="326" y="586"/>
                    </a:cubicBezTo>
                    <a:cubicBezTo>
                      <a:pt x="327" y="581"/>
                      <a:pt x="329" y="577"/>
                      <a:pt x="329" y="572"/>
                    </a:cubicBezTo>
                    <a:cubicBezTo>
                      <a:pt x="330" y="570"/>
                      <a:pt x="329" y="569"/>
                      <a:pt x="329" y="567"/>
                    </a:cubicBezTo>
                    <a:cubicBezTo>
                      <a:pt x="329" y="566"/>
                      <a:pt x="329" y="565"/>
                      <a:pt x="329" y="564"/>
                    </a:cubicBezTo>
                    <a:cubicBezTo>
                      <a:pt x="329" y="562"/>
                      <a:pt x="327" y="560"/>
                      <a:pt x="327" y="558"/>
                    </a:cubicBezTo>
                    <a:cubicBezTo>
                      <a:pt x="325" y="553"/>
                      <a:pt x="323" y="548"/>
                      <a:pt x="322" y="544"/>
                    </a:cubicBezTo>
                    <a:cubicBezTo>
                      <a:pt x="320" y="539"/>
                      <a:pt x="318" y="533"/>
                      <a:pt x="316" y="528"/>
                    </a:cubicBezTo>
                    <a:cubicBezTo>
                      <a:pt x="315" y="526"/>
                      <a:pt x="314" y="524"/>
                      <a:pt x="313" y="522"/>
                    </a:cubicBezTo>
                    <a:cubicBezTo>
                      <a:pt x="313" y="522"/>
                      <a:pt x="314" y="522"/>
                      <a:pt x="314" y="522"/>
                    </a:cubicBezTo>
                    <a:cubicBezTo>
                      <a:pt x="316" y="522"/>
                      <a:pt x="318" y="522"/>
                      <a:pt x="320" y="521"/>
                    </a:cubicBezTo>
                    <a:cubicBezTo>
                      <a:pt x="321" y="522"/>
                      <a:pt x="321" y="523"/>
                      <a:pt x="322" y="524"/>
                    </a:cubicBezTo>
                    <a:cubicBezTo>
                      <a:pt x="323" y="526"/>
                      <a:pt x="323" y="528"/>
                      <a:pt x="325" y="530"/>
                    </a:cubicBezTo>
                    <a:cubicBezTo>
                      <a:pt x="327" y="532"/>
                      <a:pt x="328" y="533"/>
                      <a:pt x="330" y="536"/>
                    </a:cubicBezTo>
                    <a:cubicBezTo>
                      <a:pt x="333" y="541"/>
                      <a:pt x="337" y="545"/>
                      <a:pt x="339" y="550"/>
                    </a:cubicBezTo>
                    <a:cubicBezTo>
                      <a:pt x="343" y="558"/>
                      <a:pt x="346" y="567"/>
                      <a:pt x="347" y="575"/>
                    </a:cubicBezTo>
                    <a:cubicBezTo>
                      <a:pt x="347" y="577"/>
                      <a:pt x="348" y="579"/>
                      <a:pt x="348" y="581"/>
                    </a:cubicBezTo>
                    <a:cubicBezTo>
                      <a:pt x="348" y="584"/>
                      <a:pt x="347" y="586"/>
                      <a:pt x="347" y="588"/>
                    </a:cubicBezTo>
                    <a:cubicBezTo>
                      <a:pt x="348" y="590"/>
                      <a:pt x="349" y="592"/>
                      <a:pt x="349" y="594"/>
                    </a:cubicBezTo>
                    <a:cubicBezTo>
                      <a:pt x="349" y="596"/>
                      <a:pt x="349" y="598"/>
                      <a:pt x="350" y="600"/>
                    </a:cubicBezTo>
                    <a:cubicBezTo>
                      <a:pt x="351" y="611"/>
                      <a:pt x="355" y="620"/>
                      <a:pt x="359" y="630"/>
                    </a:cubicBezTo>
                    <a:cubicBezTo>
                      <a:pt x="359" y="631"/>
                      <a:pt x="359" y="632"/>
                      <a:pt x="360" y="633"/>
                    </a:cubicBezTo>
                    <a:cubicBezTo>
                      <a:pt x="358" y="637"/>
                      <a:pt x="356" y="640"/>
                      <a:pt x="353" y="644"/>
                    </a:cubicBezTo>
                    <a:cubicBezTo>
                      <a:pt x="352" y="645"/>
                      <a:pt x="349" y="648"/>
                      <a:pt x="349" y="650"/>
                    </a:cubicBezTo>
                    <a:cubicBezTo>
                      <a:pt x="354" y="654"/>
                      <a:pt x="358" y="660"/>
                      <a:pt x="358" y="665"/>
                    </a:cubicBezTo>
                    <a:cubicBezTo>
                      <a:pt x="359" y="664"/>
                      <a:pt x="360" y="663"/>
                      <a:pt x="361" y="661"/>
                    </a:cubicBezTo>
                    <a:cubicBezTo>
                      <a:pt x="362" y="663"/>
                      <a:pt x="362" y="665"/>
                      <a:pt x="363" y="666"/>
                    </a:cubicBezTo>
                    <a:cubicBezTo>
                      <a:pt x="363" y="670"/>
                      <a:pt x="363" y="675"/>
                      <a:pt x="365" y="679"/>
                    </a:cubicBezTo>
                    <a:cubicBezTo>
                      <a:pt x="367" y="679"/>
                      <a:pt x="369" y="676"/>
                      <a:pt x="371" y="675"/>
                    </a:cubicBezTo>
                    <a:cubicBezTo>
                      <a:pt x="372" y="675"/>
                      <a:pt x="373" y="674"/>
                      <a:pt x="374" y="673"/>
                    </a:cubicBezTo>
                    <a:cubicBezTo>
                      <a:pt x="378" y="683"/>
                      <a:pt x="381" y="693"/>
                      <a:pt x="385" y="703"/>
                    </a:cubicBezTo>
                    <a:cubicBezTo>
                      <a:pt x="387" y="707"/>
                      <a:pt x="386" y="711"/>
                      <a:pt x="386" y="715"/>
                    </a:cubicBezTo>
                    <a:cubicBezTo>
                      <a:pt x="384" y="718"/>
                      <a:pt x="382" y="721"/>
                      <a:pt x="380" y="723"/>
                    </a:cubicBezTo>
                    <a:cubicBezTo>
                      <a:pt x="378" y="727"/>
                      <a:pt x="375" y="731"/>
                      <a:pt x="370" y="733"/>
                    </a:cubicBezTo>
                    <a:cubicBezTo>
                      <a:pt x="372" y="735"/>
                      <a:pt x="373" y="738"/>
                      <a:pt x="374" y="741"/>
                    </a:cubicBezTo>
                    <a:cubicBezTo>
                      <a:pt x="375" y="742"/>
                      <a:pt x="375" y="744"/>
                      <a:pt x="375" y="745"/>
                    </a:cubicBezTo>
                    <a:cubicBezTo>
                      <a:pt x="376" y="746"/>
                      <a:pt x="377" y="747"/>
                      <a:pt x="377" y="749"/>
                    </a:cubicBezTo>
                    <a:cubicBezTo>
                      <a:pt x="380" y="749"/>
                      <a:pt x="382" y="748"/>
                      <a:pt x="385" y="747"/>
                    </a:cubicBezTo>
                    <a:cubicBezTo>
                      <a:pt x="384" y="748"/>
                      <a:pt x="384" y="750"/>
                      <a:pt x="384" y="751"/>
                    </a:cubicBezTo>
                    <a:cubicBezTo>
                      <a:pt x="384" y="755"/>
                      <a:pt x="383" y="759"/>
                      <a:pt x="385" y="762"/>
                    </a:cubicBezTo>
                    <a:cubicBezTo>
                      <a:pt x="386" y="766"/>
                      <a:pt x="388" y="770"/>
                      <a:pt x="389" y="774"/>
                    </a:cubicBezTo>
                    <a:cubicBezTo>
                      <a:pt x="390" y="775"/>
                      <a:pt x="390" y="777"/>
                      <a:pt x="390" y="778"/>
                    </a:cubicBezTo>
                    <a:cubicBezTo>
                      <a:pt x="389" y="779"/>
                      <a:pt x="388" y="779"/>
                      <a:pt x="388" y="781"/>
                    </a:cubicBezTo>
                    <a:cubicBezTo>
                      <a:pt x="388" y="782"/>
                      <a:pt x="389" y="786"/>
                      <a:pt x="390" y="787"/>
                    </a:cubicBezTo>
                    <a:cubicBezTo>
                      <a:pt x="394" y="794"/>
                      <a:pt x="397" y="792"/>
                      <a:pt x="403" y="792"/>
                    </a:cubicBezTo>
                    <a:cubicBezTo>
                      <a:pt x="410" y="793"/>
                      <a:pt x="417" y="791"/>
                      <a:pt x="424" y="790"/>
                    </a:cubicBezTo>
                    <a:cubicBezTo>
                      <a:pt x="436" y="789"/>
                      <a:pt x="446" y="787"/>
                      <a:pt x="457" y="783"/>
                    </a:cubicBezTo>
                    <a:cubicBezTo>
                      <a:pt x="460" y="781"/>
                      <a:pt x="463" y="780"/>
                      <a:pt x="467" y="779"/>
                    </a:cubicBezTo>
                    <a:cubicBezTo>
                      <a:pt x="470" y="778"/>
                      <a:pt x="473" y="778"/>
                      <a:pt x="476" y="777"/>
                    </a:cubicBezTo>
                    <a:cubicBezTo>
                      <a:pt x="482" y="775"/>
                      <a:pt x="488" y="772"/>
                      <a:pt x="495" y="770"/>
                    </a:cubicBezTo>
                    <a:cubicBezTo>
                      <a:pt x="500" y="768"/>
                      <a:pt x="505" y="766"/>
                      <a:pt x="511" y="764"/>
                    </a:cubicBezTo>
                    <a:cubicBezTo>
                      <a:pt x="515" y="763"/>
                      <a:pt x="519" y="760"/>
                      <a:pt x="524" y="758"/>
                    </a:cubicBezTo>
                    <a:cubicBezTo>
                      <a:pt x="528" y="757"/>
                      <a:pt x="531" y="755"/>
                      <a:pt x="535" y="753"/>
                    </a:cubicBezTo>
                    <a:cubicBezTo>
                      <a:pt x="539" y="752"/>
                      <a:pt x="540" y="749"/>
                      <a:pt x="543" y="746"/>
                    </a:cubicBezTo>
                    <a:cubicBezTo>
                      <a:pt x="545" y="744"/>
                      <a:pt x="548" y="741"/>
                      <a:pt x="548" y="737"/>
                    </a:cubicBezTo>
                    <a:cubicBezTo>
                      <a:pt x="547" y="735"/>
                      <a:pt x="546" y="733"/>
                      <a:pt x="544" y="732"/>
                    </a:cubicBezTo>
                    <a:close/>
                    <a:moveTo>
                      <a:pt x="433" y="238"/>
                    </a:moveTo>
                    <a:cubicBezTo>
                      <a:pt x="435" y="240"/>
                      <a:pt x="436" y="242"/>
                      <a:pt x="438" y="242"/>
                    </a:cubicBezTo>
                    <a:cubicBezTo>
                      <a:pt x="441" y="243"/>
                      <a:pt x="444" y="240"/>
                      <a:pt x="446" y="238"/>
                    </a:cubicBezTo>
                    <a:cubicBezTo>
                      <a:pt x="447" y="240"/>
                      <a:pt x="447" y="243"/>
                      <a:pt x="450" y="244"/>
                    </a:cubicBezTo>
                    <a:cubicBezTo>
                      <a:pt x="452" y="245"/>
                      <a:pt x="454" y="243"/>
                      <a:pt x="455" y="242"/>
                    </a:cubicBezTo>
                    <a:cubicBezTo>
                      <a:pt x="457" y="246"/>
                      <a:pt x="461" y="244"/>
                      <a:pt x="464" y="242"/>
                    </a:cubicBezTo>
                    <a:cubicBezTo>
                      <a:pt x="465" y="240"/>
                      <a:pt x="469" y="233"/>
                      <a:pt x="471" y="238"/>
                    </a:cubicBezTo>
                    <a:cubicBezTo>
                      <a:pt x="473" y="238"/>
                      <a:pt x="476" y="237"/>
                      <a:pt x="478" y="236"/>
                    </a:cubicBezTo>
                    <a:cubicBezTo>
                      <a:pt x="478" y="236"/>
                      <a:pt x="478" y="236"/>
                      <a:pt x="478" y="236"/>
                    </a:cubicBezTo>
                    <a:cubicBezTo>
                      <a:pt x="484" y="241"/>
                      <a:pt x="489" y="246"/>
                      <a:pt x="494" y="252"/>
                    </a:cubicBezTo>
                    <a:cubicBezTo>
                      <a:pt x="496" y="255"/>
                      <a:pt x="497" y="258"/>
                      <a:pt x="500" y="261"/>
                    </a:cubicBezTo>
                    <a:cubicBezTo>
                      <a:pt x="501" y="262"/>
                      <a:pt x="502" y="263"/>
                      <a:pt x="504" y="264"/>
                    </a:cubicBezTo>
                    <a:cubicBezTo>
                      <a:pt x="505" y="265"/>
                      <a:pt x="505" y="266"/>
                      <a:pt x="506" y="267"/>
                    </a:cubicBezTo>
                    <a:cubicBezTo>
                      <a:pt x="506" y="268"/>
                      <a:pt x="508" y="269"/>
                      <a:pt x="508" y="270"/>
                    </a:cubicBezTo>
                    <a:cubicBezTo>
                      <a:pt x="509" y="271"/>
                      <a:pt x="509" y="271"/>
                      <a:pt x="509" y="272"/>
                    </a:cubicBezTo>
                    <a:cubicBezTo>
                      <a:pt x="510" y="274"/>
                      <a:pt x="511" y="275"/>
                      <a:pt x="512" y="276"/>
                    </a:cubicBezTo>
                    <a:cubicBezTo>
                      <a:pt x="512" y="277"/>
                      <a:pt x="513" y="279"/>
                      <a:pt x="514" y="280"/>
                    </a:cubicBezTo>
                    <a:cubicBezTo>
                      <a:pt x="514" y="280"/>
                      <a:pt x="514" y="281"/>
                      <a:pt x="515" y="282"/>
                    </a:cubicBezTo>
                    <a:cubicBezTo>
                      <a:pt x="515" y="283"/>
                      <a:pt x="516" y="283"/>
                      <a:pt x="516" y="284"/>
                    </a:cubicBezTo>
                    <a:cubicBezTo>
                      <a:pt x="517" y="284"/>
                      <a:pt x="517" y="284"/>
                      <a:pt x="517" y="284"/>
                    </a:cubicBezTo>
                    <a:cubicBezTo>
                      <a:pt x="516" y="285"/>
                      <a:pt x="516" y="285"/>
                      <a:pt x="515" y="285"/>
                    </a:cubicBezTo>
                    <a:cubicBezTo>
                      <a:pt x="512" y="286"/>
                      <a:pt x="508" y="288"/>
                      <a:pt x="505" y="289"/>
                    </a:cubicBezTo>
                    <a:cubicBezTo>
                      <a:pt x="504" y="290"/>
                      <a:pt x="502" y="290"/>
                      <a:pt x="501" y="290"/>
                    </a:cubicBezTo>
                    <a:cubicBezTo>
                      <a:pt x="501" y="289"/>
                      <a:pt x="501" y="288"/>
                      <a:pt x="499" y="286"/>
                    </a:cubicBezTo>
                    <a:cubicBezTo>
                      <a:pt x="497" y="283"/>
                      <a:pt x="493" y="280"/>
                      <a:pt x="490" y="278"/>
                    </a:cubicBezTo>
                    <a:cubicBezTo>
                      <a:pt x="487" y="277"/>
                      <a:pt x="483" y="274"/>
                      <a:pt x="479" y="275"/>
                    </a:cubicBezTo>
                    <a:cubicBezTo>
                      <a:pt x="476" y="276"/>
                      <a:pt x="476" y="282"/>
                      <a:pt x="475" y="285"/>
                    </a:cubicBezTo>
                    <a:cubicBezTo>
                      <a:pt x="472" y="283"/>
                      <a:pt x="471" y="280"/>
                      <a:pt x="468" y="280"/>
                    </a:cubicBezTo>
                    <a:cubicBezTo>
                      <a:pt x="466" y="280"/>
                      <a:pt x="463" y="281"/>
                      <a:pt x="462" y="283"/>
                    </a:cubicBezTo>
                    <a:cubicBezTo>
                      <a:pt x="460" y="287"/>
                      <a:pt x="462" y="291"/>
                      <a:pt x="461" y="295"/>
                    </a:cubicBezTo>
                    <a:cubicBezTo>
                      <a:pt x="457" y="293"/>
                      <a:pt x="454" y="291"/>
                      <a:pt x="450" y="290"/>
                    </a:cubicBezTo>
                    <a:cubicBezTo>
                      <a:pt x="446" y="290"/>
                      <a:pt x="443" y="291"/>
                      <a:pt x="440" y="294"/>
                    </a:cubicBezTo>
                    <a:cubicBezTo>
                      <a:pt x="439" y="296"/>
                      <a:pt x="438" y="296"/>
                      <a:pt x="437" y="298"/>
                    </a:cubicBezTo>
                    <a:cubicBezTo>
                      <a:pt x="436" y="301"/>
                      <a:pt x="436" y="303"/>
                      <a:pt x="435" y="306"/>
                    </a:cubicBezTo>
                    <a:cubicBezTo>
                      <a:pt x="435" y="308"/>
                      <a:pt x="435" y="310"/>
                      <a:pt x="436" y="312"/>
                    </a:cubicBezTo>
                    <a:cubicBezTo>
                      <a:pt x="432" y="313"/>
                      <a:pt x="428" y="313"/>
                      <a:pt x="424" y="313"/>
                    </a:cubicBezTo>
                    <a:cubicBezTo>
                      <a:pt x="424" y="314"/>
                      <a:pt x="423" y="314"/>
                      <a:pt x="423" y="314"/>
                    </a:cubicBezTo>
                    <a:cubicBezTo>
                      <a:pt x="421" y="310"/>
                      <a:pt x="421" y="305"/>
                      <a:pt x="420" y="301"/>
                    </a:cubicBezTo>
                    <a:cubicBezTo>
                      <a:pt x="419" y="297"/>
                      <a:pt x="418" y="292"/>
                      <a:pt x="416" y="288"/>
                    </a:cubicBezTo>
                    <a:cubicBezTo>
                      <a:pt x="415" y="284"/>
                      <a:pt x="416" y="279"/>
                      <a:pt x="417" y="275"/>
                    </a:cubicBezTo>
                    <a:cubicBezTo>
                      <a:pt x="420" y="263"/>
                      <a:pt x="423" y="246"/>
                      <a:pt x="433" y="238"/>
                    </a:cubicBezTo>
                    <a:close/>
                    <a:moveTo>
                      <a:pt x="306" y="196"/>
                    </a:moveTo>
                    <a:cubicBezTo>
                      <a:pt x="309" y="196"/>
                      <a:pt x="313" y="196"/>
                      <a:pt x="316" y="197"/>
                    </a:cubicBezTo>
                    <a:cubicBezTo>
                      <a:pt x="319" y="197"/>
                      <a:pt x="322" y="196"/>
                      <a:pt x="326" y="197"/>
                    </a:cubicBezTo>
                    <a:cubicBezTo>
                      <a:pt x="327" y="197"/>
                      <a:pt x="329" y="197"/>
                      <a:pt x="330" y="197"/>
                    </a:cubicBezTo>
                    <a:cubicBezTo>
                      <a:pt x="331" y="201"/>
                      <a:pt x="331" y="204"/>
                      <a:pt x="332" y="208"/>
                    </a:cubicBezTo>
                    <a:cubicBezTo>
                      <a:pt x="333" y="215"/>
                      <a:pt x="335" y="222"/>
                      <a:pt x="336" y="229"/>
                    </a:cubicBezTo>
                    <a:cubicBezTo>
                      <a:pt x="337" y="232"/>
                      <a:pt x="337" y="235"/>
                      <a:pt x="338" y="238"/>
                    </a:cubicBezTo>
                    <a:cubicBezTo>
                      <a:pt x="338" y="241"/>
                      <a:pt x="338" y="244"/>
                      <a:pt x="338" y="246"/>
                    </a:cubicBezTo>
                    <a:cubicBezTo>
                      <a:pt x="338" y="252"/>
                      <a:pt x="340" y="257"/>
                      <a:pt x="340" y="262"/>
                    </a:cubicBezTo>
                    <a:cubicBezTo>
                      <a:pt x="340" y="264"/>
                      <a:pt x="341" y="266"/>
                      <a:pt x="341" y="269"/>
                    </a:cubicBezTo>
                    <a:cubicBezTo>
                      <a:pt x="341" y="270"/>
                      <a:pt x="341" y="273"/>
                      <a:pt x="341" y="275"/>
                    </a:cubicBezTo>
                    <a:cubicBezTo>
                      <a:pt x="340" y="277"/>
                      <a:pt x="340" y="282"/>
                      <a:pt x="336" y="281"/>
                    </a:cubicBezTo>
                    <a:cubicBezTo>
                      <a:pt x="334" y="279"/>
                      <a:pt x="331" y="275"/>
                      <a:pt x="330" y="273"/>
                    </a:cubicBezTo>
                    <a:cubicBezTo>
                      <a:pt x="328" y="269"/>
                      <a:pt x="326" y="266"/>
                      <a:pt x="324" y="262"/>
                    </a:cubicBezTo>
                    <a:cubicBezTo>
                      <a:pt x="323" y="260"/>
                      <a:pt x="322" y="258"/>
                      <a:pt x="321" y="256"/>
                    </a:cubicBezTo>
                    <a:cubicBezTo>
                      <a:pt x="320" y="255"/>
                      <a:pt x="319" y="253"/>
                      <a:pt x="318" y="252"/>
                    </a:cubicBezTo>
                    <a:cubicBezTo>
                      <a:pt x="317" y="249"/>
                      <a:pt x="316" y="245"/>
                      <a:pt x="314" y="241"/>
                    </a:cubicBezTo>
                    <a:cubicBezTo>
                      <a:pt x="313" y="238"/>
                      <a:pt x="312" y="237"/>
                      <a:pt x="312" y="234"/>
                    </a:cubicBezTo>
                    <a:cubicBezTo>
                      <a:pt x="311" y="232"/>
                      <a:pt x="310" y="231"/>
                      <a:pt x="309" y="228"/>
                    </a:cubicBezTo>
                    <a:cubicBezTo>
                      <a:pt x="308" y="224"/>
                      <a:pt x="307" y="220"/>
                      <a:pt x="305" y="216"/>
                    </a:cubicBezTo>
                    <a:cubicBezTo>
                      <a:pt x="303" y="212"/>
                      <a:pt x="302" y="207"/>
                      <a:pt x="302" y="203"/>
                    </a:cubicBezTo>
                    <a:cubicBezTo>
                      <a:pt x="301" y="201"/>
                      <a:pt x="301" y="199"/>
                      <a:pt x="301" y="198"/>
                    </a:cubicBezTo>
                    <a:cubicBezTo>
                      <a:pt x="302" y="197"/>
                      <a:pt x="304" y="197"/>
                      <a:pt x="306" y="196"/>
                    </a:cubicBezTo>
                    <a:close/>
                    <a:moveTo>
                      <a:pt x="314" y="638"/>
                    </a:moveTo>
                    <a:cubicBezTo>
                      <a:pt x="315" y="644"/>
                      <a:pt x="317" y="650"/>
                      <a:pt x="317" y="656"/>
                    </a:cubicBezTo>
                    <a:cubicBezTo>
                      <a:pt x="317" y="661"/>
                      <a:pt x="318" y="667"/>
                      <a:pt x="318" y="672"/>
                    </a:cubicBezTo>
                    <a:cubicBezTo>
                      <a:pt x="317" y="677"/>
                      <a:pt x="319" y="682"/>
                      <a:pt x="318" y="687"/>
                    </a:cubicBezTo>
                    <a:cubicBezTo>
                      <a:pt x="318" y="689"/>
                      <a:pt x="318" y="698"/>
                      <a:pt x="316" y="699"/>
                    </a:cubicBezTo>
                    <a:cubicBezTo>
                      <a:pt x="314" y="701"/>
                      <a:pt x="311" y="697"/>
                      <a:pt x="310" y="696"/>
                    </a:cubicBezTo>
                    <a:cubicBezTo>
                      <a:pt x="302" y="689"/>
                      <a:pt x="294" y="681"/>
                      <a:pt x="289" y="672"/>
                    </a:cubicBezTo>
                    <a:cubicBezTo>
                      <a:pt x="289" y="671"/>
                      <a:pt x="289" y="670"/>
                      <a:pt x="288" y="669"/>
                    </a:cubicBezTo>
                    <a:cubicBezTo>
                      <a:pt x="289" y="668"/>
                      <a:pt x="289" y="667"/>
                      <a:pt x="289" y="667"/>
                    </a:cubicBezTo>
                    <a:cubicBezTo>
                      <a:pt x="290" y="664"/>
                      <a:pt x="291" y="661"/>
                      <a:pt x="292" y="658"/>
                    </a:cubicBezTo>
                    <a:cubicBezTo>
                      <a:pt x="293" y="655"/>
                      <a:pt x="295" y="652"/>
                      <a:pt x="296" y="649"/>
                    </a:cubicBezTo>
                    <a:cubicBezTo>
                      <a:pt x="297" y="646"/>
                      <a:pt x="296" y="644"/>
                      <a:pt x="298" y="641"/>
                    </a:cubicBezTo>
                    <a:cubicBezTo>
                      <a:pt x="298" y="639"/>
                      <a:pt x="299" y="637"/>
                      <a:pt x="300" y="635"/>
                    </a:cubicBezTo>
                    <a:cubicBezTo>
                      <a:pt x="301" y="632"/>
                      <a:pt x="303" y="629"/>
                      <a:pt x="304" y="626"/>
                    </a:cubicBezTo>
                    <a:cubicBezTo>
                      <a:pt x="306" y="623"/>
                      <a:pt x="307" y="619"/>
                      <a:pt x="309" y="616"/>
                    </a:cubicBezTo>
                    <a:cubicBezTo>
                      <a:pt x="309" y="616"/>
                      <a:pt x="309" y="616"/>
                      <a:pt x="309" y="616"/>
                    </a:cubicBezTo>
                    <a:cubicBezTo>
                      <a:pt x="310" y="617"/>
                      <a:pt x="310" y="618"/>
                      <a:pt x="311" y="620"/>
                    </a:cubicBezTo>
                    <a:cubicBezTo>
                      <a:pt x="312" y="626"/>
                      <a:pt x="313" y="632"/>
                      <a:pt x="314" y="638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90"/>
              <p:cNvSpPr/>
              <p:nvPr/>
            </p:nvSpPr>
            <p:spPr bwMode="auto">
              <a:xfrm>
                <a:off x="12858750" y="11460163"/>
                <a:ext cx="300038" cy="360363"/>
              </a:xfrm>
              <a:custGeom>
                <a:avLst/>
                <a:gdLst>
                  <a:gd name="T0" fmla="*/ 53 w 71"/>
                  <a:gd name="T1" fmla="*/ 46 h 85"/>
                  <a:gd name="T2" fmla="*/ 63 w 71"/>
                  <a:gd name="T3" fmla="*/ 15 h 85"/>
                  <a:gd name="T4" fmla="*/ 52 w 71"/>
                  <a:gd name="T5" fmla="*/ 4 h 85"/>
                  <a:gd name="T6" fmla="*/ 39 w 71"/>
                  <a:gd name="T7" fmla="*/ 0 h 85"/>
                  <a:gd name="T8" fmla="*/ 19 w 71"/>
                  <a:gd name="T9" fmla="*/ 36 h 85"/>
                  <a:gd name="T10" fmla="*/ 21 w 71"/>
                  <a:gd name="T11" fmla="*/ 40 h 85"/>
                  <a:gd name="T12" fmla="*/ 15 w 71"/>
                  <a:gd name="T13" fmla="*/ 41 h 85"/>
                  <a:gd name="T14" fmla="*/ 12 w 71"/>
                  <a:gd name="T15" fmla="*/ 41 h 85"/>
                  <a:gd name="T16" fmla="*/ 11 w 71"/>
                  <a:gd name="T17" fmla="*/ 42 h 85"/>
                  <a:gd name="T18" fmla="*/ 7 w 71"/>
                  <a:gd name="T19" fmla="*/ 44 h 85"/>
                  <a:gd name="T20" fmla="*/ 8 w 71"/>
                  <a:gd name="T21" fmla="*/ 48 h 85"/>
                  <a:gd name="T22" fmla="*/ 13 w 71"/>
                  <a:gd name="T23" fmla="*/ 48 h 85"/>
                  <a:gd name="T24" fmla="*/ 19 w 71"/>
                  <a:gd name="T25" fmla="*/ 47 h 85"/>
                  <a:gd name="T26" fmla="*/ 21 w 71"/>
                  <a:gd name="T27" fmla="*/ 46 h 85"/>
                  <a:gd name="T28" fmla="*/ 18 w 71"/>
                  <a:gd name="T29" fmla="*/ 51 h 85"/>
                  <a:gd name="T30" fmla="*/ 9 w 71"/>
                  <a:gd name="T31" fmla="*/ 64 h 85"/>
                  <a:gd name="T32" fmla="*/ 4 w 71"/>
                  <a:gd name="T33" fmla="*/ 72 h 85"/>
                  <a:gd name="T34" fmla="*/ 2 w 71"/>
                  <a:gd name="T35" fmla="*/ 77 h 85"/>
                  <a:gd name="T36" fmla="*/ 0 w 71"/>
                  <a:gd name="T37" fmla="*/ 80 h 85"/>
                  <a:gd name="T38" fmla="*/ 3 w 71"/>
                  <a:gd name="T39" fmla="*/ 83 h 85"/>
                  <a:gd name="T40" fmla="*/ 6 w 71"/>
                  <a:gd name="T41" fmla="*/ 85 h 85"/>
                  <a:gd name="T42" fmla="*/ 10 w 71"/>
                  <a:gd name="T43" fmla="*/ 79 h 85"/>
                  <a:gd name="T44" fmla="*/ 14 w 71"/>
                  <a:gd name="T45" fmla="*/ 68 h 85"/>
                  <a:gd name="T46" fmla="*/ 16 w 71"/>
                  <a:gd name="T47" fmla="*/ 65 h 85"/>
                  <a:gd name="T48" fmla="*/ 18 w 71"/>
                  <a:gd name="T49" fmla="*/ 61 h 85"/>
                  <a:gd name="T50" fmla="*/ 24 w 71"/>
                  <a:gd name="T51" fmla="*/ 49 h 85"/>
                  <a:gd name="T52" fmla="*/ 24 w 71"/>
                  <a:gd name="T53" fmla="*/ 50 h 85"/>
                  <a:gd name="T54" fmla="*/ 25 w 71"/>
                  <a:gd name="T55" fmla="*/ 53 h 85"/>
                  <a:gd name="T56" fmla="*/ 28 w 71"/>
                  <a:gd name="T57" fmla="*/ 57 h 85"/>
                  <a:gd name="T58" fmla="*/ 31 w 71"/>
                  <a:gd name="T59" fmla="*/ 55 h 85"/>
                  <a:gd name="T60" fmla="*/ 29 w 71"/>
                  <a:gd name="T61" fmla="*/ 46 h 85"/>
                  <a:gd name="T62" fmla="*/ 34 w 71"/>
                  <a:gd name="T63" fmla="*/ 48 h 85"/>
                  <a:gd name="T64" fmla="*/ 53 w 71"/>
                  <a:gd name="T65" fmla="*/ 4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85">
                    <a:moveTo>
                      <a:pt x="53" y="46"/>
                    </a:moveTo>
                    <a:cubicBezTo>
                      <a:pt x="65" y="41"/>
                      <a:pt x="71" y="26"/>
                      <a:pt x="63" y="15"/>
                    </a:cubicBezTo>
                    <a:cubicBezTo>
                      <a:pt x="60" y="11"/>
                      <a:pt x="56" y="7"/>
                      <a:pt x="52" y="4"/>
                    </a:cubicBezTo>
                    <a:cubicBezTo>
                      <a:pt x="48" y="2"/>
                      <a:pt x="43" y="0"/>
                      <a:pt x="39" y="0"/>
                    </a:cubicBezTo>
                    <a:cubicBezTo>
                      <a:pt x="21" y="0"/>
                      <a:pt x="11" y="21"/>
                      <a:pt x="19" y="36"/>
                    </a:cubicBezTo>
                    <a:cubicBezTo>
                      <a:pt x="19" y="37"/>
                      <a:pt x="20" y="38"/>
                      <a:pt x="21" y="40"/>
                    </a:cubicBezTo>
                    <a:cubicBezTo>
                      <a:pt x="19" y="40"/>
                      <a:pt x="17" y="41"/>
                      <a:pt x="15" y="41"/>
                    </a:cubicBezTo>
                    <a:cubicBezTo>
                      <a:pt x="14" y="42"/>
                      <a:pt x="13" y="41"/>
                      <a:pt x="12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9" y="43"/>
                      <a:pt x="8" y="43"/>
                      <a:pt x="7" y="44"/>
                    </a:cubicBezTo>
                    <a:cubicBezTo>
                      <a:pt x="6" y="46"/>
                      <a:pt x="6" y="48"/>
                      <a:pt x="8" y="48"/>
                    </a:cubicBezTo>
                    <a:cubicBezTo>
                      <a:pt x="9" y="48"/>
                      <a:pt x="12" y="49"/>
                      <a:pt x="13" y="48"/>
                    </a:cubicBezTo>
                    <a:cubicBezTo>
                      <a:pt x="15" y="48"/>
                      <a:pt x="17" y="47"/>
                      <a:pt x="19" y="47"/>
                    </a:cubicBezTo>
                    <a:cubicBezTo>
                      <a:pt x="19" y="47"/>
                      <a:pt x="20" y="46"/>
                      <a:pt x="21" y="46"/>
                    </a:cubicBezTo>
                    <a:cubicBezTo>
                      <a:pt x="20" y="48"/>
                      <a:pt x="19" y="49"/>
                      <a:pt x="18" y="51"/>
                    </a:cubicBezTo>
                    <a:cubicBezTo>
                      <a:pt x="16" y="56"/>
                      <a:pt x="12" y="60"/>
                      <a:pt x="9" y="64"/>
                    </a:cubicBezTo>
                    <a:cubicBezTo>
                      <a:pt x="7" y="67"/>
                      <a:pt x="6" y="70"/>
                      <a:pt x="4" y="72"/>
                    </a:cubicBezTo>
                    <a:cubicBezTo>
                      <a:pt x="3" y="74"/>
                      <a:pt x="2" y="75"/>
                      <a:pt x="2" y="77"/>
                    </a:cubicBezTo>
                    <a:cubicBezTo>
                      <a:pt x="1" y="78"/>
                      <a:pt x="0" y="79"/>
                      <a:pt x="0" y="80"/>
                    </a:cubicBezTo>
                    <a:cubicBezTo>
                      <a:pt x="1" y="82"/>
                      <a:pt x="2" y="82"/>
                      <a:pt x="3" y="83"/>
                    </a:cubicBezTo>
                    <a:cubicBezTo>
                      <a:pt x="4" y="83"/>
                      <a:pt x="5" y="85"/>
                      <a:pt x="6" y="85"/>
                    </a:cubicBezTo>
                    <a:cubicBezTo>
                      <a:pt x="8" y="85"/>
                      <a:pt x="9" y="81"/>
                      <a:pt x="10" y="79"/>
                    </a:cubicBezTo>
                    <a:cubicBezTo>
                      <a:pt x="11" y="76"/>
                      <a:pt x="13" y="72"/>
                      <a:pt x="14" y="68"/>
                    </a:cubicBezTo>
                    <a:cubicBezTo>
                      <a:pt x="15" y="67"/>
                      <a:pt x="15" y="66"/>
                      <a:pt x="16" y="65"/>
                    </a:cubicBezTo>
                    <a:cubicBezTo>
                      <a:pt x="17" y="64"/>
                      <a:pt x="17" y="62"/>
                      <a:pt x="18" y="61"/>
                    </a:cubicBezTo>
                    <a:cubicBezTo>
                      <a:pt x="20" y="57"/>
                      <a:pt x="22" y="53"/>
                      <a:pt x="24" y="49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1"/>
                      <a:pt x="25" y="52"/>
                      <a:pt x="25" y="53"/>
                    </a:cubicBezTo>
                    <a:cubicBezTo>
                      <a:pt x="26" y="54"/>
                      <a:pt x="27" y="57"/>
                      <a:pt x="28" y="57"/>
                    </a:cubicBezTo>
                    <a:cubicBezTo>
                      <a:pt x="31" y="59"/>
                      <a:pt x="31" y="57"/>
                      <a:pt x="31" y="55"/>
                    </a:cubicBezTo>
                    <a:cubicBezTo>
                      <a:pt x="30" y="52"/>
                      <a:pt x="29" y="49"/>
                      <a:pt x="29" y="46"/>
                    </a:cubicBezTo>
                    <a:cubicBezTo>
                      <a:pt x="31" y="47"/>
                      <a:pt x="32" y="48"/>
                      <a:pt x="34" y="48"/>
                    </a:cubicBezTo>
                    <a:cubicBezTo>
                      <a:pt x="40" y="50"/>
                      <a:pt x="47" y="49"/>
                      <a:pt x="53" y="46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91"/>
              <p:cNvSpPr/>
              <p:nvPr/>
            </p:nvSpPr>
            <p:spPr bwMode="auto">
              <a:xfrm>
                <a:off x="12596813" y="11437938"/>
                <a:ext cx="155575" cy="80963"/>
              </a:xfrm>
              <a:custGeom>
                <a:avLst/>
                <a:gdLst>
                  <a:gd name="T0" fmla="*/ 36 w 37"/>
                  <a:gd name="T1" fmla="*/ 11 h 19"/>
                  <a:gd name="T2" fmla="*/ 35 w 37"/>
                  <a:gd name="T3" fmla="*/ 6 h 19"/>
                  <a:gd name="T4" fmla="*/ 28 w 37"/>
                  <a:gd name="T5" fmla="*/ 5 h 19"/>
                  <a:gd name="T6" fmla="*/ 23 w 37"/>
                  <a:gd name="T7" fmla="*/ 7 h 19"/>
                  <a:gd name="T8" fmla="*/ 14 w 37"/>
                  <a:gd name="T9" fmla="*/ 3 h 19"/>
                  <a:gd name="T10" fmla="*/ 12 w 37"/>
                  <a:gd name="T11" fmla="*/ 4 h 19"/>
                  <a:gd name="T12" fmla="*/ 10 w 37"/>
                  <a:gd name="T13" fmla="*/ 1 h 19"/>
                  <a:gd name="T14" fmla="*/ 5 w 37"/>
                  <a:gd name="T15" fmla="*/ 0 h 19"/>
                  <a:gd name="T16" fmla="*/ 1 w 37"/>
                  <a:gd name="T17" fmla="*/ 1 h 19"/>
                  <a:gd name="T18" fmla="*/ 6 w 37"/>
                  <a:gd name="T19" fmla="*/ 4 h 19"/>
                  <a:gd name="T20" fmla="*/ 2 w 37"/>
                  <a:gd name="T21" fmla="*/ 6 h 19"/>
                  <a:gd name="T22" fmla="*/ 4 w 37"/>
                  <a:gd name="T23" fmla="*/ 10 h 19"/>
                  <a:gd name="T24" fmla="*/ 8 w 37"/>
                  <a:gd name="T25" fmla="*/ 10 h 19"/>
                  <a:gd name="T26" fmla="*/ 8 w 37"/>
                  <a:gd name="T27" fmla="*/ 12 h 19"/>
                  <a:gd name="T28" fmla="*/ 13 w 37"/>
                  <a:gd name="T29" fmla="*/ 16 h 19"/>
                  <a:gd name="T30" fmla="*/ 19 w 37"/>
                  <a:gd name="T31" fmla="*/ 16 h 19"/>
                  <a:gd name="T32" fmla="*/ 23 w 37"/>
                  <a:gd name="T33" fmla="*/ 14 h 19"/>
                  <a:gd name="T34" fmla="*/ 31 w 37"/>
                  <a:gd name="T35" fmla="*/ 15 h 19"/>
                  <a:gd name="T36" fmla="*/ 29 w 37"/>
                  <a:gd name="T37" fmla="*/ 11 h 19"/>
                  <a:gd name="T38" fmla="*/ 36 w 37"/>
                  <a:gd name="T3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19">
                    <a:moveTo>
                      <a:pt x="36" y="11"/>
                    </a:moveTo>
                    <a:cubicBezTo>
                      <a:pt x="37" y="9"/>
                      <a:pt x="36" y="7"/>
                      <a:pt x="35" y="6"/>
                    </a:cubicBezTo>
                    <a:cubicBezTo>
                      <a:pt x="34" y="5"/>
                      <a:pt x="30" y="5"/>
                      <a:pt x="28" y="5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1" y="4"/>
                      <a:pt x="17" y="3"/>
                      <a:pt x="14" y="3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3"/>
                      <a:pt x="11" y="2"/>
                      <a:pt x="10" y="1"/>
                    </a:cubicBezTo>
                    <a:cubicBezTo>
                      <a:pt x="8" y="0"/>
                      <a:pt x="7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3" y="2"/>
                      <a:pt x="4" y="4"/>
                      <a:pt x="6" y="4"/>
                    </a:cubicBezTo>
                    <a:cubicBezTo>
                      <a:pt x="5" y="4"/>
                      <a:pt x="3" y="5"/>
                      <a:pt x="2" y="6"/>
                    </a:cubicBezTo>
                    <a:cubicBezTo>
                      <a:pt x="0" y="8"/>
                      <a:pt x="2" y="10"/>
                      <a:pt x="4" y="10"/>
                    </a:cubicBezTo>
                    <a:cubicBezTo>
                      <a:pt x="5" y="10"/>
                      <a:pt x="7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9" y="14"/>
                      <a:pt x="11" y="16"/>
                      <a:pt x="13" y="16"/>
                    </a:cubicBezTo>
                    <a:cubicBezTo>
                      <a:pt x="15" y="17"/>
                      <a:pt x="17" y="17"/>
                      <a:pt x="19" y="16"/>
                    </a:cubicBezTo>
                    <a:cubicBezTo>
                      <a:pt x="20" y="16"/>
                      <a:pt x="22" y="15"/>
                      <a:pt x="23" y="14"/>
                    </a:cubicBezTo>
                    <a:cubicBezTo>
                      <a:pt x="24" y="16"/>
                      <a:pt x="30" y="19"/>
                      <a:pt x="31" y="15"/>
                    </a:cubicBezTo>
                    <a:cubicBezTo>
                      <a:pt x="31" y="14"/>
                      <a:pt x="30" y="12"/>
                      <a:pt x="29" y="11"/>
                    </a:cubicBezTo>
                    <a:cubicBezTo>
                      <a:pt x="31" y="11"/>
                      <a:pt x="34" y="12"/>
                      <a:pt x="36" y="1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92"/>
              <p:cNvSpPr/>
              <p:nvPr/>
            </p:nvSpPr>
            <p:spPr bwMode="auto">
              <a:xfrm>
                <a:off x="12401550" y="10815638"/>
                <a:ext cx="114300" cy="236538"/>
              </a:xfrm>
              <a:custGeom>
                <a:avLst/>
                <a:gdLst>
                  <a:gd name="T0" fmla="*/ 26 w 27"/>
                  <a:gd name="T1" fmla="*/ 31 h 56"/>
                  <a:gd name="T2" fmla="*/ 24 w 27"/>
                  <a:gd name="T3" fmla="*/ 23 h 56"/>
                  <a:gd name="T4" fmla="*/ 19 w 27"/>
                  <a:gd name="T5" fmla="*/ 18 h 56"/>
                  <a:gd name="T6" fmla="*/ 16 w 27"/>
                  <a:gd name="T7" fmla="*/ 6 h 56"/>
                  <a:gd name="T8" fmla="*/ 12 w 27"/>
                  <a:gd name="T9" fmla="*/ 10 h 56"/>
                  <a:gd name="T10" fmla="*/ 8 w 27"/>
                  <a:gd name="T11" fmla="*/ 2 h 56"/>
                  <a:gd name="T12" fmla="*/ 1 w 27"/>
                  <a:gd name="T13" fmla="*/ 5 h 56"/>
                  <a:gd name="T14" fmla="*/ 3 w 27"/>
                  <a:gd name="T15" fmla="*/ 15 h 56"/>
                  <a:gd name="T16" fmla="*/ 8 w 27"/>
                  <a:gd name="T17" fmla="*/ 22 h 56"/>
                  <a:gd name="T18" fmla="*/ 8 w 27"/>
                  <a:gd name="T19" fmla="*/ 36 h 56"/>
                  <a:gd name="T20" fmla="*/ 9 w 27"/>
                  <a:gd name="T21" fmla="*/ 38 h 56"/>
                  <a:gd name="T22" fmla="*/ 7 w 27"/>
                  <a:gd name="T23" fmla="*/ 44 h 56"/>
                  <a:gd name="T24" fmla="*/ 7 w 27"/>
                  <a:gd name="T25" fmla="*/ 50 h 56"/>
                  <a:gd name="T26" fmla="*/ 11 w 27"/>
                  <a:gd name="T27" fmla="*/ 55 h 56"/>
                  <a:gd name="T28" fmla="*/ 12 w 27"/>
                  <a:gd name="T29" fmla="*/ 47 h 56"/>
                  <a:gd name="T30" fmla="*/ 17 w 27"/>
                  <a:gd name="T31" fmla="*/ 53 h 56"/>
                  <a:gd name="T32" fmla="*/ 22 w 27"/>
                  <a:gd name="T33" fmla="*/ 47 h 56"/>
                  <a:gd name="T34" fmla="*/ 20 w 27"/>
                  <a:gd name="T35" fmla="*/ 41 h 56"/>
                  <a:gd name="T36" fmla="*/ 22 w 27"/>
                  <a:gd name="T37" fmla="*/ 40 h 56"/>
                  <a:gd name="T38" fmla="*/ 26 w 27"/>
                  <a:gd name="T39" fmla="*/ 3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56">
                    <a:moveTo>
                      <a:pt x="26" y="31"/>
                    </a:moveTo>
                    <a:cubicBezTo>
                      <a:pt x="27" y="27"/>
                      <a:pt x="26" y="26"/>
                      <a:pt x="24" y="23"/>
                    </a:cubicBezTo>
                    <a:cubicBezTo>
                      <a:pt x="23" y="22"/>
                      <a:pt x="21" y="20"/>
                      <a:pt x="19" y="18"/>
                    </a:cubicBezTo>
                    <a:cubicBezTo>
                      <a:pt x="21" y="15"/>
                      <a:pt x="22" y="7"/>
                      <a:pt x="16" y="6"/>
                    </a:cubicBezTo>
                    <a:cubicBezTo>
                      <a:pt x="14" y="6"/>
                      <a:pt x="12" y="9"/>
                      <a:pt x="12" y="10"/>
                    </a:cubicBezTo>
                    <a:cubicBezTo>
                      <a:pt x="11" y="8"/>
                      <a:pt x="10" y="4"/>
                      <a:pt x="8" y="2"/>
                    </a:cubicBezTo>
                    <a:cubicBezTo>
                      <a:pt x="5" y="0"/>
                      <a:pt x="2" y="3"/>
                      <a:pt x="1" y="5"/>
                    </a:cubicBezTo>
                    <a:cubicBezTo>
                      <a:pt x="0" y="8"/>
                      <a:pt x="2" y="13"/>
                      <a:pt x="3" y="15"/>
                    </a:cubicBezTo>
                    <a:cubicBezTo>
                      <a:pt x="4" y="16"/>
                      <a:pt x="6" y="20"/>
                      <a:pt x="8" y="22"/>
                    </a:cubicBezTo>
                    <a:cubicBezTo>
                      <a:pt x="6" y="26"/>
                      <a:pt x="6" y="32"/>
                      <a:pt x="8" y="36"/>
                    </a:cubicBezTo>
                    <a:cubicBezTo>
                      <a:pt x="8" y="37"/>
                      <a:pt x="9" y="38"/>
                      <a:pt x="9" y="38"/>
                    </a:cubicBezTo>
                    <a:cubicBezTo>
                      <a:pt x="8" y="40"/>
                      <a:pt x="8" y="42"/>
                      <a:pt x="7" y="44"/>
                    </a:cubicBezTo>
                    <a:cubicBezTo>
                      <a:pt x="6" y="46"/>
                      <a:pt x="7" y="48"/>
                      <a:pt x="7" y="50"/>
                    </a:cubicBezTo>
                    <a:cubicBezTo>
                      <a:pt x="8" y="52"/>
                      <a:pt x="8" y="56"/>
                      <a:pt x="11" y="55"/>
                    </a:cubicBezTo>
                    <a:cubicBezTo>
                      <a:pt x="12" y="53"/>
                      <a:pt x="13" y="50"/>
                      <a:pt x="12" y="47"/>
                    </a:cubicBezTo>
                    <a:cubicBezTo>
                      <a:pt x="13" y="49"/>
                      <a:pt x="15" y="52"/>
                      <a:pt x="17" y="53"/>
                    </a:cubicBezTo>
                    <a:cubicBezTo>
                      <a:pt x="21" y="54"/>
                      <a:pt x="23" y="50"/>
                      <a:pt x="22" y="47"/>
                    </a:cubicBezTo>
                    <a:cubicBezTo>
                      <a:pt x="22" y="45"/>
                      <a:pt x="21" y="43"/>
                      <a:pt x="20" y="41"/>
                    </a:cubicBezTo>
                    <a:cubicBezTo>
                      <a:pt x="21" y="41"/>
                      <a:pt x="22" y="40"/>
                      <a:pt x="22" y="40"/>
                    </a:cubicBezTo>
                    <a:cubicBezTo>
                      <a:pt x="26" y="39"/>
                      <a:pt x="26" y="34"/>
                      <a:pt x="26" y="3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6" name="Freeform 93"/>
            <p:cNvSpPr/>
            <p:nvPr/>
          </p:nvSpPr>
          <p:spPr bwMode="auto">
            <a:xfrm>
              <a:off x="-1946478" y="8191437"/>
              <a:ext cx="20331110" cy="3105150"/>
            </a:xfrm>
            <a:custGeom>
              <a:avLst/>
              <a:gdLst>
                <a:gd name="T0" fmla="*/ 4603 w 4800"/>
                <a:gd name="T1" fmla="*/ 20 h 732"/>
                <a:gd name="T2" fmla="*/ 2659 w 4800"/>
                <a:gd name="T3" fmla="*/ 374 h 732"/>
                <a:gd name="T4" fmla="*/ 1033 w 4800"/>
                <a:gd name="T5" fmla="*/ 283 h 732"/>
                <a:gd name="T6" fmla="*/ 0 w 4800"/>
                <a:gd name="T7" fmla="*/ 111 h 732"/>
                <a:gd name="T8" fmla="*/ 0 w 4800"/>
                <a:gd name="T9" fmla="*/ 732 h 732"/>
                <a:gd name="T10" fmla="*/ 4800 w 4800"/>
                <a:gd name="T11" fmla="*/ 732 h 732"/>
                <a:gd name="T12" fmla="*/ 4800 w 4800"/>
                <a:gd name="T13" fmla="*/ 0 h 732"/>
                <a:gd name="T14" fmla="*/ 4603 w 4800"/>
                <a:gd name="T15" fmla="*/ 2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0" h="732">
                  <a:moveTo>
                    <a:pt x="4603" y="20"/>
                  </a:moveTo>
                  <a:cubicBezTo>
                    <a:pt x="3925" y="111"/>
                    <a:pt x="3362" y="319"/>
                    <a:pt x="2659" y="374"/>
                  </a:cubicBezTo>
                  <a:cubicBezTo>
                    <a:pt x="2123" y="415"/>
                    <a:pt x="1559" y="362"/>
                    <a:pt x="1033" y="283"/>
                  </a:cubicBezTo>
                  <a:cubicBezTo>
                    <a:pt x="685" y="231"/>
                    <a:pt x="345" y="168"/>
                    <a:pt x="0" y="111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4800" y="732"/>
                    <a:pt x="4800" y="732"/>
                    <a:pt x="4800" y="732"/>
                  </a:cubicBezTo>
                  <a:cubicBezTo>
                    <a:pt x="4800" y="0"/>
                    <a:pt x="4800" y="0"/>
                    <a:pt x="4800" y="0"/>
                  </a:cubicBezTo>
                  <a:cubicBezTo>
                    <a:pt x="4732" y="4"/>
                    <a:pt x="4666" y="11"/>
                    <a:pt x="4603" y="2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12928395" y="7034150"/>
              <a:ext cx="1096964" cy="2257424"/>
            </a:xfrm>
            <a:custGeom>
              <a:avLst/>
              <a:gdLst>
                <a:gd name="T0" fmla="*/ 37 w 259"/>
                <a:gd name="T1" fmla="*/ 474 h 532"/>
                <a:gd name="T2" fmla="*/ 36 w 259"/>
                <a:gd name="T3" fmla="*/ 456 h 532"/>
                <a:gd name="T4" fmla="*/ 48 w 259"/>
                <a:gd name="T5" fmla="*/ 436 h 532"/>
                <a:gd name="T6" fmla="*/ 54 w 259"/>
                <a:gd name="T7" fmla="*/ 411 h 532"/>
                <a:gd name="T8" fmla="*/ 49 w 259"/>
                <a:gd name="T9" fmla="*/ 370 h 532"/>
                <a:gd name="T10" fmla="*/ 47 w 259"/>
                <a:gd name="T11" fmla="*/ 345 h 532"/>
                <a:gd name="T12" fmla="*/ 44 w 259"/>
                <a:gd name="T13" fmla="*/ 320 h 532"/>
                <a:gd name="T14" fmla="*/ 45 w 259"/>
                <a:gd name="T15" fmla="*/ 284 h 532"/>
                <a:gd name="T16" fmla="*/ 54 w 259"/>
                <a:gd name="T17" fmla="*/ 260 h 532"/>
                <a:gd name="T18" fmla="*/ 86 w 259"/>
                <a:gd name="T19" fmla="*/ 236 h 532"/>
                <a:gd name="T20" fmla="*/ 72 w 259"/>
                <a:gd name="T21" fmla="*/ 219 h 532"/>
                <a:gd name="T22" fmla="*/ 79 w 259"/>
                <a:gd name="T23" fmla="*/ 197 h 532"/>
                <a:gd name="T24" fmla="*/ 35 w 259"/>
                <a:gd name="T25" fmla="*/ 101 h 532"/>
                <a:gd name="T26" fmla="*/ 3 w 259"/>
                <a:gd name="T27" fmla="*/ 98 h 532"/>
                <a:gd name="T28" fmla="*/ 15 w 259"/>
                <a:gd name="T29" fmla="*/ 68 h 532"/>
                <a:gd name="T30" fmla="*/ 58 w 259"/>
                <a:gd name="T31" fmla="*/ 72 h 532"/>
                <a:gd name="T32" fmla="*/ 38 w 259"/>
                <a:gd name="T33" fmla="*/ 23 h 532"/>
                <a:gd name="T34" fmla="*/ 54 w 259"/>
                <a:gd name="T35" fmla="*/ 3 h 532"/>
                <a:gd name="T36" fmla="*/ 85 w 259"/>
                <a:gd name="T37" fmla="*/ 15 h 532"/>
                <a:gd name="T38" fmla="*/ 76 w 259"/>
                <a:gd name="T39" fmla="*/ 31 h 532"/>
                <a:gd name="T40" fmla="*/ 107 w 259"/>
                <a:gd name="T41" fmla="*/ 63 h 532"/>
                <a:gd name="T42" fmla="*/ 139 w 259"/>
                <a:gd name="T43" fmla="*/ 66 h 532"/>
                <a:gd name="T44" fmla="*/ 128 w 259"/>
                <a:gd name="T45" fmla="*/ 96 h 532"/>
                <a:gd name="T46" fmla="*/ 86 w 259"/>
                <a:gd name="T47" fmla="*/ 92 h 532"/>
                <a:gd name="T48" fmla="*/ 117 w 259"/>
                <a:gd name="T49" fmla="*/ 205 h 532"/>
                <a:gd name="T50" fmla="*/ 109 w 259"/>
                <a:gd name="T51" fmla="*/ 223 h 532"/>
                <a:gd name="T52" fmla="*/ 115 w 259"/>
                <a:gd name="T53" fmla="*/ 229 h 532"/>
                <a:gd name="T54" fmla="*/ 131 w 259"/>
                <a:gd name="T55" fmla="*/ 232 h 532"/>
                <a:gd name="T56" fmla="*/ 157 w 259"/>
                <a:gd name="T57" fmla="*/ 254 h 532"/>
                <a:gd name="T58" fmla="*/ 164 w 259"/>
                <a:gd name="T59" fmla="*/ 261 h 532"/>
                <a:gd name="T60" fmla="*/ 176 w 259"/>
                <a:gd name="T61" fmla="*/ 278 h 532"/>
                <a:gd name="T62" fmla="*/ 181 w 259"/>
                <a:gd name="T63" fmla="*/ 307 h 532"/>
                <a:gd name="T64" fmla="*/ 181 w 259"/>
                <a:gd name="T65" fmla="*/ 329 h 532"/>
                <a:gd name="T66" fmla="*/ 183 w 259"/>
                <a:gd name="T67" fmla="*/ 338 h 532"/>
                <a:gd name="T68" fmla="*/ 189 w 259"/>
                <a:gd name="T69" fmla="*/ 375 h 532"/>
                <a:gd name="T70" fmla="*/ 197 w 259"/>
                <a:gd name="T71" fmla="*/ 405 h 532"/>
                <a:gd name="T72" fmla="*/ 216 w 259"/>
                <a:gd name="T73" fmla="*/ 410 h 532"/>
                <a:gd name="T74" fmla="*/ 221 w 259"/>
                <a:gd name="T75" fmla="*/ 418 h 532"/>
                <a:gd name="T76" fmla="*/ 225 w 259"/>
                <a:gd name="T77" fmla="*/ 429 h 532"/>
                <a:gd name="T78" fmla="*/ 235 w 259"/>
                <a:gd name="T79" fmla="*/ 430 h 532"/>
                <a:gd name="T80" fmla="*/ 240 w 259"/>
                <a:gd name="T81" fmla="*/ 438 h 532"/>
                <a:gd name="T82" fmla="*/ 250 w 259"/>
                <a:gd name="T83" fmla="*/ 450 h 532"/>
                <a:gd name="T84" fmla="*/ 251 w 259"/>
                <a:gd name="T85" fmla="*/ 460 h 532"/>
                <a:gd name="T86" fmla="*/ 253 w 259"/>
                <a:gd name="T87" fmla="*/ 468 h 532"/>
                <a:gd name="T88" fmla="*/ 257 w 259"/>
                <a:gd name="T89" fmla="*/ 480 h 532"/>
                <a:gd name="T90" fmla="*/ 253 w 259"/>
                <a:gd name="T91" fmla="*/ 488 h 532"/>
                <a:gd name="T92" fmla="*/ 228 w 259"/>
                <a:gd name="T93" fmla="*/ 492 h 532"/>
                <a:gd name="T94" fmla="*/ 166 w 259"/>
                <a:gd name="T95" fmla="*/ 506 h 532"/>
                <a:gd name="T96" fmla="*/ 87 w 259"/>
                <a:gd name="T97" fmla="*/ 525 h 532"/>
                <a:gd name="T98" fmla="*/ 43 w 259"/>
                <a:gd name="T99" fmla="*/ 528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" h="532">
                  <a:moveTo>
                    <a:pt x="39" y="506"/>
                  </a:moveTo>
                  <a:cubicBezTo>
                    <a:pt x="39" y="495"/>
                    <a:pt x="39" y="485"/>
                    <a:pt x="37" y="474"/>
                  </a:cubicBezTo>
                  <a:cubicBezTo>
                    <a:pt x="37" y="471"/>
                    <a:pt x="37" y="469"/>
                    <a:pt x="38" y="466"/>
                  </a:cubicBezTo>
                  <a:cubicBezTo>
                    <a:pt x="38" y="463"/>
                    <a:pt x="36" y="459"/>
                    <a:pt x="36" y="456"/>
                  </a:cubicBezTo>
                  <a:cubicBezTo>
                    <a:pt x="36" y="450"/>
                    <a:pt x="42" y="450"/>
                    <a:pt x="46" y="448"/>
                  </a:cubicBezTo>
                  <a:cubicBezTo>
                    <a:pt x="46" y="444"/>
                    <a:pt x="45" y="439"/>
                    <a:pt x="48" y="436"/>
                  </a:cubicBezTo>
                  <a:cubicBezTo>
                    <a:pt x="49" y="433"/>
                    <a:pt x="54" y="432"/>
                    <a:pt x="57" y="430"/>
                  </a:cubicBezTo>
                  <a:cubicBezTo>
                    <a:pt x="58" y="425"/>
                    <a:pt x="55" y="417"/>
                    <a:pt x="54" y="411"/>
                  </a:cubicBezTo>
                  <a:cubicBezTo>
                    <a:pt x="53" y="405"/>
                    <a:pt x="50" y="398"/>
                    <a:pt x="54" y="393"/>
                  </a:cubicBezTo>
                  <a:cubicBezTo>
                    <a:pt x="51" y="387"/>
                    <a:pt x="49" y="377"/>
                    <a:pt x="49" y="370"/>
                  </a:cubicBezTo>
                  <a:cubicBezTo>
                    <a:pt x="49" y="364"/>
                    <a:pt x="49" y="360"/>
                    <a:pt x="48" y="355"/>
                  </a:cubicBezTo>
                  <a:cubicBezTo>
                    <a:pt x="48" y="351"/>
                    <a:pt x="48" y="348"/>
                    <a:pt x="47" y="345"/>
                  </a:cubicBezTo>
                  <a:cubicBezTo>
                    <a:pt x="46" y="342"/>
                    <a:pt x="45" y="338"/>
                    <a:pt x="44" y="334"/>
                  </a:cubicBezTo>
                  <a:cubicBezTo>
                    <a:pt x="44" y="329"/>
                    <a:pt x="45" y="325"/>
                    <a:pt x="44" y="320"/>
                  </a:cubicBezTo>
                  <a:cubicBezTo>
                    <a:pt x="43" y="315"/>
                    <a:pt x="36" y="294"/>
                    <a:pt x="44" y="294"/>
                  </a:cubicBezTo>
                  <a:cubicBezTo>
                    <a:pt x="44" y="290"/>
                    <a:pt x="45" y="288"/>
                    <a:pt x="45" y="284"/>
                  </a:cubicBezTo>
                  <a:cubicBezTo>
                    <a:pt x="44" y="282"/>
                    <a:pt x="43" y="279"/>
                    <a:pt x="44" y="277"/>
                  </a:cubicBezTo>
                  <a:cubicBezTo>
                    <a:pt x="45" y="271"/>
                    <a:pt x="50" y="265"/>
                    <a:pt x="54" y="260"/>
                  </a:cubicBezTo>
                  <a:cubicBezTo>
                    <a:pt x="58" y="255"/>
                    <a:pt x="62" y="247"/>
                    <a:pt x="68" y="244"/>
                  </a:cubicBezTo>
                  <a:cubicBezTo>
                    <a:pt x="74" y="240"/>
                    <a:pt x="80" y="238"/>
                    <a:pt x="86" y="236"/>
                  </a:cubicBezTo>
                  <a:cubicBezTo>
                    <a:pt x="84" y="228"/>
                    <a:pt x="84" y="228"/>
                    <a:pt x="84" y="228"/>
                  </a:cubicBezTo>
                  <a:cubicBezTo>
                    <a:pt x="79" y="227"/>
                    <a:pt x="74" y="224"/>
                    <a:pt x="72" y="219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68" y="206"/>
                    <a:pt x="72" y="199"/>
                    <a:pt x="79" y="1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6" y="108"/>
                    <a:pt x="30" y="114"/>
                    <a:pt x="23" y="114"/>
                  </a:cubicBezTo>
                  <a:cubicBezTo>
                    <a:pt x="13" y="114"/>
                    <a:pt x="5" y="107"/>
                    <a:pt x="3" y="98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0" y="80"/>
                    <a:pt x="6" y="71"/>
                    <a:pt x="15" y="68"/>
                  </a:cubicBezTo>
                  <a:cubicBezTo>
                    <a:pt x="22" y="65"/>
                    <a:pt x="29" y="69"/>
                    <a:pt x="31" y="76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4" y="36"/>
                    <a:pt x="38" y="30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13"/>
                    <a:pt x="45" y="5"/>
                    <a:pt x="54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72" y="0"/>
                    <a:pt x="81" y="6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7" y="22"/>
                    <a:pt x="83" y="29"/>
                    <a:pt x="76" y="31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6" y="56"/>
                    <a:pt x="112" y="50"/>
                    <a:pt x="120" y="50"/>
                  </a:cubicBezTo>
                  <a:cubicBezTo>
                    <a:pt x="129" y="49"/>
                    <a:pt x="138" y="56"/>
                    <a:pt x="139" y="66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2" y="84"/>
                    <a:pt x="137" y="93"/>
                    <a:pt x="128" y="96"/>
                  </a:cubicBezTo>
                  <a:cubicBezTo>
                    <a:pt x="120" y="99"/>
                    <a:pt x="113" y="95"/>
                    <a:pt x="111" y="88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11" y="192"/>
                    <a:pt x="117" y="198"/>
                    <a:pt x="117" y="205"/>
                  </a:cubicBezTo>
                  <a:cubicBezTo>
                    <a:pt x="117" y="211"/>
                    <a:pt x="117" y="211"/>
                    <a:pt x="117" y="211"/>
                  </a:cubicBezTo>
                  <a:cubicBezTo>
                    <a:pt x="117" y="217"/>
                    <a:pt x="114" y="221"/>
                    <a:pt x="109" y="223"/>
                  </a:cubicBezTo>
                  <a:cubicBezTo>
                    <a:pt x="110" y="230"/>
                    <a:pt x="110" y="230"/>
                    <a:pt x="110" y="230"/>
                  </a:cubicBezTo>
                  <a:cubicBezTo>
                    <a:pt x="112" y="230"/>
                    <a:pt x="113" y="230"/>
                    <a:pt x="115" y="229"/>
                  </a:cubicBezTo>
                  <a:cubicBezTo>
                    <a:pt x="118" y="229"/>
                    <a:pt x="121" y="228"/>
                    <a:pt x="123" y="228"/>
                  </a:cubicBezTo>
                  <a:cubicBezTo>
                    <a:pt x="125" y="229"/>
                    <a:pt x="128" y="231"/>
                    <a:pt x="131" y="232"/>
                  </a:cubicBezTo>
                  <a:cubicBezTo>
                    <a:pt x="137" y="235"/>
                    <a:pt x="142" y="239"/>
                    <a:pt x="147" y="244"/>
                  </a:cubicBezTo>
                  <a:cubicBezTo>
                    <a:pt x="150" y="247"/>
                    <a:pt x="155" y="250"/>
                    <a:pt x="157" y="254"/>
                  </a:cubicBezTo>
                  <a:cubicBezTo>
                    <a:pt x="159" y="257"/>
                    <a:pt x="158" y="260"/>
                    <a:pt x="161" y="263"/>
                  </a:cubicBezTo>
                  <a:cubicBezTo>
                    <a:pt x="162" y="262"/>
                    <a:pt x="163" y="262"/>
                    <a:pt x="164" y="261"/>
                  </a:cubicBezTo>
                  <a:cubicBezTo>
                    <a:pt x="165" y="266"/>
                    <a:pt x="169" y="266"/>
                    <a:pt x="172" y="268"/>
                  </a:cubicBezTo>
                  <a:cubicBezTo>
                    <a:pt x="175" y="270"/>
                    <a:pt x="175" y="275"/>
                    <a:pt x="176" y="278"/>
                  </a:cubicBezTo>
                  <a:cubicBezTo>
                    <a:pt x="176" y="283"/>
                    <a:pt x="178" y="287"/>
                    <a:pt x="180" y="291"/>
                  </a:cubicBezTo>
                  <a:cubicBezTo>
                    <a:pt x="181" y="296"/>
                    <a:pt x="180" y="302"/>
                    <a:pt x="181" y="307"/>
                  </a:cubicBezTo>
                  <a:cubicBezTo>
                    <a:pt x="181" y="311"/>
                    <a:pt x="180" y="315"/>
                    <a:pt x="181" y="319"/>
                  </a:cubicBezTo>
                  <a:cubicBezTo>
                    <a:pt x="182" y="323"/>
                    <a:pt x="183" y="326"/>
                    <a:pt x="181" y="329"/>
                  </a:cubicBezTo>
                  <a:cubicBezTo>
                    <a:pt x="179" y="331"/>
                    <a:pt x="177" y="330"/>
                    <a:pt x="178" y="333"/>
                  </a:cubicBezTo>
                  <a:cubicBezTo>
                    <a:pt x="179" y="336"/>
                    <a:pt x="181" y="336"/>
                    <a:pt x="183" y="338"/>
                  </a:cubicBezTo>
                  <a:cubicBezTo>
                    <a:pt x="184" y="341"/>
                    <a:pt x="184" y="347"/>
                    <a:pt x="184" y="350"/>
                  </a:cubicBezTo>
                  <a:cubicBezTo>
                    <a:pt x="186" y="358"/>
                    <a:pt x="187" y="367"/>
                    <a:pt x="189" y="375"/>
                  </a:cubicBezTo>
                  <a:cubicBezTo>
                    <a:pt x="190" y="380"/>
                    <a:pt x="192" y="384"/>
                    <a:pt x="193" y="389"/>
                  </a:cubicBezTo>
                  <a:cubicBezTo>
                    <a:pt x="194" y="394"/>
                    <a:pt x="196" y="399"/>
                    <a:pt x="197" y="405"/>
                  </a:cubicBezTo>
                  <a:cubicBezTo>
                    <a:pt x="199" y="411"/>
                    <a:pt x="197" y="414"/>
                    <a:pt x="204" y="412"/>
                  </a:cubicBezTo>
                  <a:cubicBezTo>
                    <a:pt x="207" y="412"/>
                    <a:pt x="213" y="410"/>
                    <a:pt x="216" y="410"/>
                  </a:cubicBezTo>
                  <a:cubicBezTo>
                    <a:pt x="219" y="411"/>
                    <a:pt x="217" y="413"/>
                    <a:pt x="218" y="415"/>
                  </a:cubicBezTo>
                  <a:cubicBezTo>
                    <a:pt x="219" y="417"/>
                    <a:pt x="220" y="417"/>
                    <a:pt x="221" y="418"/>
                  </a:cubicBezTo>
                  <a:cubicBezTo>
                    <a:pt x="221" y="420"/>
                    <a:pt x="221" y="423"/>
                    <a:pt x="222" y="425"/>
                  </a:cubicBezTo>
                  <a:cubicBezTo>
                    <a:pt x="223" y="426"/>
                    <a:pt x="224" y="428"/>
                    <a:pt x="225" y="429"/>
                  </a:cubicBezTo>
                  <a:cubicBezTo>
                    <a:pt x="227" y="429"/>
                    <a:pt x="228" y="431"/>
                    <a:pt x="230" y="431"/>
                  </a:cubicBezTo>
                  <a:cubicBezTo>
                    <a:pt x="231" y="431"/>
                    <a:pt x="233" y="430"/>
                    <a:pt x="235" y="430"/>
                  </a:cubicBezTo>
                  <a:cubicBezTo>
                    <a:pt x="238" y="430"/>
                    <a:pt x="237" y="429"/>
                    <a:pt x="239" y="432"/>
                  </a:cubicBezTo>
                  <a:cubicBezTo>
                    <a:pt x="239" y="433"/>
                    <a:pt x="239" y="436"/>
                    <a:pt x="240" y="438"/>
                  </a:cubicBezTo>
                  <a:cubicBezTo>
                    <a:pt x="240" y="441"/>
                    <a:pt x="240" y="445"/>
                    <a:pt x="243" y="446"/>
                  </a:cubicBezTo>
                  <a:cubicBezTo>
                    <a:pt x="249" y="446"/>
                    <a:pt x="249" y="443"/>
                    <a:pt x="250" y="450"/>
                  </a:cubicBezTo>
                  <a:cubicBezTo>
                    <a:pt x="251" y="451"/>
                    <a:pt x="251" y="453"/>
                    <a:pt x="251" y="455"/>
                  </a:cubicBezTo>
                  <a:cubicBezTo>
                    <a:pt x="252" y="457"/>
                    <a:pt x="251" y="458"/>
                    <a:pt x="251" y="460"/>
                  </a:cubicBezTo>
                  <a:cubicBezTo>
                    <a:pt x="251" y="462"/>
                    <a:pt x="251" y="464"/>
                    <a:pt x="251" y="465"/>
                  </a:cubicBezTo>
                  <a:cubicBezTo>
                    <a:pt x="252" y="468"/>
                    <a:pt x="252" y="467"/>
                    <a:pt x="253" y="468"/>
                  </a:cubicBezTo>
                  <a:cubicBezTo>
                    <a:pt x="257" y="470"/>
                    <a:pt x="259" y="471"/>
                    <a:pt x="258" y="476"/>
                  </a:cubicBezTo>
                  <a:cubicBezTo>
                    <a:pt x="258" y="478"/>
                    <a:pt x="257" y="478"/>
                    <a:pt x="257" y="480"/>
                  </a:cubicBezTo>
                  <a:cubicBezTo>
                    <a:pt x="257" y="482"/>
                    <a:pt x="258" y="484"/>
                    <a:pt x="258" y="487"/>
                  </a:cubicBezTo>
                  <a:cubicBezTo>
                    <a:pt x="253" y="488"/>
                    <a:pt x="253" y="488"/>
                    <a:pt x="253" y="488"/>
                  </a:cubicBezTo>
                  <a:cubicBezTo>
                    <a:pt x="253" y="488"/>
                    <a:pt x="253" y="489"/>
                    <a:pt x="253" y="489"/>
                  </a:cubicBezTo>
                  <a:cubicBezTo>
                    <a:pt x="247" y="492"/>
                    <a:pt x="236" y="492"/>
                    <a:pt x="228" y="492"/>
                  </a:cubicBezTo>
                  <a:cubicBezTo>
                    <a:pt x="219" y="493"/>
                    <a:pt x="209" y="495"/>
                    <a:pt x="200" y="496"/>
                  </a:cubicBezTo>
                  <a:cubicBezTo>
                    <a:pt x="189" y="499"/>
                    <a:pt x="178" y="504"/>
                    <a:pt x="166" y="506"/>
                  </a:cubicBezTo>
                  <a:cubicBezTo>
                    <a:pt x="154" y="509"/>
                    <a:pt x="141" y="512"/>
                    <a:pt x="129" y="516"/>
                  </a:cubicBezTo>
                  <a:cubicBezTo>
                    <a:pt x="115" y="520"/>
                    <a:pt x="101" y="522"/>
                    <a:pt x="87" y="525"/>
                  </a:cubicBezTo>
                  <a:cubicBezTo>
                    <a:pt x="76" y="527"/>
                    <a:pt x="65" y="527"/>
                    <a:pt x="54" y="528"/>
                  </a:cubicBezTo>
                  <a:cubicBezTo>
                    <a:pt x="50" y="529"/>
                    <a:pt x="45" y="532"/>
                    <a:pt x="43" y="528"/>
                  </a:cubicBezTo>
                  <a:cubicBezTo>
                    <a:pt x="40" y="522"/>
                    <a:pt x="40" y="512"/>
                    <a:pt x="39" y="506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>
              <a:spLocks noEditPoints="1"/>
            </p:cNvSpPr>
            <p:nvPr/>
          </p:nvSpPr>
          <p:spPr bwMode="auto">
            <a:xfrm>
              <a:off x="15728744" y="5765738"/>
              <a:ext cx="1223963" cy="2006599"/>
            </a:xfrm>
            <a:custGeom>
              <a:avLst/>
              <a:gdLst>
                <a:gd name="T0" fmla="*/ 7 w 289"/>
                <a:gd name="T1" fmla="*/ 188 h 473"/>
                <a:gd name="T2" fmla="*/ 52 w 289"/>
                <a:gd name="T3" fmla="*/ 183 h 473"/>
                <a:gd name="T4" fmla="*/ 129 w 289"/>
                <a:gd name="T5" fmla="*/ 246 h 473"/>
                <a:gd name="T6" fmla="*/ 146 w 289"/>
                <a:gd name="T7" fmla="*/ 473 h 473"/>
                <a:gd name="T8" fmla="*/ 195 w 289"/>
                <a:gd name="T9" fmla="*/ 454 h 473"/>
                <a:gd name="T10" fmla="*/ 177 w 289"/>
                <a:gd name="T11" fmla="*/ 242 h 473"/>
                <a:gd name="T12" fmla="*/ 243 w 289"/>
                <a:gd name="T13" fmla="*/ 165 h 473"/>
                <a:gd name="T14" fmla="*/ 289 w 289"/>
                <a:gd name="T15" fmla="*/ 160 h 473"/>
                <a:gd name="T16" fmla="*/ 282 w 289"/>
                <a:gd name="T17" fmla="*/ 112 h 473"/>
                <a:gd name="T18" fmla="*/ 239 w 289"/>
                <a:gd name="T19" fmla="*/ 117 h 473"/>
                <a:gd name="T20" fmla="*/ 161 w 289"/>
                <a:gd name="T21" fmla="*/ 50 h 473"/>
                <a:gd name="T22" fmla="*/ 156 w 289"/>
                <a:gd name="T23" fmla="*/ 0 h 473"/>
                <a:gd name="T24" fmla="*/ 110 w 289"/>
                <a:gd name="T25" fmla="*/ 7 h 473"/>
                <a:gd name="T26" fmla="*/ 114 w 289"/>
                <a:gd name="T27" fmla="*/ 53 h 473"/>
                <a:gd name="T28" fmla="*/ 46 w 289"/>
                <a:gd name="T29" fmla="*/ 136 h 473"/>
                <a:gd name="T30" fmla="*/ 0 w 289"/>
                <a:gd name="T31" fmla="*/ 140 h 473"/>
                <a:gd name="T32" fmla="*/ 7 w 289"/>
                <a:gd name="T33" fmla="*/ 188 h 473"/>
                <a:gd name="T34" fmla="*/ 116 w 289"/>
                <a:gd name="T35" fmla="*/ 80 h 473"/>
                <a:gd name="T36" fmla="*/ 120 w 289"/>
                <a:gd name="T37" fmla="*/ 128 h 473"/>
                <a:gd name="T38" fmla="*/ 72 w 289"/>
                <a:gd name="T39" fmla="*/ 133 h 473"/>
                <a:gd name="T40" fmla="*/ 116 w 289"/>
                <a:gd name="T41" fmla="*/ 80 h 473"/>
                <a:gd name="T42" fmla="*/ 212 w 289"/>
                <a:gd name="T43" fmla="*/ 119 h 473"/>
                <a:gd name="T44" fmla="*/ 167 w 289"/>
                <a:gd name="T45" fmla="*/ 124 h 473"/>
                <a:gd name="T46" fmla="*/ 163 w 289"/>
                <a:gd name="T47" fmla="*/ 77 h 473"/>
                <a:gd name="T48" fmla="*/ 212 w 289"/>
                <a:gd name="T49" fmla="*/ 119 h 473"/>
                <a:gd name="T50" fmla="*/ 175 w 289"/>
                <a:gd name="T51" fmla="*/ 215 h 473"/>
                <a:gd name="T52" fmla="*/ 171 w 289"/>
                <a:gd name="T53" fmla="*/ 172 h 473"/>
                <a:gd name="T54" fmla="*/ 216 w 289"/>
                <a:gd name="T55" fmla="*/ 167 h 473"/>
                <a:gd name="T56" fmla="*/ 175 w 289"/>
                <a:gd name="T57" fmla="*/ 215 h 473"/>
                <a:gd name="T58" fmla="*/ 79 w 289"/>
                <a:gd name="T59" fmla="*/ 181 h 473"/>
                <a:gd name="T60" fmla="*/ 123 w 289"/>
                <a:gd name="T61" fmla="*/ 176 h 473"/>
                <a:gd name="T62" fmla="*/ 127 w 289"/>
                <a:gd name="T63" fmla="*/ 219 h 473"/>
                <a:gd name="T64" fmla="*/ 79 w 289"/>
                <a:gd name="T65" fmla="*/ 18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9" h="473">
                  <a:moveTo>
                    <a:pt x="7" y="188"/>
                  </a:moveTo>
                  <a:cubicBezTo>
                    <a:pt x="52" y="183"/>
                    <a:pt x="52" y="183"/>
                    <a:pt x="52" y="183"/>
                  </a:cubicBezTo>
                  <a:cubicBezTo>
                    <a:pt x="64" y="216"/>
                    <a:pt x="93" y="240"/>
                    <a:pt x="129" y="246"/>
                  </a:cubicBezTo>
                  <a:cubicBezTo>
                    <a:pt x="146" y="473"/>
                    <a:pt x="146" y="473"/>
                    <a:pt x="146" y="473"/>
                  </a:cubicBezTo>
                  <a:cubicBezTo>
                    <a:pt x="195" y="454"/>
                    <a:pt x="195" y="454"/>
                    <a:pt x="195" y="454"/>
                  </a:cubicBezTo>
                  <a:cubicBezTo>
                    <a:pt x="177" y="242"/>
                    <a:pt x="177" y="242"/>
                    <a:pt x="177" y="242"/>
                  </a:cubicBezTo>
                  <a:cubicBezTo>
                    <a:pt x="211" y="230"/>
                    <a:pt x="236" y="201"/>
                    <a:pt x="243" y="165"/>
                  </a:cubicBezTo>
                  <a:cubicBezTo>
                    <a:pt x="289" y="160"/>
                    <a:pt x="289" y="160"/>
                    <a:pt x="289" y="160"/>
                  </a:cubicBezTo>
                  <a:cubicBezTo>
                    <a:pt x="282" y="112"/>
                    <a:pt x="282" y="112"/>
                    <a:pt x="282" y="112"/>
                  </a:cubicBezTo>
                  <a:cubicBezTo>
                    <a:pt x="239" y="117"/>
                    <a:pt x="239" y="117"/>
                    <a:pt x="239" y="117"/>
                  </a:cubicBezTo>
                  <a:cubicBezTo>
                    <a:pt x="228" y="82"/>
                    <a:pt x="198" y="56"/>
                    <a:pt x="161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78" y="65"/>
                    <a:pt x="51" y="96"/>
                    <a:pt x="46" y="136"/>
                  </a:cubicBezTo>
                  <a:cubicBezTo>
                    <a:pt x="0" y="140"/>
                    <a:pt x="0" y="140"/>
                    <a:pt x="0" y="140"/>
                  </a:cubicBezTo>
                  <a:lnTo>
                    <a:pt x="7" y="188"/>
                  </a:lnTo>
                  <a:close/>
                  <a:moveTo>
                    <a:pt x="116" y="80"/>
                  </a:moveTo>
                  <a:cubicBezTo>
                    <a:pt x="120" y="128"/>
                    <a:pt x="120" y="128"/>
                    <a:pt x="120" y="128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77" y="109"/>
                    <a:pt x="94" y="89"/>
                    <a:pt x="116" y="80"/>
                  </a:cubicBezTo>
                  <a:close/>
                  <a:moveTo>
                    <a:pt x="212" y="119"/>
                  </a:moveTo>
                  <a:cubicBezTo>
                    <a:pt x="167" y="124"/>
                    <a:pt x="167" y="124"/>
                    <a:pt x="167" y="12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85" y="82"/>
                    <a:pt x="204" y="98"/>
                    <a:pt x="212" y="119"/>
                  </a:cubicBezTo>
                  <a:close/>
                  <a:moveTo>
                    <a:pt x="175" y="215"/>
                  </a:moveTo>
                  <a:cubicBezTo>
                    <a:pt x="171" y="172"/>
                    <a:pt x="171" y="172"/>
                    <a:pt x="171" y="172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0" y="189"/>
                    <a:pt x="194" y="206"/>
                    <a:pt x="175" y="215"/>
                  </a:cubicBezTo>
                  <a:close/>
                  <a:moveTo>
                    <a:pt x="79" y="181"/>
                  </a:moveTo>
                  <a:cubicBezTo>
                    <a:pt x="123" y="176"/>
                    <a:pt x="123" y="176"/>
                    <a:pt x="123" y="176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05" y="214"/>
                    <a:pt x="88" y="200"/>
                    <a:pt x="79" y="18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16841582" y="7250050"/>
              <a:ext cx="220663" cy="252412"/>
              <a:chOff x="16841583" y="7250053"/>
              <a:chExt cx="220663" cy="252413"/>
            </a:xfrm>
          </p:grpSpPr>
          <p:sp>
            <p:nvSpPr>
              <p:cNvPr id="99" name="Freeform 96"/>
              <p:cNvSpPr/>
              <p:nvPr/>
            </p:nvSpPr>
            <p:spPr bwMode="auto">
              <a:xfrm>
                <a:off x="16841583" y="7250053"/>
                <a:ext cx="220663" cy="161925"/>
              </a:xfrm>
              <a:custGeom>
                <a:avLst/>
                <a:gdLst>
                  <a:gd name="T0" fmla="*/ 13 w 52"/>
                  <a:gd name="T1" fmla="*/ 31 h 38"/>
                  <a:gd name="T2" fmla="*/ 0 w 52"/>
                  <a:gd name="T3" fmla="*/ 36 h 38"/>
                  <a:gd name="T4" fmla="*/ 2 w 52"/>
                  <a:gd name="T5" fmla="*/ 38 h 38"/>
                  <a:gd name="T6" fmla="*/ 15 w 52"/>
                  <a:gd name="T7" fmla="*/ 32 h 38"/>
                  <a:gd name="T8" fmla="*/ 34 w 52"/>
                  <a:gd name="T9" fmla="*/ 37 h 38"/>
                  <a:gd name="T10" fmla="*/ 30 w 52"/>
                  <a:gd name="T11" fmla="*/ 33 h 38"/>
                  <a:gd name="T12" fmla="*/ 52 w 52"/>
                  <a:gd name="T13" fmla="*/ 22 h 38"/>
                  <a:gd name="T14" fmla="*/ 39 w 52"/>
                  <a:gd name="T15" fmla="*/ 22 h 38"/>
                  <a:gd name="T16" fmla="*/ 50 w 52"/>
                  <a:gd name="T17" fmla="*/ 0 h 38"/>
                  <a:gd name="T18" fmla="*/ 24 w 52"/>
                  <a:gd name="T19" fmla="*/ 12 h 38"/>
                  <a:gd name="T20" fmla="*/ 25 w 52"/>
                  <a:gd name="T21" fmla="*/ 0 h 38"/>
                  <a:gd name="T22" fmla="*/ 12 w 52"/>
                  <a:gd name="T23" fmla="*/ 16 h 38"/>
                  <a:gd name="T24" fmla="*/ 8 w 52"/>
                  <a:gd name="T25" fmla="*/ 11 h 38"/>
                  <a:gd name="T26" fmla="*/ 11 w 52"/>
                  <a:gd name="T27" fmla="*/ 29 h 38"/>
                  <a:gd name="T28" fmla="*/ 13 w 52"/>
                  <a:gd name="T29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38">
                    <a:moveTo>
                      <a:pt x="13" y="31"/>
                    </a:moveTo>
                    <a:cubicBezTo>
                      <a:pt x="8" y="35"/>
                      <a:pt x="0" y="36"/>
                      <a:pt x="0" y="36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9" y="37"/>
                      <a:pt x="13" y="34"/>
                      <a:pt x="15" y="32"/>
                    </a:cubicBezTo>
                    <a:cubicBezTo>
                      <a:pt x="23" y="37"/>
                      <a:pt x="34" y="37"/>
                      <a:pt x="34" y="37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41" y="31"/>
                      <a:pt x="52" y="22"/>
                      <a:pt x="52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8" y="14"/>
                      <a:pt x="50" y="0"/>
                      <a:pt x="50" y="0"/>
                    </a:cubicBezTo>
                    <a:cubicBezTo>
                      <a:pt x="35" y="2"/>
                      <a:pt x="24" y="12"/>
                      <a:pt x="24" y="1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7"/>
                      <a:pt x="12" y="16"/>
                      <a:pt x="12" y="1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5" y="20"/>
                      <a:pt x="7" y="25"/>
                      <a:pt x="11" y="29"/>
                    </a:cubicBezTo>
                    <a:cubicBezTo>
                      <a:pt x="12" y="30"/>
                      <a:pt x="13" y="30"/>
                      <a:pt x="13" y="3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Rectangle 97"/>
              <p:cNvSpPr>
                <a:spLocks noChangeArrowheads="1"/>
              </p:cNvSpPr>
              <p:nvPr/>
            </p:nvSpPr>
            <p:spPr bwMode="auto">
              <a:xfrm>
                <a:off x="17041608" y="7500878"/>
                <a:ext cx="1588" cy="1588"/>
              </a:xfrm>
              <a:prstGeom prst="rect">
                <a:avLst/>
              </a:pr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1" name="Freeform 98"/>
            <p:cNvSpPr/>
            <p:nvPr/>
          </p:nvSpPr>
          <p:spPr bwMode="auto">
            <a:xfrm>
              <a:off x="14411119" y="6876988"/>
              <a:ext cx="3252788" cy="2159000"/>
            </a:xfrm>
            <a:custGeom>
              <a:avLst/>
              <a:gdLst>
                <a:gd name="T0" fmla="*/ 663 w 768"/>
                <a:gd name="T1" fmla="*/ 152 h 509"/>
                <a:gd name="T2" fmla="*/ 658 w 768"/>
                <a:gd name="T3" fmla="*/ 150 h 509"/>
                <a:gd name="T4" fmla="*/ 653 w 768"/>
                <a:gd name="T5" fmla="*/ 148 h 509"/>
                <a:gd name="T6" fmla="*/ 648 w 768"/>
                <a:gd name="T7" fmla="*/ 147 h 509"/>
                <a:gd name="T8" fmla="*/ 644 w 768"/>
                <a:gd name="T9" fmla="*/ 147 h 509"/>
                <a:gd name="T10" fmla="*/ 639 w 768"/>
                <a:gd name="T11" fmla="*/ 146 h 509"/>
                <a:gd name="T12" fmla="*/ 635 w 768"/>
                <a:gd name="T13" fmla="*/ 147 h 509"/>
                <a:gd name="T14" fmla="*/ 631 w 768"/>
                <a:gd name="T15" fmla="*/ 148 h 509"/>
                <a:gd name="T16" fmla="*/ 621 w 768"/>
                <a:gd name="T17" fmla="*/ 147 h 509"/>
                <a:gd name="T18" fmla="*/ 570 w 768"/>
                <a:gd name="T19" fmla="*/ 87 h 509"/>
                <a:gd name="T20" fmla="*/ 547 w 768"/>
                <a:gd name="T21" fmla="*/ 155 h 509"/>
                <a:gd name="T22" fmla="*/ 542 w 768"/>
                <a:gd name="T23" fmla="*/ 156 h 509"/>
                <a:gd name="T24" fmla="*/ 513 w 768"/>
                <a:gd name="T25" fmla="*/ 167 h 509"/>
                <a:gd name="T26" fmla="*/ 510 w 768"/>
                <a:gd name="T27" fmla="*/ 167 h 509"/>
                <a:gd name="T28" fmla="*/ 507 w 768"/>
                <a:gd name="T29" fmla="*/ 167 h 509"/>
                <a:gd name="T30" fmla="*/ 497 w 768"/>
                <a:gd name="T31" fmla="*/ 169 h 509"/>
                <a:gd name="T32" fmla="*/ 494 w 768"/>
                <a:gd name="T33" fmla="*/ 170 h 509"/>
                <a:gd name="T34" fmla="*/ 351 w 768"/>
                <a:gd name="T35" fmla="*/ 58 h 509"/>
                <a:gd name="T36" fmla="*/ 312 w 768"/>
                <a:gd name="T37" fmla="*/ 23 h 509"/>
                <a:gd name="T38" fmla="*/ 307 w 768"/>
                <a:gd name="T39" fmla="*/ 4 h 509"/>
                <a:gd name="T40" fmla="*/ 255 w 768"/>
                <a:gd name="T41" fmla="*/ 68 h 509"/>
                <a:gd name="T42" fmla="*/ 185 w 768"/>
                <a:gd name="T43" fmla="*/ 230 h 509"/>
                <a:gd name="T44" fmla="*/ 118 w 768"/>
                <a:gd name="T45" fmla="*/ 227 h 509"/>
                <a:gd name="T46" fmla="*/ 68 w 768"/>
                <a:gd name="T47" fmla="*/ 168 h 509"/>
                <a:gd name="T48" fmla="*/ 54 w 768"/>
                <a:gd name="T49" fmla="*/ 183 h 509"/>
                <a:gd name="T50" fmla="*/ 65 w 768"/>
                <a:gd name="T51" fmla="*/ 189 h 509"/>
                <a:gd name="T52" fmla="*/ 80 w 768"/>
                <a:gd name="T53" fmla="*/ 212 h 509"/>
                <a:gd name="T54" fmla="*/ 71 w 768"/>
                <a:gd name="T55" fmla="*/ 253 h 509"/>
                <a:gd name="T56" fmla="*/ 40 w 768"/>
                <a:gd name="T57" fmla="*/ 454 h 509"/>
                <a:gd name="T58" fmla="*/ 145 w 768"/>
                <a:gd name="T59" fmla="*/ 502 h 509"/>
                <a:gd name="T60" fmla="*/ 188 w 768"/>
                <a:gd name="T61" fmla="*/ 491 h 509"/>
                <a:gd name="T62" fmla="*/ 267 w 768"/>
                <a:gd name="T63" fmla="*/ 440 h 509"/>
                <a:gd name="T64" fmla="*/ 528 w 768"/>
                <a:gd name="T65" fmla="*/ 392 h 509"/>
                <a:gd name="T66" fmla="*/ 532 w 768"/>
                <a:gd name="T67" fmla="*/ 393 h 509"/>
                <a:gd name="T68" fmla="*/ 541 w 768"/>
                <a:gd name="T69" fmla="*/ 394 h 509"/>
                <a:gd name="T70" fmla="*/ 548 w 768"/>
                <a:gd name="T71" fmla="*/ 395 h 509"/>
                <a:gd name="T72" fmla="*/ 555 w 768"/>
                <a:gd name="T73" fmla="*/ 394 h 509"/>
                <a:gd name="T74" fmla="*/ 562 w 768"/>
                <a:gd name="T75" fmla="*/ 394 h 509"/>
                <a:gd name="T76" fmla="*/ 570 w 768"/>
                <a:gd name="T77" fmla="*/ 392 h 509"/>
                <a:gd name="T78" fmla="*/ 577 w 768"/>
                <a:gd name="T79" fmla="*/ 390 h 509"/>
                <a:gd name="T80" fmla="*/ 632 w 768"/>
                <a:gd name="T81" fmla="*/ 384 h 509"/>
                <a:gd name="T82" fmla="*/ 641 w 768"/>
                <a:gd name="T83" fmla="*/ 384 h 509"/>
                <a:gd name="T84" fmla="*/ 649 w 768"/>
                <a:gd name="T85" fmla="*/ 383 h 509"/>
                <a:gd name="T86" fmla="*/ 655 w 768"/>
                <a:gd name="T87" fmla="*/ 381 h 509"/>
                <a:gd name="T88" fmla="*/ 662 w 768"/>
                <a:gd name="T89" fmla="*/ 379 h 509"/>
                <a:gd name="T90" fmla="*/ 669 w 768"/>
                <a:gd name="T91" fmla="*/ 376 h 509"/>
                <a:gd name="T92" fmla="*/ 673 w 768"/>
                <a:gd name="T93" fmla="*/ 374 h 509"/>
                <a:gd name="T94" fmla="*/ 714 w 768"/>
                <a:gd name="T95" fmla="*/ 362 h 509"/>
                <a:gd name="T96" fmla="*/ 720 w 768"/>
                <a:gd name="T97" fmla="*/ 358 h 509"/>
                <a:gd name="T98" fmla="*/ 725 w 768"/>
                <a:gd name="T99" fmla="*/ 354 h 509"/>
                <a:gd name="T100" fmla="*/ 730 w 768"/>
                <a:gd name="T101" fmla="*/ 350 h 509"/>
                <a:gd name="T102" fmla="*/ 691 w 768"/>
                <a:gd name="T103" fmla="*/ 16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8" h="509">
                  <a:moveTo>
                    <a:pt x="691" y="169"/>
                  </a:moveTo>
                  <a:cubicBezTo>
                    <a:pt x="684" y="164"/>
                    <a:pt x="675" y="157"/>
                    <a:pt x="665" y="153"/>
                  </a:cubicBezTo>
                  <a:cubicBezTo>
                    <a:pt x="665" y="153"/>
                    <a:pt x="664" y="153"/>
                    <a:pt x="664" y="152"/>
                  </a:cubicBezTo>
                  <a:cubicBezTo>
                    <a:pt x="664" y="152"/>
                    <a:pt x="663" y="152"/>
                    <a:pt x="663" y="152"/>
                  </a:cubicBezTo>
                  <a:cubicBezTo>
                    <a:pt x="662" y="152"/>
                    <a:pt x="662" y="151"/>
                    <a:pt x="661" y="151"/>
                  </a:cubicBezTo>
                  <a:cubicBezTo>
                    <a:pt x="661" y="151"/>
                    <a:pt x="661" y="151"/>
                    <a:pt x="660" y="151"/>
                  </a:cubicBezTo>
                  <a:cubicBezTo>
                    <a:pt x="660" y="151"/>
                    <a:pt x="659" y="151"/>
                    <a:pt x="659" y="150"/>
                  </a:cubicBezTo>
                  <a:cubicBezTo>
                    <a:pt x="659" y="150"/>
                    <a:pt x="658" y="150"/>
                    <a:pt x="658" y="150"/>
                  </a:cubicBezTo>
                  <a:cubicBezTo>
                    <a:pt x="658" y="150"/>
                    <a:pt x="657" y="150"/>
                    <a:pt x="656" y="149"/>
                  </a:cubicBezTo>
                  <a:cubicBezTo>
                    <a:pt x="656" y="149"/>
                    <a:pt x="656" y="149"/>
                    <a:pt x="656" y="149"/>
                  </a:cubicBezTo>
                  <a:cubicBezTo>
                    <a:pt x="655" y="149"/>
                    <a:pt x="654" y="149"/>
                    <a:pt x="654" y="149"/>
                  </a:cubicBezTo>
                  <a:cubicBezTo>
                    <a:pt x="654" y="149"/>
                    <a:pt x="653" y="148"/>
                    <a:pt x="653" y="148"/>
                  </a:cubicBezTo>
                  <a:cubicBezTo>
                    <a:pt x="653" y="148"/>
                    <a:pt x="652" y="148"/>
                    <a:pt x="652" y="148"/>
                  </a:cubicBezTo>
                  <a:cubicBezTo>
                    <a:pt x="651" y="148"/>
                    <a:pt x="651" y="148"/>
                    <a:pt x="651" y="148"/>
                  </a:cubicBezTo>
                  <a:cubicBezTo>
                    <a:pt x="650" y="148"/>
                    <a:pt x="650" y="147"/>
                    <a:pt x="649" y="147"/>
                  </a:cubicBezTo>
                  <a:cubicBezTo>
                    <a:pt x="649" y="147"/>
                    <a:pt x="649" y="147"/>
                    <a:pt x="648" y="147"/>
                  </a:cubicBezTo>
                  <a:cubicBezTo>
                    <a:pt x="648" y="147"/>
                    <a:pt x="647" y="147"/>
                    <a:pt x="647" y="147"/>
                  </a:cubicBezTo>
                  <a:cubicBezTo>
                    <a:pt x="647" y="147"/>
                    <a:pt x="646" y="147"/>
                    <a:pt x="646" y="147"/>
                  </a:cubicBezTo>
                  <a:cubicBezTo>
                    <a:pt x="646" y="147"/>
                    <a:pt x="645" y="147"/>
                    <a:pt x="644" y="147"/>
                  </a:cubicBezTo>
                  <a:cubicBezTo>
                    <a:pt x="644" y="147"/>
                    <a:pt x="644" y="147"/>
                    <a:pt x="644" y="147"/>
                  </a:cubicBezTo>
                  <a:cubicBezTo>
                    <a:pt x="643" y="146"/>
                    <a:pt x="642" y="146"/>
                    <a:pt x="642" y="146"/>
                  </a:cubicBezTo>
                  <a:cubicBezTo>
                    <a:pt x="642" y="146"/>
                    <a:pt x="642" y="146"/>
                    <a:pt x="641" y="146"/>
                  </a:cubicBezTo>
                  <a:cubicBezTo>
                    <a:pt x="641" y="146"/>
                    <a:pt x="640" y="146"/>
                    <a:pt x="640" y="146"/>
                  </a:cubicBezTo>
                  <a:cubicBezTo>
                    <a:pt x="640" y="146"/>
                    <a:pt x="639" y="146"/>
                    <a:pt x="639" y="146"/>
                  </a:cubicBezTo>
                  <a:cubicBezTo>
                    <a:pt x="639" y="146"/>
                    <a:pt x="638" y="146"/>
                    <a:pt x="637" y="146"/>
                  </a:cubicBezTo>
                  <a:cubicBezTo>
                    <a:pt x="637" y="146"/>
                    <a:pt x="637" y="146"/>
                    <a:pt x="637" y="146"/>
                  </a:cubicBezTo>
                  <a:cubicBezTo>
                    <a:pt x="636" y="147"/>
                    <a:pt x="636" y="147"/>
                    <a:pt x="635" y="147"/>
                  </a:cubicBezTo>
                  <a:cubicBezTo>
                    <a:pt x="635" y="147"/>
                    <a:pt x="635" y="147"/>
                    <a:pt x="635" y="147"/>
                  </a:cubicBezTo>
                  <a:cubicBezTo>
                    <a:pt x="634" y="147"/>
                    <a:pt x="634" y="147"/>
                    <a:pt x="633" y="147"/>
                  </a:cubicBezTo>
                  <a:cubicBezTo>
                    <a:pt x="633" y="147"/>
                    <a:pt x="633" y="147"/>
                    <a:pt x="633" y="147"/>
                  </a:cubicBezTo>
                  <a:cubicBezTo>
                    <a:pt x="632" y="147"/>
                    <a:pt x="632" y="148"/>
                    <a:pt x="631" y="148"/>
                  </a:cubicBezTo>
                  <a:cubicBezTo>
                    <a:pt x="631" y="148"/>
                    <a:pt x="631" y="148"/>
                    <a:pt x="631" y="148"/>
                  </a:cubicBezTo>
                  <a:cubicBezTo>
                    <a:pt x="630" y="148"/>
                    <a:pt x="630" y="148"/>
                    <a:pt x="630" y="148"/>
                  </a:cubicBezTo>
                  <a:cubicBezTo>
                    <a:pt x="627" y="147"/>
                    <a:pt x="624" y="147"/>
                    <a:pt x="621" y="147"/>
                  </a:cubicBezTo>
                  <a:cubicBezTo>
                    <a:pt x="621" y="147"/>
                    <a:pt x="621" y="147"/>
                    <a:pt x="621" y="147"/>
                  </a:cubicBezTo>
                  <a:cubicBezTo>
                    <a:pt x="621" y="147"/>
                    <a:pt x="621" y="147"/>
                    <a:pt x="621" y="147"/>
                  </a:cubicBezTo>
                  <a:cubicBezTo>
                    <a:pt x="617" y="146"/>
                    <a:pt x="612" y="146"/>
                    <a:pt x="607" y="147"/>
                  </a:cubicBezTo>
                  <a:cubicBezTo>
                    <a:pt x="599" y="146"/>
                    <a:pt x="591" y="144"/>
                    <a:pt x="585" y="140"/>
                  </a:cubicBezTo>
                  <a:cubicBezTo>
                    <a:pt x="570" y="129"/>
                    <a:pt x="569" y="103"/>
                    <a:pt x="569" y="91"/>
                  </a:cubicBezTo>
                  <a:cubicBezTo>
                    <a:pt x="570" y="89"/>
                    <a:pt x="570" y="87"/>
                    <a:pt x="570" y="87"/>
                  </a:cubicBezTo>
                  <a:cubicBezTo>
                    <a:pt x="552" y="81"/>
                    <a:pt x="547" y="98"/>
                    <a:pt x="547" y="98"/>
                  </a:cubicBezTo>
                  <a:cubicBezTo>
                    <a:pt x="573" y="129"/>
                    <a:pt x="556" y="146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7" y="155"/>
                  </a:cubicBezTo>
                  <a:cubicBezTo>
                    <a:pt x="547" y="155"/>
                    <a:pt x="546" y="155"/>
                    <a:pt x="546" y="155"/>
                  </a:cubicBezTo>
                  <a:cubicBezTo>
                    <a:pt x="546" y="155"/>
                    <a:pt x="545" y="155"/>
                    <a:pt x="545" y="155"/>
                  </a:cubicBezTo>
                  <a:cubicBezTo>
                    <a:pt x="544" y="155"/>
                    <a:pt x="544" y="156"/>
                    <a:pt x="544" y="156"/>
                  </a:cubicBezTo>
                  <a:cubicBezTo>
                    <a:pt x="543" y="156"/>
                    <a:pt x="543" y="156"/>
                    <a:pt x="542" y="156"/>
                  </a:cubicBezTo>
                  <a:cubicBezTo>
                    <a:pt x="542" y="156"/>
                    <a:pt x="542" y="156"/>
                    <a:pt x="542" y="156"/>
                  </a:cubicBezTo>
                  <a:cubicBezTo>
                    <a:pt x="542" y="156"/>
                    <a:pt x="542" y="156"/>
                    <a:pt x="542" y="156"/>
                  </a:cubicBezTo>
                  <a:cubicBezTo>
                    <a:pt x="531" y="157"/>
                    <a:pt x="522" y="161"/>
                    <a:pt x="514" y="167"/>
                  </a:cubicBezTo>
                  <a:cubicBezTo>
                    <a:pt x="513" y="167"/>
                    <a:pt x="513" y="167"/>
                    <a:pt x="513" y="167"/>
                  </a:cubicBezTo>
                  <a:cubicBezTo>
                    <a:pt x="513" y="167"/>
                    <a:pt x="512" y="167"/>
                    <a:pt x="512" y="167"/>
                  </a:cubicBezTo>
                  <a:cubicBezTo>
                    <a:pt x="512" y="167"/>
                    <a:pt x="512" y="167"/>
                    <a:pt x="511" y="167"/>
                  </a:cubicBezTo>
                  <a:cubicBezTo>
                    <a:pt x="511" y="167"/>
                    <a:pt x="511" y="167"/>
                    <a:pt x="511" y="167"/>
                  </a:cubicBezTo>
                  <a:cubicBezTo>
                    <a:pt x="510" y="167"/>
                    <a:pt x="510" y="167"/>
                    <a:pt x="510" y="167"/>
                  </a:cubicBezTo>
                  <a:cubicBezTo>
                    <a:pt x="510" y="167"/>
                    <a:pt x="509" y="167"/>
                    <a:pt x="509" y="167"/>
                  </a:cubicBezTo>
                  <a:cubicBezTo>
                    <a:pt x="509" y="167"/>
                    <a:pt x="508" y="167"/>
                    <a:pt x="508" y="167"/>
                  </a:cubicBezTo>
                  <a:cubicBezTo>
                    <a:pt x="508" y="167"/>
                    <a:pt x="508" y="167"/>
                    <a:pt x="507" y="167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506" y="167"/>
                    <a:pt x="506" y="167"/>
                    <a:pt x="506" y="167"/>
                  </a:cubicBezTo>
                  <a:cubicBezTo>
                    <a:pt x="506" y="167"/>
                    <a:pt x="505" y="167"/>
                    <a:pt x="505" y="167"/>
                  </a:cubicBezTo>
                  <a:cubicBezTo>
                    <a:pt x="503" y="167"/>
                    <a:pt x="500" y="168"/>
                    <a:pt x="497" y="169"/>
                  </a:cubicBezTo>
                  <a:cubicBezTo>
                    <a:pt x="497" y="169"/>
                    <a:pt x="497" y="169"/>
                    <a:pt x="497" y="169"/>
                  </a:cubicBezTo>
                  <a:cubicBezTo>
                    <a:pt x="497" y="169"/>
                    <a:pt x="496" y="169"/>
                    <a:pt x="496" y="170"/>
                  </a:cubicBezTo>
                  <a:cubicBezTo>
                    <a:pt x="496" y="170"/>
                    <a:pt x="496" y="170"/>
                    <a:pt x="496" y="170"/>
                  </a:cubicBezTo>
                  <a:cubicBezTo>
                    <a:pt x="495" y="170"/>
                    <a:pt x="495" y="170"/>
                    <a:pt x="494" y="170"/>
                  </a:cubicBezTo>
                  <a:cubicBezTo>
                    <a:pt x="494" y="170"/>
                    <a:pt x="494" y="170"/>
                    <a:pt x="494" y="170"/>
                  </a:cubicBezTo>
                  <a:cubicBezTo>
                    <a:pt x="486" y="175"/>
                    <a:pt x="478" y="182"/>
                    <a:pt x="470" y="190"/>
                  </a:cubicBezTo>
                  <a:cubicBezTo>
                    <a:pt x="457" y="155"/>
                    <a:pt x="441" y="120"/>
                    <a:pt x="418" y="90"/>
                  </a:cubicBezTo>
                  <a:cubicBezTo>
                    <a:pt x="404" y="72"/>
                    <a:pt x="385" y="54"/>
                    <a:pt x="361" y="52"/>
                  </a:cubicBezTo>
                  <a:cubicBezTo>
                    <a:pt x="357" y="52"/>
                    <a:pt x="351" y="54"/>
                    <a:pt x="351" y="58"/>
                  </a:cubicBezTo>
                  <a:cubicBezTo>
                    <a:pt x="344" y="53"/>
                    <a:pt x="336" y="48"/>
                    <a:pt x="328" y="47"/>
                  </a:cubicBezTo>
                  <a:cubicBezTo>
                    <a:pt x="321" y="47"/>
                    <a:pt x="313" y="49"/>
                    <a:pt x="309" y="54"/>
                  </a:cubicBezTo>
                  <a:cubicBezTo>
                    <a:pt x="307" y="51"/>
                    <a:pt x="306" y="48"/>
                    <a:pt x="305" y="44"/>
                  </a:cubicBezTo>
                  <a:cubicBezTo>
                    <a:pt x="304" y="37"/>
                    <a:pt x="306" y="28"/>
                    <a:pt x="312" y="23"/>
                  </a:cubicBezTo>
                  <a:cubicBezTo>
                    <a:pt x="314" y="21"/>
                    <a:pt x="318" y="19"/>
                    <a:pt x="321" y="18"/>
                  </a:cubicBezTo>
                  <a:cubicBezTo>
                    <a:pt x="328" y="14"/>
                    <a:pt x="335" y="11"/>
                    <a:pt x="342" y="7"/>
                  </a:cubicBezTo>
                  <a:cubicBezTo>
                    <a:pt x="341" y="5"/>
                    <a:pt x="340" y="3"/>
                    <a:pt x="339" y="1"/>
                  </a:cubicBezTo>
                  <a:cubicBezTo>
                    <a:pt x="328" y="0"/>
                    <a:pt x="317" y="0"/>
                    <a:pt x="307" y="4"/>
                  </a:cubicBezTo>
                  <a:cubicBezTo>
                    <a:pt x="302" y="7"/>
                    <a:pt x="297" y="11"/>
                    <a:pt x="293" y="16"/>
                  </a:cubicBezTo>
                  <a:cubicBezTo>
                    <a:pt x="282" y="27"/>
                    <a:pt x="273" y="49"/>
                    <a:pt x="273" y="65"/>
                  </a:cubicBezTo>
                  <a:cubicBezTo>
                    <a:pt x="271" y="66"/>
                    <a:pt x="269" y="67"/>
                    <a:pt x="267" y="68"/>
                  </a:cubicBezTo>
                  <a:cubicBezTo>
                    <a:pt x="263" y="69"/>
                    <a:pt x="259" y="68"/>
                    <a:pt x="255" y="68"/>
                  </a:cubicBezTo>
                  <a:cubicBezTo>
                    <a:pt x="242" y="68"/>
                    <a:pt x="230" y="75"/>
                    <a:pt x="223" y="86"/>
                  </a:cubicBezTo>
                  <a:cubicBezTo>
                    <a:pt x="215" y="96"/>
                    <a:pt x="211" y="108"/>
                    <a:pt x="208" y="120"/>
                  </a:cubicBezTo>
                  <a:cubicBezTo>
                    <a:pt x="198" y="157"/>
                    <a:pt x="193" y="194"/>
                    <a:pt x="193" y="232"/>
                  </a:cubicBezTo>
                  <a:cubicBezTo>
                    <a:pt x="190" y="231"/>
                    <a:pt x="188" y="231"/>
                    <a:pt x="185" y="230"/>
                  </a:cubicBezTo>
                  <a:cubicBezTo>
                    <a:pt x="171" y="227"/>
                    <a:pt x="161" y="231"/>
                    <a:pt x="148" y="235"/>
                  </a:cubicBezTo>
                  <a:cubicBezTo>
                    <a:pt x="140" y="238"/>
                    <a:pt x="129" y="238"/>
                    <a:pt x="123" y="244"/>
                  </a:cubicBezTo>
                  <a:cubicBezTo>
                    <a:pt x="123" y="244"/>
                    <a:pt x="123" y="244"/>
                    <a:pt x="123" y="244"/>
                  </a:cubicBezTo>
                  <a:cubicBezTo>
                    <a:pt x="122" y="238"/>
                    <a:pt x="119" y="233"/>
                    <a:pt x="118" y="227"/>
                  </a:cubicBezTo>
                  <a:cubicBezTo>
                    <a:pt x="114" y="217"/>
                    <a:pt x="110" y="207"/>
                    <a:pt x="103" y="198"/>
                  </a:cubicBezTo>
                  <a:cubicBezTo>
                    <a:pt x="97" y="189"/>
                    <a:pt x="90" y="179"/>
                    <a:pt x="80" y="173"/>
                  </a:cubicBezTo>
                  <a:cubicBezTo>
                    <a:pt x="78" y="172"/>
                    <a:pt x="75" y="171"/>
                    <a:pt x="73" y="170"/>
                  </a:cubicBezTo>
                  <a:cubicBezTo>
                    <a:pt x="72" y="169"/>
                    <a:pt x="69" y="168"/>
                    <a:pt x="68" y="168"/>
                  </a:cubicBezTo>
                  <a:cubicBezTo>
                    <a:pt x="63" y="168"/>
                    <a:pt x="65" y="172"/>
                    <a:pt x="62" y="174"/>
                  </a:cubicBezTo>
                  <a:cubicBezTo>
                    <a:pt x="61" y="175"/>
                    <a:pt x="57" y="174"/>
                    <a:pt x="57" y="177"/>
                  </a:cubicBezTo>
                  <a:cubicBezTo>
                    <a:pt x="57" y="178"/>
                    <a:pt x="59" y="180"/>
                    <a:pt x="58" y="181"/>
                  </a:cubicBezTo>
                  <a:cubicBezTo>
                    <a:pt x="57" y="183"/>
                    <a:pt x="55" y="182"/>
                    <a:pt x="54" y="183"/>
                  </a:cubicBezTo>
                  <a:cubicBezTo>
                    <a:pt x="53" y="184"/>
                    <a:pt x="55" y="186"/>
                    <a:pt x="56" y="186"/>
                  </a:cubicBezTo>
                  <a:cubicBezTo>
                    <a:pt x="57" y="186"/>
                    <a:pt x="58" y="186"/>
                    <a:pt x="59" y="186"/>
                  </a:cubicBezTo>
                  <a:cubicBezTo>
                    <a:pt x="60" y="186"/>
                    <a:pt x="61" y="187"/>
                    <a:pt x="62" y="187"/>
                  </a:cubicBezTo>
                  <a:cubicBezTo>
                    <a:pt x="63" y="188"/>
                    <a:pt x="64" y="188"/>
                    <a:pt x="65" y="189"/>
                  </a:cubicBezTo>
                  <a:cubicBezTo>
                    <a:pt x="68" y="191"/>
                    <a:pt x="70" y="193"/>
                    <a:pt x="72" y="196"/>
                  </a:cubicBezTo>
                  <a:cubicBezTo>
                    <a:pt x="73" y="197"/>
                    <a:pt x="75" y="197"/>
                    <a:pt x="75" y="198"/>
                  </a:cubicBezTo>
                  <a:cubicBezTo>
                    <a:pt x="76" y="200"/>
                    <a:pt x="76" y="202"/>
                    <a:pt x="77" y="203"/>
                  </a:cubicBezTo>
                  <a:cubicBezTo>
                    <a:pt x="78" y="206"/>
                    <a:pt x="79" y="209"/>
                    <a:pt x="80" y="212"/>
                  </a:cubicBezTo>
                  <a:cubicBezTo>
                    <a:pt x="82" y="219"/>
                    <a:pt x="86" y="226"/>
                    <a:pt x="85" y="233"/>
                  </a:cubicBezTo>
                  <a:cubicBezTo>
                    <a:pt x="84" y="238"/>
                    <a:pt x="84" y="242"/>
                    <a:pt x="84" y="247"/>
                  </a:cubicBezTo>
                  <a:cubicBezTo>
                    <a:pt x="84" y="248"/>
                    <a:pt x="84" y="250"/>
                    <a:pt x="83" y="251"/>
                  </a:cubicBezTo>
                  <a:cubicBezTo>
                    <a:pt x="79" y="251"/>
                    <a:pt x="75" y="252"/>
                    <a:pt x="71" y="253"/>
                  </a:cubicBezTo>
                  <a:cubicBezTo>
                    <a:pt x="68" y="254"/>
                    <a:pt x="64" y="255"/>
                    <a:pt x="62" y="257"/>
                  </a:cubicBezTo>
                  <a:cubicBezTo>
                    <a:pt x="59" y="259"/>
                    <a:pt x="58" y="261"/>
                    <a:pt x="55" y="262"/>
                  </a:cubicBezTo>
                  <a:cubicBezTo>
                    <a:pt x="9" y="277"/>
                    <a:pt x="0" y="333"/>
                    <a:pt x="8" y="375"/>
                  </a:cubicBezTo>
                  <a:cubicBezTo>
                    <a:pt x="13" y="403"/>
                    <a:pt x="24" y="430"/>
                    <a:pt x="40" y="454"/>
                  </a:cubicBezTo>
                  <a:cubicBezTo>
                    <a:pt x="53" y="474"/>
                    <a:pt x="72" y="501"/>
                    <a:pt x="96" y="506"/>
                  </a:cubicBezTo>
                  <a:cubicBezTo>
                    <a:pt x="102" y="507"/>
                    <a:pt x="113" y="509"/>
                    <a:pt x="123" y="509"/>
                  </a:cubicBezTo>
                  <a:cubicBezTo>
                    <a:pt x="130" y="509"/>
                    <a:pt x="136" y="509"/>
                    <a:pt x="140" y="506"/>
                  </a:cubicBezTo>
                  <a:cubicBezTo>
                    <a:pt x="142" y="505"/>
                    <a:pt x="143" y="502"/>
                    <a:pt x="145" y="502"/>
                  </a:cubicBezTo>
                  <a:cubicBezTo>
                    <a:pt x="149" y="502"/>
                    <a:pt x="153" y="502"/>
                    <a:pt x="156" y="502"/>
                  </a:cubicBezTo>
                  <a:cubicBezTo>
                    <a:pt x="160" y="502"/>
                    <a:pt x="163" y="502"/>
                    <a:pt x="167" y="501"/>
                  </a:cubicBezTo>
                  <a:cubicBezTo>
                    <a:pt x="172" y="501"/>
                    <a:pt x="178" y="498"/>
                    <a:pt x="182" y="494"/>
                  </a:cubicBezTo>
                  <a:cubicBezTo>
                    <a:pt x="184" y="491"/>
                    <a:pt x="184" y="490"/>
                    <a:pt x="188" y="491"/>
                  </a:cubicBezTo>
                  <a:cubicBezTo>
                    <a:pt x="194" y="491"/>
                    <a:pt x="200" y="491"/>
                    <a:pt x="206" y="491"/>
                  </a:cubicBezTo>
                  <a:cubicBezTo>
                    <a:pt x="213" y="490"/>
                    <a:pt x="221" y="489"/>
                    <a:pt x="228" y="487"/>
                  </a:cubicBezTo>
                  <a:cubicBezTo>
                    <a:pt x="245" y="480"/>
                    <a:pt x="261" y="462"/>
                    <a:pt x="266" y="444"/>
                  </a:cubicBezTo>
                  <a:cubicBezTo>
                    <a:pt x="267" y="443"/>
                    <a:pt x="267" y="441"/>
                    <a:pt x="267" y="440"/>
                  </a:cubicBezTo>
                  <a:cubicBezTo>
                    <a:pt x="307" y="464"/>
                    <a:pt x="357" y="460"/>
                    <a:pt x="403" y="449"/>
                  </a:cubicBezTo>
                  <a:cubicBezTo>
                    <a:pt x="439" y="440"/>
                    <a:pt x="477" y="424"/>
                    <a:pt x="496" y="392"/>
                  </a:cubicBezTo>
                  <a:cubicBezTo>
                    <a:pt x="496" y="392"/>
                    <a:pt x="497" y="393"/>
                    <a:pt x="497" y="393"/>
                  </a:cubicBezTo>
                  <a:cubicBezTo>
                    <a:pt x="509" y="395"/>
                    <a:pt x="519" y="394"/>
                    <a:pt x="528" y="392"/>
                  </a:cubicBezTo>
                  <a:cubicBezTo>
                    <a:pt x="529" y="392"/>
                    <a:pt x="529" y="392"/>
                    <a:pt x="529" y="392"/>
                  </a:cubicBezTo>
                  <a:cubicBezTo>
                    <a:pt x="529" y="392"/>
                    <a:pt x="530" y="392"/>
                    <a:pt x="530" y="392"/>
                  </a:cubicBezTo>
                  <a:cubicBezTo>
                    <a:pt x="531" y="392"/>
                    <a:pt x="531" y="393"/>
                    <a:pt x="532" y="393"/>
                  </a:cubicBezTo>
                  <a:cubicBezTo>
                    <a:pt x="532" y="393"/>
                    <a:pt x="532" y="393"/>
                    <a:pt x="532" y="393"/>
                  </a:cubicBezTo>
                  <a:cubicBezTo>
                    <a:pt x="534" y="393"/>
                    <a:pt x="535" y="394"/>
                    <a:pt x="537" y="394"/>
                  </a:cubicBezTo>
                  <a:cubicBezTo>
                    <a:pt x="537" y="394"/>
                    <a:pt x="537" y="394"/>
                    <a:pt x="538" y="394"/>
                  </a:cubicBezTo>
                  <a:cubicBezTo>
                    <a:pt x="538" y="394"/>
                    <a:pt x="539" y="394"/>
                    <a:pt x="540" y="394"/>
                  </a:cubicBezTo>
                  <a:cubicBezTo>
                    <a:pt x="540" y="394"/>
                    <a:pt x="541" y="394"/>
                    <a:pt x="541" y="394"/>
                  </a:cubicBezTo>
                  <a:cubicBezTo>
                    <a:pt x="542" y="394"/>
                    <a:pt x="542" y="394"/>
                    <a:pt x="543" y="394"/>
                  </a:cubicBezTo>
                  <a:cubicBezTo>
                    <a:pt x="543" y="395"/>
                    <a:pt x="544" y="395"/>
                    <a:pt x="544" y="395"/>
                  </a:cubicBezTo>
                  <a:cubicBezTo>
                    <a:pt x="545" y="395"/>
                    <a:pt x="545" y="395"/>
                    <a:pt x="546" y="395"/>
                  </a:cubicBezTo>
                  <a:cubicBezTo>
                    <a:pt x="547" y="395"/>
                    <a:pt x="547" y="395"/>
                    <a:pt x="548" y="395"/>
                  </a:cubicBezTo>
                  <a:cubicBezTo>
                    <a:pt x="548" y="395"/>
                    <a:pt x="549" y="395"/>
                    <a:pt x="549" y="395"/>
                  </a:cubicBezTo>
                  <a:cubicBezTo>
                    <a:pt x="550" y="395"/>
                    <a:pt x="551" y="395"/>
                    <a:pt x="551" y="395"/>
                  </a:cubicBezTo>
                  <a:cubicBezTo>
                    <a:pt x="552" y="395"/>
                    <a:pt x="552" y="395"/>
                    <a:pt x="553" y="395"/>
                  </a:cubicBezTo>
                  <a:cubicBezTo>
                    <a:pt x="554" y="395"/>
                    <a:pt x="554" y="395"/>
                    <a:pt x="555" y="394"/>
                  </a:cubicBezTo>
                  <a:cubicBezTo>
                    <a:pt x="555" y="394"/>
                    <a:pt x="556" y="394"/>
                    <a:pt x="556" y="394"/>
                  </a:cubicBezTo>
                  <a:cubicBezTo>
                    <a:pt x="557" y="394"/>
                    <a:pt x="558" y="394"/>
                    <a:pt x="558" y="394"/>
                  </a:cubicBezTo>
                  <a:cubicBezTo>
                    <a:pt x="559" y="394"/>
                    <a:pt x="560" y="394"/>
                    <a:pt x="560" y="394"/>
                  </a:cubicBezTo>
                  <a:cubicBezTo>
                    <a:pt x="561" y="394"/>
                    <a:pt x="562" y="394"/>
                    <a:pt x="562" y="394"/>
                  </a:cubicBezTo>
                  <a:cubicBezTo>
                    <a:pt x="563" y="393"/>
                    <a:pt x="563" y="393"/>
                    <a:pt x="564" y="393"/>
                  </a:cubicBezTo>
                  <a:cubicBezTo>
                    <a:pt x="565" y="393"/>
                    <a:pt x="565" y="393"/>
                    <a:pt x="566" y="393"/>
                  </a:cubicBezTo>
                  <a:cubicBezTo>
                    <a:pt x="567" y="393"/>
                    <a:pt x="567" y="393"/>
                    <a:pt x="568" y="393"/>
                  </a:cubicBezTo>
                  <a:cubicBezTo>
                    <a:pt x="569" y="392"/>
                    <a:pt x="569" y="392"/>
                    <a:pt x="570" y="392"/>
                  </a:cubicBezTo>
                  <a:cubicBezTo>
                    <a:pt x="571" y="392"/>
                    <a:pt x="571" y="392"/>
                    <a:pt x="572" y="392"/>
                  </a:cubicBezTo>
                  <a:cubicBezTo>
                    <a:pt x="573" y="391"/>
                    <a:pt x="574" y="391"/>
                    <a:pt x="574" y="391"/>
                  </a:cubicBezTo>
                  <a:cubicBezTo>
                    <a:pt x="575" y="391"/>
                    <a:pt x="575" y="391"/>
                    <a:pt x="576" y="390"/>
                  </a:cubicBezTo>
                  <a:cubicBezTo>
                    <a:pt x="576" y="390"/>
                    <a:pt x="576" y="390"/>
                    <a:pt x="577" y="390"/>
                  </a:cubicBezTo>
                  <a:cubicBezTo>
                    <a:pt x="594" y="398"/>
                    <a:pt x="613" y="396"/>
                    <a:pt x="627" y="384"/>
                  </a:cubicBezTo>
                  <a:cubicBezTo>
                    <a:pt x="628" y="384"/>
                    <a:pt x="628" y="384"/>
                    <a:pt x="628" y="384"/>
                  </a:cubicBezTo>
                  <a:cubicBezTo>
                    <a:pt x="629" y="384"/>
                    <a:pt x="630" y="384"/>
                    <a:pt x="631" y="384"/>
                  </a:cubicBezTo>
                  <a:cubicBezTo>
                    <a:pt x="631" y="384"/>
                    <a:pt x="632" y="384"/>
                    <a:pt x="632" y="384"/>
                  </a:cubicBezTo>
                  <a:cubicBezTo>
                    <a:pt x="633" y="384"/>
                    <a:pt x="634" y="384"/>
                    <a:pt x="636" y="384"/>
                  </a:cubicBezTo>
                  <a:cubicBezTo>
                    <a:pt x="636" y="384"/>
                    <a:pt x="636" y="384"/>
                    <a:pt x="637" y="384"/>
                  </a:cubicBezTo>
                  <a:cubicBezTo>
                    <a:pt x="638" y="384"/>
                    <a:pt x="638" y="384"/>
                    <a:pt x="639" y="384"/>
                  </a:cubicBezTo>
                  <a:cubicBezTo>
                    <a:pt x="640" y="384"/>
                    <a:pt x="640" y="384"/>
                    <a:pt x="641" y="384"/>
                  </a:cubicBezTo>
                  <a:cubicBezTo>
                    <a:pt x="641" y="384"/>
                    <a:pt x="642" y="384"/>
                    <a:pt x="643" y="384"/>
                  </a:cubicBezTo>
                  <a:cubicBezTo>
                    <a:pt x="644" y="384"/>
                    <a:pt x="644" y="384"/>
                    <a:pt x="644" y="384"/>
                  </a:cubicBezTo>
                  <a:cubicBezTo>
                    <a:pt x="645" y="383"/>
                    <a:pt x="646" y="383"/>
                    <a:pt x="647" y="383"/>
                  </a:cubicBezTo>
                  <a:cubicBezTo>
                    <a:pt x="648" y="383"/>
                    <a:pt x="648" y="383"/>
                    <a:pt x="649" y="383"/>
                  </a:cubicBezTo>
                  <a:cubicBezTo>
                    <a:pt x="649" y="383"/>
                    <a:pt x="650" y="383"/>
                    <a:pt x="651" y="382"/>
                  </a:cubicBezTo>
                  <a:cubicBezTo>
                    <a:pt x="651" y="382"/>
                    <a:pt x="652" y="382"/>
                    <a:pt x="652" y="382"/>
                  </a:cubicBezTo>
                  <a:cubicBezTo>
                    <a:pt x="653" y="382"/>
                    <a:pt x="653" y="382"/>
                    <a:pt x="654" y="382"/>
                  </a:cubicBezTo>
                  <a:cubicBezTo>
                    <a:pt x="654" y="382"/>
                    <a:pt x="655" y="382"/>
                    <a:pt x="655" y="381"/>
                  </a:cubicBezTo>
                  <a:cubicBezTo>
                    <a:pt x="656" y="381"/>
                    <a:pt x="657" y="381"/>
                    <a:pt x="658" y="381"/>
                  </a:cubicBezTo>
                  <a:cubicBezTo>
                    <a:pt x="658" y="381"/>
                    <a:pt x="659" y="380"/>
                    <a:pt x="659" y="380"/>
                  </a:cubicBezTo>
                  <a:cubicBezTo>
                    <a:pt x="660" y="380"/>
                    <a:pt x="660" y="380"/>
                    <a:pt x="661" y="380"/>
                  </a:cubicBezTo>
                  <a:cubicBezTo>
                    <a:pt x="661" y="380"/>
                    <a:pt x="662" y="379"/>
                    <a:pt x="662" y="379"/>
                  </a:cubicBezTo>
                  <a:cubicBezTo>
                    <a:pt x="663" y="379"/>
                    <a:pt x="663" y="379"/>
                    <a:pt x="664" y="379"/>
                  </a:cubicBezTo>
                  <a:cubicBezTo>
                    <a:pt x="664" y="378"/>
                    <a:pt x="665" y="378"/>
                    <a:pt x="665" y="378"/>
                  </a:cubicBezTo>
                  <a:cubicBezTo>
                    <a:pt x="666" y="378"/>
                    <a:pt x="666" y="378"/>
                    <a:pt x="667" y="377"/>
                  </a:cubicBezTo>
                  <a:cubicBezTo>
                    <a:pt x="668" y="377"/>
                    <a:pt x="668" y="377"/>
                    <a:pt x="669" y="376"/>
                  </a:cubicBezTo>
                  <a:cubicBezTo>
                    <a:pt x="669" y="376"/>
                    <a:pt x="669" y="376"/>
                    <a:pt x="670" y="376"/>
                  </a:cubicBezTo>
                  <a:cubicBezTo>
                    <a:pt x="670" y="376"/>
                    <a:pt x="671" y="375"/>
                    <a:pt x="671" y="375"/>
                  </a:cubicBezTo>
                  <a:cubicBezTo>
                    <a:pt x="672" y="375"/>
                    <a:pt x="672" y="375"/>
                    <a:pt x="672" y="375"/>
                  </a:cubicBezTo>
                  <a:cubicBezTo>
                    <a:pt x="673" y="374"/>
                    <a:pt x="673" y="374"/>
                    <a:pt x="673" y="374"/>
                  </a:cubicBezTo>
                  <a:cubicBezTo>
                    <a:pt x="675" y="374"/>
                    <a:pt x="677" y="374"/>
                    <a:pt x="678" y="374"/>
                  </a:cubicBezTo>
                  <a:cubicBezTo>
                    <a:pt x="679" y="373"/>
                    <a:pt x="680" y="373"/>
                    <a:pt x="681" y="373"/>
                  </a:cubicBezTo>
                  <a:cubicBezTo>
                    <a:pt x="686" y="373"/>
                    <a:pt x="690" y="372"/>
                    <a:pt x="694" y="371"/>
                  </a:cubicBezTo>
                  <a:cubicBezTo>
                    <a:pt x="700" y="369"/>
                    <a:pt x="707" y="366"/>
                    <a:pt x="714" y="362"/>
                  </a:cubicBezTo>
                  <a:cubicBezTo>
                    <a:pt x="714" y="362"/>
                    <a:pt x="714" y="362"/>
                    <a:pt x="714" y="362"/>
                  </a:cubicBezTo>
                  <a:cubicBezTo>
                    <a:pt x="715" y="361"/>
                    <a:pt x="716" y="361"/>
                    <a:pt x="717" y="360"/>
                  </a:cubicBezTo>
                  <a:cubicBezTo>
                    <a:pt x="718" y="360"/>
                    <a:pt x="718" y="360"/>
                    <a:pt x="718" y="360"/>
                  </a:cubicBezTo>
                  <a:cubicBezTo>
                    <a:pt x="719" y="359"/>
                    <a:pt x="720" y="359"/>
                    <a:pt x="720" y="358"/>
                  </a:cubicBezTo>
                  <a:cubicBezTo>
                    <a:pt x="720" y="358"/>
                    <a:pt x="721" y="358"/>
                    <a:pt x="721" y="358"/>
                  </a:cubicBezTo>
                  <a:cubicBezTo>
                    <a:pt x="722" y="357"/>
                    <a:pt x="722" y="357"/>
                    <a:pt x="723" y="356"/>
                  </a:cubicBezTo>
                  <a:cubicBezTo>
                    <a:pt x="723" y="356"/>
                    <a:pt x="723" y="356"/>
                    <a:pt x="724" y="356"/>
                  </a:cubicBezTo>
                  <a:cubicBezTo>
                    <a:pt x="724" y="355"/>
                    <a:pt x="725" y="355"/>
                    <a:pt x="725" y="354"/>
                  </a:cubicBezTo>
                  <a:cubicBezTo>
                    <a:pt x="726" y="354"/>
                    <a:pt x="726" y="354"/>
                    <a:pt x="726" y="354"/>
                  </a:cubicBezTo>
                  <a:cubicBezTo>
                    <a:pt x="727" y="353"/>
                    <a:pt x="727" y="353"/>
                    <a:pt x="728" y="352"/>
                  </a:cubicBezTo>
                  <a:cubicBezTo>
                    <a:pt x="728" y="352"/>
                    <a:pt x="728" y="352"/>
                    <a:pt x="729" y="351"/>
                  </a:cubicBezTo>
                  <a:cubicBezTo>
                    <a:pt x="729" y="351"/>
                    <a:pt x="730" y="350"/>
                    <a:pt x="730" y="350"/>
                  </a:cubicBezTo>
                  <a:cubicBezTo>
                    <a:pt x="730" y="349"/>
                    <a:pt x="731" y="349"/>
                    <a:pt x="731" y="349"/>
                  </a:cubicBezTo>
                  <a:cubicBezTo>
                    <a:pt x="731" y="348"/>
                    <a:pt x="732" y="348"/>
                    <a:pt x="732" y="347"/>
                  </a:cubicBezTo>
                  <a:cubicBezTo>
                    <a:pt x="733" y="347"/>
                    <a:pt x="733" y="347"/>
                    <a:pt x="733" y="347"/>
                  </a:cubicBezTo>
                  <a:cubicBezTo>
                    <a:pt x="768" y="303"/>
                    <a:pt x="745" y="214"/>
                    <a:pt x="691" y="169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17892506" y="6681725"/>
              <a:ext cx="314325" cy="233363"/>
            </a:xfrm>
            <a:custGeom>
              <a:avLst/>
              <a:gdLst>
                <a:gd name="T0" fmla="*/ 21 w 74"/>
                <a:gd name="T1" fmla="*/ 46 h 55"/>
                <a:gd name="T2" fmla="*/ 48 w 74"/>
                <a:gd name="T3" fmla="*/ 53 h 55"/>
                <a:gd name="T4" fmla="*/ 42 w 74"/>
                <a:gd name="T5" fmla="*/ 47 h 55"/>
                <a:gd name="T6" fmla="*/ 74 w 74"/>
                <a:gd name="T7" fmla="*/ 31 h 55"/>
                <a:gd name="T8" fmla="*/ 55 w 74"/>
                <a:gd name="T9" fmla="*/ 32 h 55"/>
                <a:gd name="T10" fmla="*/ 70 w 74"/>
                <a:gd name="T11" fmla="*/ 0 h 55"/>
                <a:gd name="T12" fmla="*/ 34 w 74"/>
                <a:gd name="T13" fmla="*/ 17 h 55"/>
                <a:gd name="T14" fmla="*/ 34 w 74"/>
                <a:gd name="T15" fmla="*/ 1 h 55"/>
                <a:gd name="T16" fmla="*/ 17 w 74"/>
                <a:gd name="T17" fmla="*/ 23 h 55"/>
                <a:gd name="T18" fmla="*/ 11 w 74"/>
                <a:gd name="T19" fmla="*/ 16 h 55"/>
                <a:gd name="T20" fmla="*/ 16 w 74"/>
                <a:gd name="T21" fmla="*/ 42 h 55"/>
                <a:gd name="T22" fmla="*/ 18 w 74"/>
                <a:gd name="T23" fmla="*/ 45 h 55"/>
                <a:gd name="T24" fmla="*/ 0 w 74"/>
                <a:gd name="T25" fmla="*/ 51 h 55"/>
                <a:gd name="T26" fmla="*/ 3 w 74"/>
                <a:gd name="T27" fmla="*/ 55 h 55"/>
                <a:gd name="T28" fmla="*/ 21 w 74"/>
                <a:gd name="T29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55">
                  <a:moveTo>
                    <a:pt x="21" y="46"/>
                  </a:moveTo>
                  <a:cubicBezTo>
                    <a:pt x="33" y="53"/>
                    <a:pt x="48" y="53"/>
                    <a:pt x="48" y="53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58" y="45"/>
                    <a:pt x="74" y="31"/>
                    <a:pt x="74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8" y="21"/>
                    <a:pt x="70" y="0"/>
                    <a:pt x="70" y="0"/>
                  </a:cubicBezTo>
                  <a:cubicBezTo>
                    <a:pt x="49" y="3"/>
                    <a:pt x="34" y="17"/>
                    <a:pt x="34" y="1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23" y="11"/>
                    <a:pt x="17" y="23"/>
                    <a:pt x="17" y="23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30"/>
                    <a:pt x="10" y="37"/>
                    <a:pt x="16" y="42"/>
                  </a:cubicBezTo>
                  <a:cubicBezTo>
                    <a:pt x="17" y="43"/>
                    <a:pt x="17" y="44"/>
                    <a:pt x="18" y="45"/>
                  </a:cubicBezTo>
                  <a:cubicBezTo>
                    <a:pt x="11" y="50"/>
                    <a:pt x="0" y="51"/>
                    <a:pt x="0" y="5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3" y="53"/>
                    <a:pt x="18" y="49"/>
                    <a:pt x="21" y="46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16973344" y="6643625"/>
              <a:ext cx="1411288" cy="1904999"/>
            </a:xfrm>
            <a:custGeom>
              <a:avLst/>
              <a:gdLst>
                <a:gd name="T0" fmla="*/ 332 w 333"/>
                <a:gd name="T1" fmla="*/ 95 h 449"/>
                <a:gd name="T2" fmla="*/ 324 w 333"/>
                <a:gd name="T3" fmla="*/ 93 h 449"/>
                <a:gd name="T4" fmla="*/ 319 w 333"/>
                <a:gd name="T5" fmla="*/ 92 h 449"/>
                <a:gd name="T6" fmla="*/ 315 w 333"/>
                <a:gd name="T7" fmla="*/ 92 h 449"/>
                <a:gd name="T8" fmla="*/ 313 w 333"/>
                <a:gd name="T9" fmla="*/ 92 h 449"/>
                <a:gd name="T10" fmla="*/ 309 w 333"/>
                <a:gd name="T11" fmla="*/ 92 h 449"/>
                <a:gd name="T12" fmla="*/ 307 w 333"/>
                <a:gd name="T13" fmla="*/ 92 h 449"/>
                <a:gd name="T14" fmla="*/ 303 w 333"/>
                <a:gd name="T15" fmla="*/ 92 h 449"/>
                <a:gd name="T16" fmla="*/ 301 w 333"/>
                <a:gd name="T17" fmla="*/ 93 h 449"/>
                <a:gd name="T18" fmla="*/ 298 w 333"/>
                <a:gd name="T19" fmla="*/ 94 h 449"/>
                <a:gd name="T20" fmla="*/ 296 w 333"/>
                <a:gd name="T21" fmla="*/ 94 h 449"/>
                <a:gd name="T22" fmla="*/ 210 w 333"/>
                <a:gd name="T23" fmla="*/ 15 h 449"/>
                <a:gd name="T24" fmla="*/ 181 w 333"/>
                <a:gd name="T25" fmla="*/ 106 h 449"/>
                <a:gd name="T26" fmla="*/ 130 w 333"/>
                <a:gd name="T27" fmla="*/ 122 h 449"/>
                <a:gd name="T28" fmla="*/ 127 w 333"/>
                <a:gd name="T29" fmla="*/ 122 h 449"/>
                <a:gd name="T30" fmla="*/ 123 w 333"/>
                <a:gd name="T31" fmla="*/ 122 h 449"/>
                <a:gd name="T32" fmla="*/ 120 w 333"/>
                <a:gd name="T33" fmla="*/ 122 h 449"/>
                <a:gd name="T34" fmla="*/ 106 w 333"/>
                <a:gd name="T35" fmla="*/ 126 h 449"/>
                <a:gd name="T36" fmla="*/ 104 w 333"/>
                <a:gd name="T37" fmla="*/ 127 h 449"/>
                <a:gd name="T38" fmla="*/ 63 w 333"/>
                <a:gd name="T39" fmla="*/ 422 h 449"/>
                <a:gd name="T40" fmla="*/ 69 w 333"/>
                <a:gd name="T41" fmla="*/ 426 h 449"/>
                <a:gd name="T42" fmla="*/ 75 w 333"/>
                <a:gd name="T43" fmla="*/ 430 h 449"/>
                <a:gd name="T44" fmla="*/ 78 w 333"/>
                <a:gd name="T45" fmla="*/ 432 h 449"/>
                <a:gd name="T46" fmla="*/ 85 w 333"/>
                <a:gd name="T47" fmla="*/ 435 h 449"/>
                <a:gd name="T48" fmla="*/ 89 w 333"/>
                <a:gd name="T49" fmla="*/ 436 h 449"/>
                <a:gd name="T50" fmla="*/ 95 w 333"/>
                <a:gd name="T51" fmla="*/ 439 h 449"/>
                <a:gd name="T52" fmla="*/ 147 w 333"/>
                <a:gd name="T53" fmla="*/ 442 h 449"/>
                <a:gd name="T54" fmla="*/ 171 w 333"/>
                <a:gd name="T55" fmla="*/ 444 h 449"/>
                <a:gd name="T56" fmla="*/ 174 w 333"/>
                <a:gd name="T57" fmla="*/ 444 h 449"/>
                <a:gd name="T58" fmla="*/ 178 w 333"/>
                <a:gd name="T59" fmla="*/ 444 h 449"/>
                <a:gd name="T60" fmla="*/ 181 w 333"/>
                <a:gd name="T61" fmla="*/ 444 h 449"/>
                <a:gd name="T62" fmla="*/ 185 w 333"/>
                <a:gd name="T63" fmla="*/ 444 h 449"/>
                <a:gd name="T64" fmla="*/ 188 w 333"/>
                <a:gd name="T65" fmla="*/ 444 h 449"/>
                <a:gd name="T66" fmla="*/ 192 w 333"/>
                <a:gd name="T67" fmla="*/ 444 h 449"/>
                <a:gd name="T68" fmla="*/ 195 w 333"/>
                <a:gd name="T69" fmla="*/ 444 h 449"/>
                <a:gd name="T70" fmla="*/ 201 w 333"/>
                <a:gd name="T71" fmla="*/ 443 h 449"/>
                <a:gd name="T72" fmla="*/ 205 w 333"/>
                <a:gd name="T73" fmla="*/ 442 h 449"/>
                <a:gd name="T74" fmla="*/ 209 w 333"/>
                <a:gd name="T75" fmla="*/ 441 h 449"/>
                <a:gd name="T76" fmla="*/ 213 w 333"/>
                <a:gd name="T77" fmla="*/ 441 h 449"/>
                <a:gd name="T78" fmla="*/ 217 w 333"/>
                <a:gd name="T79" fmla="*/ 439 h 449"/>
                <a:gd name="T80" fmla="*/ 222 w 333"/>
                <a:gd name="T81" fmla="*/ 438 h 449"/>
                <a:gd name="T82" fmla="*/ 296 w 333"/>
                <a:gd name="T83" fmla="*/ 428 h 449"/>
                <a:gd name="T84" fmla="*/ 302 w 333"/>
                <a:gd name="T85" fmla="*/ 428 h 449"/>
                <a:gd name="T86" fmla="*/ 307 w 333"/>
                <a:gd name="T87" fmla="*/ 428 h 449"/>
                <a:gd name="T88" fmla="*/ 315 w 333"/>
                <a:gd name="T89" fmla="*/ 428 h 449"/>
                <a:gd name="T90" fmla="*/ 320 w 333"/>
                <a:gd name="T91" fmla="*/ 427 h 449"/>
                <a:gd name="T92" fmla="*/ 328 w 333"/>
                <a:gd name="T93" fmla="*/ 426 h 449"/>
                <a:gd name="T94" fmla="*/ 332 w 333"/>
                <a:gd name="T95" fmla="*/ 42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3" h="449">
                  <a:moveTo>
                    <a:pt x="333" y="96"/>
                  </a:moveTo>
                  <a:cubicBezTo>
                    <a:pt x="333" y="95"/>
                    <a:pt x="332" y="95"/>
                    <a:pt x="332" y="95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0" y="95"/>
                    <a:pt x="328" y="94"/>
                    <a:pt x="326" y="93"/>
                  </a:cubicBezTo>
                  <a:cubicBezTo>
                    <a:pt x="326" y="93"/>
                    <a:pt x="326" y="93"/>
                    <a:pt x="325" y="93"/>
                  </a:cubicBezTo>
                  <a:cubicBezTo>
                    <a:pt x="325" y="93"/>
                    <a:pt x="324" y="93"/>
                    <a:pt x="324" y="93"/>
                  </a:cubicBezTo>
                  <a:cubicBezTo>
                    <a:pt x="324" y="93"/>
                    <a:pt x="323" y="93"/>
                    <a:pt x="323" y="93"/>
                  </a:cubicBezTo>
                  <a:cubicBezTo>
                    <a:pt x="322" y="93"/>
                    <a:pt x="321" y="92"/>
                    <a:pt x="319" y="92"/>
                  </a:cubicBezTo>
                  <a:cubicBezTo>
                    <a:pt x="319" y="92"/>
                    <a:pt x="319" y="92"/>
                    <a:pt x="319" y="92"/>
                  </a:cubicBezTo>
                  <a:cubicBezTo>
                    <a:pt x="319" y="92"/>
                    <a:pt x="318" y="92"/>
                    <a:pt x="317" y="92"/>
                  </a:cubicBezTo>
                  <a:cubicBezTo>
                    <a:pt x="317" y="92"/>
                    <a:pt x="317" y="92"/>
                    <a:pt x="317" y="92"/>
                  </a:cubicBezTo>
                  <a:cubicBezTo>
                    <a:pt x="316" y="92"/>
                    <a:pt x="316" y="92"/>
                    <a:pt x="315" y="92"/>
                  </a:cubicBezTo>
                  <a:cubicBezTo>
                    <a:pt x="315" y="92"/>
                    <a:pt x="315" y="92"/>
                    <a:pt x="315" y="92"/>
                  </a:cubicBezTo>
                  <a:cubicBezTo>
                    <a:pt x="314" y="92"/>
                    <a:pt x="314" y="92"/>
                    <a:pt x="313" y="92"/>
                  </a:cubicBezTo>
                  <a:cubicBezTo>
                    <a:pt x="313" y="92"/>
                    <a:pt x="313" y="92"/>
                    <a:pt x="313" y="92"/>
                  </a:cubicBezTo>
                  <a:cubicBezTo>
                    <a:pt x="312" y="92"/>
                    <a:pt x="312" y="92"/>
                    <a:pt x="311" y="92"/>
                  </a:cubicBezTo>
                  <a:cubicBezTo>
                    <a:pt x="311" y="92"/>
                    <a:pt x="311" y="92"/>
                    <a:pt x="311" y="92"/>
                  </a:cubicBezTo>
                  <a:cubicBezTo>
                    <a:pt x="310" y="92"/>
                    <a:pt x="310" y="92"/>
                    <a:pt x="309" y="92"/>
                  </a:cubicBezTo>
                  <a:cubicBezTo>
                    <a:pt x="309" y="92"/>
                    <a:pt x="309" y="92"/>
                    <a:pt x="309" y="92"/>
                  </a:cubicBezTo>
                  <a:cubicBezTo>
                    <a:pt x="308" y="92"/>
                    <a:pt x="308" y="92"/>
                    <a:pt x="307" y="92"/>
                  </a:cubicBezTo>
                  <a:cubicBezTo>
                    <a:pt x="307" y="92"/>
                    <a:pt x="307" y="92"/>
                    <a:pt x="307" y="92"/>
                  </a:cubicBezTo>
                  <a:cubicBezTo>
                    <a:pt x="306" y="92"/>
                    <a:pt x="306" y="92"/>
                    <a:pt x="305" y="92"/>
                  </a:cubicBezTo>
                  <a:cubicBezTo>
                    <a:pt x="305" y="92"/>
                    <a:pt x="305" y="92"/>
                    <a:pt x="305" y="92"/>
                  </a:cubicBezTo>
                  <a:cubicBezTo>
                    <a:pt x="304" y="92"/>
                    <a:pt x="304" y="92"/>
                    <a:pt x="303" y="92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2" y="92"/>
                    <a:pt x="302" y="92"/>
                    <a:pt x="302" y="93"/>
                  </a:cubicBezTo>
                  <a:cubicBezTo>
                    <a:pt x="301" y="93"/>
                    <a:pt x="301" y="93"/>
                    <a:pt x="301" y="93"/>
                  </a:cubicBezTo>
                  <a:cubicBezTo>
                    <a:pt x="301" y="93"/>
                    <a:pt x="300" y="93"/>
                    <a:pt x="300" y="93"/>
                  </a:cubicBezTo>
                  <a:cubicBezTo>
                    <a:pt x="300" y="93"/>
                    <a:pt x="300" y="93"/>
                    <a:pt x="299" y="93"/>
                  </a:cubicBezTo>
                  <a:cubicBezTo>
                    <a:pt x="299" y="93"/>
                    <a:pt x="298" y="93"/>
                    <a:pt x="298" y="94"/>
                  </a:cubicBezTo>
                  <a:cubicBezTo>
                    <a:pt x="298" y="94"/>
                    <a:pt x="298" y="94"/>
                    <a:pt x="298" y="94"/>
                  </a:cubicBezTo>
                  <a:cubicBezTo>
                    <a:pt x="297" y="94"/>
                    <a:pt x="297" y="94"/>
                    <a:pt x="296" y="94"/>
                  </a:cubicBezTo>
                  <a:cubicBezTo>
                    <a:pt x="296" y="94"/>
                    <a:pt x="296" y="94"/>
                    <a:pt x="296" y="94"/>
                  </a:cubicBezTo>
                  <a:cubicBezTo>
                    <a:pt x="286" y="92"/>
                    <a:pt x="275" y="91"/>
                    <a:pt x="264" y="93"/>
                  </a:cubicBezTo>
                  <a:cubicBezTo>
                    <a:pt x="252" y="91"/>
                    <a:pt x="241" y="89"/>
                    <a:pt x="233" y="83"/>
                  </a:cubicBezTo>
                  <a:cubicBezTo>
                    <a:pt x="211" y="68"/>
                    <a:pt x="209" y="31"/>
                    <a:pt x="210" y="15"/>
                  </a:cubicBezTo>
                  <a:cubicBezTo>
                    <a:pt x="211" y="11"/>
                    <a:pt x="210" y="8"/>
                    <a:pt x="210" y="8"/>
                  </a:cubicBezTo>
                  <a:cubicBezTo>
                    <a:pt x="185" y="0"/>
                    <a:pt x="179" y="25"/>
                    <a:pt x="179" y="25"/>
                  </a:cubicBezTo>
                  <a:cubicBezTo>
                    <a:pt x="215" y="68"/>
                    <a:pt x="192" y="92"/>
                    <a:pt x="181" y="106"/>
                  </a:cubicBezTo>
                  <a:cubicBezTo>
                    <a:pt x="161" y="105"/>
                    <a:pt x="145" y="112"/>
                    <a:pt x="132" y="122"/>
                  </a:cubicBezTo>
                  <a:cubicBezTo>
                    <a:pt x="132" y="122"/>
                    <a:pt x="131" y="122"/>
                    <a:pt x="131" y="122"/>
                  </a:cubicBezTo>
                  <a:cubicBezTo>
                    <a:pt x="131" y="122"/>
                    <a:pt x="130" y="122"/>
                    <a:pt x="130" y="122"/>
                  </a:cubicBezTo>
                  <a:cubicBezTo>
                    <a:pt x="130" y="122"/>
                    <a:pt x="129" y="122"/>
                    <a:pt x="129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2"/>
                    <a:pt x="126" y="122"/>
                    <a:pt x="125" y="122"/>
                  </a:cubicBezTo>
                  <a:cubicBezTo>
                    <a:pt x="125" y="122"/>
                    <a:pt x="125" y="122"/>
                    <a:pt x="124" y="122"/>
                  </a:cubicBezTo>
                  <a:cubicBezTo>
                    <a:pt x="124" y="122"/>
                    <a:pt x="123" y="122"/>
                    <a:pt x="123" y="122"/>
                  </a:cubicBezTo>
                  <a:cubicBezTo>
                    <a:pt x="123" y="122"/>
                    <a:pt x="123" y="122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2"/>
                    <a:pt x="120" y="122"/>
                    <a:pt x="120" y="122"/>
                  </a:cubicBezTo>
                  <a:cubicBezTo>
                    <a:pt x="116" y="123"/>
                    <a:pt x="112" y="124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7" y="126"/>
                    <a:pt x="106" y="126"/>
                  </a:cubicBezTo>
                  <a:cubicBezTo>
                    <a:pt x="106" y="126"/>
                    <a:pt x="106" y="126"/>
                    <a:pt x="106" y="127"/>
                  </a:cubicBezTo>
                  <a:cubicBezTo>
                    <a:pt x="106" y="127"/>
                    <a:pt x="105" y="127"/>
                    <a:pt x="104" y="127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92" y="134"/>
                    <a:pt x="79" y="146"/>
                    <a:pt x="67" y="160"/>
                  </a:cubicBezTo>
                  <a:cubicBezTo>
                    <a:pt x="2" y="234"/>
                    <a:pt x="0" y="371"/>
                    <a:pt x="63" y="422"/>
                  </a:cubicBezTo>
                  <a:cubicBezTo>
                    <a:pt x="63" y="422"/>
                    <a:pt x="63" y="422"/>
                    <a:pt x="63" y="422"/>
                  </a:cubicBezTo>
                  <a:cubicBezTo>
                    <a:pt x="65" y="424"/>
                    <a:pt x="67" y="425"/>
                    <a:pt x="69" y="426"/>
                  </a:cubicBezTo>
                  <a:cubicBezTo>
                    <a:pt x="69" y="426"/>
                    <a:pt x="69" y="426"/>
                    <a:pt x="69" y="426"/>
                  </a:cubicBezTo>
                  <a:cubicBezTo>
                    <a:pt x="70" y="427"/>
                    <a:pt x="71" y="428"/>
                    <a:pt x="72" y="428"/>
                  </a:cubicBezTo>
                  <a:cubicBezTo>
                    <a:pt x="72" y="428"/>
                    <a:pt x="72" y="428"/>
                    <a:pt x="72" y="428"/>
                  </a:cubicBezTo>
                  <a:cubicBezTo>
                    <a:pt x="73" y="429"/>
                    <a:pt x="74" y="430"/>
                    <a:pt x="75" y="430"/>
                  </a:cubicBezTo>
                  <a:cubicBezTo>
                    <a:pt x="75" y="430"/>
                    <a:pt x="75" y="430"/>
                    <a:pt x="75" y="430"/>
                  </a:cubicBezTo>
                  <a:cubicBezTo>
                    <a:pt x="76" y="431"/>
                    <a:pt x="77" y="431"/>
                    <a:pt x="78" y="432"/>
                  </a:cubicBezTo>
                  <a:cubicBezTo>
                    <a:pt x="78" y="432"/>
                    <a:pt x="78" y="432"/>
                    <a:pt x="78" y="432"/>
                  </a:cubicBezTo>
                  <a:cubicBezTo>
                    <a:pt x="79" y="432"/>
                    <a:pt x="80" y="433"/>
                    <a:pt x="81" y="433"/>
                  </a:cubicBezTo>
                  <a:cubicBezTo>
                    <a:pt x="81" y="433"/>
                    <a:pt x="82" y="434"/>
                    <a:pt x="82" y="434"/>
                  </a:cubicBezTo>
                  <a:cubicBezTo>
                    <a:pt x="83" y="434"/>
                    <a:pt x="84" y="435"/>
                    <a:pt x="85" y="435"/>
                  </a:cubicBezTo>
                  <a:cubicBezTo>
                    <a:pt x="85" y="435"/>
                    <a:pt x="85" y="435"/>
                    <a:pt x="85" y="435"/>
                  </a:cubicBezTo>
                  <a:cubicBezTo>
                    <a:pt x="86" y="435"/>
                    <a:pt x="87" y="436"/>
                    <a:pt x="88" y="436"/>
                  </a:cubicBezTo>
                  <a:cubicBezTo>
                    <a:pt x="88" y="436"/>
                    <a:pt x="88" y="436"/>
                    <a:pt x="89" y="436"/>
                  </a:cubicBezTo>
                  <a:cubicBezTo>
                    <a:pt x="90" y="437"/>
                    <a:pt x="91" y="437"/>
                    <a:pt x="92" y="437"/>
                  </a:cubicBezTo>
                  <a:cubicBezTo>
                    <a:pt x="92" y="437"/>
                    <a:pt x="92" y="438"/>
                    <a:pt x="92" y="438"/>
                  </a:cubicBezTo>
                  <a:cubicBezTo>
                    <a:pt x="93" y="438"/>
                    <a:pt x="94" y="438"/>
                    <a:pt x="95" y="439"/>
                  </a:cubicBezTo>
                  <a:cubicBezTo>
                    <a:pt x="101" y="440"/>
                    <a:pt x="107" y="441"/>
                    <a:pt x="112" y="442"/>
                  </a:cubicBezTo>
                  <a:cubicBezTo>
                    <a:pt x="115" y="442"/>
                    <a:pt x="119" y="443"/>
                    <a:pt x="122" y="443"/>
                  </a:cubicBezTo>
                  <a:cubicBezTo>
                    <a:pt x="131" y="444"/>
                    <a:pt x="139" y="443"/>
                    <a:pt x="147" y="442"/>
                  </a:cubicBezTo>
                  <a:cubicBezTo>
                    <a:pt x="149" y="442"/>
                    <a:pt x="150" y="442"/>
                    <a:pt x="152" y="441"/>
                  </a:cubicBezTo>
                  <a:cubicBezTo>
                    <a:pt x="153" y="441"/>
                    <a:pt x="154" y="441"/>
                    <a:pt x="156" y="440"/>
                  </a:cubicBezTo>
                  <a:cubicBezTo>
                    <a:pt x="161" y="442"/>
                    <a:pt x="166" y="443"/>
                    <a:pt x="171" y="444"/>
                  </a:cubicBezTo>
                  <a:cubicBezTo>
                    <a:pt x="171" y="444"/>
                    <a:pt x="171" y="444"/>
                    <a:pt x="171" y="444"/>
                  </a:cubicBezTo>
                  <a:cubicBezTo>
                    <a:pt x="172" y="444"/>
                    <a:pt x="173" y="444"/>
                    <a:pt x="173" y="444"/>
                  </a:cubicBezTo>
                  <a:cubicBezTo>
                    <a:pt x="173" y="444"/>
                    <a:pt x="173" y="444"/>
                    <a:pt x="174" y="444"/>
                  </a:cubicBezTo>
                  <a:cubicBezTo>
                    <a:pt x="174" y="444"/>
                    <a:pt x="175" y="444"/>
                    <a:pt x="175" y="444"/>
                  </a:cubicBezTo>
                  <a:cubicBezTo>
                    <a:pt x="176" y="444"/>
                    <a:pt x="176" y="444"/>
                    <a:pt x="176" y="444"/>
                  </a:cubicBezTo>
                  <a:cubicBezTo>
                    <a:pt x="176" y="444"/>
                    <a:pt x="177" y="444"/>
                    <a:pt x="178" y="444"/>
                  </a:cubicBezTo>
                  <a:cubicBezTo>
                    <a:pt x="178" y="444"/>
                    <a:pt x="178" y="444"/>
                    <a:pt x="178" y="444"/>
                  </a:cubicBezTo>
                  <a:cubicBezTo>
                    <a:pt x="179" y="444"/>
                    <a:pt x="179" y="444"/>
                    <a:pt x="180" y="444"/>
                  </a:cubicBezTo>
                  <a:cubicBezTo>
                    <a:pt x="180" y="444"/>
                    <a:pt x="180" y="444"/>
                    <a:pt x="181" y="444"/>
                  </a:cubicBezTo>
                  <a:cubicBezTo>
                    <a:pt x="181" y="444"/>
                    <a:pt x="182" y="444"/>
                    <a:pt x="182" y="444"/>
                  </a:cubicBezTo>
                  <a:cubicBezTo>
                    <a:pt x="182" y="444"/>
                    <a:pt x="183" y="444"/>
                    <a:pt x="183" y="444"/>
                  </a:cubicBezTo>
                  <a:cubicBezTo>
                    <a:pt x="184" y="444"/>
                    <a:pt x="184" y="444"/>
                    <a:pt x="185" y="444"/>
                  </a:cubicBezTo>
                  <a:cubicBezTo>
                    <a:pt x="185" y="444"/>
                    <a:pt x="185" y="444"/>
                    <a:pt x="185" y="444"/>
                  </a:cubicBezTo>
                  <a:cubicBezTo>
                    <a:pt x="186" y="444"/>
                    <a:pt x="186" y="444"/>
                    <a:pt x="187" y="444"/>
                  </a:cubicBezTo>
                  <a:cubicBezTo>
                    <a:pt x="187" y="444"/>
                    <a:pt x="188" y="444"/>
                    <a:pt x="188" y="444"/>
                  </a:cubicBezTo>
                  <a:cubicBezTo>
                    <a:pt x="188" y="444"/>
                    <a:pt x="189" y="444"/>
                    <a:pt x="189" y="444"/>
                  </a:cubicBezTo>
                  <a:cubicBezTo>
                    <a:pt x="190" y="444"/>
                    <a:pt x="190" y="444"/>
                    <a:pt x="190" y="444"/>
                  </a:cubicBezTo>
                  <a:cubicBezTo>
                    <a:pt x="191" y="444"/>
                    <a:pt x="191" y="444"/>
                    <a:pt x="192" y="444"/>
                  </a:cubicBezTo>
                  <a:cubicBezTo>
                    <a:pt x="192" y="444"/>
                    <a:pt x="193" y="444"/>
                    <a:pt x="193" y="444"/>
                  </a:cubicBezTo>
                  <a:cubicBezTo>
                    <a:pt x="193" y="444"/>
                    <a:pt x="194" y="444"/>
                    <a:pt x="194" y="444"/>
                  </a:cubicBezTo>
                  <a:cubicBezTo>
                    <a:pt x="195" y="444"/>
                    <a:pt x="195" y="444"/>
                    <a:pt x="195" y="444"/>
                  </a:cubicBezTo>
                  <a:cubicBezTo>
                    <a:pt x="196" y="443"/>
                    <a:pt x="197" y="443"/>
                    <a:pt x="198" y="443"/>
                  </a:cubicBezTo>
                  <a:cubicBezTo>
                    <a:pt x="199" y="443"/>
                    <a:pt x="199" y="443"/>
                    <a:pt x="200" y="443"/>
                  </a:cubicBezTo>
                  <a:cubicBezTo>
                    <a:pt x="200" y="443"/>
                    <a:pt x="200" y="443"/>
                    <a:pt x="201" y="443"/>
                  </a:cubicBezTo>
                  <a:cubicBezTo>
                    <a:pt x="201" y="443"/>
                    <a:pt x="202" y="443"/>
                    <a:pt x="202" y="443"/>
                  </a:cubicBezTo>
                  <a:cubicBezTo>
                    <a:pt x="203" y="443"/>
                    <a:pt x="203" y="443"/>
                    <a:pt x="204" y="442"/>
                  </a:cubicBezTo>
                  <a:cubicBezTo>
                    <a:pt x="204" y="442"/>
                    <a:pt x="204" y="442"/>
                    <a:pt x="205" y="442"/>
                  </a:cubicBezTo>
                  <a:cubicBezTo>
                    <a:pt x="205" y="442"/>
                    <a:pt x="206" y="442"/>
                    <a:pt x="206" y="442"/>
                  </a:cubicBezTo>
                  <a:cubicBezTo>
                    <a:pt x="207" y="442"/>
                    <a:pt x="207" y="442"/>
                    <a:pt x="208" y="442"/>
                  </a:cubicBezTo>
                  <a:cubicBezTo>
                    <a:pt x="208" y="442"/>
                    <a:pt x="209" y="442"/>
                    <a:pt x="209" y="441"/>
                  </a:cubicBezTo>
                  <a:cubicBezTo>
                    <a:pt x="209" y="441"/>
                    <a:pt x="210" y="441"/>
                    <a:pt x="210" y="441"/>
                  </a:cubicBezTo>
                  <a:cubicBezTo>
                    <a:pt x="211" y="441"/>
                    <a:pt x="211" y="441"/>
                    <a:pt x="212" y="441"/>
                  </a:cubicBezTo>
                  <a:cubicBezTo>
                    <a:pt x="212" y="441"/>
                    <a:pt x="213" y="441"/>
                    <a:pt x="213" y="441"/>
                  </a:cubicBezTo>
                  <a:cubicBezTo>
                    <a:pt x="214" y="440"/>
                    <a:pt x="214" y="440"/>
                    <a:pt x="215" y="440"/>
                  </a:cubicBezTo>
                  <a:cubicBezTo>
                    <a:pt x="215" y="440"/>
                    <a:pt x="216" y="440"/>
                    <a:pt x="216" y="440"/>
                  </a:cubicBezTo>
                  <a:cubicBezTo>
                    <a:pt x="216" y="440"/>
                    <a:pt x="217" y="440"/>
                    <a:pt x="217" y="439"/>
                  </a:cubicBezTo>
                  <a:cubicBezTo>
                    <a:pt x="218" y="439"/>
                    <a:pt x="218" y="439"/>
                    <a:pt x="219" y="439"/>
                  </a:cubicBezTo>
                  <a:cubicBezTo>
                    <a:pt x="219" y="439"/>
                    <a:pt x="220" y="439"/>
                    <a:pt x="220" y="439"/>
                  </a:cubicBezTo>
                  <a:cubicBezTo>
                    <a:pt x="221" y="439"/>
                    <a:pt x="221" y="438"/>
                    <a:pt x="222" y="438"/>
                  </a:cubicBezTo>
                  <a:cubicBezTo>
                    <a:pt x="222" y="438"/>
                    <a:pt x="223" y="438"/>
                    <a:pt x="223" y="438"/>
                  </a:cubicBezTo>
                  <a:cubicBezTo>
                    <a:pt x="223" y="438"/>
                    <a:pt x="224" y="438"/>
                    <a:pt x="224" y="438"/>
                  </a:cubicBezTo>
                  <a:cubicBezTo>
                    <a:pt x="248" y="449"/>
                    <a:pt x="276" y="446"/>
                    <a:pt x="296" y="428"/>
                  </a:cubicBezTo>
                  <a:cubicBezTo>
                    <a:pt x="296" y="428"/>
                    <a:pt x="297" y="428"/>
                    <a:pt x="297" y="428"/>
                  </a:cubicBezTo>
                  <a:cubicBezTo>
                    <a:pt x="297" y="428"/>
                    <a:pt x="298" y="428"/>
                    <a:pt x="298" y="428"/>
                  </a:cubicBezTo>
                  <a:cubicBezTo>
                    <a:pt x="299" y="428"/>
                    <a:pt x="301" y="428"/>
                    <a:pt x="302" y="428"/>
                  </a:cubicBezTo>
                  <a:cubicBezTo>
                    <a:pt x="302" y="428"/>
                    <a:pt x="302" y="428"/>
                    <a:pt x="302" y="428"/>
                  </a:cubicBezTo>
                  <a:cubicBezTo>
                    <a:pt x="304" y="428"/>
                    <a:pt x="305" y="428"/>
                    <a:pt x="306" y="428"/>
                  </a:cubicBezTo>
                  <a:cubicBezTo>
                    <a:pt x="306" y="428"/>
                    <a:pt x="307" y="428"/>
                    <a:pt x="307" y="428"/>
                  </a:cubicBezTo>
                  <a:cubicBezTo>
                    <a:pt x="308" y="428"/>
                    <a:pt x="310" y="428"/>
                    <a:pt x="311" y="428"/>
                  </a:cubicBezTo>
                  <a:cubicBezTo>
                    <a:pt x="311" y="428"/>
                    <a:pt x="311" y="428"/>
                    <a:pt x="311" y="428"/>
                  </a:cubicBezTo>
                  <a:cubicBezTo>
                    <a:pt x="313" y="428"/>
                    <a:pt x="314" y="428"/>
                    <a:pt x="315" y="428"/>
                  </a:cubicBezTo>
                  <a:cubicBezTo>
                    <a:pt x="315" y="428"/>
                    <a:pt x="315" y="428"/>
                    <a:pt x="316" y="428"/>
                  </a:cubicBezTo>
                  <a:cubicBezTo>
                    <a:pt x="317" y="427"/>
                    <a:pt x="318" y="427"/>
                    <a:pt x="320" y="427"/>
                  </a:cubicBezTo>
                  <a:cubicBezTo>
                    <a:pt x="320" y="427"/>
                    <a:pt x="320" y="427"/>
                    <a:pt x="320" y="427"/>
                  </a:cubicBezTo>
                  <a:cubicBezTo>
                    <a:pt x="321" y="427"/>
                    <a:pt x="322" y="427"/>
                    <a:pt x="323" y="426"/>
                  </a:cubicBezTo>
                  <a:cubicBezTo>
                    <a:pt x="324" y="426"/>
                    <a:pt x="324" y="426"/>
                    <a:pt x="324" y="426"/>
                  </a:cubicBezTo>
                  <a:cubicBezTo>
                    <a:pt x="325" y="426"/>
                    <a:pt x="326" y="426"/>
                    <a:pt x="328" y="426"/>
                  </a:cubicBezTo>
                  <a:cubicBezTo>
                    <a:pt x="328" y="426"/>
                    <a:pt x="328" y="426"/>
                    <a:pt x="328" y="426"/>
                  </a:cubicBezTo>
                  <a:cubicBezTo>
                    <a:pt x="329" y="425"/>
                    <a:pt x="330" y="425"/>
                    <a:pt x="331" y="425"/>
                  </a:cubicBezTo>
                  <a:cubicBezTo>
                    <a:pt x="331" y="425"/>
                    <a:pt x="332" y="425"/>
                    <a:pt x="332" y="425"/>
                  </a:cubicBezTo>
                  <a:cubicBezTo>
                    <a:pt x="332" y="425"/>
                    <a:pt x="333" y="425"/>
                    <a:pt x="333" y="425"/>
                  </a:cubicBezTo>
                  <a:lnTo>
                    <a:pt x="333" y="96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1839708" y="8137462"/>
              <a:ext cx="284163" cy="177799"/>
            </a:xfrm>
            <a:custGeom>
              <a:avLst/>
              <a:gdLst>
                <a:gd name="T0" fmla="*/ 15 w 67"/>
                <a:gd name="T1" fmla="*/ 26 h 42"/>
                <a:gd name="T2" fmla="*/ 0 w 67"/>
                <a:gd name="T3" fmla="*/ 26 h 42"/>
                <a:gd name="T4" fmla="*/ 1 w 67"/>
                <a:gd name="T5" fmla="*/ 29 h 42"/>
                <a:gd name="T6" fmla="*/ 17 w 67"/>
                <a:gd name="T7" fmla="*/ 28 h 42"/>
                <a:gd name="T8" fmla="*/ 34 w 67"/>
                <a:gd name="T9" fmla="*/ 42 h 42"/>
                <a:gd name="T10" fmla="*/ 32 w 67"/>
                <a:gd name="T11" fmla="*/ 36 h 42"/>
                <a:gd name="T12" fmla="*/ 60 w 67"/>
                <a:gd name="T13" fmla="*/ 34 h 42"/>
                <a:gd name="T14" fmla="*/ 46 w 67"/>
                <a:gd name="T15" fmla="*/ 29 h 42"/>
                <a:gd name="T16" fmla="*/ 67 w 67"/>
                <a:gd name="T17" fmla="*/ 11 h 42"/>
                <a:gd name="T18" fmla="*/ 35 w 67"/>
                <a:gd name="T19" fmla="*/ 12 h 42"/>
                <a:gd name="T20" fmla="*/ 41 w 67"/>
                <a:gd name="T21" fmla="*/ 0 h 42"/>
                <a:gd name="T22" fmla="*/ 21 w 67"/>
                <a:gd name="T23" fmla="*/ 11 h 42"/>
                <a:gd name="T24" fmla="*/ 19 w 67"/>
                <a:gd name="T25" fmla="*/ 3 h 42"/>
                <a:gd name="T26" fmla="*/ 14 w 67"/>
                <a:gd name="T27" fmla="*/ 24 h 42"/>
                <a:gd name="T28" fmla="*/ 15 w 67"/>
                <a:gd name="T2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2">
                  <a:moveTo>
                    <a:pt x="15" y="26"/>
                  </a:moveTo>
                  <a:cubicBezTo>
                    <a:pt x="8" y="28"/>
                    <a:pt x="0" y="26"/>
                    <a:pt x="0" y="2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8" y="31"/>
                    <a:pt x="14" y="30"/>
                    <a:pt x="17" y="28"/>
                  </a:cubicBezTo>
                  <a:cubicBezTo>
                    <a:pt x="23" y="37"/>
                    <a:pt x="34" y="42"/>
                    <a:pt x="34" y="4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4" y="39"/>
                    <a:pt x="60" y="34"/>
                    <a:pt x="60" y="34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59" y="25"/>
                    <a:pt x="67" y="11"/>
                    <a:pt x="67" y="11"/>
                  </a:cubicBezTo>
                  <a:cubicBezTo>
                    <a:pt x="51" y="6"/>
                    <a:pt x="35" y="12"/>
                    <a:pt x="35" y="1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3"/>
                    <a:pt x="21" y="11"/>
                    <a:pt x="21" y="1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12"/>
                    <a:pt x="12" y="18"/>
                    <a:pt x="14" y="24"/>
                  </a:cubicBezTo>
                  <a:cubicBezTo>
                    <a:pt x="14" y="25"/>
                    <a:pt x="15" y="26"/>
                    <a:pt x="15" y="26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102"/>
            <p:cNvSpPr>
              <a:spLocks noChangeArrowheads="1"/>
            </p:cNvSpPr>
            <p:nvPr/>
          </p:nvSpPr>
          <p:spPr bwMode="auto">
            <a:xfrm>
              <a:off x="2000046" y="8434324"/>
              <a:ext cx="1587" cy="1587"/>
            </a:xfrm>
            <a:prstGeom prst="rect">
              <a:avLst/>
            </a:pr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-989216" y="7221476"/>
              <a:ext cx="3405187" cy="2336799"/>
            </a:xfrm>
            <a:custGeom>
              <a:avLst/>
              <a:gdLst>
                <a:gd name="T0" fmla="*/ 745 w 804"/>
                <a:gd name="T1" fmla="*/ 308 h 551"/>
                <a:gd name="T2" fmla="*/ 741 w 804"/>
                <a:gd name="T3" fmla="*/ 305 h 551"/>
                <a:gd name="T4" fmla="*/ 737 w 804"/>
                <a:gd name="T5" fmla="*/ 301 h 551"/>
                <a:gd name="T6" fmla="*/ 732 w 804"/>
                <a:gd name="T7" fmla="*/ 298 h 551"/>
                <a:gd name="T8" fmla="*/ 727 w 804"/>
                <a:gd name="T9" fmla="*/ 295 h 551"/>
                <a:gd name="T10" fmla="*/ 723 w 804"/>
                <a:gd name="T11" fmla="*/ 293 h 551"/>
                <a:gd name="T12" fmla="*/ 718 w 804"/>
                <a:gd name="T13" fmla="*/ 292 h 551"/>
                <a:gd name="T14" fmla="*/ 714 w 804"/>
                <a:gd name="T15" fmla="*/ 291 h 551"/>
                <a:gd name="T16" fmla="*/ 691 w 804"/>
                <a:gd name="T17" fmla="*/ 280 h 551"/>
                <a:gd name="T18" fmla="*/ 651 w 804"/>
                <a:gd name="T19" fmla="*/ 203 h 551"/>
                <a:gd name="T20" fmla="*/ 625 w 804"/>
                <a:gd name="T21" fmla="*/ 262 h 551"/>
                <a:gd name="T22" fmla="*/ 621 w 804"/>
                <a:gd name="T23" fmla="*/ 260 h 551"/>
                <a:gd name="T24" fmla="*/ 585 w 804"/>
                <a:gd name="T25" fmla="*/ 258 h 551"/>
                <a:gd name="T26" fmla="*/ 581 w 804"/>
                <a:gd name="T27" fmla="*/ 257 h 551"/>
                <a:gd name="T28" fmla="*/ 578 w 804"/>
                <a:gd name="T29" fmla="*/ 256 h 551"/>
                <a:gd name="T30" fmla="*/ 566 w 804"/>
                <a:gd name="T31" fmla="*/ 254 h 551"/>
                <a:gd name="T32" fmla="*/ 531 w 804"/>
                <a:gd name="T33" fmla="*/ 264 h 551"/>
                <a:gd name="T34" fmla="*/ 447 w 804"/>
                <a:gd name="T35" fmla="*/ 53 h 551"/>
                <a:gd name="T36" fmla="*/ 453 w 804"/>
                <a:gd name="T37" fmla="*/ 20 h 551"/>
                <a:gd name="T38" fmla="*/ 425 w 804"/>
                <a:gd name="T39" fmla="*/ 5 h 551"/>
                <a:gd name="T40" fmla="*/ 322 w 804"/>
                <a:gd name="T41" fmla="*/ 46 h 551"/>
                <a:gd name="T42" fmla="*/ 178 w 804"/>
                <a:gd name="T43" fmla="*/ 168 h 551"/>
                <a:gd name="T44" fmla="*/ 149 w 804"/>
                <a:gd name="T45" fmla="*/ 109 h 551"/>
                <a:gd name="T46" fmla="*/ 117 w 804"/>
                <a:gd name="T47" fmla="*/ 66 h 551"/>
                <a:gd name="T48" fmla="*/ 105 w 804"/>
                <a:gd name="T49" fmla="*/ 76 h 551"/>
                <a:gd name="T50" fmla="*/ 118 w 804"/>
                <a:gd name="T51" fmla="*/ 93 h 551"/>
                <a:gd name="T52" fmla="*/ 114 w 804"/>
                <a:gd name="T53" fmla="*/ 137 h 551"/>
                <a:gd name="T54" fmla="*/ 79 w 804"/>
                <a:gd name="T55" fmla="*/ 152 h 551"/>
                <a:gd name="T56" fmla="*/ 5 w 804"/>
                <a:gd name="T57" fmla="*/ 424 h 551"/>
                <a:gd name="T58" fmla="*/ 68 w 804"/>
                <a:gd name="T59" fmla="*/ 447 h 551"/>
                <a:gd name="T60" fmla="*/ 125 w 804"/>
                <a:gd name="T61" fmla="*/ 457 h 551"/>
                <a:gd name="T62" fmla="*/ 347 w 804"/>
                <a:gd name="T63" fmla="*/ 501 h 551"/>
                <a:gd name="T64" fmla="*/ 502 w 804"/>
                <a:gd name="T65" fmla="*/ 498 h 551"/>
                <a:gd name="T66" fmla="*/ 509 w 804"/>
                <a:gd name="T67" fmla="*/ 504 h 551"/>
                <a:gd name="T68" fmla="*/ 515 w 804"/>
                <a:gd name="T69" fmla="*/ 507 h 551"/>
                <a:gd name="T70" fmla="*/ 522 w 804"/>
                <a:gd name="T71" fmla="*/ 510 h 551"/>
                <a:gd name="T72" fmla="*/ 529 w 804"/>
                <a:gd name="T73" fmla="*/ 513 h 551"/>
                <a:gd name="T74" fmla="*/ 538 w 804"/>
                <a:gd name="T75" fmla="*/ 515 h 551"/>
                <a:gd name="T76" fmla="*/ 547 w 804"/>
                <a:gd name="T77" fmla="*/ 517 h 551"/>
                <a:gd name="T78" fmla="*/ 607 w 804"/>
                <a:gd name="T79" fmla="*/ 534 h 551"/>
                <a:gd name="T80" fmla="*/ 616 w 804"/>
                <a:gd name="T81" fmla="*/ 538 h 551"/>
                <a:gd name="T82" fmla="*/ 624 w 804"/>
                <a:gd name="T83" fmla="*/ 540 h 551"/>
                <a:gd name="T84" fmla="*/ 632 w 804"/>
                <a:gd name="T85" fmla="*/ 543 h 551"/>
                <a:gd name="T86" fmla="*/ 640 w 804"/>
                <a:gd name="T87" fmla="*/ 544 h 551"/>
                <a:gd name="T88" fmla="*/ 647 w 804"/>
                <a:gd name="T89" fmla="*/ 544 h 551"/>
                <a:gd name="T90" fmla="*/ 655 w 804"/>
                <a:gd name="T91" fmla="*/ 544 h 551"/>
                <a:gd name="T92" fmla="*/ 664 w 804"/>
                <a:gd name="T93" fmla="*/ 546 h 551"/>
                <a:gd name="T94" fmla="*/ 707 w 804"/>
                <a:gd name="T95" fmla="*/ 550 h 551"/>
                <a:gd name="T96" fmla="*/ 716 w 804"/>
                <a:gd name="T97" fmla="*/ 548 h 551"/>
                <a:gd name="T98" fmla="*/ 723 w 804"/>
                <a:gd name="T99" fmla="*/ 546 h 551"/>
                <a:gd name="T100" fmla="*/ 730 w 804"/>
                <a:gd name="T101" fmla="*/ 544 h 551"/>
                <a:gd name="T102" fmla="*/ 749 w 804"/>
                <a:gd name="T103" fmla="*/ 312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4" h="551">
                  <a:moveTo>
                    <a:pt x="749" y="312"/>
                  </a:moveTo>
                  <a:cubicBezTo>
                    <a:pt x="748" y="312"/>
                    <a:pt x="748" y="311"/>
                    <a:pt x="748" y="311"/>
                  </a:cubicBezTo>
                  <a:cubicBezTo>
                    <a:pt x="747" y="311"/>
                    <a:pt x="747" y="310"/>
                    <a:pt x="747" y="310"/>
                  </a:cubicBezTo>
                  <a:cubicBezTo>
                    <a:pt x="746" y="310"/>
                    <a:pt x="746" y="309"/>
                    <a:pt x="745" y="308"/>
                  </a:cubicBezTo>
                  <a:cubicBezTo>
                    <a:pt x="745" y="308"/>
                    <a:pt x="745" y="308"/>
                    <a:pt x="745" y="308"/>
                  </a:cubicBezTo>
                  <a:cubicBezTo>
                    <a:pt x="744" y="307"/>
                    <a:pt x="744" y="307"/>
                    <a:pt x="743" y="307"/>
                  </a:cubicBezTo>
                  <a:cubicBezTo>
                    <a:pt x="743" y="306"/>
                    <a:pt x="743" y="306"/>
                    <a:pt x="743" y="306"/>
                  </a:cubicBezTo>
                  <a:cubicBezTo>
                    <a:pt x="742" y="305"/>
                    <a:pt x="742" y="305"/>
                    <a:pt x="741" y="305"/>
                  </a:cubicBezTo>
                  <a:cubicBezTo>
                    <a:pt x="741" y="304"/>
                    <a:pt x="741" y="304"/>
                    <a:pt x="741" y="304"/>
                  </a:cubicBezTo>
                  <a:cubicBezTo>
                    <a:pt x="740" y="303"/>
                    <a:pt x="739" y="303"/>
                    <a:pt x="739" y="302"/>
                  </a:cubicBezTo>
                  <a:cubicBezTo>
                    <a:pt x="739" y="302"/>
                    <a:pt x="738" y="302"/>
                    <a:pt x="738" y="302"/>
                  </a:cubicBezTo>
                  <a:cubicBezTo>
                    <a:pt x="738" y="302"/>
                    <a:pt x="737" y="301"/>
                    <a:pt x="737" y="301"/>
                  </a:cubicBezTo>
                  <a:cubicBezTo>
                    <a:pt x="737" y="301"/>
                    <a:pt x="736" y="301"/>
                    <a:pt x="736" y="300"/>
                  </a:cubicBezTo>
                  <a:cubicBezTo>
                    <a:pt x="736" y="300"/>
                    <a:pt x="735" y="300"/>
                    <a:pt x="734" y="299"/>
                  </a:cubicBezTo>
                  <a:cubicBezTo>
                    <a:pt x="734" y="299"/>
                    <a:pt x="734" y="299"/>
                    <a:pt x="734" y="299"/>
                  </a:cubicBezTo>
                  <a:cubicBezTo>
                    <a:pt x="733" y="298"/>
                    <a:pt x="733" y="298"/>
                    <a:pt x="732" y="298"/>
                  </a:cubicBezTo>
                  <a:cubicBezTo>
                    <a:pt x="732" y="298"/>
                    <a:pt x="732" y="297"/>
                    <a:pt x="732" y="297"/>
                  </a:cubicBezTo>
                  <a:cubicBezTo>
                    <a:pt x="731" y="297"/>
                    <a:pt x="731" y="297"/>
                    <a:pt x="730" y="296"/>
                  </a:cubicBezTo>
                  <a:cubicBezTo>
                    <a:pt x="730" y="296"/>
                    <a:pt x="730" y="296"/>
                    <a:pt x="729" y="296"/>
                  </a:cubicBezTo>
                  <a:cubicBezTo>
                    <a:pt x="729" y="296"/>
                    <a:pt x="728" y="295"/>
                    <a:pt x="727" y="295"/>
                  </a:cubicBezTo>
                  <a:cubicBezTo>
                    <a:pt x="727" y="295"/>
                    <a:pt x="727" y="295"/>
                    <a:pt x="727" y="295"/>
                  </a:cubicBezTo>
                  <a:cubicBezTo>
                    <a:pt x="727" y="294"/>
                    <a:pt x="726" y="294"/>
                    <a:pt x="725" y="294"/>
                  </a:cubicBezTo>
                  <a:cubicBezTo>
                    <a:pt x="725" y="294"/>
                    <a:pt x="725" y="294"/>
                    <a:pt x="725" y="294"/>
                  </a:cubicBezTo>
                  <a:cubicBezTo>
                    <a:pt x="724" y="293"/>
                    <a:pt x="724" y="293"/>
                    <a:pt x="723" y="293"/>
                  </a:cubicBezTo>
                  <a:cubicBezTo>
                    <a:pt x="723" y="293"/>
                    <a:pt x="723" y="293"/>
                    <a:pt x="722" y="293"/>
                  </a:cubicBezTo>
                  <a:cubicBezTo>
                    <a:pt x="722" y="293"/>
                    <a:pt x="721" y="293"/>
                    <a:pt x="721" y="292"/>
                  </a:cubicBezTo>
                  <a:cubicBezTo>
                    <a:pt x="721" y="292"/>
                    <a:pt x="720" y="292"/>
                    <a:pt x="720" y="292"/>
                  </a:cubicBezTo>
                  <a:cubicBezTo>
                    <a:pt x="720" y="292"/>
                    <a:pt x="719" y="292"/>
                    <a:pt x="718" y="292"/>
                  </a:cubicBezTo>
                  <a:cubicBezTo>
                    <a:pt x="718" y="292"/>
                    <a:pt x="718" y="292"/>
                    <a:pt x="718" y="292"/>
                  </a:cubicBezTo>
                  <a:cubicBezTo>
                    <a:pt x="717" y="292"/>
                    <a:pt x="716" y="292"/>
                    <a:pt x="716" y="292"/>
                  </a:cubicBezTo>
                  <a:cubicBezTo>
                    <a:pt x="716" y="292"/>
                    <a:pt x="716" y="292"/>
                    <a:pt x="716" y="291"/>
                  </a:cubicBezTo>
                  <a:cubicBezTo>
                    <a:pt x="715" y="291"/>
                    <a:pt x="715" y="291"/>
                    <a:pt x="714" y="291"/>
                  </a:cubicBezTo>
                  <a:cubicBezTo>
                    <a:pt x="712" y="290"/>
                    <a:pt x="709" y="288"/>
                    <a:pt x="706" y="286"/>
                  </a:cubicBezTo>
                  <a:cubicBezTo>
                    <a:pt x="706" y="286"/>
                    <a:pt x="706" y="286"/>
                    <a:pt x="706" y="286"/>
                  </a:cubicBezTo>
                  <a:cubicBezTo>
                    <a:pt x="706" y="286"/>
                    <a:pt x="706" y="286"/>
                    <a:pt x="706" y="286"/>
                  </a:cubicBezTo>
                  <a:cubicBezTo>
                    <a:pt x="702" y="284"/>
                    <a:pt x="697" y="282"/>
                    <a:pt x="691" y="280"/>
                  </a:cubicBezTo>
                  <a:cubicBezTo>
                    <a:pt x="684" y="275"/>
                    <a:pt x="676" y="270"/>
                    <a:pt x="672" y="263"/>
                  </a:cubicBezTo>
                  <a:cubicBezTo>
                    <a:pt x="661" y="245"/>
                    <a:pt x="672" y="217"/>
                    <a:pt x="677" y="206"/>
                  </a:cubicBezTo>
                  <a:cubicBezTo>
                    <a:pt x="679" y="204"/>
                    <a:pt x="679" y="202"/>
                    <a:pt x="679" y="202"/>
                  </a:cubicBezTo>
                  <a:cubicBezTo>
                    <a:pt x="664" y="187"/>
                    <a:pt x="651" y="203"/>
                    <a:pt x="651" y="203"/>
                  </a:cubicBezTo>
                  <a:cubicBezTo>
                    <a:pt x="664" y="246"/>
                    <a:pt x="639" y="257"/>
                    <a:pt x="627" y="263"/>
                  </a:cubicBezTo>
                  <a:cubicBezTo>
                    <a:pt x="627" y="263"/>
                    <a:pt x="627" y="263"/>
                    <a:pt x="627" y="263"/>
                  </a:cubicBezTo>
                  <a:cubicBezTo>
                    <a:pt x="627" y="263"/>
                    <a:pt x="626" y="262"/>
                    <a:pt x="626" y="262"/>
                  </a:cubicBezTo>
                  <a:cubicBezTo>
                    <a:pt x="625" y="262"/>
                    <a:pt x="625" y="262"/>
                    <a:pt x="625" y="262"/>
                  </a:cubicBezTo>
                  <a:cubicBezTo>
                    <a:pt x="624" y="262"/>
                    <a:pt x="624" y="261"/>
                    <a:pt x="623" y="261"/>
                  </a:cubicBezTo>
                  <a:cubicBezTo>
                    <a:pt x="623" y="261"/>
                    <a:pt x="623" y="261"/>
                    <a:pt x="622" y="261"/>
                  </a:cubicBezTo>
                  <a:cubicBezTo>
                    <a:pt x="622" y="261"/>
                    <a:pt x="621" y="260"/>
                    <a:pt x="621" y="260"/>
                  </a:cubicBezTo>
                  <a:cubicBezTo>
                    <a:pt x="621" y="260"/>
                    <a:pt x="621" y="260"/>
                    <a:pt x="621" y="260"/>
                  </a:cubicBezTo>
                  <a:cubicBezTo>
                    <a:pt x="621" y="260"/>
                    <a:pt x="621" y="260"/>
                    <a:pt x="621" y="260"/>
                  </a:cubicBezTo>
                  <a:cubicBezTo>
                    <a:pt x="609" y="256"/>
                    <a:pt x="597" y="256"/>
                    <a:pt x="586" y="259"/>
                  </a:cubicBezTo>
                  <a:cubicBezTo>
                    <a:pt x="586" y="259"/>
                    <a:pt x="586" y="259"/>
                    <a:pt x="585" y="259"/>
                  </a:cubicBezTo>
                  <a:cubicBezTo>
                    <a:pt x="585" y="259"/>
                    <a:pt x="585" y="259"/>
                    <a:pt x="585" y="258"/>
                  </a:cubicBezTo>
                  <a:cubicBezTo>
                    <a:pt x="584" y="258"/>
                    <a:pt x="584" y="258"/>
                    <a:pt x="584" y="258"/>
                  </a:cubicBezTo>
                  <a:cubicBezTo>
                    <a:pt x="584" y="258"/>
                    <a:pt x="583" y="258"/>
                    <a:pt x="583" y="258"/>
                  </a:cubicBezTo>
                  <a:cubicBezTo>
                    <a:pt x="583" y="257"/>
                    <a:pt x="583" y="257"/>
                    <a:pt x="582" y="257"/>
                  </a:cubicBezTo>
                  <a:cubicBezTo>
                    <a:pt x="582" y="257"/>
                    <a:pt x="582" y="257"/>
                    <a:pt x="581" y="257"/>
                  </a:cubicBezTo>
                  <a:cubicBezTo>
                    <a:pt x="581" y="257"/>
                    <a:pt x="581" y="257"/>
                    <a:pt x="581" y="256"/>
                  </a:cubicBezTo>
                  <a:cubicBezTo>
                    <a:pt x="580" y="256"/>
                    <a:pt x="580" y="256"/>
                    <a:pt x="580" y="256"/>
                  </a:cubicBezTo>
                  <a:cubicBezTo>
                    <a:pt x="580" y="256"/>
                    <a:pt x="579" y="256"/>
                    <a:pt x="579" y="256"/>
                  </a:cubicBezTo>
                  <a:cubicBezTo>
                    <a:pt x="579" y="256"/>
                    <a:pt x="578" y="256"/>
                    <a:pt x="578" y="256"/>
                  </a:cubicBezTo>
                  <a:cubicBezTo>
                    <a:pt x="578" y="256"/>
                    <a:pt x="578" y="255"/>
                    <a:pt x="578" y="255"/>
                  </a:cubicBezTo>
                  <a:cubicBezTo>
                    <a:pt x="575" y="255"/>
                    <a:pt x="571" y="254"/>
                    <a:pt x="568" y="254"/>
                  </a:cubicBezTo>
                  <a:cubicBezTo>
                    <a:pt x="568" y="254"/>
                    <a:pt x="568" y="254"/>
                    <a:pt x="568" y="254"/>
                  </a:cubicBezTo>
                  <a:cubicBezTo>
                    <a:pt x="567" y="254"/>
                    <a:pt x="567" y="254"/>
                    <a:pt x="566" y="254"/>
                  </a:cubicBezTo>
                  <a:cubicBezTo>
                    <a:pt x="566" y="254"/>
                    <a:pt x="566" y="254"/>
                    <a:pt x="566" y="254"/>
                  </a:cubicBezTo>
                  <a:cubicBezTo>
                    <a:pt x="566" y="254"/>
                    <a:pt x="565" y="254"/>
                    <a:pt x="564" y="254"/>
                  </a:cubicBezTo>
                  <a:cubicBezTo>
                    <a:pt x="564" y="254"/>
                    <a:pt x="564" y="254"/>
                    <a:pt x="564" y="254"/>
                  </a:cubicBezTo>
                  <a:cubicBezTo>
                    <a:pt x="554" y="255"/>
                    <a:pt x="543" y="259"/>
                    <a:pt x="531" y="264"/>
                  </a:cubicBezTo>
                  <a:cubicBezTo>
                    <a:pt x="533" y="221"/>
                    <a:pt x="532" y="179"/>
                    <a:pt x="521" y="138"/>
                  </a:cubicBezTo>
                  <a:cubicBezTo>
                    <a:pt x="515" y="112"/>
                    <a:pt x="503" y="86"/>
                    <a:pt x="480" y="73"/>
                  </a:cubicBezTo>
                  <a:cubicBezTo>
                    <a:pt x="475" y="71"/>
                    <a:pt x="468" y="70"/>
                    <a:pt x="466" y="75"/>
                  </a:cubicBezTo>
                  <a:cubicBezTo>
                    <a:pt x="462" y="66"/>
                    <a:pt x="456" y="58"/>
                    <a:pt x="447" y="53"/>
                  </a:cubicBezTo>
                  <a:cubicBezTo>
                    <a:pt x="441" y="50"/>
                    <a:pt x="432" y="49"/>
                    <a:pt x="425" y="52"/>
                  </a:cubicBezTo>
                  <a:cubicBezTo>
                    <a:pt x="424" y="48"/>
                    <a:pt x="425" y="44"/>
                    <a:pt x="425" y="40"/>
                  </a:cubicBezTo>
                  <a:cubicBezTo>
                    <a:pt x="428" y="32"/>
                    <a:pt x="433" y="24"/>
                    <a:pt x="441" y="21"/>
                  </a:cubicBezTo>
                  <a:cubicBezTo>
                    <a:pt x="445" y="20"/>
                    <a:pt x="449" y="20"/>
                    <a:pt x="453" y="20"/>
                  </a:cubicBezTo>
                  <a:cubicBezTo>
                    <a:pt x="462" y="19"/>
                    <a:pt x="471" y="19"/>
                    <a:pt x="479" y="18"/>
                  </a:cubicBezTo>
                  <a:cubicBezTo>
                    <a:pt x="479" y="16"/>
                    <a:pt x="479" y="13"/>
                    <a:pt x="479" y="10"/>
                  </a:cubicBezTo>
                  <a:cubicBezTo>
                    <a:pt x="468" y="5"/>
                    <a:pt x="457" y="0"/>
                    <a:pt x="445" y="0"/>
                  </a:cubicBezTo>
                  <a:cubicBezTo>
                    <a:pt x="438" y="0"/>
                    <a:pt x="432" y="3"/>
                    <a:pt x="425" y="5"/>
                  </a:cubicBezTo>
                  <a:cubicBezTo>
                    <a:pt x="409" y="12"/>
                    <a:pt x="390" y="31"/>
                    <a:pt x="383" y="48"/>
                  </a:cubicBezTo>
                  <a:cubicBezTo>
                    <a:pt x="381" y="48"/>
                    <a:pt x="378" y="48"/>
                    <a:pt x="376" y="48"/>
                  </a:cubicBezTo>
                  <a:cubicBezTo>
                    <a:pt x="371" y="47"/>
                    <a:pt x="367" y="44"/>
                    <a:pt x="363" y="42"/>
                  </a:cubicBezTo>
                  <a:cubicBezTo>
                    <a:pt x="350" y="36"/>
                    <a:pt x="334" y="39"/>
                    <a:pt x="322" y="46"/>
                  </a:cubicBezTo>
                  <a:cubicBezTo>
                    <a:pt x="309" y="53"/>
                    <a:pt x="300" y="64"/>
                    <a:pt x="291" y="75"/>
                  </a:cubicBezTo>
                  <a:cubicBezTo>
                    <a:pt x="264" y="109"/>
                    <a:pt x="243" y="145"/>
                    <a:pt x="226" y="184"/>
                  </a:cubicBezTo>
                  <a:cubicBezTo>
                    <a:pt x="224" y="182"/>
                    <a:pt x="222" y="181"/>
                    <a:pt x="219" y="179"/>
                  </a:cubicBezTo>
                  <a:cubicBezTo>
                    <a:pt x="206" y="170"/>
                    <a:pt x="194" y="170"/>
                    <a:pt x="178" y="168"/>
                  </a:cubicBezTo>
                  <a:cubicBezTo>
                    <a:pt x="169" y="167"/>
                    <a:pt x="158" y="162"/>
                    <a:pt x="149" y="16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50" y="159"/>
                    <a:pt x="150" y="152"/>
                    <a:pt x="150" y="146"/>
                  </a:cubicBezTo>
                  <a:cubicBezTo>
                    <a:pt x="151" y="134"/>
                    <a:pt x="151" y="121"/>
                    <a:pt x="149" y="109"/>
                  </a:cubicBezTo>
                  <a:cubicBezTo>
                    <a:pt x="146" y="97"/>
                    <a:pt x="144" y="83"/>
                    <a:pt x="136" y="74"/>
                  </a:cubicBezTo>
                  <a:cubicBezTo>
                    <a:pt x="134" y="71"/>
                    <a:pt x="132" y="69"/>
                    <a:pt x="130" y="67"/>
                  </a:cubicBezTo>
                  <a:cubicBezTo>
                    <a:pt x="129" y="66"/>
                    <a:pt x="127" y="64"/>
                    <a:pt x="125" y="63"/>
                  </a:cubicBezTo>
                  <a:cubicBezTo>
                    <a:pt x="121" y="61"/>
                    <a:pt x="120" y="66"/>
                    <a:pt x="117" y="66"/>
                  </a:cubicBezTo>
                  <a:cubicBezTo>
                    <a:pt x="115" y="67"/>
                    <a:pt x="112" y="65"/>
                    <a:pt x="110" y="67"/>
                  </a:cubicBezTo>
                  <a:cubicBezTo>
                    <a:pt x="109" y="68"/>
                    <a:pt x="111" y="71"/>
                    <a:pt x="109" y="72"/>
                  </a:cubicBezTo>
                  <a:cubicBezTo>
                    <a:pt x="108" y="73"/>
                    <a:pt x="106" y="71"/>
                    <a:pt x="104" y="72"/>
                  </a:cubicBezTo>
                  <a:cubicBezTo>
                    <a:pt x="103" y="73"/>
                    <a:pt x="104" y="75"/>
                    <a:pt x="105" y="76"/>
                  </a:cubicBezTo>
                  <a:cubicBezTo>
                    <a:pt x="106" y="77"/>
                    <a:pt x="107" y="76"/>
                    <a:pt x="108" y="77"/>
                  </a:cubicBezTo>
                  <a:cubicBezTo>
                    <a:pt x="109" y="77"/>
                    <a:pt x="110" y="79"/>
                    <a:pt x="111" y="80"/>
                  </a:cubicBezTo>
                  <a:cubicBezTo>
                    <a:pt x="112" y="81"/>
                    <a:pt x="112" y="82"/>
                    <a:pt x="113" y="83"/>
                  </a:cubicBezTo>
                  <a:cubicBezTo>
                    <a:pt x="115" y="86"/>
                    <a:pt x="116" y="90"/>
                    <a:pt x="118" y="93"/>
                  </a:cubicBezTo>
                  <a:cubicBezTo>
                    <a:pt x="118" y="94"/>
                    <a:pt x="119" y="96"/>
                    <a:pt x="120" y="97"/>
                  </a:cubicBezTo>
                  <a:cubicBezTo>
                    <a:pt x="120" y="99"/>
                    <a:pt x="119" y="101"/>
                    <a:pt x="119" y="103"/>
                  </a:cubicBezTo>
                  <a:cubicBezTo>
                    <a:pt x="119" y="106"/>
                    <a:pt x="118" y="110"/>
                    <a:pt x="118" y="114"/>
                  </a:cubicBezTo>
                  <a:cubicBezTo>
                    <a:pt x="117" y="121"/>
                    <a:pt x="118" y="130"/>
                    <a:pt x="114" y="137"/>
                  </a:cubicBezTo>
                  <a:cubicBezTo>
                    <a:pt x="112" y="142"/>
                    <a:pt x="109" y="146"/>
                    <a:pt x="107" y="151"/>
                  </a:cubicBezTo>
                  <a:cubicBezTo>
                    <a:pt x="107" y="152"/>
                    <a:pt x="106" y="154"/>
                    <a:pt x="104" y="155"/>
                  </a:cubicBezTo>
                  <a:cubicBezTo>
                    <a:pt x="100" y="153"/>
                    <a:pt x="96" y="152"/>
                    <a:pt x="91" y="152"/>
                  </a:cubicBezTo>
                  <a:cubicBezTo>
                    <a:pt x="87" y="151"/>
                    <a:pt x="83" y="151"/>
                    <a:pt x="79" y="152"/>
                  </a:cubicBezTo>
                  <a:cubicBezTo>
                    <a:pt x="76" y="153"/>
                    <a:pt x="74" y="155"/>
                    <a:pt x="71" y="154"/>
                  </a:cubicBezTo>
                  <a:cubicBezTo>
                    <a:pt x="41" y="151"/>
                    <a:pt x="17" y="166"/>
                    <a:pt x="0" y="188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2" y="421"/>
                    <a:pt x="3" y="423"/>
                    <a:pt x="5" y="424"/>
                  </a:cubicBezTo>
                  <a:cubicBezTo>
                    <a:pt x="11" y="428"/>
                    <a:pt x="21" y="435"/>
                    <a:pt x="31" y="439"/>
                  </a:cubicBezTo>
                  <a:cubicBezTo>
                    <a:pt x="38" y="442"/>
                    <a:pt x="45" y="445"/>
                    <a:pt x="50" y="444"/>
                  </a:cubicBezTo>
                  <a:cubicBezTo>
                    <a:pt x="52" y="443"/>
                    <a:pt x="55" y="441"/>
                    <a:pt x="57" y="442"/>
                  </a:cubicBezTo>
                  <a:cubicBezTo>
                    <a:pt x="61" y="443"/>
                    <a:pt x="65" y="445"/>
                    <a:pt x="68" y="447"/>
                  </a:cubicBezTo>
                  <a:cubicBezTo>
                    <a:pt x="72" y="448"/>
                    <a:pt x="76" y="450"/>
                    <a:pt x="79" y="451"/>
                  </a:cubicBezTo>
                  <a:cubicBezTo>
                    <a:pt x="86" y="453"/>
                    <a:pt x="92" y="452"/>
                    <a:pt x="98" y="450"/>
                  </a:cubicBezTo>
                  <a:cubicBezTo>
                    <a:pt x="102" y="448"/>
                    <a:pt x="103" y="447"/>
                    <a:pt x="106" y="449"/>
                  </a:cubicBezTo>
                  <a:cubicBezTo>
                    <a:pt x="112" y="452"/>
                    <a:pt x="119" y="455"/>
                    <a:pt x="125" y="457"/>
                  </a:cubicBezTo>
                  <a:cubicBezTo>
                    <a:pt x="133" y="459"/>
                    <a:pt x="141" y="462"/>
                    <a:pt x="149" y="463"/>
                  </a:cubicBezTo>
                  <a:cubicBezTo>
                    <a:pt x="170" y="463"/>
                    <a:pt x="194" y="452"/>
                    <a:pt x="208" y="436"/>
                  </a:cubicBezTo>
                  <a:cubicBezTo>
                    <a:pt x="209" y="435"/>
                    <a:pt x="210" y="433"/>
                    <a:pt x="211" y="432"/>
                  </a:cubicBezTo>
                  <a:cubicBezTo>
                    <a:pt x="240" y="474"/>
                    <a:pt x="294" y="493"/>
                    <a:pt x="347" y="501"/>
                  </a:cubicBezTo>
                  <a:cubicBezTo>
                    <a:pt x="388" y="508"/>
                    <a:pt x="434" y="509"/>
                    <a:pt x="467" y="484"/>
                  </a:cubicBezTo>
                  <a:cubicBezTo>
                    <a:pt x="468" y="484"/>
                    <a:pt x="468" y="485"/>
                    <a:pt x="469" y="485"/>
                  </a:cubicBezTo>
                  <a:cubicBezTo>
                    <a:pt x="480" y="492"/>
                    <a:pt x="490" y="496"/>
                    <a:pt x="502" y="498"/>
                  </a:cubicBezTo>
                  <a:cubicBezTo>
                    <a:pt x="502" y="498"/>
                    <a:pt x="502" y="498"/>
                    <a:pt x="502" y="498"/>
                  </a:cubicBezTo>
                  <a:cubicBezTo>
                    <a:pt x="502" y="499"/>
                    <a:pt x="503" y="499"/>
                    <a:pt x="503" y="499"/>
                  </a:cubicBezTo>
                  <a:cubicBezTo>
                    <a:pt x="504" y="500"/>
                    <a:pt x="504" y="500"/>
                    <a:pt x="505" y="500"/>
                  </a:cubicBezTo>
                  <a:cubicBezTo>
                    <a:pt x="505" y="501"/>
                    <a:pt x="505" y="501"/>
                    <a:pt x="505" y="501"/>
                  </a:cubicBezTo>
                  <a:cubicBezTo>
                    <a:pt x="506" y="502"/>
                    <a:pt x="508" y="503"/>
                    <a:pt x="509" y="504"/>
                  </a:cubicBezTo>
                  <a:cubicBezTo>
                    <a:pt x="510" y="504"/>
                    <a:pt x="510" y="504"/>
                    <a:pt x="510" y="504"/>
                  </a:cubicBezTo>
                  <a:cubicBezTo>
                    <a:pt x="511" y="505"/>
                    <a:pt x="511" y="505"/>
                    <a:pt x="512" y="505"/>
                  </a:cubicBezTo>
                  <a:cubicBezTo>
                    <a:pt x="512" y="506"/>
                    <a:pt x="513" y="506"/>
                    <a:pt x="513" y="506"/>
                  </a:cubicBezTo>
                  <a:cubicBezTo>
                    <a:pt x="514" y="506"/>
                    <a:pt x="515" y="507"/>
                    <a:pt x="515" y="507"/>
                  </a:cubicBezTo>
                  <a:cubicBezTo>
                    <a:pt x="516" y="507"/>
                    <a:pt x="516" y="508"/>
                    <a:pt x="517" y="508"/>
                  </a:cubicBezTo>
                  <a:cubicBezTo>
                    <a:pt x="517" y="508"/>
                    <a:pt x="518" y="508"/>
                    <a:pt x="518" y="509"/>
                  </a:cubicBezTo>
                  <a:cubicBezTo>
                    <a:pt x="519" y="509"/>
                    <a:pt x="520" y="509"/>
                    <a:pt x="520" y="510"/>
                  </a:cubicBezTo>
                  <a:cubicBezTo>
                    <a:pt x="521" y="510"/>
                    <a:pt x="521" y="510"/>
                    <a:pt x="522" y="510"/>
                  </a:cubicBezTo>
                  <a:cubicBezTo>
                    <a:pt x="523" y="511"/>
                    <a:pt x="523" y="511"/>
                    <a:pt x="524" y="511"/>
                  </a:cubicBezTo>
                  <a:cubicBezTo>
                    <a:pt x="524" y="511"/>
                    <a:pt x="525" y="511"/>
                    <a:pt x="526" y="512"/>
                  </a:cubicBezTo>
                  <a:cubicBezTo>
                    <a:pt x="526" y="512"/>
                    <a:pt x="527" y="512"/>
                    <a:pt x="528" y="512"/>
                  </a:cubicBezTo>
                  <a:cubicBezTo>
                    <a:pt x="528" y="513"/>
                    <a:pt x="529" y="513"/>
                    <a:pt x="529" y="513"/>
                  </a:cubicBezTo>
                  <a:cubicBezTo>
                    <a:pt x="530" y="513"/>
                    <a:pt x="531" y="513"/>
                    <a:pt x="532" y="514"/>
                  </a:cubicBezTo>
                  <a:cubicBezTo>
                    <a:pt x="532" y="514"/>
                    <a:pt x="533" y="514"/>
                    <a:pt x="533" y="514"/>
                  </a:cubicBezTo>
                  <a:cubicBezTo>
                    <a:pt x="534" y="514"/>
                    <a:pt x="535" y="515"/>
                    <a:pt x="536" y="515"/>
                  </a:cubicBezTo>
                  <a:cubicBezTo>
                    <a:pt x="536" y="515"/>
                    <a:pt x="537" y="515"/>
                    <a:pt x="538" y="515"/>
                  </a:cubicBezTo>
                  <a:cubicBezTo>
                    <a:pt x="538" y="515"/>
                    <a:pt x="539" y="516"/>
                    <a:pt x="540" y="516"/>
                  </a:cubicBezTo>
                  <a:cubicBezTo>
                    <a:pt x="541" y="516"/>
                    <a:pt x="541" y="516"/>
                    <a:pt x="542" y="516"/>
                  </a:cubicBezTo>
                  <a:cubicBezTo>
                    <a:pt x="543" y="516"/>
                    <a:pt x="544" y="517"/>
                    <a:pt x="545" y="517"/>
                  </a:cubicBezTo>
                  <a:cubicBezTo>
                    <a:pt x="545" y="517"/>
                    <a:pt x="546" y="517"/>
                    <a:pt x="547" y="517"/>
                  </a:cubicBezTo>
                  <a:cubicBezTo>
                    <a:pt x="547" y="517"/>
                    <a:pt x="548" y="517"/>
                    <a:pt x="549" y="517"/>
                  </a:cubicBezTo>
                  <a:cubicBezTo>
                    <a:pt x="550" y="518"/>
                    <a:pt x="551" y="518"/>
                    <a:pt x="551" y="518"/>
                  </a:cubicBezTo>
                  <a:cubicBezTo>
                    <a:pt x="551" y="518"/>
                    <a:pt x="552" y="518"/>
                    <a:pt x="552" y="518"/>
                  </a:cubicBezTo>
                  <a:cubicBezTo>
                    <a:pt x="566" y="534"/>
                    <a:pt x="587" y="540"/>
                    <a:pt x="607" y="534"/>
                  </a:cubicBezTo>
                  <a:cubicBezTo>
                    <a:pt x="607" y="534"/>
                    <a:pt x="607" y="534"/>
                    <a:pt x="608" y="534"/>
                  </a:cubicBezTo>
                  <a:cubicBezTo>
                    <a:pt x="609" y="535"/>
                    <a:pt x="610" y="535"/>
                    <a:pt x="611" y="536"/>
                  </a:cubicBezTo>
                  <a:cubicBezTo>
                    <a:pt x="611" y="536"/>
                    <a:pt x="611" y="536"/>
                    <a:pt x="612" y="536"/>
                  </a:cubicBezTo>
                  <a:cubicBezTo>
                    <a:pt x="613" y="537"/>
                    <a:pt x="614" y="537"/>
                    <a:pt x="616" y="538"/>
                  </a:cubicBezTo>
                  <a:cubicBezTo>
                    <a:pt x="616" y="538"/>
                    <a:pt x="616" y="538"/>
                    <a:pt x="617" y="538"/>
                  </a:cubicBezTo>
                  <a:cubicBezTo>
                    <a:pt x="618" y="538"/>
                    <a:pt x="619" y="539"/>
                    <a:pt x="619" y="539"/>
                  </a:cubicBezTo>
                  <a:cubicBezTo>
                    <a:pt x="620" y="539"/>
                    <a:pt x="620" y="539"/>
                    <a:pt x="621" y="540"/>
                  </a:cubicBezTo>
                  <a:cubicBezTo>
                    <a:pt x="622" y="540"/>
                    <a:pt x="623" y="540"/>
                    <a:pt x="624" y="540"/>
                  </a:cubicBezTo>
                  <a:cubicBezTo>
                    <a:pt x="624" y="541"/>
                    <a:pt x="624" y="541"/>
                    <a:pt x="625" y="541"/>
                  </a:cubicBezTo>
                  <a:cubicBezTo>
                    <a:pt x="626" y="541"/>
                    <a:pt x="627" y="541"/>
                    <a:pt x="628" y="542"/>
                  </a:cubicBezTo>
                  <a:cubicBezTo>
                    <a:pt x="629" y="542"/>
                    <a:pt x="629" y="542"/>
                    <a:pt x="630" y="542"/>
                  </a:cubicBezTo>
                  <a:cubicBezTo>
                    <a:pt x="630" y="542"/>
                    <a:pt x="631" y="542"/>
                    <a:pt x="632" y="543"/>
                  </a:cubicBezTo>
                  <a:cubicBezTo>
                    <a:pt x="632" y="543"/>
                    <a:pt x="633" y="543"/>
                    <a:pt x="633" y="543"/>
                  </a:cubicBezTo>
                  <a:cubicBezTo>
                    <a:pt x="634" y="543"/>
                    <a:pt x="635" y="543"/>
                    <a:pt x="636" y="543"/>
                  </a:cubicBezTo>
                  <a:cubicBezTo>
                    <a:pt x="636" y="543"/>
                    <a:pt x="637" y="543"/>
                    <a:pt x="637" y="544"/>
                  </a:cubicBezTo>
                  <a:cubicBezTo>
                    <a:pt x="638" y="544"/>
                    <a:pt x="639" y="544"/>
                    <a:pt x="640" y="544"/>
                  </a:cubicBezTo>
                  <a:cubicBezTo>
                    <a:pt x="641" y="544"/>
                    <a:pt x="641" y="544"/>
                    <a:pt x="642" y="544"/>
                  </a:cubicBezTo>
                  <a:cubicBezTo>
                    <a:pt x="642" y="544"/>
                    <a:pt x="643" y="544"/>
                    <a:pt x="644" y="544"/>
                  </a:cubicBezTo>
                  <a:cubicBezTo>
                    <a:pt x="644" y="544"/>
                    <a:pt x="645" y="544"/>
                    <a:pt x="645" y="544"/>
                  </a:cubicBezTo>
                  <a:cubicBezTo>
                    <a:pt x="646" y="544"/>
                    <a:pt x="646" y="544"/>
                    <a:pt x="647" y="544"/>
                  </a:cubicBezTo>
                  <a:cubicBezTo>
                    <a:pt x="648" y="544"/>
                    <a:pt x="648" y="544"/>
                    <a:pt x="649" y="544"/>
                  </a:cubicBezTo>
                  <a:cubicBezTo>
                    <a:pt x="649" y="544"/>
                    <a:pt x="650" y="544"/>
                    <a:pt x="651" y="544"/>
                  </a:cubicBezTo>
                  <a:cubicBezTo>
                    <a:pt x="652" y="544"/>
                    <a:pt x="652" y="544"/>
                    <a:pt x="653" y="544"/>
                  </a:cubicBezTo>
                  <a:cubicBezTo>
                    <a:pt x="654" y="544"/>
                    <a:pt x="654" y="544"/>
                    <a:pt x="655" y="544"/>
                  </a:cubicBezTo>
                  <a:cubicBezTo>
                    <a:pt x="655" y="544"/>
                    <a:pt x="656" y="544"/>
                    <a:pt x="656" y="544"/>
                  </a:cubicBezTo>
                  <a:cubicBezTo>
                    <a:pt x="657" y="544"/>
                    <a:pt x="657" y="544"/>
                    <a:pt x="658" y="544"/>
                  </a:cubicBezTo>
                  <a:cubicBezTo>
                    <a:pt x="658" y="544"/>
                    <a:pt x="659" y="544"/>
                    <a:pt x="659" y="544"/>
                  </a:cubicBezTo>
                  <a:cubicBezTo>
                    <a:pt x="661" y="544"/>
                    <a:pt x="663" y="545"/>
                    <a:pt x="664" y="546"/>
                  </a:cubicBezTo>
                  <a:cubicBezTo>
                    <a:pt x="665" y="546"/>
                    <a:pt x="667" y="546"/>
                    <a:pt x="668" y="547"/>
                  </a:cubicBezTo>
                  <a:cubicBezTo>
                    <a:pt x="672" y="548"/>
                    <a:pt x="677" y="549"/>
                    <a:pt x="682" y="550"/>
                  </a:cubicBezTo>
                  <a:cubicBezTo>
                    <a:pt x="689" y="551"/>
                    <a:pt x="697" y="551"/>
                    <a:pt x="707" y="550"/>
                  </a:cubicBezTo>
                  <a:cubicBezTo>
                    <a:pt x="707" y="550"/>
                    <a:pt x="707" y="550"/>
                    <a:pt x="707" y="550"/>
                  </a:cubicBezTo>
                  <a:cubicBezTo>
                    <a:pt x="708" y="550"/>
                    <a:pt x="709" y="549"/>
                    <a:pt x="711" y="549"/>
                  </a:cubicBezTo>
                  <a:cubicBezTo>
                    <a:pt x="711" y="549"/>
                    <a:pt x="711" y="549"/>
                    <a:pt x="712" y="549"/>
                  </a:cubicBezTo>
                  <a:cubicBezTo>
                    <a:pt x="713" y="549"/>
                    <a:pt x="713" y="549"/>
                    <a:pt x="714" y="549"/>
                  </a:cubicBezTo>
                  <a:cubicBezTo>
                    <a:pt x="715" y="548"/>
                    <a:pt x="715" y="548"/>
                    <a:pt x="716" y="548"/>
                  </a:cubicBezTo>
                  <a:cubicBezTo>
                    <a:pt x="716" y="548"/>
                    <a:pt x="717" y="548"/>
                    <a:pt x="718" y="548"/>
                  </a:cubicBezTo>
                  <a:cubicBezTo>
                    <a:pt x="718" y="548"/>
                    <a:pt x="719" y="547"/>
                    <a:pt x="719" y="547"/>
                  </a:cubicBezTo>
                  <a:cubicBezTo>
                    <a:pt x="720" y="547"/>
                    <a:pt x="721" y="547"/>
                    <a:pt x="722" y="547"/>
                  </a:cubicBezTo>
                  <a:cubicBezTo>
                    <a:pt x="722" y="547"/>
                    <a:pt x="722" y="546"/>
                    <a:pt x="723" y="546"/>
                  </a:cubicBezTo>
                  <a:cubicBezTo>
                    <a:pt x="724" y="546"/>
                    <a:pt x="724" y="546"/>
                    <a:pt x="725" y="545"/>
                  </a:cubicBezTo>
                  <a:cubicBezTo>
                    <a:pt x="725" y="545"/>
                    <a:pt x="726" y="545"/>
                    <a:pt x="726" y="545"/>
                  </a:cubicBezTo>
                  <a:cubicBezTo>
                    <a:pt x="727" y="545"/>
                    <a:pt x="728" y="544"/>
                    <a:pt x="729" y="544"/>
                  </a:cubicBezTo>
                  <a:cubicBezTo>
                    <a:pt x="729" y="544"/>
                    <a:pt x="729" y="544"/>
                    <a:pt x="730" y="544"/>
                  </a:cubicBezTo>
                  <a:cubicBezTo>
                    <a:pt x="730" y="543"/>
                    <a:pt x="731" y="543"/>
                    <a:pt x="732" y="542"/>
                  </a:cubicBezTo>
                  <a:cubicBezTo>
                    <a:pt x="732" y="542"/>
                    <a:pt x="733" y="542"/>
                    <a:pt x="733" y="542"/>
                  </a:cubicBezTo>
                  <a:cubicBezTo>
                    <a:pt x="789" y="513"/>
                    <a:pt x="804" y="411"/>
                    <a:pt x="768" y="340"/>
                  </a:cubicBezTo>
                  <a:cubicBezTo>
                    <a:pt x="764" y="332"/>
                    <a:pt x="757" y="321"/>
                    <a:pt x="749" y="312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-1946478" y="4837051"/>
              <a:ext cx="1549399" cy="4389437"/>
            </a:xfrm>
            <a:custGeom>
              <a:avLst/>
              <a:gdLst>
                <a:gd name="T0" fmla="*/ 305 w 366"/>
                <a:gd name="T1" fmla="*/ 146 h 1035"/>
                <a:gd name="T2" fmla="*/ 264 w 366"/>
                <a:gd name="T3" fmla="*/ 68 h 1035"/>
                <a:gd name="T4" fmla="*/ 290 w 366"/>
                <a:gd name="T5" fmla="*/ 43 h 1035"/>
                <a:gd name="T6" fmla="*/ 242 w 366"/>
                <a:gd name="T7" fmla="*/ 3 h 1035"/>
                <a:gd name="T8" fmla="*/ 199 w 366"/>
                <a:gd name="T9" fmla="*/ 29 h 1035"/>
                <a:gd name="T10" fmla="*/ 206 w 366"/>
                <a:gd name="T11" fmla="*/ 132 h 1035"/>
                <a:gd name="T12" fmla="*/ 132 w 366"/>
                <a:gd name="T13" fmla="*/ 98 h 1035"/>
                <a:gd name="T14" fmla="*/ 92 w 366"/>
                <a:gd name="T15" fmla="*/ 147 h 1035"/>
                <a:gd name="T16" fmla="*/ 151 w 366"/>
                <a:gd name="T17" fmla="*/ 172 h 1035"/>
                <a:gd name="T18" fmla="*/ 170 w 366"/>
                <a:gd name="T19" fmla="*/ 376 h 1035"/>
                <a:gd name="T20" fmla="*/ 144 w 366"/>
                <a:gd name="T21" fmla="*/ 413 h 1035"/>
                <a:gd name="T22" fmla="*/ 159 w 366"/>
                <a:gd name="T23" fmla="*/ 449 h 1035"/>
                <a:gd name="T24" fmla="*/ 133 w 366"/>
                <a:gd name="T25" fmla="*/ 447 h 1035"/>
                <a:gd name="T26" fmla="*/ 87 w 366"/>
                <a:gd name="T27" fmla="*/ 478 h 1035"/>
                <a:gd name="T28" fmla="*/ 60 w 366"/>
                <a:gd name="T29" fmla="*/ 515 h 1035"/>
                <a:gd name="T30" fmla="*/ 39 w 366"/>
                <a:gd name="T31" fmla="*/ 526 h 1035"/>
                <a:gd name="T32" fmla="*/ 26 w 366"/>
                <a:gd name="T33" fmla="*/ 572 h 1035"/>
                <a:gd name="T34" fmla="*/ 24 w 366"/>
                <a:gd name="T35" fmla="*/ 625 h 1035"/>
                <a:gd name="T36" fmla="*/ 31 w 366"/>
                <a:gd name="T37" fmla="*/ 653 h 1035"/>
                <a:gd name="T38" fmla="*/ 19 w 366"/>
                <a:gd name="T39" fmla="*/ 685 h 1035"/>
                <a:gd name="T40" fmla="*/ 4 w 366"/>
                <a:gd name="T41" fmla="*/ 761 h 1035"/>
                <a:gd name="T42" fmla="*/ 0 w 366"/>
                <a:gd name="T43" fmla="*/ 973 h 1035"/>
                <a:gd name="T44" fmla="*/ 134 w 366"/>
                <a:gd name="T45" fmla="*/ 1006 h 1035"/>
                <a:gd name="T46" fmla="*/ 280 w 366"/>
                <a:gd name="T47" fmla="*/ 1028 h 1035"/>
                <a:gd name="T48" fmla="*/ 308 w 366"/>
                <a:gd name="T49" fmla="*/ 983 h 1035"/>
                <a:gd name="T50" fmla="*/ 310 w 366"/>
                <a:gd name="T51" fmla="*/ 905 h 1035"/>
                <a:gd name="T52" fmla="*/ 292 w 366"/>
                <a:gd name="T53" fmla="*/ 871 h 1035"/>
                <a:gd name="T54" fmla="*/ 270 w 366"/>
                <a:gd name="T55" fmla="*/ 837 h 1035"/>
                <a:gd name="T56" fmla="*/ 274 w 366"/>
                <a:gd name="T57" fmla="*/ 763 h 1035"/>
                <a:gd name="T58" fmla="*/ 285 w 366"/>
                <a:gd name="T59" fmla="*/ 690 h 1035"/>
                <a:gd name="T60" fmla="*/ 291 w 366"/>
                <a:gd name="T61" fmla="*/ 649 h 1035"/>
                <a:gd name="T62" fmla="*/ 290 w 366"/>
                <a:gd name="T63" fmla="*/ 570 h 1035"/>
                <a:gd name="T64" fmla="*/ 290 w 366"/>
                <a:gd name="T65" fmla="*/ 538 h 1035"/>
                <a:gd name="T66" fmla="*/ 241 w 366"/>
                <a:gd name="T67" fmla="*/ 474 h 1035"/>
                <a:gd name="T68" fmla="*/ 208 w 366"/>
                <a:gd name="T69" fmla="*/ 443 h 1035"/>
                <a:gd name="T70" fmla="*/ 235 w 366"/>
                <a:gd name="T71" fmla="*/ 415 h 1035"/>
                <a:gd name="T72" fmla="*/ 247 w 366"/>
                <a:gd name="T73" fmla="*/ 186 h 1035"/>
                <a:gd name="T74" fmla="*/ 324 w 366"/>
                <a:gd name="T75" fmla="*/ 220 h 1035"/>
                <a:gd name="T76" fmla="*/ 364 w 366"/>
                <a:gd name="T77" fmla="*/ 1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6" h="1035">
                  <a:moveTo>
                    <a:pt x="337" y="129"/>
                  </a:moveTo>
                  <a:cubicBezTo>
                    <a:pt x="323" y="125"/>
                    <a:pt x="309" y="133"/>
                    <a:pt x="305" y="146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64" y="68"/>
                    <a:pt x="264" y="68"/>
                    <a:pt x="264" y="68"/>
                  </a:cubicBezTo>
                  <a:cubicBezTo>
                    <a:pt x="278" y="69"/>
                    <a:pt x="291" y="57"/>
                    <a:pt x="290" y="43"/>
                  </a:cubicBezTo>
                  <a:cubicBezTo>
                    <a:pt x="290" y="43"/>
                    <a:pt x="290" y="43"/>
                    <a:pt x="290" y="43"/>
                  </a:cubicBezTo>
                  <a:cubicBezTo>
                    <a:pt x="290" y="24"/>
                    <a:pt x="276" y="8"/>
                    <a:pt x="257" y="5"/>
                  </a:cubicBezTo>
                  <a:cubicBezTo>
                    <a:pt x="242" y="3"/>
                    <a:pt x="242" y="3"/>
                    <a:pt x="242" y="3"/>
                  </a:cubicBezTo>
                  <a:cubicBezTo>
                    <a:pt x="223" y="0"/>
                    <a:pt x="205" y="11"/>
                    <a:pt x="199" y="29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5" y="43"/>
                    <a:pt x="203" y="57"/>
                    <a:pt x="217" y="61"/>
                  </a:cubicBezTo>
                  <a:cubicBezTo>
                    <a:pt x="206" y="132"/>
                    <a:pt x="206" y="132"/>
                    <a:pt x="206" y="132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10"/>
                    <a:pt x="147" y="98"/>
                    <a:pt x="132" y="98"/>
                  </a:cubicBezTo>
                  <a:cubicBezTo>
                    <a:pt x="114" y="99"/>
                    <a:pt x="98" y="113"/>
                    <a:pt x="95" y="131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0" y="166"/>
                    <a:pt x="101" y="184"/>
                    <a:pt x="119" y="190"/>
                  </a:cubicBezTo>
                  <a:cubicBezTo>
                    <a:pt x="133" y="194"/>
                    <a:pt x="147" y="186"/>
                    <a:pt x="151" y="172"/>
                  </a:cubicBezTo>
                  <a:cubicBezTo>
                    <a:pt x="199" y="179"/>
                    <a:pt x="199" y="179"/>
                    <a:pt x="199" y="179"/>
                  </a:cubicBezTo>
                  <a:cubicBezTo>
                    <a:pt x="170" y="376"/>
                    <a:pt x="170" y="376"/>
                    <a:pt x="170" y="376"/>
                  </a:cubicBezTo>
                  <a:cubicBezTo>
                    <a:pt x="155" y="376"/>
                    <a:pt x="143" y="387"/>
                    <a:pt x="144" y="401"/>
                  </a:cubicBezTo>
                  <a:cubicBezTo>
                    <a:pt x="144" y="413"/>
                    <a:pt x="144" y="413"/>
                    <a:pt x="144" y="413"/>
                  </a:cubicBezTo>
                  <a:cubicBezTo>
                    <a:pt x="144" y="423"/>
                    <a:pt x="151" y="433"/>
                    <a:pt x="161" y="436"/>
                  </a:cubicBezTo>
                  <a:cubicBezTo>
                    <a:pt x="159" y="449"/>
                    <a:pt x="159" y="449"/>
                    <a:pt x="159" y="449"/>
                  </a:cubicBezTo>
                  <a:cubicBezTo>
                    <a:pt x="155" y="449"/>
                    <a:pt x="152" y="449"/>
                    <a:pt x="149" y="448"/>
                  </a:cubicBezTo>
                  <a:cubicBezTo>
                    <a:pt x="143" y="448"/>
                    <a:pt x="138" y="446"/>
                    <a:pt x="133" y="447"/>
                  </a:cubicBezTo>
                  <a:cubicBezTo>
                    <a:pt x="129" y="447"/>
                    <a:pt x="123" y="452"/>
                    <a:pt x="119" y="454"/>
                  </a:cubicBezTo>
                  <a:cubicBezTo>
                    <a:pt x="106" y="460"/>
                    <a:pt x="97" y="468"/>
                    <a:pt x="87" y="478"/>
                  </a:cubicBezTo>
                  <a:cubicBezTo>
                    <a:pt x="81" y="483"/>
                    <a:pt x="71" y="490"/>
                    <a:pt x="68" y="497"/>
                  </a:cubicBezTo>
                  <a:cubicBezTo>
                    <a:pt x="65" y="503"/>
                    <a:pt x="66" y="510"/>
                    <a:pt x="60" y="515"/>
                  </a:cubicBezTo>
                  <a:cubicBezTo>
                    <a:pt x="59" y="514"/>
                    <a:pt x="57" y="513"/>
                    <a:pt x="55" y="512"/>
                  </a:cubicBezTo>
                  <a:cubicBezTo>
                    <a:pt x="54" y="521"/>
                    <a:pt x="45" y="521"/>
                    <a:pt x="39" y="526"/>
                  </a:cubicBezTo>
                  <a:cubicBezTo>
                    <a:pt x="33" y="529"/>
                    <a:pt x="34" y="539"/>
                    <a:pt x="33" y="546"/>
                  </a:cubicBezTo>
                  <a:cubicBezTo>
                    <a:pt x="32" y="555"/>
                    <a:pt x="28" y="563"/>
                    <a:pt x="26" y="572"/>
                  </a:cubicBezTo>
                  <a:cubicBezTo>
                    <a:pt x="23" y="582"/>
                    <a:pt x="25" y="592"/>
                    <a:pt x="24" y="602"/>
                  </a:cubicBezTo>
                  <a:cubicBezTo>
                    <a:pt x="24" y="610"/>
                    <a:pt x="26" y="617"/>
                    <a:pt x="24" y="625"/>
                  </a:cubicBezTo>
                  <a:cubicBezTo>
                    <a:pt x="23" y="633"/>
                    <a:pt x="21" y="639"/>
                    <a:pt x="26" y="645"/>
                  </a:cubicBezTo>
                  <a:cubicBezTo>
                    <a:pt x="29" y="649"/>
                    <a:pt x="33" y="646"/>
                    <a:pt x="31" y="653"/>
                  </a:cubicBezTo>
                  <a:cubicBezTo>
                    <a:pt x="29" y="659"/>
                    <a:pt x="24" y="658"/>
                    <a:pt x="22" y="662"/>
                  </a:cubicBezTo>
                  <a:cubicBezTo>
                    <a:pt x="19" y="668"/>
                    <a:pt x="20" y="679"/>
                    <a:pt x="19" y="685"/>
                  </a:cubicBezTo>
                  <a:cubicBezTo>
                    <a:pt x="16" y="702"/>
                    <a:pt x="14" y="719"/>
                    <a:pt x="11" y="735"/>
                  </a:cubicBezTo>
                  <a:cubicBezTo>
                    <a:pt x="10" y="745"/>
                    <a:pt x="5" y="752"/>
                    <a:pt x="4" y="761"/>
                  </a:cubicBezTo>
                  <a:cubicBezTo>
                    <a:pt x="3" y="767"/>
                    <a:pt x="2" y="773"/>
                    <a:pt x="0" y="778"/>
                  </a:cubicBezTo>
                  <a:cubicBezTo>
                    <a:pt x="0" y="973"/>
                    <a:pt x="0" y="973"/>
                    <a:pt x="0" y="973"/>
                  </a:cubicBezTo>
                  <a:cubicBezTo>
                    <a:pt x="21" y="977"/>
                    <a:pt x="40" y="985"/>
                    <a:pt x="61" y="989"/>
                  </a:cubicBezTo>
                  <a:cubicBezTo>
                    <a:pt x="86" y="993"/>
                    <a:pt x="110" y="1000"/>
                    <a:pt x="134" y="1006"/>
                  </a:cubicBezTo>
                  <a:cubicBezTo>
                    <a:pt x="162" y="1013"/>
                    <a:pt x="189" y="1017"/>
                    <a:pt x="217" y="1022"/>
                  </a:cubicBezTo>
                  <a:cubicBezTo>
                    <a:pt x="238" y="1025"/>
                    <a:pt x="259" y="1025"/>
                    <a:pt x="280" y="1028"/>
                  </a:cubicBezTo>
                  <a:cubicBezTo>
                    <a:pt x="289" y="1029"/>
                    <a:pt x="299" y="1035"/>
                    <a:pt x="302" y="1025"/>
                  </a:cubicBezTo>
                  <a:cubicBezTo>
                    <a:pt x="306" y="1014"/>
                    <a:pt x="308" y="995"/>
                    <a:pt x="308" y="983"/>
                  </a:cubicBezTo>
                  <a:cubicBezTo>
                    <a:pt x="309" y="962"/>
                    <a:pt x="307" y="942"/>
                    <a:pt x="311" y="922"/>
                  </a:cubicBezTo>
                  <a:cubicBezTo>
                    <a:pt x="312" y="914"/>
                    <a:pt x="310" y="911"/>
                    <a:pt x="310" y="905"/>
                  </a:cubicBezTo>
                  <a:cubicBezTo>
                    <a:pt x="309" y="899"/>
                    <a:pt x="313" y="892"/>
                    <a:pt x="313" y="886"/>
                  </a:cubicBezTo>
                  <a:cubicBezTo>
                    <a:pt x="313" y="875"/>
                    <a:pt x="301" y="873"/>
                    <a:pt x="292" y="871"/>
                  </a:cubicBezTo>
                  <a:cubicBezTo>
                    <a:pt x="292" y="863"/>
                    <a:pt x="293" y="853"/>
                    <a:pt x="289" y="847"/>
                  </a:cubicBezTo>
                  <a:cubicBezTo>
                    <a:pt x="285" y="841"/>
                    <a:pt x="276" y="840"/>
                    <a:pt x="270" y="837"/>
                  </a:cubicBezTo>
                  <a:cubicBezTo>
                    <a:pt x="268" y="825"/>
                    <a:pt x="273" y="810"/>
                    <a:pt x="275" y="799"/>
                  </a:cubicBezTo>
                  <a:cubicBezTo>
                    <a:pt x="277" y="786"/>
                    <a:pt x="283" y="773"/>
                    <a:pt x="274" y="763"/>
                  </a:cubicBezTo>
                  <a:cubicBezTo>
                    <a:pt x="281" y="752"/>
                    <a:pt x="284" y="732"/>
                    <a:pt x="283" y="718"/>
                  </a:cubicBezTo>
                  <a:cubicBezTo>
                    <a:pt x="283" y="708"/>
                    <a:pt x="283" y="700"/>
                    <a:pt x="285" y="690"/>
                  </a:cubicBezTo>
                  <a:cubicBezTo>
                    <a:pt x="285" y="683"/>
                    <a:pt x="283" y="677"/>
                    <a:pt x="286" y="671"/>
                  </a:cubicBezTo>
                  <a:cubicBezTo>
                    <a:pt x="288" y="665"/>
                    <a:pt x="290" y="657"/>
                    <a:pt x="291" y="649"/>
                  </a:cubicBezTo>
                  <a:cubicBezTo>
                    <a:pt x="292" y="640"/>
                    <a:pt x="290" y="631"/>
                    <a:pt x="291" y="622"/>
                  </a:cubicBezTo>
                  <a:cubicBezTo>
                    <a:pt x="293" y="611"/>
                    <a:pt x="305" y="571"/>
                    <a:pt x="290" y="570"/>
                  </a:cubicBezTo>
                  <a:cubicBezTo>
                    <a:pt x="290" y="563"/>
                    <a:pt x="287" y="559"/>
                    <a:pt x="288" y="552"/>
                  </a:cubicBezTo>
                  <a:cubicBezTo>
                    <a:pt x="289" y="547"/>
                    <a:pt x="291" y="542"/>
                    <a:pt x="290" y="538"/>
                  </a:cubicBezTo>
                  <a:cubicBezTo>
                    <a:pt x="287" y="525"/>
                    <a:pt x="277" y="516"/>
                    <a:pt x="269" y="506"/>
                  </a:cubicBezTo>
                  <a:cubicBezTo>
                    <a:pt x="261" y="496"/>
                    <a:pt x="252" y="481"/>
                    <a:pt x="241" y="474"/>
                  </a:cubicBezTo>
                  <a:cubicBezTo>
                    <a:pt x="229" y="467"/>
                    <a:pt x="218" y="463"/>
                    <a:pt x="206" y="459"/>
                  </a:cubicBezTo>
                  <a:cubicBezTo>
                    <a:pt x="208" y="443"/>
                    <a:pt x="208" y="443"/>
                    <a:pt x="208" y="443"/>
                  </a:cubicBezTo>
                  <a:cubicBezTo>
                    <a:pt x="219" y="443"/>
                    <a:pt x="228" y="436"/>
                    <a:pt x="231" y="426"/>
                  </a:cubicBezTo>
                  <a:cubicBezTo>
                    <a:pt x="235" y="415"/>
                    <a:pt x="235" y="415"/>
                    <a:pt x="235" y="415"/>
                  </a:cubicBezTo>
                  <a:cubicBezTo>
                    <a:pt x="239" y="401"/>
                    <a:pt x="231" y="387"/>
                    <a:pt x="217" y="383"/>
                  </a:cubicBezTo>
                  <a:cubicBezTo>
                    <a:pt x="247" y="186"/>
                    <a:pt x="247" y="186"/>
                    <a:pt x="247" y="186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298" y="208"/>
                    <a:pt x="309" y="220"/>
                    <a:pt x="324" y="220"/>
                  </a:cubicBezTo>
                  <a:cubicBezTo>
                    <a:pt x="343" y="220"/>
                    <a:pt x="358" y="206"/>
                    <a:pt x="361" y="187"/>
                  </a:cubicBezTo>
                  <a:cubicBezTo>
                    <a:pt x="364" y="171"/>
                    <a:pt x="364" y="171"/>
                    <a:pt x="364" y="171"/>
                  </a:cubicBezTo>
                  <a:cubicBezTo>
                    <a:pt x="366" y="153"/>
                    <a:pt x="355" y="135"/>
                    <a:pt x="337" y="129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2695371" y="8269228"/>
              <a:ext cx="685800" cy="1271588"/>
              <a:chOff x="3773488" y="11528425"/>
              <a:chExt cx="685800" cy="1271588"/>
            </a:xfrm>
          </p:grpSpPr>
          <p:sp>
            <p:nvSpPr>
              <p:cNvPr id="108" name="Freeform 105"/>
              <p:cNvSpPr/>
              <p:nvPr/>
            </p:nvSpPr>
            <p:spPr bwMode="auto">
              <a:xfrm>
                <a:off x="3773488" y="11714163"/>
                <a:ext cx="685800" cy="246063"/>
              </a:xfrm>
              <a:custGeom>
                <a:avLst/>
                <a:gdLst>
                  <a:gd name="T0" fmla="*/ 21 w 432"/>
                  <a:gd name="T1" fmla="*/ 0 h 155"/>
                  <a:gd name="T2" fmla="*/ 432 w 432"/>
                  <a:gd name="T3" fmla="*/ 67 h 155"/>
                  <a:gd name="T4" fmla="*/ 411 w 432"/>
                  <a:gd name="T5" fmla="*/ 155 h 155"/>
                  <a:gd name="T6" fmla="*/ 0 w 432"/>
                  <a:gd name="T7" fmla="*/ 88 h 155"/>
                  <a:gd name="T8" fmla="*/ 21 w 432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155">
                    <a:moveTo>
                      <a:pt x="21" y="0"/>
                    </a:moveTo>
                    <a:lnTo>
                      <a:pt x="432" y="67"/>
                    </a:lnTo>
                    <a:lnTo>
                      <a:pt x="411" y="155"/>
                    </a:lnTo>
                    <a:lnTo>
                      <a:pt x="0" y="8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06"/>
              <p:cNvSpPr/>
              <p:nvPr/>
            </p:nvSpPr>
            <p:spPr bwMode="auto">
              <a:xfrm>
                <a:off x="3895725" y="11528425"/>
                <a:ext cx="342900" cy="1271588"/>
              </a:xfrm>
              <a:custGeom>
                <a:avLst/>
                <a:gdLst>
                  <a:gd name="T0" fmla="*/ 134 w 216"/>
                  <a:gd name="T1" fmla="*/ 0 h 801"/>
                  <a:gd name="T2" fmla="*/ 216 w 216"/>
                  <a:gd name="T3" fmla="*/ 21 h 801"/>
                  <a:gd name="T4" fmla="*/ 88 w 216"/>
                  <a:gd name="T5" fmla="*/ 801 h 801"/>
                  <a:gd name="T6" fmla="*/ 0 w 216"/>
                  <a:gd name="T7" fmla="*/ 758 h 801"/>
                  <a:gd name="T8" fmla="*/ 134 w 216"/>
                  <a:gd name="T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801">
                    <a:moveTo>
                      <a:pt x="134" y="0"/>
                    </a:moveTo>
                    <a:lnTo>
                      <a:pt x="216" y="21"/>
                    </a:lnTo>
                    <a:lnTo>
                      <a:pt x="88" y="801"/>
                    </a:lnTo>
                    <a:lnTo>
                      <a:pt x="0" y="75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9" name="任意多边形: 形状 128"/>
          <p:cNvSpPr/>
          <p:nvPr/>
        </p:nvSpPr>
        <p:spPr>
          <a:xfrm>
            <a:off x="2708574" y="2006265"/>
            <a:ext cx="6787041" cy="2124280"/>
          </a:xfrm>
          <a:custGeom>
            <a:avLst/>
            <a:gdLst>
              <a:gd name="connsiteX0" fmla="*/ 354054 w 6787041"/>
              <a:gd name="connsiteY0" fmla="*/ 0 h 2124280"/>
              <a:gd name="connsiteX1" fmla="*/ 6432987 w 6787041"/>
              <a:gd name="connsiteY1" fmla="*/ 0 h 2124280"/>
              <a:gd name="connsiteX2" fmla="*/ 6787041 w 6787041"/>
              <a:gd name="connsiteY2" fmla="*/ 354054 h 2124280"/>
              <a:gd name="connsiteX3" fmla="*/ 6787041 w 6787041"/>
              <a:gd name="connsiteY3" fmla="*/ 1362238 h 2124280"/>
              <a:gd name="connsiteX4" fmla="*/ 6407997 w 6787041"/>
              <a:gd name="connsiteY4" fmla="*/ 1362238 h 2124280"/>
              <a:gd name="connsiteX5" fmla="*/ 6215843 w 6787041"/>
              <a:gd name="connsiteY5" fmla="*/ 1554392 h 2124280"/>
              <a:gd name="connsiteX6" fmla="*/ 6215843 w 6787041"/>
              <a:gd name="connsiteY6" fmla="*/ 2124280 h 2124280"/>
              <a:gd name="connsiteX7" fmla="*/ 589464 w 6787041"/>
              <a:gd name="connsiteY7" fmla="*/ 2124280 h 2124280"/>
              <a:gd name="connsiteX8" fmla="*/ 589464 w 6787041"/>
              <a:gd name="connsiteY8" fmla="*/ 1554392 h 2124280"/>
              <a:gd name="connsiteX9" fmla="*/ 397310 w 6787041"/>
              <a:gd name="connsiteY9" fmla="*/ 1362238 h 2124280"/>
              <a:gd name="connsiteX10" fmla="*/ 0 w 6787041"/>
              <a:gd name="connsiteY10" fmla="*/ 1362238 h 2124280"/>
              <a:gd name="connsiteX11" fmla="*/ 0 w 6787041"/>
              <a:gd name="connsiteY11" fmla="*/ 354054 h 2124280"/>
              <a:gd name="connsiteX12" fmla="*/ 354054 w 6787041"/>
              <a:gd name="connsiteY12" fmla="*/ 0 h 212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87041" h="2124280">
                <a:moveTo>
                  <a:pt x="354054" y="0"/>
                </a:moveTo>
                <a:lnTo>
                  <a:pt x="6432987" y="0"/>
                </a:lnTo>
                <a:cubicBezTo>
                  <a:pt x="6628526" y="0"/>
                  <a:pt x="6787041" y="158515"/>
                  <a:pt x="6787041" y="354054"/>
                </a:cubicBezTo>
                <a:lnTo>
                  <a:pt x="6787041" y="1362238"/>
                </a:lnTo>
                <a:lnTo>
                  <a:pt x="6407997" y="1362238"/>
                </a:lnTo>
                <a:cubicBezTo>
                  <a:pt x="6301873" y="1362238"/>
                  <a:pt x="6215843" y="1448268"/>
                  <a:pt x="6215843" y="1554392"/>
                </a:cubicBezTo>
                <a:lnTo>
                  <a:pt x="6215843" y="2124280"/>
                </a:lnTo>
                <a:lnTo>
                  <a:pt x="589464" y="2124280"/>
                </a:lnTo>
                <a:lnTo>
                  <a:pt x="589464" y="1554392"/>
                </a:lnTo>
                <a:cubicBezTo>
                  <a:pt x="589464" y="1448268"/>
                  <a:pt x="503434" y="1362238"/>
                  <a:pt x="397310" y="1362238"/>
                </a:cubicBezTo>
                <a:lnTo>
                  <a:pt x="0" y="1362238"/>
                </a:lnTo>
                <a:lnTo>
                  <a:pt x="0" y="354054"/>
                </a:lnTo>
                <a:cubicBezTo>
                  <a:pt x="0" y="158515"/>
                  <a:pt x="158515" y="0"/>
                  <a:pt x="354054" y="0"/>
                </a:cubicBezTo>
                <a:close/>
              </a:path>
            </a:pathLst>
          </a:custGeom>
          <a:solidFill>
            <a:srgbClr val="1E090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7" name="文本框 116"/>
          <p:cNvSpPr txBox="1"/>
          <p:nvPr/>
        </p:nvSpPr>
        <p:spPr>
          <a:xfrm>
            <a:off x="2914753" y="2166000"/>
            <a:ext cx="6375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E9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万圣节之夜</a:t>
            </a:r>
            <a:r>
              <a:rPr lang="en-US" altLang="zh-CN" sz="5400" b="1" dirty="0">
                <a:solidFill>
                  <a:srgbClr val="FE9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rgbClr val="FE9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118" name="矩形 471"/>
          <p:cNvSpPr>
            <a:spLocks noChangeArrowheads="1"/>
          </p:cNvSpPr>
          <p:nvPr/>
        </p:nvSpPr>
        <p:spPr bwMode="auto">
          <a:xfrm>
            <a:off x="3474769" y="3113452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</a:rPr>
              <a:t>THESIS DEFENSE GENERAL PPT GUIDE TEMPLATE</a:t>
            </a:r>
          </a:p>
        </p:txBody>
      </p:sp>
      <p:cxnSp>
        <p:nvCxnSpPr>
          <p:cNvPr id="119" name="直接连接符 118"/>
          <p:cNvCxnSpPr/>
          <p:nvPr/>
        </p:nvCxnSpPr>
        <p:spPr>
          <a:xfrm>
            <a:off x="3069782" y="3103001"/>
            <a:ext cx="605007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813851" y="3563593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</a:rPr>
              <a:t>汇报人：</a:t>
            </a:r>
            <a:r>
              <a:rPr lang="en-US" altLang="zh-CN" b="1" smtClean="0">
                <a:solidFill>
                  <a:schemeClr val="bg1"/>
                </a:solidFill>
              </a:rPr>
              <a:t>PPT818</a:t>
            </a:r>
            <a:endParaRPr lang="en-US" altLang="zh-CN" b="1" dirty="0" smtClean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85749" y="3557517"/>
            <a:ext cx="24618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汇报时间：</a:t>
            </a:r>
            <a:r>
              <a:rPr lang="en-US" altLang="zh-CN" b="1" dirty="0">
                <a:solidFill>
                  <a:schemeClr val="bg1"/>
                </a:solidFill>
              </a:rPr>
              <a:t>20XX</a:t>
            </a:r>
            <a:r>
              <a:rPr lang="zh-CN" altLang="en-US" b="1" dirty="0">
                <a:solidFill>
                  <a:schemeClr val="bg1"/>
                </a:solidFill>
              </a:rPr>
              <a:t>年</a:t>
            </a:r>
            <a:r>
              <a:rPr lang="en-US" altLang="zh-CN" b="1" dirty="0">
                <a:solidFill>
                  <a:schemeClr val="bg1"/>
                </a:solidFill>
              </a:rPr>
              <a:t>X</a:t>
            </a:r>
            <a:r>
              <a:rPr lang="zh-CN" altLang="en-US" b="1" dirty="0" smtClean="0">
                <a:solidFill>
                  <a:schemeClr val="bg1"/>
                </a:solidFill>
              </a:rPr>
              <a:t>月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右箭头 32"/>
          <p:cNvSpPr/>
          <p:nvPr/>
        </p:nvSpPr>
        <p:spPr>
          <a:xfrm>
            <a:off x="1373188" y="3548063"/>
            <a:ext cx="9566275" cy="49371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857375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11350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2012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763963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17938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672138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26113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578725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632700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486900" y="3373438"/>
            <a:ext cx="863600" cy="8651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540875" y="3427413"/>
            <a:ext cx="755650" cy="75723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2016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71"/>
          <p:cNvSpPr txBox="1">
            <a:spLocks noChangeArrowheads="1"/>
          </p:cNvSpPr>
          <p:nvPr/>
        </p:nvSpPr>
        <p:spPr bwMode="auto">
          <a:xfrm>
            <a:off x="1635125" y="118268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71"/>
          <p:cNvSpPr txBox="1">
            <a:spLocks noChangeArrowheads="1"/>
          </p:cNvSpPr>
          <p:nvPr/>
        </p:nvSpPr>
        <p:spPr bwMode="auto">
          <a:xfrm>
            <a:off x="5281613" y="1182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71"/>
          <p:cNvSpPr txBox="1">
            <a:spLocks noChangeArrowheads="1"/>
          </p:cNvSpPr>
          <p:nvPr/>
        </p:nvSpPr>
        <p:spPr bwMode="auto">
          <a:xfrm>
            <a:off x="8885238" y="1182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71"/>
          <p:cNvSpPr txBox="1">
            <a:spLocks noChangeArrowheads="1"/>
          </p:cNvSpPr>
          <p:nvPr/>
        </p:nvSpPr>
        <p:spPr bwMode="auto">
          <a:xfrm>
            <a:off x="3379788" y="4357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文本框 71"/>
          <p:cNvSpPr txBox="1">
            <a:spLocks noChangeArrowheads="1"/>
          </p:cNvSpPr>
          <p:nvPr/>
        </p:nvSpPr>
        <p:spPr bwMode="auto">
          <a:xfrm>
            <a:off x="7218363" y="4357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3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1"/>
          <p:cNvSpPr>
            <a:spLocks noChangeArrowheads="1"/>
          </p:cNvSpPr>
          <p:nvPr/>
        </p:nvSpPr>
        <p:spPr bwMode="auto">
          <a:xfrm>
            <a:off x="5773738" y="5911850"/>
            <a:ext cx="582612" cy="896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9" name="Rectangle 142"/>
          <p:cNvSpPr>
            <a:spLocks noChangeArrowheads="1"/>
          </p:cNvSpPr>
          <p:nvPr/>
        </p:nvSpPr>
        <p:spPr bwMode="auto">
          <a:xfrm>
            <a:off x="5773738" y="5911850"/>
            <a:ext cx="58261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0" name="Rectangle 143"/>
          <p:cNvSpPr>
            <a:spLocks noChangeArrowheads="1"/>
          </p:cNvSpPr>
          <p:nvPr/>
        </p:nvSpPr>
        <p:spPr bwMode="auto">
          <a:xfrm>
            <a:off x="6877050" y="5311775"/>
            <a:ext cx="582613" cy="1497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1" name="Rectangle 144"/>
          <p:cNvSpPr>
            <a:spLocks noChangeArrowheads="1"/>
          </p:cNvSpPr>
          <p:nvPr/>
        </p:nvSpPr>
        <p:spPr bwMode="auto">
          <a:xfrm>
            <a:off x="6877050" y="5311775"/>
            <a:ext cx="58261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2" name="Rectangle 145"/>
          <p:cNvSpPr>
            <a:spLocks noChangeArrowheads="1"/>
          </p:cNvSpPr>
          <p:nvPr/>
        </p:nvSpPr>
        <p:spPr bwMode="auto">
          <a:xfrm>
            <a:off x="8035925" y="4710113"/>
            <a:ext cx="581025" cy="2098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3" name="Rectangle 146"/>
          <p:cNvSpPr>
            <a:spLocks noChangeArrowheads="1"/>
          </p:cNvSpPr>
          <p:nvPr/>
        </p:nvSpPr>
        <p:spPr bwMode="auto">
          <a:xfrm>
            <a:off x="8035925" y="4710113"/>
            <a:ext cx="5810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4" name="Rectangle 147"/>
          <p:cNvSpPr>
            <a:spLocks noChangeArrowheads="1"/>
          </p:cNvSpPr>
          <p:nvPr/>
        </p:nvSpPr>
        <p:spPr bwMode="auto">
          <a:xfrm>
            <a:off x="9137650" y="4110038"/>
            <a:ext cx="582613" cy="269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5" name="Rectangle 148"/>
          <p:cNvSpPr>
            <a:spLocks noChangeArrowheads="1"/>
          </p:cNvSpPr>
          <p:nvPr/>
        </p:nvSpPr>
        <p:spPr bwMode="auto">
          <a:xfrm>
            <a:off x="9137650" y="4110038"/>
            <a:ext cx="5826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6" name="Rectangle 149"/>
          <p:cNvSpPr>
            <a:spLocks noChangeArrowheads="1"/>
          </p:cNvSpPr>
          <p:nvPr/>
        </p:nvSpPr>
        <p:spPr bwMode="auto">
          <a:xfrm>
            <a:off x="10294938" y="3508375"/>
            <a:ext cx="582612" cy="3300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7" name="Rectangle 150"/>
          <p:cNvSpPr>
            <a:spLocks noChangeArrowheads="1"/>
          </p:cNvSpPr>
          <p:nvPr/>
        </p:nvSpPr>
        <p:spPr bwMode="auto">
          <a:xfrm>
            <a:off x="10294938" y="3508375"/>
            <a:ext cx="58261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8" name="Rectangle 151"/>
          <p:cNvSpPr>
            <a:spLocks noChangeArrowheads="1"/>
          </p:cNvSpPr>
          <p:nvPr/>
        </p:nvSpPr>
        <p:spPr bwMode="auto">
          <a:xfrm>
            <a:off x="5519738" y="5429250"/>
            <a:ext cx="1122362" cy="601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9" name="Rectangle 152"/>
          <p:cNvSpPr>
            <a:spLocks noChangeArrowheads="1"/>
          </p:cNvSpPr>
          <p:nvPr/>
        </p:nvSpPr>
        <p:spPr bwMode="auto">
          <a:xfrm>
            <a:off x="6642100" y="4829175"/>
            <a:ext cx="1122363" cy="600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20" name="Rectangle 153"/>
          <p:cNvSpPr>
            <a:spLocks noChangeArrowheads="1"/>
          </p:cNvSpPr>
          <p:nvPr/>
        </p:nvSpPr>
        <p:spPr bwMode="auto">
          <a:xfrm>
            <a:off x="7764463" y="4227513"/>
            <a:ext cx="1123950" cy="6016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21" name="Rectangle 154"/>
          <p:cNvSpPr>
            <a:spLocks noChangeArrowheads="1"/>
          </p:cNvSpPr>
          <p:nvPr/>
        </p:nvSpPr>
        <p:spPr bwMode="auto">
          <a:xfrm>
            <a:off x="8888413" y="3627438"/>
            <a:ext cx="1122362" cy="600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22" name="Rectangle 155"/>
          <p:cNvSpPr>
            <a:spLocks noChangeArrowheads="1"/>
          </p:cNvSpPr>
          <p:nvPr/>
        </p:nvSpPr>
        <p:spPr bwMode="auto">
          <a:xfrm>
            <a:off x="10010775" y="3027363"/>
            <a:ext cx="1123950" cy="600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23" name="Freeform 156"/>
          <p:cNvSpPr/>
          <p:nvPr/>
        </p:nvSpPr>
        <p:spPr bwMode="auto">
          <a:xfrm>
            <a:off x="10490200" y="1960563"/>
            <a:ext cx="193675" cy="1444625"/>
          </a:xfrm>
          <a:custGeom>
            <a:avLst/>
            <a:gdLst>
              <a:gd name="T0" fmla="*/ 104 w 184"/>
              <a:gd name="T1" fmla="*/ 1187 h 1368"/>
              <a:gd name="T2" fmla="*/ 104 w 184"/>
              <a:gd name="T3" fmla="*/ 0 h 1368"/>
              <a:gd name="T4" fmla="*/ 80 w 184"/>
              <a:gd name="T5" fmla="*/ 0 h 1368"/>
              <a:gd name="T6" fmla="*/ 80 w 184"/>
              <a:gd name="T7" fmla="*/ 1187 h 1368"/>
              <a:gd name="T8" fmla="*/ 0 w 184"/>
              <a:gd name="T9" fmla="*/ 1276 h 1368"/>
              <a:gd name="T10" fmla="*/ 92 w 184"/>
              <a:gd name="T11" fmla="*/ 1368 h 1368"/>
              <a:gd name="T12" fmla="*/ 184 w 184"/>
              <a:gd name="T13" fmla="*/ 1276 h 1368"/>
              <a:gd name="T14" fmla="*/ 104 w 184"/>
              <a:gd name="T15" fmla="*/ 118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8">
                <a:moveTo>
                  <a:pt x="104" y="1187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7"/>
                  <a:pt x="80" y="1187"/>
                  <a:pt x="80" y="1187"/>
                </a:cubicBezTo>
                <a:cubicBezTo>
                  <a:pt x="35" y="1193"/>
                  <a:pt x="0" y="1230"/>
                  <a:pt x="0" y="1276"/>
                </a:cubicBezTo>
                <a:cubicBezTo>
                  <a:pt x="0" y="1327"/>
                  <a:pt x="41" y="1368"/>
                  <a:pt x="92" y="1368"/>
                </a:cubicBezTo>
                <a:cubicBezTo>
                  <a:pt x="142" y="1368"/>
                  <a:pt x="184" y="1327"/>
                  <a:pt x="184" y="1276"/>
                </a:cubicBezTo>
                <a:cubicBezTo>
                  <a:pt x="184" y="1230"/>
                  <a:pt x="149" y="1193"/>
                  <a:pt x="104" y="118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Freeform 157"/>
          <p:cNvSpPr/>
          <p:nvPr/>
        </p:nvSpPr>
        <p:spPr bwMode="auto">
          <a:xfrm>
            <a:off x="8229600" y="3170238"/>
            <a:ext cx="193675" cy="1443037"/>
          </a:xfrm>
          <a:custGeom>
            <a:avLst/>
            <a:gdLst>
              <a:gd name="T0" fmla="*/ 104 w 184"/>
              <a:gd name="T1" fmla="*/ 1186 h 1367"/>
              <a:gd name="T2" fmla="*/ 104 w 184"/>
              <a:gd name="T3" fmla="*/ 0 h 1367"/>
              <a:gd name="T4" fmla="*/ 80 w 184"/>
              <a:gd name="T5" fmla="*/ 0 h 1367"/>
              <a:gd name="T6" fmla="*/ 80 w 184"/>
              <a:gd name="T7" fmla="*/ 1186 h 1367"/>
              <a:gd name="T8" fmla="*/ 0 w 184"/>
              <a:gd name="T9" fmla="*/ 1276 h 1367"/>
              <a:gd name="T10" fmla="*/ 92 w 184"/>
              <a:gd name="T11" fmla="*/ 1367 h 1367"/>
              <a:gd name="T12" fmla="*/ 184 w 184"/>
              <a:gd name="T13" fmla="*/ 1276 h 1367"/>
              <a:gd name="T14" fmla="*/ 104 w 184"/>
              <a:gd name="T15" fmla="*/ 1186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7">
                <a:moveTo>
                  <a:pt x="104" y="1186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6"/>
                  <a:pt x="80" y="1186"/>
                  <a:pt x="80" y="1186"/>
                </a:cubicBezTo>
                <a:cubicBezTo>
                  <a:pt x="35" y="1192"/>
                  <a:pt x="0" y="1229"/>
                  <a:pt x="0" y="1276"/>
                </a:cubicBezTo>
                <a:cubicBezTo>
                  <a:pt x="0" y="1326"/>
                  <a:pt x="42" y="1367"/>
                  <a:pt x="92" y="1367"/>
                </a:cubicBezTo>
                <a:cubicBezTo>
                  <a:pt x="143" y="1367"/>
                  <a:pt x="184" y="1326"/>
                  <a:pt x="184" y="1276"/>
                </a:cubicBezTo>
                <a:cubicBezTo>
                  <a:pt x="184" y="1229"/>
                  <a:pt x="149" y="1192"/>
                  <a:pt x="104" y="118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5" name="Freeform 158"/>
          <p:cNvSpPr/>
          <p:nvPr/>
        </p:nvSpPr>
        <p:spPr bwMode="auto">
          <a:xfrm>
            <a:off x="7094538" y="3716338"/>
            <a:ext cx="193675" cy="1493837"/>
          </a:xfrm>
          <a:custGeom>
            <a:avLst/>
            <a:gdLst>
              <a:gd name="T0" fmla="*/ 105 w 184"/>
              <a:gd name="T1" fmla="*/ 1235 h 1416"/>
              <a:gd name="T2" fmla="*/ 105 w 184"/>
              <a:gd name="T3" fmla="*/ 0 h 1416"/>
              <a:gd name="T4" fmla="*/ 80 w 184"/>
              <a:gd name="T5" fmla="*/ 0 h 1416"/>
              <a:gd name="T6" fmla="*/ 80 w 184"/>
              <a:gd name="T7" fmla="*/ 1235 h 1416"/>
              <a:gd name="T8" fmla="*/ 0 w 184"/>
              <a:gd name="T9" fmla="*/ 1324 h 1416"/>
              <a:gd name="T10" fmla="*/ 92 w 184"/>
              <a:gd name="T11" fmla="*/ 1416 h 1416"/>
              <a:gd name="T12" fmla="*/ 184 w 184"/>
              <a:gd name="T13" fmla="*/ 1324 h 1416"/>
              <a:gd name="T14" fmla="*/ 105 w 184"/>
              <a:gd name="T15" fmla="*/ 1235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416">
                <a:moveTo>
                  <a:pt x="105" y="1235"/>
                </a:moveTo>
                <a:cubicBezTo>
                  <a:pt x="105" y="0"/>
                  <a:pt x="105" y="0"/>
                  <a:pt x="105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235"/>
                  <a:pt x="80" y="1235"/>
                  <a:pt x="80" y="1235"/>
                </a:cubicBezTo>
                <a:cubicBezTo>
                  <a:pt x="35" y="1241"/>
                  <a:pt x="0" y="1278"/>
                  <a:pt x="0" y="1324"/>
                </a:cubicBezTo>
                <a:cubicBezTo>
                  <a:pt x="0" y="1375"/>
                  <a:pt x="42" y="1416"/>
                  <a:pt x="92" y="1416"/>
                </a:cubicBezTo>
                <a:cubicBezTo>
                  <a:pt x="143" y="1416"/>
                  <a:pt x="184" y="1375"/>
                  <a:pt x="184" y="1324"/>
                </a:cubicBezTo>
                <a:cubicBezTo>
                  <a:pt x="184" y="1278"/>
                  <a:pt x="149" y="1241"/>
                  <a:pt x="105" y="123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6" name="Freeform 159"/>
          <p:cNvSpPr/>
          <p:nvPr/>
        </p:nvSpPr>
        <p:spPr bwMode="auto">
          <a:xfrm>
            <a:off x="5983288" y="4527550"/>
            <a:ext cx="193675" cy="1289050"/>
          </a:xfrm>
          <a:custGeom>
            <a:avLst/>
            <a:gdLst>
              <a:gd name="T0" fmla="*/ 104 w 184"/>
              <a:gd name="T1" fmla="*/ 1040 h 1221"/>
              <a:gd name="T2" fmla="*/ 104 w 184"/>
              <a:gd name="T3" fmla="*/ 0 h 1221"/>
              <a:gd name="T4" fmla="*/ 79 w 184"/>
              <a:gd name="T5" fmla="*/ 0 h 1221"/>
              <a:gd name="T6" fmla="*/ 79 w 184"/>
              <a:gd name="T7" fmla="*/ 1040 h 1221"/>
              <a:gd name="T8" fmla="*/ 0 w 184"/>
              <a:gd name="T9" fmla="*/ 1129 h 1221"/>
              <a:gd name="T10" fmla="*/ 92 w 184"/>
              <a:gd name="T11" fmla="*/ 1221 h 1221"/>
              <a:gd name="T12" fmla="*/ 184 w 184"/>
              <a:gd name="T13" fmla="*/ 1129 h 1221"/>
              <a:gd name="T14" fmla="*/ 104 w 184"/>
              <a:gd name="T15" fmla="*/ 1040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221">
                <a:moveTo>
                  <a:pt x="104" y="1040"/>
                </a:moveTo>
                <a:cubicBezTo>
                  <a:pt x="104" y="0"/>
                  <a:pt x="104" y="0"/>
                  <a:pt x="104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1040"/>
                  <a:pt x="79" y="1040"/>
                  <a:pt x="79" y="1040"/>
                </a:cubicBezTo>
                <a:cubicBezTo>
                  <a:pt x="35" y="1046"/>
                  <a:pt x="0" y="1083"/>
                  <a:pt x="0" y="1129"/>
                </a:cubicBezTo>
                <a:cubicBezTo>
                  <a:pt x="0" y="1180"/>
                  <a:pt x="41" y="1221"/>
                  <a:pt x="92" y="1221"/>
                </a:cubicBezTo>
                <a:cubicBezTo>
                  <a:pt x="142" y="1221"/>
                  <a:pt x="184" y="1180"/>
                  <a:pt x="184" y="1129"/>
                </a:cubicBezTo>
                <a:cubicBezTo>
                  <a:pt x="184" y="1083"/>
                  <a:pt x="149" y="1046"/>
                  <a:pt x="104" y="104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Freeform 160"/>
          <p:cNvSpPr/>
          <p:nvPr/>
        </p:nvSpPr>
        <p:spPr bwMode="auto">
          <a:xfrm>
            <a:off x="9340850" y="2560638"/>
            <a:ext cx="193675" cy="1444625"/>
          </a:xfrm>
          <a:custGeom>
            <a:avLst/>
            <a:gdLst>
              <a:gd name="T0" fmla="*/ 104 w 184"/>
              <a:gd name="T1" fmla="*/ 1187 h 1368"/>
              <a:gd name="T2" fmla="*/ 104 w 184"/>
              <a:gd name="T3" fmla="*/ 0 h 1368"/>
              <a:gd name="T4" fmla="*/ 80 w 184"/>
              <a:gd name="T5" fmla="*/ 0 h 1368"/>
              <a:gd name="T6" fmla="*/ 80 w 184"/>
              <a:gd name="T7" fmla="*/ 1187 h 1368"/>
              <a:gd name="T8" fmla="*/ 0 w 184"/>
              <a:gd name="T9" fmla="*/ 1276 h 1368"/>
              <a:gd name="T10" fmla="*/ 92 w 184"/>
              <a:gd name="T11" fmla="*/ 1368 h 1368"/>
              <a:gd name="T12" fmla="*/ 184 w 184"/>
              <a:gd name="T13" fmla="*/ 1276 h 1368"/>
              <a:gd name="T14" fmla="*/ 104 w 184"/>
              <a:gd name="T15" fmla="*/ 118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8">
                <a:moveTo>
                  <a:pt x="104" y="1187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7"/>
                  <a:pt x="80" y="1187"/>
                  <a:pt x="80" y="1187"/>
                </a:cubicBezTo>
                <a:cubicBezTo>
                  <a:pt x="35" y="1193"/>
                  <a:pt x="0" y="1230"/>
                  <a:pt x="0" y="1276"/>
                </a:cubicBezTo>
                <a:cubicBezTo>
                  <a:pt x="0" y="1327"/>
                  <a:pt x="41" y="1368"/>
                  <a:pt x="92" y="1368"/>
                </a:cubicBezTo>
                <a:cubicBezTo>
                  <a:pt x="143" y="1368"/>
                  <a:pt x="184" y="1327"/>
                  <a:pt x="184" y="1276"/>
                </a:cubicBezTo>
                <a:cubicBezTo>
                  <a:pt x="184" y="1230"/>
                  <a:pt x="149" y="1193"/>
                  <a:pt x="104" y="118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8" name="Freeform 161"/>
          <p:cNvSpPr/>
          <p:nvPr/>
        </p:nvSpPr>
        <p:spPr bwMode="auto">
          <a:xfrm>
            <a:off x="7145338" y="3575050"/>
            <a:ext cx="298450" cy="300038"/>
          </a:xfrm>
          <a:custGeom>
            <a:avLst/>
            <a:gdLst>
              <a:gd name="T0" fmla="*/ 2147483646 w 283"/>
              <a:gd name="T1" fmla="*/ 0 h 284"/>
              <a:gd name="T2" fmla="*/ 2147483646 w 283"/>
              <a:gd name="T3" fmla="*/ 2147483646 h 284"/>
              <a:gd name="T4" fmla="*/ 2147483646 w 283"/>
              <a:gd name="T5" fmla="*/ 2147483646 h 284"/>
              <a:gd name="T6" fmla="*/ 2147483646 w 283"/>
              <a:gd name="T7" fmla="*/ 2147483646 h 284"/>
              <a:gd name="T8" fmla="*/ 0 w 283"/>
              <a:gd name="T9" fmla="*/ 2147483646 h 284"/>
              <a:gd name="T10" fmla="*/ 2147483646 w 283"/>
              <a:gd name="T11" fmla="*/ 2147483646 h 284"/>
              <a:gd name="T12" fmla="*/ 2147483646 w 283"/>
              <a:gd name="T13" fmla="*/ 2147483646 h 284"/>
              <a:gd name="T14" fmla="*/ 2147483646 w 283"/>
              <a:gd name="T15" fmla="*/ 2147483646 h 284"/>
              <a:gd name="T16" fmla="*/ 2147483646 w 283"/>
              <a:gd name="T17" fmla="*/ 2147483646 h 284"/>
              <a:gd name="T18" fmla="*/ 2147483646 w 283"/>
              <a:gd name="T19" fmla="*/ 2147483646 h 284"/>
              <a:gd name="T20" fmla="*/ 2147483646 w 283"/>
              <a:gd name="T21" fmla="*/ 2147483646 h 284"/>
              <a:gd name="T22" fmla="*/ 2147483646 w 283"/>
              <a:gd name="T23" fmla="*/ 0 h 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3" h="284">
                <a:moveTo>
                  <a:pt x="133" y="0"/>
                </a:moveTo>
                <a:cubicBezTo>
                  <a:pt x="126" y="18"/>
                  <a:pt x="126" y="18"/>
                  <a:pt x="126" y="18"/>
                </a:cubicBezTo>
                <a:cubicBezTo>
                  <a:pt x="116" y="43"/>
                  <a:pt x="102" y="65"/>
                  <a:pt x="83" y="84"/>
                </a:cubicBezTo>
                <a:cubicBezTo>
                  <a:pt x="64" y="103"/>
                  <a:pt x="42" y="117"/>
                  <a:pt x="17" y="127"/>
                </a:cubicBezTo>
                <a:cubicBezTo>
                  <a:pt x="0" y="134"/>
                  <a:pt x="0" y="134"/>
                  <a:pt x="0" y="134"/>
                </a:cubicBezTo>
                <a:cubicBezTo>
                  <a:pt x="126" y="261"/>
                  <a:pt x="126" y="261"/>
                  <a:pt x="126" y="261"/>
                </a:cubicBezTo>
                <a:cubicBezTo>
                  <a:pt x="141" y="276"/>
                  <a:pt x="161" y="284"/>
                  <a:pt x="182" y="284"/>
                </a:cubicBezTo>
                <a:cubicBezTo>
                  <a:pt x="206" y="284"/>
                  <a:pt x="229" y="274"/>
                  <a:pt x="247" y="256"/>
                </a:cubicBezTo>
                <a:cubicBezTo>
                  <a:pt x="255" y="248"/>
                  <a:pt x="255" y="248"/>
                  <a:pt x="255" y="248"/>
                </a:cubicBezTo>
                <a:cubicBezTo>
                  <a:pt x="273" y="230"/>
                  <a:pt x="283" y="207"/>
                  <a:pt x="283" y="183"/>
                </a:cubicBezTo>
                <a:cubicBezTo>
                  <a:pt x="283" y="162"/>
                  <a:pt x="275" y="142"/>
                  <a:pt x="260" y="127"/>
                </a:cubicBezTo>
                <a:lnTo>
                  <a:pt x="1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162"/>
          <p:cNvSpPr>
            <a:spLocks noEditPoints="1"/>
          </p:cNvSpPr>
          <p:nvPr/>
        </p:nvSpPr>
        <p:spPr bwMode="auto">
          <a:xfrm>
            <a:off x="6881813" y="3311525"/>
            <a:ext cx="430212" cy="411163"/>
          </a:xfrm>
          <a:custGeom>
            <a:avLst/>
            <a:gdLst>
              <a:gd name="T0" fmla="*/ 2147483646 w 408"/>
              <a:gd name="T1" fmla="*/ 2147483646 h 389"/>
              <a:gd name="T2" fmla="*/ 2147483646 w 408"/>
              <a:gd name="T3" fmla="*/ 0 h 389"/>
              <a:gd name="T4" fmla="*/ 2147483646 w 408"/>
              <a:gd name="T5" fmla="*/ 2147483646 h 389"/>
              <a:gd name="T6" fmla="*/ 0 w 408"/>
              <a:gd name="T7" fmla="*/ 2147483646 h 389"/>
              <a:gd name="T8" fmla="*/ 2147483646 w 408"/>
              <a:gd name="T9" fmla="*/ 2147483646 h 389"/>
              <a:gd name="T10" fmla="*/ 2147483646 w 408"/>
              <a:gd name="T11" fmla="*/ 2147483646 h 389"/>
              <a:gd name="T12" fmla="*/ 2147483646 w 408"/>
              <a:gd name="T13" fmla="*/ 2147483646 h 389"/>
              <a:gd name="T14" fmla="*/ 2147483646 w 408"/>
              <a:gd name="T15" fmla="*/ 2147483646 h 389"/>
              <a:gd name="T16" fmla="*/ 2147483646 w 408"/>
              <a:gd name="T17" fmla="*/ 2147483646 h 389"/>
              <a:gd name="T18" fmla="*/ 2147483646 w 408"/>
              <a:gd name="T19" fmla="*/ 2147483646 h 389"/>
              <a:gd name="T20" fmla="*/ 2147483646 w 408"/>
              <a:gd name="T21" fmla="*/ 2147483646 h 389"/>
              <a:gd name="T22" fmla="*/ 2147483646 w 408"/>
              <a:gd name="T23" fmla="*/ 2147483646 h 389"/>
              <a:gd name="T24" fmla="*/ 2147483646 w 408"/>
              <a:gd name="T25" fmla="*/ 2147483646 h 389"/>
              <a:gd name="T26" fmla="*/ 2147483646 w 408"/>
              <a:gd name="T27" fmla="*/ 2147483646 h 389"/>
              <a:gd name="T28" fmla="*/ 2147483646 w 408"/>
              <a:gd name="T29" fmla="*/ 2147483646 h 389"/>
              <a:gd name="T30" fmla="*/ 2147483646 w 408"/>
              <a:gd name="T31" fmla="*/ 2147483646 h 3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389">
                <a:moveTo>
                  <a:pt x="332" y="57"/>
                </a:moveTo>
                <a:cubicBezTo>
                  <a:pt x="295" y="20"/>
                  <a:pt x="246" y="0"/>
                  <a:pt x="194" y="0"/>
                </a:cubicBezTo>
                <a:cubicBezTo>
                  <a:pt x="143" y="0"/>
                  <a:pt x="94" y="20"/>
                  <a:pt x="57" y="57"/>
                </a:cubicBezTo>
                <a:cubicBezTo>
                  <a:pt x="20" y="94"/>
                  <a:pt x="0" y="142"/>
                  <a:pt x="0" y="194"/>
                </a:cubicBezTo>
                <a:cubicBezTo>
                  <a:pt x="0" y="246"/>
                  <a:pt x="20" y="295"/>
                  <a:pt x="57" y="332"/>
                </a:cubicBezTo>
                <a:cubicBezTo>
                  <a:pt x="94" y="369"/>
                  <a:pt x="142" y="389"/>
                  <a:pt x="194" y="389"/>
                </a:cubicBezTo>
                <a:cubicBezTo>
                  <a:pt x="246" y="389"/>
                  <a:pt x="295" y="369"/>
                  <a:pt x="332" y="332"/>
                </a:cubicBezTo>
                <a:cubicBezTo>
                  <a:pt x="408" y="256"/>
                  <a:pt x="408" y="133"/>
                  <a:pt x="332" y="57"/>
                </a:cubicBezTo>
                <a:close/>
                <a:moveTo>
                  <a:pt x="279" y="278"/>
                </a:moveTo>
                <a:cubicBezTo>
                  <a:pt x="256" y="301"/>
                  <a:pt x="226" y="313"/>
                  <a:pt x="194" y="313"/>
                </a:cubicBezTo>
                <a:cubicBezTo>
                  <a:pt x="163" y="313"/>
                  <a:pt x="133" y="301"/>
                  <a:pt x="110" y="278"/>
                </a:cubicBezTo>
                <a:cubicBezTo>
                  <a:pt x="88" y="256"/>
                  <a:pt x="76" y="226"/>
                  <a:pt x="76" y="194"/>
                </a:cubicBezTo>
                <a:cubicBezTo>
                  <a:pt x="76" y="163"/>
                  <a:pt x="88" y="133"/>
                  <a:pt x="110" y="110"/>
                </a:cubicBezTo>
                <a:cubicBezTo>
                  <a:pt x="133" y="88"/>
                  <a:pt x="163" y="75"/>
                  <a:pt x="194" y="75"/>
                </a:cubicBezTo>
                <a:cubicBezTo>
                  <a:pt x="226" y="75"/>
                  <a:pt x="256" y="88"/>
                  <a:pt x="279" y="110"/>
                </a:cubicBezTo>
                <a:cubicBezTo>
                  <a:pt x="325" y="157"/>
                  <a:pt x="325" y="232"/>
                  <a:pt x="279" y="2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63"/>
          <p:cNvSpPr/>
          <p:nvPr/>
        </p:nvSpPr>
        <p:spPr bwMode="auto">
          <a:xfrm>
            <a:off x="10364788" y="1644650"/>
            <a:ext cx="547687" cy="323850"/>
          </a:xfrm>
          <a:custGeom>
            <a:avLst/>
            <a:gdLst>
              <a:gd name="T0" fmla="*/ 2147483646 w 520"/>
              <a:gd name="T1" fmla="*/ 2147483646 h 307"/>
              <a:gd name="T2" fmla="*/ 2147483646 w 520"/>
              <a:gd name="T3" fmla="*/ 2147483646 h 307"/>
              <a:gd name="T4" fmla="*/ 2147483646 w 520"/>
              <a:gd name="T5" fmla="*/ 2147483646 h 307"/>
              <a:gd name="T6" fmla="*/ 2147483646 w 520"/>
              <a:gd name="T7" fmla="*/ 2147483646 h 307"/>
              <a:gd name="T8" fmla="*/ 2147483646 w 520"/>
              <a:gd name="T9" fmla="*/ 0 h 307"/>
              <a:gd name="T10" fmla="*/ 2147483646 w 520"/>
              <a:gd name="T11" fmla="*/ 2147483646 h 307"/>
              <a:gd name="T12" fmla="*/ 2147483646 w 520"/>
              <a:gd name="T13" fmla="*/ 2147483646 h 307"/>
              <a:gd name="T14" fmla="*/ 2147483646 w 520"/>
              <a:gd name="T15" fmla="*/ 2147483646 h 307"/>
              <a:gd name="T16" fmla="*/ 2147483646 w 520"/>
              <a:gd name="T17" fmla="*/ 2147483646 h 307"/>
              <a:gd name="T18" fmla="*/ 2147483646 w 520"/>
              <a:gd name="T19" fmla="*/ 2147483646 h 307"/>
              <a:gd name="T20" fmla="*/ 2147483646 w 520"/>
              <a:gd name="T21" fmla="*/ 2147483646 h 307"/>
              <a:gd name="T22" fmla="*/ 2147483646 w 520"/>
              <a:gd name="T23" fmla="*/ 2147483646 h 307"/>
              <a:gd name="T24" fmla="*/ 2147483646 w 520"/>
              <a:gd name="T25" fmla="*/ 2147483646 h 307"/>
              <a:gd name="T26" fmla="*/ 2147483646 w 520"/>
              <a:gd name="T27" fmla="*/ 2147483646 h 307"/>
              <a:gd name="T28" fmla="*/ 2147483646 w 520"/>
              <a:gd name="T29" fmla="*/ 2147483646 h 307"/>
              <a:gd name="T30" fmla="*/ 2147483646 w 520"/>
              <a:gd name="T31" fmla="*/ 2147483646 h 307"/>
              <a:gd name="T32" fmla="*/ 2147483646 w 520"/>
              <a:gd name="T33" fmla="*/ 2147483646 h 307"/>
              <a:gd name="T34" fmla="*/ 2147483646 w 520"/>
              <a:gd name="T35" fmla="*/ 2147483646 h 307"/>
              <a:gd name="T36" fmla="*/ 2147483646 w 520"/>
              <a:gd name="T37" fmla="*/ 2147483646 h 307"/>
              <a:gd name="T38" fmla="*/ 2147483646 w 520"/>
              <a:gd name="T39" fmla="*/ 2147483646 h 307"/>
              <a:gd name="T40" fmla="*/ 2147483646 w 520"/>
              <a:gd name="T41" fmla="*/ 2147483646 h 307"/>
              <a:gd name="T42" fmla="*/ 2147483646 w 520"/>
              <a:gd name="T43" fmla="*/ 2147483646 h 307"/>
              <a:gd name="T44" fmla="*/ 2147483646 w 520"/>
              <a:gd name="T45" fmla="*/ 2147483646 h 307"/>
              <a:gd name="T46" fmla="*/ 2147483646 w 520"/>
              <a:gd name="T47" fmla="*/ 2147483646 h 307"/>
              <a:gd name="T48" fmla="*/ 2147483646 w 520"/>
              <a:gd name="T49" fmla="*/ 2147483646 h 307"/>
              <a:gd name="T50" fmla="*/ 2147483646 w 520"/>
              <a:gd name="T51" fmla="*/ 2147483646 h 307"/>
              <a:gd name="T52" fmla="*/ 2147483646 w 520"/>
              <a:gd name="T53" fmla="*/ 2147483646 h 307"/>
              <a:gd name="T54" fmla="*/ 2147483646 w 520"/>
              <a:gd name="T55" fmla="*/ 2147483646 h 307"/>
              <a:gd name="T56" fmla="*/ 2147483646 w 520"/>
              <a:gd name="T57" fmla="*/ 2147483646 h 307"/>
              <a:gd name="T58" fmla="*/ 2147483646 w 520"/>
              <a:gd name="T59" fmla="*/ 2147483646 h 307"/>
              <a:gd name="T60" fmla="*/ 2147483646 w 520"/>
              <a:gd name="T61" fmla="*/ 2147483646 h 307"/>
              <a:gd name="T62" fmla="*/ 2147483646 w 520"/>
              <a:gd name="T63" fmla="*/ 2147483646 h 307"/>
              <a:gd name="T64" fmla="*/ 2147483646 w 520"/>
              <a:gd name="T65" fmla="*/ 2147483646 h 307"/>
              <a:gd name="T66" fmla="*/ 2147483646 w 520"/>
              <a:gd name="T67" fmla="*/ 2147483646 h 307"/>
              <a:gd name="T68" fmla="*/ 2147483646 w 520"/>
              <a:gd name="T69" fmla="*/ 2147483646 h 307"/>
              <a:gd name="T70" fmla="*/ 2147483646 w 520"/>
              <a:gd name="T71" fmla="*/ 2147483646 h 307"/>
              <a:gd name="T72" fmla="*/ 2147483646 w 520"/>
              <a:gd name="T73" fmla="*/ 2147483646 h 307"/>
              <a:gd name="T74" fmla="*/ 2147483646 w 520"/>
              <a:gd name="T75" fmla="*/ 2147483646 h 307"/>
              <a:gd name="T76" fmla="*/ 2147483646 w 520"/>
              <a:gd name="T77" fmla="*/ 2147483646 h 307"/>
              <a:gd name="T78" fmla="*/ 2147483646 w 520"/>
              <a:gd name="T79" fmla="*/ 2147483646 h 307"/>
              <a:gd name="T80" fmla="*/ 2147483646 w 520"/>
              <a:gd name="T81" fmla="*/ 2147483646 h 307"/>
              <a:gd name="T82" fmla="*/ 2147483646 w 520"/>
              <a:gd name="T83" fmla="*/ 2147483646 h 307"/>
              <a:gd name="T84" fmla="*/ 2147483646 w 520"/>
              <a:gd name="T85" fmla="*/ 2147483646 h 30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0" h="307">
                <a:moveTo>
                  <a:pt x="430" y="92"/>
                </a:moveTo>
                <a:cubicBezTo>
                  <a:pt x="427" y="91"/>
                  <a:pt x="424" y="90"/>
                  <a:pt x="422" y="90"/>
                </a:cubicBezTo>
                <a:cubicBezTo>
                  <a:pt x="419" y="90"/>
                  <a:pt x="417" y="91"/>
                  <a:pt x="416" y="93"/>
                </a:cubicBezTo>
                <a:cubicBezTo>
                  <a:pt x="401" y="43"/>
                  <a:pt x="356" y="6"/>
                  <a:pt x="304" y="1"/>
                </a:cubicBezTo>
                <a:cubicBezTo>
                  <a:pt x="300" y="0"/>
                  <a:pt x="296" y="0"/>
                  <a:pt x="292" y="0"/>
                </a:cubicBezTo>
                <a:cubicBezTo>
                  <a:pt x="253" y="0"/>
                  <a:pt x="217" y="17"/>
                  <a:pt x="199" y="45"/>
                </a:cubicBezTo>
                <a:cubicBezTo>
                  <a:pt x="187" y="39"/>
                  <a:pt x="174" y="36"/>
                  <a:pt x="161" y="36"/>
                </a:cubicBezTo>
                <a:cubicBezTo>
                  <a:pt x="154" y="36"/>
                  <a:pt x="147" y="37"/>
                  <a:pt x="141" y="39"/>
                </a:cubicBezTo>
                <a:cubicBezTo>
                  <a:pt x="114" y="46"/>
                  <a:pt x="92" y="65"/>
                  <a:pt x="86" y="90"/>
                </a:cubicBezTo>
                <a:cubicBezTo>
                  <a:pt x="75" y="90"/>
                  <a:pt x="65" y="92"/>
                  <a:pt x="56" y="96"/>
                </a:cubicBezTo>
                <a:cubicBezTo>
                  <a:pt x="23" y="110"/>
                  <a:pt x="0" y="142"/>
                  <a:pt x="2" y="186"/>
                </a:cubicBezTo>
                <a:cubicBezTo>
                  <a:pt x="10" y="183"/>
                  <a:pt x="19" y="182"/>
                  <a:pt x="28" y="182"/>
                </a:cubicBezTo>
                <a:cubicBezTo>
                  <a:pt x="35" y="182"/>
                  <a:pt x="35" y="182"/>
                  <a:pt x="35" y="182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43" y="154"/>
                  <a:pt x="61" y="136"/>
                  <a:pt x="83" y="130"/>
                </a:cubicBezTo>
                <a:cubicBezTo>
                  <a:pt x="88" y="129"/>
                  <a:pt x="93" y="129"/>
                  <a:pt x="98" y="129"/>
                </a:cubicBezTo>
                <a:cubicBezTo>
                  <a:pt x="100" y="129"/>
                  <a:pt x="102" y="129"/>
                  <a:pt x="104" y="129"/>
                </a:cubicBezTo>
                <a:cubicBezTo>
                  <a:pt x="108" y="129"/>
                  <a:pt x="113" y="128"/>
                  <a:pt x="120" y="127"/>
                </a:cubicBezTo>
                <a:cubicBezTo>
                  <a:pt x="122" y="118"/>
                  <a:pt x="122" y="118"/>
                  <a:pt x="122" y="118"/>
                </a:cubicBezTo>
                <a:cubicBezTo>
                  <a:pt x="126" y="101"/>
                  <a:pt x="137" y="88"/>
                  <a:pt x="152" y="84"/>
                </a:cubicBezTo>
                <a:cubicBezTo>
                  <a:pt x="155" y="83"/>
                  <a:pt x="158" y="83"/>
                  <a:pt x="161" y="83"/>
                </a:cubicBezTo>
                <a:cubicBezTo>
                  <a:pt x="170" y="83"/>
                  <a:pt x="180" y="86"/>
                  <a:pt x="188" y="93"/>
                </a:cubicBezTo>
                <a:cubicBezTo>
                  <a:pt x="195" y="99"/>
                  <a:pt x="195" y="99"/>
                  <a:pt x="195" y="99"/>
                </a:cubicBezTo>
                <a:cubicBezTo>
                  <a:pt x="198" y="98"/>
                  <a:pt x="198" y="98"/>
                  <a:pt x="198" y="98"/>
                </a:cubicBezTo>
                <a:cubicBezTo>
                  <a:pt x="204" y="96"/>
                  <a:pt x="210" y="95"/>
                  <a:pt x="216" y="94"/>
                </a:cubicBezTo>
                <a:cubicBezTo>
                  <a:pt x="222" y="88"/>
                  <a:pt x="222" y="88"/>
                  <a:pt x="222" y="88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236" y="62"/>
                  <a:pt x="262" y="47"/>
                  <a:pt x="298" y="47"/>
                </a:cubicBezTo>
                <a:cubicBezTo>
                  <a:pt x="299" y="47"/>
                  <a:pt x="299" y="47"/>
                  <a:pt x="300" y="47"/>
                </a:cubicBezTo>
                <a:cubicBezTo>
                  <a:pt x="336" y="51"/>
                  <a:pt x="368" y="81"/>
                  <a:pt x="374" y="117"/>
                </a:cubicBezTo>
                <a:cubicBezTo>
                  <a:pt x="382" y="140"/>
                  <a:pt x="382" y="140"/>
                  <a:pt x="382" y="140"/>
                </a:cubicBezTo>
                <a:cubicBezTo>
                  <a:pt x="401" y="137"/>
                  <a:pt x="401" y="137"/>
                  <a:pt x="401" y="137"/>
                </a:cubicBezTo>
                <a:cubicBezTo>
                  <a:pt x="404" y="136"/>
                  <a:pt x="407" y="136"/>
                  <a:pt x="410" y="136"/>
                </a:cubicBezTo>
                <a:cubicBezTo>
                  <a:pt x="413" y="136"/>
                  <a:pt x="417" y="136"/>
                  <a:pt x="420" y="137"/>
                </a:cubicBezTo>
                <a:cubicBezTo>
                  <a:pt x="450" y="144"/>
                  <a:pt x="468" y="180"/>
                  <a:pt x="460" y="217"/>
                </a:cubicBezTo>
                <a:cubicBezTo>
                  <a:pt x="457" y="231"/>
                  <a:pt x="454" y="244"/>
                  <a:pt x="428" y="259"/>
                </a:cubicBezTo>
                <a:cubicBezTo>
                  <a:pt x="430" y="271"/>
                  <a:pt x="429" y="282"/>
                  <a:pt x="427" y="293"/>
                </a:cubicBezTo>
                <a:cubicBezTo>
                  <a:pt x="430" y="299"/>
                  <a:pt x="430" y="299"/>
                  <a:pt x="430" y="299"/>
                </a:cubicBezTo>
                <a:cubicBezTo>
                  <a:pt x="425" y="298"/>
                  <a:pt x="425" y="298"/>
                  <a:pt x="425" y="298"/>
                </a:cubicBezTo>
                <a:cubicBezTo>
                  <a:pt x="422" y="307"/>
                  <a:pt x="422" y="307"/>
                  <a:pt x="422" y="307"/>
                </a:cubicBezTo>
                <a:cubicBezTo>
                  <a:pt x="431" y="304"/>
                  <a:pt x="431" y="304"/>
                  <a:pt x="431" y="304"/>
                </a:cubicBezTo>
                <a:cubicBezTo>
                  <a:pt x="474" y="291"/>
                  <a:pt x="497" y="268"/>
                  <a:pt x="506" y="227"/>
                </a:cubicBezTo>
                <a:cubicBezTo>
                  <a:pt x="520" y="165"/>
                  <a:pt x="486" y="104"/>
                  <a:pt x="430" y="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164"/>
          <p:cNvSpPr/>
          <p:nvPr/>
        </p:nvSpPr>
        <p:spPr bwMode="auto">
          <a:xfrm>
            <a:off x="10313988" y="1744663"/>
            <a:ext cx="503237" cy="285750"/>
          </a:xfrm>
          <a:custGeom>
            <a:avLst/>
            <a:gdLst>
              <a:gd name="T0" fmla="*/ 2147483646 w 477"/>
              <a:gd name="T1" fmla="*/ 2147483646 h 271"/>
              <a:gd name="T2" fmla="*/ 2147483646 w 477"/>
              <a:gd name="T3" fmla="*/ 2147483646 h 271"/>
              <a:gd name="T4" fmla="*/ 2147483646 w 477"/>
              <a:gd name="T5" fmla="*/ 2147483646 h 271"/>
              <a:gd name="T6" fmla="*/ 2147483646 w 477"/>
              <a:gd name="T7" fmla="*/ 2147483646 h 271"/>
              <a:gd name="T8" fmla="*/ 2147483646 w 477"/>
              <a:gd name="T9" fmla="*/ 2147483646 h 271"/>
              <a:gd name="T10" fmla="*/ 2147483646 w 477"/>
              <a:gd name="T11" fmla="*/ 0 h 271"/>
              <a:gd name="T12" fmla="*/ 2147483646 w 477"/>
              <a:gd name="T13" fmla="*/ 2147483646 h 271"/>
              <a:gd name="T14" fmla="*/ 2147483646 w 477"/>
              <a:gd name="T15" fmla="*/ 2147483646 h 271"/>
              <a:gd name="T16" fmla="*/ 2147483646 w 477"/>
              <a:gd name="T17" fmla="*/ 2147483646 h 271"/>
              <a:gd name="T18" fmla="*/ 2147483646 w 477"/>
              <a:gd name="T19" fmla="*/ 2147483646 h 271"/>
              <a:gd name="T20" fmla="*/ 2147483646 w 477"/>
              <a:gd name="T21" fmla="*/ 2147483646 h 271"/>
              <a:gd name="T22" fmla="*/ 2147483646 w 477"/>
              <a:gd name="T23" fmla="*/ 2147483646 h 271"/>
              <a:gd name="T24" fmla="*/ 2147483646 w 477"/>
              <a:gd name="T25" fmla="*/ 2147483646 h 271"/>
              <a:gd name="T26" fmla="*/ 2147483646 w 477"/>
              <a:gd name="T27" fmla="*/ 2147483646 h 271"/>
              <a:gd name="T28" fmla="*/ 2147483646 w 477"/>
              <a:gd name="T29" fmla="*/ 2147483646 h 271"/>
              <a:gd name="T30" fmla="*/ 2147483646 w 477"/>
              <a:gd name="T31" fmla="*/ 2147483646 h 271"/>
              <a:gd name="T32" fmla="*/ 2147483646 w 477"/>
              <a:gd name="T33" fmla="*/ 2147483646 h 2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7" h="271">
                <a:moveTo>
                  <a:pt x="463" y="130"/>
                </a:moveTo>
                <a:cubicBezTo>
                  <a:pt x="452" y="110"/>
                  <a:pt x="435" y="96"/>
                  <a:pt x="414" y="91"/>
                </a:cubicBezTo>
                <a:cubicBezTo>
                  <a:pt x="409" y="90"/>
                  <a:pt x="404" y="90"/>
                  <a:pt x="399" y="90"/>
                </a:cubicBezTo>
                <a:cubicBezTo>
                  <a:pt x="396" y="90"/>
                  <a:pt x="387" y="90"/>
                  <a:pt x="384" y="89"/>
                </a:cubicBezTo>
                <a:cubicBezTo>
                  <a:pt x="377" y="43"/>
                  <a:pt x="336" y="5"/>
                  <a:pt x="289" y="1"/>
                </a:cubicBezTo>
                <a:cubicBezTo>
                  <a:pt x="286" y="1"/>
                  <a:pt x="282" y="0"/>
                  <a:pt x="279" y="0"/>
                </a:cubicBezTo>
                <a:cubicBezTo>
                  <a:pt x="241" y="0"/>
                  <a:pt x="207" y="20"/>
                  <a:pt x="188" y="51"/>
                </a:cubicBezTo>
                <a:cubicBezTo>
                  <a:pt x="176" y="42"/>
                  <a:pt x="161" y="36"/>
                  <a:pt x="147" y="36"/>
                </a:cubicBezTo>
                <a:cubicBezTo>
                  <a:pt x="142" y="36"/>
                  <a:pt x="137" y="37"/>
                  <a:pt x="132" y="38"/>
                </a:cubicBezTo>
                <a:cubicBezTo>
                  <a:pt x="109" y="44"/>
                  <a:pt x="91" y="63"/>
                  <a:pt x="84" y="93"/>
                </a:cubicBezTo>
                <a:cubicBezTo>
                  <a:pt x="75" y="90"/>
                  <a:pt x="75" y="90"/>
                  <a:pt x="75" y="90"/>
                </a:cubicBezTo>
                <a:cubicBezTo>
                  <a:pt x="66" y="90"/>
                  <a:pt x="58" y="91"/>
                  <a:pt x="49" y="94"/>
                </a:cubicBezTo>
                <a:cubicBezTo>
                  <a:pt x="30" y="102"/>
                  <a:pt x="16" y="118"/>
                  <a:pt x="8" y="138"/>
                </a:cubicBezTo>
                <a:cubicBezTo>
                  <a:pt x="0" y="158"/>
                  <a:pt x="1" y="181"/>
                  <a:pt x="9" y="202"/>
                </a:cubicBezTo>
                <a:cubicBezTo>
                  <a:pt x="27" y="244"/>
                  <a:pt x="73" y="271"/>
                  <a:pt x="254" y="271"/>
                </a:cubicBezTo>
                <a:cubicBezTo>
                  <a:pt x="441" y="271"/>
                  <a:pt x="462" y="242"/>
                  <a:pt x="472" y="197"/>
                </a:cubicBezTo>
                <a:cubicBezTo>
                  <a:pt x="477" y="174"/>
                  <a:pt x="474" y="150"/>
                  <a:pt x="463" y="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165"/>
          <p:cNvSpPr>
            <a:spLocks noEditPoints="1"/>
          </p:cNvSpPr>
          <p:nvPr/>
        </p:nvSpPr>
        <p:spPr bwMode="auto">
          <a:xfrm>
            <a:off x="5819775" y="4044950"/>
            <a:ext cx="496888" cy="496888"/>
          </a:xfrm>
          <a:custGeom>
            <a:avLst/>
            <a:gdLst>
              <a:gd name="T0" fmla="*/ 2147483646 w 471"/>
              <a:gd name="T1" fmla="*/ 0 h 471"/>
              <a:gd name="T2" fmla="*/ 0 w 471"/>
              <a:gd name="T3" fmla="*/ 2147483646 h 471"/>
              <a:gd name="T4" fmla="*/ 2147483646 w 471"/>
              <a:gd name="T5" fmla="*/ 2147483646 h 471"/>
              <a:gd name="T6" fmla="*/ 2147483646 w 471"/>
              <a:gd name="T7" fmla="*/ 2147483646 h 471"/>
              <a:gd name="T8" fmla="*/ 2147483646 w 471"/>
              <a:gd name="T9" fmla="*/ 0 h 471"/>
              <a:gd name="T10" fmla="*/ 2147483646 w 471"/>
              <a:gd name="T11" fmla="*/ 2147483646 h 471"/>
              <a:gd name="T12" fmla="*/ 2147483646 w 471"/>
              <a:gd name="T13" fmla="*/ 2147483646 h 471"/>
              <a:gd name="T14" fmla="*/ 2147483646 w 471"/>
              <a:gd name="T15" fmla="*/ 2147483646 h 471"/>
              <a:gd name="T16" fmla="*/ 2147483646 w 471"/>
              <a:gd name="T17" fmla="*/ 2147483646 h 471"/>
              <a:gd name="T18" fmla="*/ 2147483646 w 471"/>
              <a:gd name="T19" fmla="*/ 2147483646 h 471"/>
              <a:gd name="T20" fmla="*/ 2147483646 w 471"/>
              <a:gd name="T21" fmla="*/ 2147483646 h 471"/>
              <a:gd name="T22" fmla="*/ 2147483646 w 471"/>
              <a:gd name="T23" fmla="*/ 2147483646 h 471"/>
              <a:gd name="T24" fmla="*/ 2147483646 w 471"/>
              <a:gd name="T25" fmla="*/ 2147483646 h 471"/>
              <a:gd name="T26" fmla="*/ 2147483646 w 471"/>
              <a:gd name="T27" fmla="*/ 2147483646 h 471"/>
              <a:gd name="T28" fmla="*/ 2147483646 w 471"/>
              <a:gd name="T29" fmla="*/ 2147483646 h 4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71" h="471">
                <a:moveTo>
                  <a:pt x="235" y="0"/>
                </a:moveTo>
                <a:cubicBezTo>
                  <a:pt x="106" y="0"/>
                  <a:pt x="0" y="106"/>
                  <a:pt x="0" y="236"/>
                </a:cubicBezTo>
                <a:cubicBezTo>
                  <a:pt x="0" y="365"/>
                  <a:pt x="106" y="471"/>
                  <a:pt x="235" y="471"/>
                </a:cubicBezTo>
                <a:cubicBezTo>
                  <a:pt x="365" y="471"/>
                  <a:pt x="471" y="365"/>
                  <a:pt x="471" y="236"/>
                </a:cubicBezTo>
                <a:cubicBezTo>
                  <a:pt x="471" y="106"/>
                  <a:pt x="365" y="0"/>
                  <a:pt x="235" y="0"/>
                </a:cubicBezTo>
                <a:close/>
                <a:moveTo>
                  <a:pt x="199" y="84"/>
                </a:moveTo>
                <a:cubicBezTo>
                  <a:pt x="271" y="84"/>
                  <a:pt x="271" y="84"/>
                  <a:pt x="271" y="84"/>
                </a:cubicBezTo>
                <a:cubicBezTo>
                  <a:pt x="271" y="141"/>
                  <a:pt x="271" y="141"/>
                  <a:pt x="271" y="141"/>
                </a:cubicBezTo>
                <a:cubicBezTo>
                  <a:pt x="199" y="141"/>
                  <a:pt x="199" y="141"/>
                  <a:pt x="199" y="141"/>
                </a:cubicBezTo>
                <a:lnTo>
                  <a:pt x="199" y="84"/>
                </a:lnTo>
                <a:close/>
                <a:moveTo>
                  <a:pt x="272" y="390"/>
                </a:moveTo>
                <a:cubicBezTo>
                  <a:pt x="199" y="390"/>
                  <a:pt x="199" y="390"/>
                  <a:pt x="199" y="390"/>
                </a:cubicBezTo>
                <a:cubicBezTo>
                  <a:pt x="199" y="203"/>
                  <a:pt x="199" y="203"/>
                  <a:pt x="199" y="203"/>
                </a:cubicBezTo>
                <a:cubicBezTo>
                  <a:pt x="272" y="203"/>
                  <a:pt x="272" y="203"/>
                  <a:pt x="272" y="203"/>
                </a:cubicBezTo>
                <a:lnTo>
                  <a:pt x="272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166"/>
          <p:cNvSpPr>
            <a:spLocks noEditPoints="1"/>
          </p:cNvSpPr>
          <p:nvPr/>
        </p:nvSpPr>
        <p:spPr bwMode="auto">
          <a:xfrm>
            <a:off x="8120063" y="2936875"/>
            <a:ext cx="412750" cy="331788"/>
          </a:xfrm>
          <a:custGeom>
            <a:avLst/>
            <a:gdLst>
              <a:gd name="T0" fmla="*/ 2147483646 w 391"/>
              <a:gd name="T1" fmla="*/ 0 h 315"/>
              <a:gd name="T2" fmla="*/ 2147483646 w 391"/>
              <a:gd name="T3" fmla="*/ 0 h 315"/>
              <a:gd name="T4" fmla="*/ 0 w 391"/>
              <a:gd name="T5" fmla="*/ 2147483646 h 315"/>
              <a:gd name="T6" fmla="*/ 0 w 391"/>
              <a:gd name="T7" fmla="*/ 2147483646 h 315"/>
              <a:gd name="T8" fmla="*/ 2147483646 w 391"/>
              <a:gd name="T9" fmla="*/ 2147483646 h 315"/>
              <a:gd name="T10" fmla="*/ 2147483646 w 391"/>
              <a:gd name="T11" fmla="*/ 2147483646 h 315"/>
              <a:gd name="T12" fmla="*/ 2147483646 w 391"/>
              <a:gd name="T13" fmla="*/ 2147483646 h 315"/>
              <a:gd name="T14" fmla="*/ 2147483646 w 391"/>
              <a:gd name="T15" fmla="*/ 2147483646 h 315"/>
              <a:gd name="T16" fmla="*/ 2147483646 w 391"/>
              <a:gd name="T17" fmla="*/ 0 h 315"/>
              <a:gd name="T18" fmla="*/ 2147483646 w 391"/>
              <a:gd name="T19" fmla="*/ 2147483646 h 315"/>
              <a:gd name="T20" fmla="*/ 2147483646 w 391"/>
              <a:gd name="T21" fmla="*/ 2147483646 h 315"/>
              <a:gd name="T22" fmla="*/ 2147483646 w 391"/>
              <a:gd name="T23" fmla="*/ 2147483646 h 315"/>
              <a:gd name="T24" fmla="*/ 2147483646 w 391"/>
              <a:gd name="T25" fmla="*/ 2147483646 h 315"/>
              <a:gd name="T26" fmla="*/ 2147483646 w 391"/>
              <a:gd name="T27" fmla="*/ 2147483646 h 315"/>
              <a:gd name="T28" fmla="*/ 2147483646 w 391"/>
              <a:gd name="T29" fmla="*/ 2147483646 h 315"/>
              <a:gd name="T30" fmla="*/ 2147483646 w 391"/>
              <a:gd name="T31" fmla="*/ 2147483646 h 315"/>
              <a:gd name="T32" fmla="*/ 2147483646 w 391"/>
              <a:gd name="T33" fmla="*/ 2147483646 h 315"/>
              <a:gd name="T34" fmla="*/ 2147483646 w 391"/>
              <a:gd name="T35" fmla="*/ 2147483646 h 315"/>
              <a:gd name="T36" fmla="*/ 2147483646 w 391"/>
              <a:gd name="T37" fmla="*/ 2147483646 h 315"/>
              <a:gd name="T38" fmla="*/ 2147483646 w 391"/>
              <a:gd name="T39" fmla="*/ 2147483646 h 3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1" h="315">
                <a:moveTo>
                  <a:pt x="327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4"/>
                  <a:pt x="0" y="5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91"/>
                  <a:pt x="28" y="315"/>
                  <a:pt x="63" y="315"/>
                </a:cubicBezTo>
                <a:cubicBezTo>
                  <a:pt x="327" y="315"/>
                  <a:pt x="327" y="315"/>
                  <a:pt x="327" y="315"/>
                </a:cubicBezTo>
                <a:cubicBezTo>
                  <a:pt x="362" y="315"/>
                  <a:pt x="391" y="291"/>
                  <a:pt x="391" y="262"/>
                </a:cubicBezTo>
                <a:cubicBezTo>
                  <a:pt x="391" y="53"/>
                  <a:pt x="391" y="53"/>
                  <a:pt x="391" y="53"/>
                </a:cubicBezTo>
                <a:cubicBezTo>
                  <a:pt x="391" y="24"/>
                  <a:pt x="362" y="0"/>
                  <a:pt x="327" y="0"/>
                </a:cubicBezTo>
                <a:close/>
                <a:moveTo>
                  <a:pt x="210" y="139"/>
                </a:moveTo>
                <a:cubicBezTo>
                  <a:pt x="203" y="142"/>
                  <a:pt x="203" y="142"/>
                  <a:pt x="203" y="142"/>
                </a:cubicBezTo>
                <a:cubicBezTo>
                  <a:pt x="202" y="150"/>
                  <a:pt x="202" y="150"/>
                  <a:pt x="202" y="150"/>
                </a:cubicBezTo>
                <a:cubicBezTo>
                  <a:pt x="201" y="171"/>
                  <a:pt x="198" y="194"/>
                  <a:pt x="195" y="210"/>
                </a:cubicBezTo>
                <a:cubicBezTo>
                  <a:pt x="192" y="194"/>
                  <a:pt x="189" y="171"/>
                  <a:pt x="188" y="150"/>
                </a:cubicBezTo>
                <a:cubicBezTo>
                  <a:pt x="188" y="142"/>
                  <a:pt x="188" y="142"/>
                  <a:pt x="188" y="142"/>
                </a:cubicBezTo>
                <a:cubicBezTo>
                  <a:pt x="180" y="139"/>
                  <a:pt x="180" y="139"/>
                  <a:pt x="180" y="139"/>
                </a:cubicBezTo>
                <a:cubicBezTo>
                  <a:pt x="168" y="135"/>
                  <a:pt x="161" y="127"/>
                  <a:pt x="161" y="118"/>
                </a:cubicBezTo>
                <a:cubicBezTo>
                  <a:pt x="161" y="104"/>
                  <a:pt x="177" y="93"/>
                  <a:pt x="195" y="93"/>
                </a:cubicBezTo>
                <a:cubicBezTo>
                  <a:pt x="214" y="93"/>
                  <a:pt x="229" y="104"/>
                  <a:pt x="229" y="118"/>
                </a:cubicBezTo>
                <a:cubicBezTo>
                  <a:pt x="229" y="127"/>
                  <a:pt x="222" y="135"/>
                  <a:pt x="210" y="1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167"/>
          <p:cNvSpPr/>
          <p:nvPr/>
        </p:nvSpPr>
        <p:spPr bwMode="auto">
          <a:xfrm>
            <a:off x="8148638" y="2706688"/>
            <a:ext cx="355600" cy="222250"/>
          </a:xfrm>
          <a:custGeom>
            <a:avLst/>
            <a:gdLst>
              <a:gd name="T0" fmla="*/ 2147483646 w 336"/>
              <a:gd name="T1" fmla="*/ 2147483646 h 210"/>
              <a:gd name="T2" fmla="*/ 2147483646 w 336"/>
              <a:gd name="T3" fmla="*/ 2147483646 h 210"/>
              <a:gd name="T4" fmla="*/ 2147483646 w 336"/>
              <a:gd name="T5" fmla="*/ 2147483646 h 210"/>
              <a:gd name="T6" fmla="*/ 2147483646 w 336"/>
              <a:gd name="T7" fmla="*/ 2147483646 h 210"/>
              <a:gd name="T8" fmla="*/ 2147483646 w 336"/>
              <a:gd name="T9" fmla="*/ 2147483646 h 210"/>
              <a:gd name="T10" fmla="*/ 2147483646 w 336"/>
              <a:gd name="T11" fmla="*/ 2147483646 h 210"/>
              <a:gd name="T12" fmla="*/ 2147483646 w 336"/>
              <a:gd name="T13" fmla="*/ 0 h 210"/>
              <a:gd name="T14" fmla="*/ 0 w 336"/>
              <a:gd name="T15" fmla="*/ 2147483646 h 210"/>
              <a:gd name="T16" fmla="*/ 2147483646 w 336"/>
              <a:gd name="T17" fmla="*/ 2147483646 h 2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6" h="210">
                <a:moveTo>
                  <a:pt x="46" y="210"/>
                </a:moveTo>
                <a:cubicBezTo>
                  <a:pt x="71" y="210"/>
                  <a:pt x="91" y="190"/>
                  <a:pt x="91" y="165"/>
                </a:cubicBezTo>
                <a:cubicBezTo>
                  <a:pt x="91" y="123"/>
                  <a:pt x="126" y="90"/>
                  <a:pt x="168" y="90"/>
                </a:cubicBezTo>
                <a:cubicBezTo>
                  <a:pt x="211" y="90"/>
                  <a:pt x="245" y="123"/>
                  <a:pt x="245" y="165"/>
                </a:cubicBezTo>
                <a:cubicBezTo>
                  <a:pt x="245" y="190"/>
                  <a:pt x="266" y="210"/>
                  <a:pt x="291" y="210"/>
                </a:cubicBezTo>
                <a:cubicBezTo>
                  <a:pt x="315" y="210"/>
                  <a:pt x="336" y="190"/>
                  <a:pt x="336" y="165"/>
                </a:cubicBezTo>
                <a:cubicBezTo>
                  <a:pt x="336" y="74"/>
                  <a:pt x="261" y="0"/>
                  <a:pt x="168" y="0"/>
                </a:cubicBezTo>
                <a:cubicBezTo>
                  <a:pt x="76" y="0"/>
                  <a:pt x="0" y="74"/>
                  <a:pt x="0" y="165"/>
                </a:cubicBezTo>
                <a:cubicBezTo>
                  <a:pt x="0" y="190"/>
                  <a:pt x="21" y="210"/>
                  <a:pt x="46" y="2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168"/>
          <p:cNvSpPr>
            <a:spLocks noEditPoints="1"/>
          </p:cNvSpPr>
          <p:nvPr/>
        </p:nvSpPr>
        <p:spPr bwMode="auto">
          <a:xfrm>
            <a:off x="9124950" y="2219325"/>
            <a:ext cx="606425" cy="479425"/>
          </a:xfrm>
          <a:custGeom>
            <a:avLst/>
            <a:gdLst>
              <a:gd name="T0" fmla="*/ 2147483646 w 574"/>
              <a:gd name="T1" fmla="*/ 2147483646 h 455"/>
              <a:gd name="T2" fmla="*/ 2147483646 w 574"/>
              <a:gd name="T3" fmla="*/ 0 h 455"/>
              <a:gd name="T4" fmla="*/ 0 w 574"/>
              <a:gd name="T5" fmla="*/ 2147483646 h 455"/>
              <a:gd name="T6" fmla="*/ 2147483646 w 574"/>
              <a:gd name="T7" fmla="*/ 2147483646 h 455"/>
              <a:gd name="T8" fmla="*/ 2147483646 w 574"/>
              <a:gd name="T9" fmla="*/ 2147483646 h 455"/>
              <a:gd name="T10" fmla="*/ 2147483646 w 574"/>
              <a:gd name="T11" fmla="*/ 2147483646 h 455"/>
              <a:gd name="T12" fmla="*/ 2147483646 w 574"/>
              <a:gd name="T13" fmla="*/ 2147483646 h 455"/>
              <a:gd name="T14" fmla="*/ 2147483646 w 574"/>
              <a:gd name="T15" fmla="*/ 2147483646 h 455"/>
              <a:gd name="T16" fmla="*/ 2147483646 w 574"/>
              <a:gd name="T17" fmla="*/ 2147483646 h 455"/>
              <a:gd name="T18" fmla="*/ 2147483646 w 574"/>
              <a:gd name="T19" fmla="*/ 2147483646 h 455"/>
              <a:gd name="T20" fmla="*/ 2147483646 w 574"/>
              <a:gd name="T21" fmla="*/ 2147483646 h 455"/>
              <a:gd name="T22" fmla="*/ 2147483646 w 574"/>
              <a:gd name="T23" fmla="*/ 2147483646 h 455"/>
              <a:gd name="T24" fmla="*/ 2147483646 w 574"/>
              <a:gd name="T25" fmla="*/ 2147483646 h 455"/>
              <a:gd name="T26" fmla="*/ 2147483646 w 574"/>
              <a:gd name="T27" fmla="*/ 2147483646 h 455"/>
              <a:gd name="T28" fmla="*/ 2147483646 w 574"/>
              <a:gd name="T29" fmla="*/ 2147483646 h 455"/>
              <a:gd name="T30" fmla="*/ 2147483646 w 574"/>
              <a:gd name="T31" fmla="*/ 2147483646 h 455"/>
              <a:gd name="T32" fmla="*/ 2147483646 w 574"/>
              <a:gd name="T33" fmla="*/ 2147483646 h 455"/>
              <a:gd name="T34" fmla="*/ 2147483646 w 574"/>
              <a:gd name="T35" fmla="*/ 2147483646 h 455"/>
              <a:gd name="T36" fmla="*/ 2147483646 w 574"/>
              <a:gd name="T37" fmla="*/ 2147483646 h 455"/>
              <a:gd name="T38" fmla="*/ 2147483646 w 574"/>
              <a:gd name="T39" fmla="*/ 2147483646 h 455"/>
              <a:gd name="T40" fmla="*/ 2147483646 w 574"/>
              <a:gd name="T41" fmla="*/ 2147483646 h 455"/>
              <a:gd name="T42" fmla="*/ 2147483646 w 574"/>
              <a:gd name="T43" fmla="*/ 2147483646 h 455"/>
              <a:gd name="T44" fmla="*/ 2147483646 w 574"/>
              <a:gd name="T45" fmla="*/ 2147483646 h 455"/>
              <a:gd name="T46" fmla="*/ 2147483646 w 574"/>
              <a:gd name="T47" fmla="*/ 2147483646 h 455"/>
              <a:gd name="T48" fmla="*/ 2147483646 w 574"/>
              <a:gd name="T49" fmla="*/ 2147483646 h 455"/>
              <a:gd name="T50" fmla="*/ 2147483646 w 574"/>
              <a:gd name="T51" fmla="*/ 2147483646 h 455"/>
              <a:gd name="T52" fmla="*/ 2147483646 w 574"/>
              <a:gd name="T53" fmla="*/ 2147483646 h 455"/>
              <a:gd name="T54" fmla="*/ 2147483646 w 574"/>
              <a:gd name="T55" fmla="*/ 2147483646 h 455"/>
              <a:gd name="T56" fmla="*/ 2147483646 w 574"/>
              <a:gd name="T57" fmla="*/ 2147483646 h 455"/>
              <a:gd name="T58" fmla="*/ 2147483646 w 574"/>
              <a:gd name="T59" fmla="*/ 2147483646 h 455"/>
              <a:gd name="T60" fmla="*/ 2147483646 w 574"/>
              <a:gd name="T61" fmla="*/ 2147483646 h 455"/>
              <a:gd name="T62" fmla="*/ 2147483646 w 574"/>
              <a:gd name="T63" fmla="*/ 2147483646 h 455"/>
              <a:gd name="T64" fmla="*/ 2147483646 w 574"/>
              <a:gd name="T65" fmla="*/ 2147483646 h 455"/>
              <a:gd name="T66" fmla="*/ 2147483646 w 574"/>
              <a:gd name="T67" fmla="*/ 2147483646 h 4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74" h="455">
                <a:moveTo>
                  <a:pt x="403" y="102"/>
                </a:moveTo>
                <a:cubicBezTo>
                  <a:pt x="373" y="41"/>
                  <a:pt x="296" y="0"/>
                  <a:pt x="208" y="0"/>
                </a:cubicBezTo>
                <a:cubicBezTo>
                  <a:pt x="94" y="0"/>
                  <a:pt x="0" y="71"/>
                  <a:pt x="0" y="158"/>
                </a:cubicBezTo>
                <a:cubicBezTo>
                  <a:pt x="0" y="216"/>
                  <a:pt x="42" y="270"/>
                  <a:pt x="109" y="297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169" y="314"/>
                  <a:pt x="169" y="314"/>
                  <a:pt x="169" y="314"/>
                </a:cubicBezTo>
                <a:cubicBezTo>
                  <a:pt x="182" y="316"/>
                  <a:pt x="195" y="317"/>
                  <a:pt x="208" y="317"/>
                </a:cubicBezTo>
                <a:cubicBezTo>
                  <a:pt x="214" y="317"/>
                  <a:pt x="220" y="317"/>
                  <a:pt x="226" y="316"/>
                </a:cubicBezTo>
                <a:cubicBezTo>
                  <a:pt x="261" y="356"/>
                  <a:pt x="321" y="381"/>
                  <a:pt x="385" y="381"/>
                </a:cubicBezTo>
                <a:cubicBezTo>
                  <a:pt x="390" y="381"/>
                  <a:pt x="395" y="381"/>
                  <a:pt x="399" y="380"/>
                </a:cubicBezTo>
                <a:cubicBezTo>
                  <a:pt x="489" y="455"/>
                  <a:pt x="489" y="455"/>
                  <a:pt x="489" y="455"/>
                </a:cubicBezTo>
                <a:cubicBezTo>
                  <a:pt x="455" y="371"/>
                  <a:pt x="455" y="371"/>
                  <a:pt x="455" y="371"/>
                </a:cubicBezTo>
                <a:cubicBezTo>
                  <a:pt x="527" y="350"/>
                  <a:pt x="574" y="299"/>
                  <a:pt x="574" y="241"/>
                </a:cubicBezTo>
                <a:cubicBezTo>
                  <a:pt x="574" y="169"/>
                  <a:pt x="500" y="109"/>
                  <a:pt x="403" y="102"/>
                </a:cubicBezTo>
                <a:close/>
                <a:moveTo>
                  <a:pt x="117" y="179"/>
                </a:moveTo>
                <a:cubicBezTo>
                  <a:pt x="106" y="179"/>
                  <a:pt x="96" y="170"/>
                  <a:pt x="96" y="158"/>
                </a:cubicBezTo>
                <a:cubicBezTo>
                  <a:pt x="96" y="147"/>
                  <a:pt x="106" y="138"/>
                  <a:pt x="117" y="138"/>
                </a:cubicBezTo>
                <a:cubicBezTo>
                  <a:pt x="128" y="138"/>
                  <a:pt x="138" y="147"/>
                  <a:pt x="138" y="158"/>
                </a:cubicBezTo>
                <a:cubicBezTo>
                  <a:pt x="138" y="170"/>
                  <a:pt x="128" y="179"/>
                  <a:pt x="117" y="179"/>
                </a:cubicBezTo>
                <a:close/>
                <a:moveTo>
                  <a:pt x="208" y="179"/>
                </a:moveTo>
                <a:cubicBezTo>
                  <a:pt x="197" y="179"/>
                  <a:pt x="188" y="170"/>
                  <a:pt x="188" y="158"/>
                </a:cubicBezTo>
                <a:cubicBezTo>
                  <a:pt x="188" y="147"/>
                  <a:pt x="197" y="138"/>
                  <a:pt x="208" y="138"/>
                </a:cubicBezTo>
                <a:cubicBezTo>
                  <a:pt x="220" y="138"/>
                  <a:pt x="229" y="147"/>
                  <a:pt x="229" y="158"/>
                </a:cubicBezTo>
                <a:cubicBezTo>
                  <a:pt x="229" y="170"/>
                  <a:pt x="220" y="179"/>
                  <a:pt x="208" y="179"/>
                </a:cubicBezTo>
                <a:close/>
                <a:moveTo>
                  <a:pt x="279" y="158"/>
                </a:moveTo>
                <a:cubicBezTo>
                  <a:pt x="279" y="147"/>
                  <a:pt x="288" y="138"/>
                  <a:pt x="300" y="138"/>
                </a:cubicBezTo>
                <a:cubicBezTo>
                  <a:pt x="311" y="138"/>
                  <a:pt x="320" y="147"/>
                  <a:pt x="320" y="158"/>
                </a:cubicBezTo>
                <a:cubicBezTo>
                  <a:pt x="320" y="170"/>
                  <a:pt x="311" y="179"/>
                  <a:pt x="300" y="179"/>
                </a:cubicBezTo>
                <a:cubicBezTo>
                  <a:pt x="288" y="179"/>
                  <a:pt x="279" y="170"/>
                  <a:pt x="279" y="158"/>
                </a:cubicBezTo>
                <a:close/>
                <a:moveTo>
                  <a:pt x="385" y="318"/>
                </a:moveTo>
                <a:cubicBezTo>
                  <a:pt x="356" y="318"/>
                  <a:pt x="327" y="311"/>
                  <a:pt x="304" y="299"/>
                </a:cubicBezTo>
                <a:cubicBezTo>
                  <a:pt x="368" y="274"/>
                  <a:pt x="411" y="225"/>
                  <a:pt x="416" y="167"/>
                </a:cubicBezTo>
                <a:cubicBezTo>
                  <a:pt x="470" y="175"/>
                  <a:pt x="512" y="207"/>
                  <a:pt x="512" y="241"/>
                </a:cubicBezTo>
                <a:cubicBezTo>
                  <a:pt x="512" y="282"/>
                  <a:pt x="453" y="318"/>
                  <a:pt x="385" y="3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51"/>
          <p:cNvSpPr>
            <a:spLocks noChangeArrowheads="1"/>
          </p:cNvSpPr>
          <p:nvPr/>
        </p:nvSpPr>
        <p:spPr bwMode="auto">
          <a:xfrm>
            <a:off x="839788" y="1454150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947738" y="1963738"/>
            <a:ext cx="25257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任意形状 30"/>
          <p:cNvSpPr/>
          <p:nvPr/>
        </p:nvSpPr>
        <p:spPr>
          <a:xfrm>
            <a:off x="638630" y="1457848"/>
            <a:ext cx="3008085" cy="274320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形状 31"/>
          <p:cNvSpPr/>
          <p:nvPr/>
        </p:nvSpPr>
        <p:spPr>
          <a:xfrm flipH="1">
            <a:off x="3447144" y="1457848"/>
            <a:ext cx="3008085" cy="274320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任意形状 32"/>
          <p:cNvSpPr/>
          <p:nvPr/>
        </p:nvSpPr>
        <p:spPr>
          <a:xfrm rot="10800000" flipH="1">
            <a:off x="3882250" y="1619695"/>
            <a:ext cx="2653134" cy="2419506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任意形状 33"/>
          <p:cNvSpPr/>
          <p:nvPr/>
        </p:nvSpPr>
        <p:spPr>
          <a:xfrm rot="10800000">
            <a:off x="6336651" y="1619695"/>
            <a:ext cx="2653134" cy="2419506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任意形状 36"/>
          <p:cNvSpPr/>
          <p:nvPr/>
        </p:nvSpPr>
        <p:spPr>
          <a:xfrm rot="10800000">
            <a:off x="8901397" y="1779353"/>
            <a:ext cx="2302985" cy="210019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37"/>
          <p:cNvSpPr/>
          <p:nvPr/>
        </p:nvSpPr>
        <p:spPr>
          <a:xfrm rot="10800000" flipH="1">
            <a:off x="6770918" y="1779353"/>
            <a:ext cx="2302985" cy="210019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263743" y="1953523"/>
            <a:ext cx="1780669" cy="1780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614473" y="1252092"/>
            <a:ext cx="8016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9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19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08605" y="1457848"/>
            <a:ext cx="8016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35312" y="1673291"/>
            <a:ext cx="8016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1"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696238" y="1898423"/>
            <a:ext cx="8016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1"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9800" y="4320119"/>
            <a:ext cx="2236502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832027" y="4320119"/>
            <a:ext cx="2236502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55229" y="4320119"/>
            <a:ext cx="2236502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73903" y="4320119"/>
            <a:ext cx="2236502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36578" y="26873"/>
            <a:ext cx="5735380" cy="5640041"/>
            <a:chOff x="4799013" y="-10737850"/>
            <a:chExt cx="13369925" cy="13147676"/>
          </a:xfrm>
        </p:grpSpPr>
        <p:sp>
          <p:nvSpPr>
            <p:cNvPr id="16" name="Freeform 6"/>
            <p:cNvSpPr/>
            <p:nvPr/>
          </p:nvSpPr>
          <p:spPr bwMode="auto">
            <a:xfrm>
              <a:off x="4799013" y="-10737850"/>
              <a:ext cx="13369925" cy="13147676"/>
            </a:xfrm>
            <a:custGeom>
              <a:avLst/>
              <a:gdLst>
                <a:gd name="T0" fmla="*/ 27 w 3157"/>
                <a:gd name="T1" fmla="*/ 1455 h 3103"/>
                <a:gd name="T2" fmla="*/ 1469 w 3157"/>
                <a:gd name="T3" fmla="*/ 3075 h 3103"/>
                <a:gd name="T4" fmla="*/ 3132 w 3157"/>
                <a:gd name="T5" fmla="*/ 1554 h 3103"/>
                <a:gd name="T6" fmla="*/ 1846 w 3157"/>
                <a:gd name="T7" fmla="*/ 0 h 3103"/>
                <a:gd name="T8" fmla="*/ 1025 w 3157"/>
                <a:gd name="T9" fmla="*/ 0 h 3103"/>
                <a:gd name="T10" fmla="*/ 27 w 3157"/>
                <a:gd name="T11" fmla="*/ 1455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7" h="3103">
                  <a:moveTo>
                    <a:pt x="27" y="1455"/>
                  </a:moveTo>
                  <a:cubicBezTo>
                    <a:pt x="0" y="2313"/>
                    <a:pt x="612" y="3048"/>
                    <a:pt x="1469" y="3075"/>
                  </a:cubicBezTo>
                  <a:cubicBezTo>
                    <a:pt x="2326" y="3103"/>
                    <a:pt x="3105" y="2411"/>
                    <a:pt x="3132" y="1554"/>
                  </a:cubicBezTo>
                  <a:cubicBezTo>
                    <a:pt x="3157" y="760"/>
                    <a:pt x="2719" y="227"/>
                    <a:pt x="1846" y="0"/>
                  </a:cubicBezTo>
                  <a:cubicBezTo>
                    <a:pt x="1025" y="0"/>
                    <a:pt x="1025" y="0"/>
                    <a:pt x="1025" y="0"/>
                  </a:cubicBezTo>
                  <a:cubicBezTo>
                    <a:pt x="463" y="201"/>
                    <a:pt x="47" y="813"/>
                    <a:pt x="27" y="1455"/>
                  </a:cubicBezTo>
                  <a:close/>
                </a:path>
              </a:pathLst>
            </a:custGeom>
            <a:solidFill>
              <a:srgbClr val="F75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6764338" y="-8818563"/>
              <a:ext cx="9342438" cy="9253538"/>
            </a:xfrm>
            <a:custGeom>
              <a:avLst/>
              <a:gdLst>
                <a:gd name="T0" fmla="*/ 2206 w 2206"/>
                <a:gd name="T1" fmla="*/ 1128 h 2184"/>
                <a:gd name="T2" fmla="*/ 1110 w 2206"/>
                <a:gd name="T3" fmla="*/ 2184 h 2184"/>
                <a:gd name="T4" fmla="*/ 62 w 2206"/>
                <a:gd name="T5" fmla="*/ 1116 h 2184"/>
                <a:gd name="T6" fmla="*/ 1110 w 2206"/>
                <a:gd name="T7" fmla="*/ 72 h 2184"/>
                <a:gd name="T8" fmla="*/ 2206 w 2206"/>
                <a:gd name="T9" fmla="*/ 1128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6" h="2184">
                  <a:moveTo>
                    <a:pt x="2206" y="1128"/>
                  </a:moveTo>
                  <a:cubicBezTo>
                    <a:pt x="2206" y="1711"/>
                    <a:pt x="1693" y="2184"/>
                    <a:pt x="1110" y="2184"/>
                  </a:cubicBezTo>
                  <a:cubicBezTo>
                    <a:pt x="527" y="2184"/>
                    <a:pt x="0" y="1696"/>
                    <a:pt x="62" y="1116"/>
                  </a:cubicBezTo>
                  <a:cubicBezTo>
                    <a:pt x="128" y="508"/>
                    <a:pt x="528" y="0"/>
                    <a:pt x="1110" y="72"/>
                  </a:cubicBezTo>
                  <a:cubicBezTo>
                    <a:pt x="1689" y="143"/>
                    <a:pt x="2206" y="545"/>
                    <a:pt x="2206" y="1128"/>
                  </a:cubicBezTo>
                  <a:close/>
                </a:path>
              </a:pathLst>
            </a:custGeom>
            <a:solidFill>
              <a:srgbClr val="F76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6772276" y="-8526463"/>
              <a:ext cx="9151938" cy="8932863"/>
            </a:xfrm>
            <a:custGeom>
              <a:avLst/>
              <a:gdLst>
                <a:gd name="T0" fmla="*/ 1886 w 2161"/>
                <a:gd name="T1" fmla="*/ 1589 h 2108"/>
                <a:gd name="T2" fmla="*/ 618 w 2161"/>
                <a:gd name="T3" fmla="*/ 1832 h 2108"/>
                <a:gd name="T4" fmla="*/ 338 w 2161"/>
                <a:gd name="T5" fmla="*/ 555 h 2108"/>
                <a:gd name="T6" fmla="*/ 1615 w 2161"/>
                <a:gd name="T7" fmla="*/ 275 h 2108"/>
                <a:gd name="T8" fmla="*/ 1886 w 2161"/>
                <a:gd name="T9" fmla="*/ 1589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1" h="2108">
                  <a:moveTo>
                    <a:pt x="1886" y="1589"/>
                  </a:moveTo>
                  <a:cubicBezTo>
                    <a:pt x="1610" y="2019"/>
                    <a:pt x="1048" y="2108"/>
                    <a:pt x="618" y="1832"/>
                  </a:cubicBezTo>
                  <a:cubicBezTo>
                    <a:pt x="188" y="1557"/>
                    <a:pt x="0" y="938"/>
                    <a:pt x="338" y="555"/>
                  </a:cubicBezTo>
                  <a:cubicBezTo>
                    <a:pt x="746" y="93"/>
                    <a:pt x="1185" y="0"/>
                    <a:pt x="1615" y="275"/>
                  </a:cubicBezTo>
                  <a:cubicBezTo>
                    <a:pt x="2045" y="550"/>
                    <a:pt x="2161" y="1159"/>
                    <a:pt x="1886" y="1589"/>
                  </a:cubicBezTo>
                  <a:close/>
                </a:path>
              </a:pathLst>
            </a:custGeom>
            <a:solidFill>
              <a:srgbClr val="FF9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7772401" y="-7666038"/>
              <a:ext cx="7385050" cy="7389813"/>
            </a:xfrm>
            <a:prstGeom prst="ellipse">
              <a:avLst/>
            </a:prstGeom>
            <a:solidFill>
              <a:srgbClr val="FFE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Freeform 20"/>
          <p:cNvSpPr/>
          <p:nvPr/>
        </p:nvSpPr>
        <p:spPr bwMode="auto">
          <a:xfrm>
            <a:off x="221606" y="-1111812"/>
            <a:ext cx="6019178" cy="5397018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502266" y="2673385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2344278" y="1603416"/>
            <a:ext cx="2688856" cy="2687038"/>
          </a:xfrm>
          <a:prstGeom prst="ellipse">
            <a:avLst/>
          </a:prstGeom>
          <a:noFill/>
          <a:ln w="76200">
            <a:solidFill>
              <a:srgbClr val="FE9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0" y="5596606"/>
            <a:ext cx="12192000" cy="1645920"/>
          </a:xfrm>
          <a:custGeom>
            <a:avLst/>
            <a:gdLst>
              <a:gd name="T0" fmla="*/ 3069 w 3200"/>
              <a:gd name="T1" fmla="*/ 20 h 733"/>
              <a:gd name="T2" fmla="*/ 1773 w 3200"/>
              <a:gd name="T3" fmla="*/ 374 h 733"/>
              <a:gd name="T4" fmla="*/ 689 w 3200"/>
              <a:gd name="T5" fmla="*/ 284 h 733"/>
              <a:gd name="T6" fmla="*/ 0 w 3200"/>
              <a:gd name="T7" fmla="*/ 112 h 733"/>
              <a:gd name="T8" fmla="*/ 0 w 3200"/>
              <a:gd name="T9" fmla="*/ 733 h 733"/>
              <a:gd name="T10" fmla="*/ 3200 w 3200"/>
              <a:gd name="T11" fmla="*/ 733 h 733"/>
              <a:gd name="T12" fmla="*/ 3200 w 3200"/>
              <a:gd name="T13" fmla="*/ 0 h 733"/>
              <a:gd name="T14" fmla="*/ 3069 w 3200"/>
              <a:gd name="T15" fmla="*/ 2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0" h="733">
                <a:moveTo>
                  <a:pt x="3069" y="20"/>
                </a:moveTo>
                <a:cubicBezTo>
                  <a:pt x="2617" y="111"/>
                  <a:pt x="2242" y="320"/>
                  <a:pt x="1773" y="374"/>
                </a:cubicBezTo>
                <a:cubicBezTo>
                  <a:pt x="1416" y="416"/>
                  <a:pt x="1040" y="363"/>
                  <a:pt x="689" y="284"/>
                </a:cubicBezTo>
                <a:cubicBezTo>
                  <a:pt x="457" y="232"/>
                  <a:pt x="230" y="168"/>
                  <a:pt x="0" y="112"/>
                </a:cubicBezTo>
                <a:cubicBezTo>
                  <a:pt x="0" y="733"/>
                  <a:pt x="0" y="733"/>
                  <a:pt x="0" y="733"/>
                </a:cubicBezTo>
                <a:cubicBezTo>
                  <a:pt x="3200" y="733"/>
                  <a:pt x="3200" y="733"/>
                  <a:pt x="3200" y="733"/>
                </a:cubicBezTo>
                <a:cubicBezTo>
                  <a:pt x="3200" y="0"/>
                  <a:pt x="3200" y="0"/>
                  <a:pt x="3200" y="0"/>
                </a:cubicBezTo>
                <a:cubicBezTo>
                  <a:pt x="3155" y="5"/>
                  <a:pt x="3111" y="12"/>
                  <a:pt x="3069" y="20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63634" y="4998690"/>
            <a:ext cx="696913" cy="1282700"/>
            <a:chOff x="-2516188" y="6415088"/>
            <a:chExt cx="696913" cy="1282700"/>
          </a:xfrm>
        </p:grpSpPr>
        <p:sp>
          <p:nvSpPr>
            <p:cNvPr id="10" name="Freeform 34"/>
            <p:cNvSpPr/>
            <p:nvPr/>
          </p:nvSpPr>
          <p:spPr bwMode="auto">
            <a:xfrm>
              <a:off x="-2516188" y="6599238"/>
              <a:ext cx="696913" cy="247650"/>
            </a:xfrm>
            <a:custGeom>
              <a:avLst/>
              <a:gdLst>
                <a:gd name="T0" fmla="*/ 22 w 439"/>
                <a:gd name="T1" fmla="*/ 0 h 156"/>
                <a:gd name="T2" fmla="*/ 439 w 439"/>
                <a:gd name="T3" fmla="*/ 68 h 156"/>
                <a:gd name="T4" fmla="*/ 417 w 439"/>
                <a:gd name="T5" fmla="*/ 156 h 156"/>
                <a:gd name="T6" fmla="*/ 0 w 439"/>
                <a:gd name="T7" fmla="*/ 89 h 156"/>
                <a:gd name="T8" fmla="*/ 22 w 43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56">
                  <a:moveTo>
                    <a:pt x="22" y="0"/>
                  </a:moveTo>
                  <a:lnTo>
                    <a:pt x="439" y="68"/>
                  </a:lnTo>
                  <a:lnTo>
                    <a:pt x="417" y="156"/>
                  </a:lnTo>
                  <a:lnTo>
                    <a:pt x="0" y="8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5"/>
            <p:cNvSpPr/>
            <p:nvPr/>
          </p:nvSpPr>
          <p:spPr bwMode="auto">
            <a:xfrm>
              <a:off x="-2395538" y="6415088"/>
              <a:ext cx="352425" cy="1282700"/>
            </a:xfrm>
            <a:custGeom>
              <a:avLst/>
              <a:gdLst>
                <a:gd name="T0" fmla="*/ 135 w 222"/>
                <a:gd name="T1" fmla="*/ 0 h 808"/>
                <a:gd name="T2" fmla="*/ 222 w 222"/>
                <a:gd name="T3" fmla="*/ 19 h 808"/>
                <a:gd name="T4" fmla="*/ 92 w 222"/>
                <a:gd name="T5" fmla="*/ 808 h 808"/>
                <a:gd name="T6" fmla="*/ 0 w 222"/>
                <a:gd name="T7" fmla="*/ 763 h 808"/>
                <a:gd name="T8" fmla="*/ 135 w 222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808">
                  <a:moveTo>
                    <a:pt x="135" y="0"/>
                  </a:moveTo>
                  <a:lnTo>
                    <a:pt x="222" y="19"/>
                  </a:lnTo>
                  <a:lnTo>
                    <a:pt x="92" y="808"/>
                  </a:lnTo>
                  <a:lnTo>
                    <a:pt x="0" y="76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6"/>
            <p:cNvSpPr/>
            <p:nvPr/>
          </p:nvSpPr>
          <p:spPr bwMode="auto">
            <a:xfrm>
              <a:off x="-2516188" y="6599238"/>
              <a:ext cx="696913" cy="247650"/>
            </a:xfrm>
            <a:custGeom>
              <a:avLst/>
              <a:gdLst>
                <a:gd name="T0" fmla="*/ 22 w 439"/>
                <a:gd name="T1" fmla="*/ 0 h 156"/>
                <a:gd name="T2" fmla="*/ 439 w 439"/>
                <a:gd name="T3" fmla="*/ 68 h 156"/>
                <a:gd name="T4" fmla="*/ 417 w 439"/>
                <a:gd name="T5" fmla="*/ 156 h 156"/>
                <a:gd name="T6" fmla="*/ 0 w 439"/>
                <a:gd name="T7" fmla="*/ 89 h 156"/>
                <a:gd name="T8" fmla="*/ 22 w 43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56">
                  <a:moveTo>
                    <a:pt x="22" y="0"/>
                  </a:moveTo>
                  <a:lnTo>
                    <a:pt x="439" y="68"/>
                  </a:lnTo>
                  <a:lnTo>
                    <a:pt x="417" y="156"/>
                  </a:lnTo>
                  <a:lnTo>
                    <a:pt x="0" y="8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7"/>
            <p:cNvSpPr/>
            <p:nvPr/>
          </p:nvSpPr>
          <p:spPr bwMode="auto">
            <a:xfrm>
              <a:off x="-2395538" y="6415088"/>
              <a:ext cx="352425" cy="1282700"/>
            </a:xfrm>
            <a:custGeom>
              <a:avLst/>
              <a:gdLst>
                <a:gd name="T0" fmla="*/ 135 w 222"/>
                <a:gd name="T1" fmla="*/ 0 h 808"/>
                <a:gd name="T2" fmla="*/ 222 w 222"/>
                <a:gd name="T3" fmla="*/ 19 h 808"/>
                <a:gd name="T4" fmla="*/ 92 w 222"/>
                <a:gd name="T5" fmla="*/ 808 h 808"/>
                <a:gd name="T6" fmla="*/ 0 w 222"/>
                <a:gd name="T7" fmla="*/ 763 h 808"/>
                <a:gd name="T8" fmla="*/ 135 w 222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808">
                  <a:moveTo>
                    <a:pt x="135" y="0"/>
                  </a:moveTo>
                  <a:lnTo>
                    <a:pt x="222" y="19"/>
                  </a:lnTo>
                  <a:lnTo>
                    <a:pt x="92" y="808"/>
                  </a:lnTo>
                  <a:lnTo>
                    <a:pt x="0" y="76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Freeform 41"/>
          <p:cNvSpPr/>
          <p:nvPr/>
        </p:nvSpPr>
        <p:spPr bwMode="auto">
          <a:xfrm>
            <a:off x="0" y="5065598"/>
            <a:ext cx="1673156" cy="1148885"/>
          </a:xfrm>
          <a:custGeom>
            <a:avLst/>
            <a:gdLst>
              <a:gd name="T0" fmla="*/ 746 w 804"/>
              <a:gd name="T1" fmla="*/ 309 h 551"/>
              <a:gd name="T2" fmla="*/ 741 w 804"/>
              <a:gd name="T3" fmla="*/ 305 h 551"/>
              <a:gd name="T4" fmla="*/ 737 w 804"/>
              <a:gd name="T5" fmla="*/ 301 h 551"/>
              <a:gd name="T6" fmla="*/ 732 w 804"/>
              <a:gd name="T7" fmla="*/ 298 h 551"/>
              <a:gd name="T8" fmla="*/ 728 w 804"/>
              <a:gd name="T9" fmla="*/ 295 h 551"/>
              <a:gd name="T10" fmla="*/ 723 w 804"/>
              <a:gd name="T11" fmla="*/ 293 h 551"/>
              <a:gd name="T12" fmla="*/ 718 w 804"/>
              <a:gd name="T13" fmla="*/ 292 h 551"/>
              <a:gd name="T14" fmla="*/ 714 w 804"/>
              <a:gd name="T15" fmla="*/ 292 h 551"/>
              <a:gd name="T16" fmla="*/ 691 w 804"/>
              <a:gd name="T17" fmla="*/ 280 h 551"/>
              <a:gd name="T18" fmla="*/ 652 w 804"/>
              <a:gd name="T19" fmla="*/ 204 h 551"/>
              <a:gd name="T20" fmla="*/ 625 w 804"/>
              <a:gd name="T21" fmla="*/ 262 h 551"/>
              <a:gd name="T22" fmla="*/ 621 w 804"/>
              <a:gd name="T23" fmla="*/ 261 h 551"/>
              <a:gd name="T24" fmla="*/ 585 w 804"/>
              <a:gd name="T25" fmla="*/ 259 h 551"/>
              <a:gd name="T26" fmla="*/ 582 w 804"/>
              <a:gd name="T27" fmla="*/ 257 h 551"/>
              <a:gd name="T28" fmla="*/ 578 w 804"/>
              <a:gd name="T29" fmla="*/ 256 h 551"/>
              <a:gd name="T30" fmla="*/ 566 w 804"/>
              <a:gd name="T31" fmla="*/ 254 h 551"/>
              <a:gd name="T32" fmla="*/ 531 w 804"/>
              <a:gd name="T33" fmla="*/ 264 h 551"/>
              <a:gd name="T34" fmla="*/ 448 w 804"/>
              <a:gd name="T35" fmla="*/ 54 h 551"/>
              <a:gd name="T36" fmla="*/ 454 w 804"/>
              <a:gd name="T37" fmla="*/ 20 h 551"/>
              <a:gd name="T38" fmla="*/ 425 w 804"/>
              <a:gd name="T39" fmla="*/ 6 h 551"/>
              <a:gd name="T40" fmla="*/ 322 w 804"/>
              <a:gd name="T41" fmla="*/ 47 h 551"/>
              <a:gd name="T42" fmla="*/ 179 w 804"/>
              <a:gd name="T43" fmla="*/ 168 h 551"/>
              <a:gd name="T44" fmla="*/ 149 w 804"/>
              <a:gd name="T45" fmla="*/ 109 h 551"/>
              <a:gd name="T46" fmla="*/ 117 w 804"/>
              <a:gd name="T47" fmla="*/ 67 h 551"/>
              <a:gd name="T48" fmla="*/ 105 w 804"/>
              <a:gd name="T49" fmla="*/ 76 h 551"/>
              <a:gd name="T50" fmla="*/ 118 w 804"/>
              <a:gd name="T51" fmla="*/ 94 h 551"/>
              <a:gd name="T52" fmla="*/ 114 w 804"/>
              <a:gd name="T53" fmla="*/ 138 h 551"/>
              <a:gd name="T54" fmla="*/ 80 w 804"/>
              <a:gd name="T55" fmla="*/ 152 h 551"/>
              <a:gd name="T56" fmla="*/ 5 w 804"/>
              <a:gd name="T57" fmla="*/ 424 h 551"/>
              <a:gd name="T58" fmla="*/ 69 w 804"/>
              <a:gd name="T59" fmla="*/ 447 h 551"/>
              <a:gd name="T60" fmla="*/ 125 w 804"/>
              <a:gd name="T61" fmla="*/ 457 h 551"/>
              <a:gd name="T62" fmla="*/ 347 w 804"/>
              <a:gd name="T63" fmla="*/ 501 h 551"/>
              <a:gd name="T64" fmla="*/ 502 w 804"/>
              <a:gd name="T65" fmla="*/ 499 h 551"/>
              <a:gd name="T66" fmla="*/ 510 w 804"/>
              <a:gd name="T67" fmla="*/ 504 h 551"/>
              <a:gd name="T68" fmla="*/ 515 w 804"/>
              <a:gd name="T69" fmla="*/ 507 h 551"/>
              <a:gd name="T70" fmla="*/ 522 w 804"/>
              <a:gd name="T71" fmla="*/ 511 h 551"/>
              <a:gd name="T72" fmla="*/ 530 w 804"/>
              <a:gd name="T73" fmla="*/ 513 h 551"/>
              <a:gd name="T74" fmla="*/ 538 w 804"/>
              <a:gd name="T75" fmla="*/ 516 h 551"/>
              <a:gd name="T76" fmla="*/ 547 w 804"/>
              <a:gd name="T77" fmla="*/ 517 h 551"/>
              <a:gd name="T78" fmla="*/ 607 w 804"/>
              <a:gd name="T79" fmla="*/ 534 h 551"/>
              <a:gd name="T80" fmla="*/ 616 w 804"/>
              <a:gd name="T81" fmla="*/ 538 h 551"/>
              <a:gd name="T82" fmla="*/ 624 w 804"/>
              <a:gd name="T83" fmla="*/ 541 h 551"/>
              <a:gd name="T84" fmla="*/ 632 w 804"/>
              <a:gd name="T85" fmla="*/ 543 h 551"/>
              <a:gd name="T86" fmla="*/ 641 w 804"/>
              <a:gd name="T87" fmla="*/ 544 h 551"/>
              <a:gd name="T88" fmla="*/ 647 w 804"/>
              <a:gd name="T89" fmla="*/ 545 h 551"/>
              <a:gd name="T90" fmla="*/ 655 w 804"/>
              <a:gd name="T91" fmla="*/ 545 h 551"/>
              <a:gd name="T92" fmla="*/ 665 w 804"/>
              <a:gd name="T93" fmla="*/ 546 h 551"/>
              <a:gd name="T94" fmla="*/ 707 w 804"/>
              <a:gd name="T95" fmla="*/ 550 h 551"/>
              <a:gd name="T96" fmla="*/ 716 w 804"/>
              <a:gd name="T97" fmla="*/ 549 h 551"/>
              <a:gd name="T98" fmla="*/ 723 w 804"/>
              <a:gd name="T99" fmla="*/ 547 h 551"/>
              <a:gd name="T100" fmla="*/ 730 w 804"/>
              <a:gd name="T101" fmla="*/ 544 h 551"/>
              <a:gd name="T102" fmla="*/ 749 w 804"/>
              <a:gd name="T103" fmla="*/ 312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4" h="551">
                <a:moveTo>
                  <a:pt x="749" y="312"/>
                </a:moveTo>
                <a:cubicBezTo>
                  <a:pt x="749" y="312"/>
                  <a:pt x="748" y="312"/>
                  <a:pt x="748" y="311"/>
                </a:cubicBezTo>
                <a:cubicBezTo>
                  <a:pt x="748" y="311"/>
                  <a:pt x="747" y="311"/>
                  <a:pt x="747" y="310"/>
                </a:cubicBezTo>
                <a:cubicBezTo>
                  <a:pt x="747" y="310"/>
                  <a:pt x="746" y="309"/>
                  <a:pt x="746" y="309"/>
                </a:cubicBezTo>
                <a:cubicBezTo>
                  <a:pt x="745" y="309"/>
                  <a:pt x="745" y="308"/>
                  <a:pt x="745" y="308"/>
                </a:cubicBezTo>
                <a:cubicBezTo>
                  <a:pt x="744" y="308"/>
                  <a:pt x="744" y="307"/>
                  <a:pt x="744" y="307"/>
                </a:cubicBezTo>
                <a:cubicBezTo>
                  <a:pt x="743" y="307"/>
                  <a:pt x="743" y="306"/>
                  <a:pt x="743" y="306"/>
                </a:cubicBezTo>
                <a:cubicBezTo>
                  <a:pt x="742" y="306"/>
                  <a:pt x="742" y="305"/>
                  <a:pt x="741" y="305"/>
                </a:cubicBezTo>
                <a:cubicBezTo>
                  <a:pt x="741" y="305"/>
                  <a:pt x="741" y="304"/>
                  <a:pt x="741" y="304"/>
                </a:cubicBezTo>
                <a:cubicBezTo>
                  <a:pt x="740" y="304"/>
                  <a:pt x="740" y="303"/>
                  <a:pt x="739" y="303"/>
                </a:cubicBezTo>
                <a:cubicBezTo>
                  <a:pt x="739" y="303"/>
                  <a:pt x="739" y="302"/>
                  <a:pt x="739" y="302"/>
                </a:cubicBezTo>
                <a:cubicBezTo>
                  <a:pt x="738" y="302"/>
                  <a:pt x="738" y="302"/>
                  <a:pt x="737" y="301"/>
                </a:cubicBezTo>
                <a:cubicBezTo>
                  <a:pt x="737" y="301"/>
                  <a:pt x="737" y="301"/>
                  <a:pt x="736" y="301"/>
                </a:cubicBezTo>
                <a:cubicBezTo>
                  <a:pt x="736" y="300"/>
                  <a:pt x="735" y="300"/>
                  <a:pt x="735" y="299"/>
                </a:cubicBezTo>
                <a:cubicBezTo>
                  <a:pt x="734" y="299"/>
                  <a:pt x="734" y="299"/>
                  <a:pt x="734" y="299"/>
                </a:cubicBezTo>
                <a:cubicBezTo>
                  <a:pt x="734" y="299"/>
                  <a:pt x="733" y="298"/>
                  <a:pt x="732" y="298"/>
                </a:cubicBezTo>
                <a:cubicBezTo>
                  <a:pt x="732" y="298"/>
                  <a:pt x="732" y="298"/>
                  <a:pt x="732" y="298"/>
                </a:cubicBezTo>
                <a:cubicBezTo>
                  <a:pt x="731" y="297"/>
                  <a:pt x="731" y="297"/>
                  <a:pt x="730" y="297"/>
                </a:cubicBezTo>
                <a:cubicBezTo>
                  <a:pt x="730" y="296"/>
                  <a:pt x="730" y="296"/>
                  <a:pt x="730" y="296"/>
                </a:cubicBezTo>
                <a:cubicBezTo>
                  <a:pt x="729" y="296"/>
                  <a:pt x="728" y="296"/>
                  <a:pt x="728" y="295"/>
                </a:cubicBezTo>
                <a:cubicBezTo>
                  <a:pt x="728" y="295"/>
                  <a:pt x="727" y="295"/>
                  <a:pt x="727" y="295"/>
                </a:cubicBezTo>
                <a:cubicBezTo>
                  <a:pt x="727" y="295"/>
                  <a:pt x="726" y="295"/>
                  <a:pt x="726" y="294"/>
                </a:cubicBezTo>
                <a:cubicBezTo>
                  <a:pt x="725" y="294"/>
                  <a:pt x="725" y="294"/>
                  <a:pt x="725" y="294"/>
                </a:cubicBezTo>
                <a:cubicBezTo>
                  <a:pt x="724" y="294"/>
                  <a:pt x="724" y="294"/>
                  <a:pt x="723" y="293"/>
                </a:cubicBezTo>
                <a:cubicBezTo>
                  <a:pt x="723" y="293"/>
                  <a:pt x="723" y="293"/>
                  <a:pt x="723" y="293"/>
                </a:cubicBezTo>
                <a:cubicBezTo>
                  <a:pt x="722" y="293"/>
                  <a:pt x="721" y="293"/>
                  <a:pt x="721" y="293"/>
                </a:cubicBezTo>
                <a:cubicBezTo>
                  <a:pt x="721" y="293"/>
                  <a:pt x="721" y="293"/>
                  <a:pt x="721" y="293"/>
                </a:cubicBezTo>
                <a:cubicBezTo>
                  <a:pt x="720" y="292"/>
                  <a:pt x="719" y="292"/>
                  <a:pt x="718" y="292"/>
                </a:cubicBezTo>
                <a:cubicBezTo>
                  <a:pt x="718" y="292"/>
                  <a:pt x="718" y="292"/>
                  <a:pt x="718" y="292"/>
                </a:cubicBezTo>
                <a:cubicBezTo>
                  <a:pt x="717" y="292"/>
                  <a:pt x="717" y="292"/>
                  <a:pt x="716" y="292"/>
                </a:cubicBezTo>
                <a:cubicBezTo>
                  <a:pt x="716" y="292"/>
                  <a:pt x="716" y="292"/>
                  <a:pt x="716" y="292"/>
                </a:cubicBezTo>
                <a:cubicBezTo>
                  <a:pt x="715" y="292"/>
                  <a:pt x="715" y="292"/>
                  <a:pt x="714" y="292"/>
                </a:cubicBezTo>
                <a:cubicBezTo>
                  <a:pt x="712" y="290"/>
                  <a:pt x="709" y="288"/>
                  <a:pt x="706" y="286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2" y="284"/>
                  <a:pt x="697" y="282"/>
                  <a:pt x="691" y="280"/>
                </a:cubicBezTo>
                <a:cubicBezTo>
                  <a:pt x="684" y="275"/>
                  <a:pt x="676" y="270"/>
                  <a:pt x="672" y="263"/>
                </a:cubicBezTo>
                <a:cubicBezTo>
                  <a:pt x="661" y="245"/>
                  <a:pt x="672" y="218"/>
                  <a:pt x="677" y="206"/>
                </a:cubicBezTo>
                <a:cubicBezTo>
                  <a:pt x="679" y="204"/>
                  <a:pt x="680" y="202"/>
                  <a:pt x="680" y="202"/>
                </a:cubicBezTo>
                <a:cubicBezTo>
                  <a:pt x="664" y="187"/>
                  <a:pt x="652" y="204"/>
                  <a:pt x="652" y="204"/>
                </a:cubicBezTo>
                <a:cubicBezTo>
                  <a:pt x="664" y="246"/>
                  <a:pt x="640" y="257"/>
                  <a:pt x="628" y="263"/>
                </a:cubicBezTo>
                <a:cubicBezTo>
                  <a:pt x="628" y="263"/>
                  <a:pt x="627" y="263"/>
                  <a:pt x="627" y="263"/>
                </a:cubicBezTo>
                <a:cubicBezTo>
                  <a:pt x="627" y="263"/>
                  <a:pt x="626" y="263"/>
                  <a:pt x="626" y="263"/>
                </a:cubicBezTo>
                <a:cubicBezTo>
                  <a:pt x="626" y="262"/>
                  <a:pt x="625" y="262"/>
                  <a:pt x="625" y="262"/>
                </a:cubicBezTo>
                <a:cubicBezTo>
                  <a:pt x="624" y="262"/>
                  <a:pt x="624" y="262"/>
                  <a:pt x="623" y="261"/>
                </a:cubicBezTo>
                <a:cubicBezTo>
                  <a:pt x="623" y="261"/>
                  <a:pt x="623" y="261"/>
                  <a:pt x="623" y="261"/>
                </a:cubicBezTo>
                <a:cubicBezTo>
                  <a:pt x="622" y="261"/>
                  <a:pt x="621" y="261"/>
                  <a:pt x="621" y="261"/>
                </a:cubicBezTo>
                <a:cubicBezTo>
                  <a:pt x="621" y="261"/>
                  <a:pt x="621" y="261"/>
                  <a:pt x="621" y="261"/>
                </a:cubicBezTo>
                <a:cubicBezTo>
                  <a:pt x="621" y="261"/>
                  <a:pt x="621" y="261"/>
                  <a:pt x="621" y="261"/>
                </a:cubicBezTo>
                <a:cubicBezTo>
                  <a:pt x="609" y="257"/>
                  <a:pt x="597" y="257"/>
                  <a:pt x="586" y="260"/>
                </a:cubicBezTo>
                <a:cubicBezTo>
                  <a:pt x="586" y="259"/>
                  <a:pt x="586" y="259"/>
                  <a:pt x="586" y="259"/>
                </a:cubicBezTo>
                <a:cubicBezTo>
                  <a:pt x="585" y="259"/>
                  <a:pt x="585" y="259"/>
                  <a:pt x="585" y="259"/>
                </a:cubicBezTo>
                <a:cubicBezTo>
                  <a:pt x="585" y="259"/>
                  <a:pt x="584" y="258"/>
                  <a:pt x="584" y="258"/>
                </a:cubicBezTo>
                <a:cubicBezTo>
                  <a:pt x="584" y="258"/>
                  <a:pt x="584" y="258"/>
                  <a:pt x="583" y="258"/>
                </a:cubicBezTo>
                <a:cubicBezTo>
                  <a:pt x="583" y="258"/>
                  <a:pt x="583" y="258"/>
                  <a:pt x="583" y="257"/>
                </a:cubicBezTo>
                <a:cubicBezTo>
                  <a:pt x="582" y="257"/>
                  <a:pt x="582" y="257"/>
                  <a:pt x="582" y="257"/>
                </a:cubicBezTo>
                <a:cubicBezTo>
                  <a:pt x="581" y="257"/>
                  <a:pt x="581" y="257"/>
                  <a:pt x="581" y="257"/>
                </a:cubicBezTo>
                <a:cubicBezTo>
                  <a:pt x="581" y="257"/>
                  <a:pt x="580" y="257"/>
                  <a:pt x="580" y="256"/>
                </a:cubicBezTo>
                <a:cubicBezTo>
                  <a:pt x="580" y="256"/>
                  <a:pt x="580" y="256"/>
                  <a:pt x="579" y="256"/>
                </a:cubicBezTo>
                <a:cubicBezTo>
                  <a:pt x="579" y="256"/>
                  <a:pt x="579" y="256"/>
                  <a:pt x="578" y="256"/>
                </a:cubicBezTo>
                <a:cubicBezTo>
                  <a:pt x="578" y="256"/>
                  <a:pt x="578" y="256"/>
                  <a:pt x="578" y="256"/>
                </a:cubicBezTo>
                <a:cubicBezTo>
                  <a:pt x="575" y="255"/>
                  <a:pt x="572" y="254"/>
                  <a:pt x="568" y="254"/>
                </a:cubicBezTo>
                <a:cubicBezTo>
                  <a:pt x="568" y="254"/>
                  <a:pt x="568" y="254"/>
                  <a:pt x="568" y="254"/>
                </a:cubicBezTo>
                <a:cubicBezTo>
                  <a:pt x="568" y="254"/>
                  <a:pt x="567" y="254"/>
                  <a:pt x="566" y="254"/>
                </a:cubicBezTo>
                <a:cubicBezTo>
                  <a:pt x="566" y="254"/>
                  <a:pt x="566" y="254"/>
                  <a:pt x="566" y="254"/>
                </a:cubicBezTo>
                <a:cubicBezTo>
                  <a:pt x="566" y="254"/>
                  <a:pt x="565" y="254"/>
                  <a:pt x="565" y="254"/>
                </a:cubicBezTo>
                <a:cubicBezTo>
                  <a:pt x="565" y="254"/>
                  <a:pt x="565" y="254"/>
                  <a:pt x="565" y="254"/>
                </a:cubicBezTo>
                <a:cubicBezTo>
                  <a:pt x="554" y="255"/>
                  <a:pt x="543" y="259"/>
                  <a:pt x="531" y="264"/>
                </a:cubicBezTo>
                <a:cubicBezTo>
                  <a:pt x="533" y="222"/>
                  <a:pt x="532" y="179"/>
                  <a:pt x="522" y="138"/>
                </a:cubicBezTo>
                <a:cubicBezTo>
                  <a:pt x="515" y="113"/>
                  <a:pt x="503" y="86"/>
                  <a:pt x="480" y="74"/>
                </a:cubicBezTo>
                <a:cubicBezTo>
                  <a:pt x="475" y="71"/>
                  <a:pt x="468" y="70"/>
                  <a:pt x="467" y="75"/>
                </a:cubicBezTo>
                <a:cubicBezTo>
                  <a:pt x="462" y="67"/>
                  <a:pt x="456" y="59"/>
                  <a:pt x="448" y="54"/>
                </a:cubicBezTo>
                <a:cubicBezTo>
                  <a:pt x="441" y="50"/>
                  <a:pt x="432" y="49"/>
                  <a:pt x="425" y="52"/>
                </a:cubicBezTo>
                <a:cubicBezTo>
                  <a:pt x="425" y="48"/>
                  <a:pt x="425" y="44"/>
                  <a:pt x="426" y="40"/>
                </a:cubicBezTo>
                <a:cubicBezTo>
                  <a:pt x="428" y="32"/>
                  <a:pt x="434" y="25"/>
                  <a:pt x="442" y="22"/>
                </a:cubicBezTo>
                <a:cubicBezTo>
                  <a:pt x="445" y="20"/>
                  <a:pt x="450" y="20"/>
                  <a:pt x="454" y="20"/>
                </a:cubicBezTo>
                <a:cubicBezTo>
                  <a:pt x="462" y="20"/>
                  <a:pt x="471" y="19"/>
                  <a:pt x="480" y="19"/>
                </a:cubicBezTo>
                <a:cubicBezTo>
                  <a:pt x="480" y="16"/>
                  <a:pt x="479" y="13"/>
                  <a:pt x="479" y="10"/>
                </a:cubicBezTo>
                <a:cubicBezTo>
                  <a:pt x="469" y="5"/>
                  <a:pt x="457" y="0"/>
                  <a:pt x="446" y="0"/>
                </a:cubicBezTo>
                <a:cubicBezTo>
                  <a:pt x="439" y="1"/>
                  <a:pt x="432" y="3"/>
                  <a:pt x="425" y="6"/>
                </a:cubicBezTo>
                <a:cubicBezTo>
                  <a:pt x="409" y="12"/>
                  <a:pt x="390" y="32"/>
                  <a:pt x="383" y="48"/>
                </a:cubicBezTo>
                <a:cubicBezTo>
                  <a:pt x="381" y="48"/>
                  <a:pt x="378" y="48"/>
                  <a:pt x="376" y="48"/>
                </a:cubicBezTo>
                <a:cubicBezTo>
                  <a:pt x="371" y="47"/>
                  <a:pt x="367" y="45"/>
                  <a:pt x="363" y="43"/>
                </a:cubicBezTo>
                <a:cubicBezTo>
                  <a:pt x="350" y="37"/>
                  <a:pt x="334" y="39"/>
                  <a:pt x="322" y="47"/>
                </a:cubicBezTo>
                <a:cubicBezTo>
                  <a:pt x="310" y="54"/>
                  <a:pt x="300" y="65"/>
                  <a:pt x="291" y="76"/>
                </a:cubicBezTo>
                <a:cubicBezTo>
                  <a:pt x="265" y="109"/>
                  <a:pt x="243" y="146"/>
                  <a:pt x="226" y="185"/>
                </a:cubicBezTo>
                <a:cubicBezTo>
                  <a:pt x="224" y="183"/>
                  <a:pt x="222" y="181"/>
                  <a:pt x="219" y="179"/>
                </a:cubicBezTo>
                <a:cubicBezTo>
                  <a:pt x="206" y="170"/>
                  <a:pt x="194" y="170"/>
                  <a:pt x="179" y="168"/>
                </a:cubicBezTo>
                <a:cubicBezTo>
                  <a:pt x="170" y="167"/>
                  <a:pt x="158" y="162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50" y="159"/>
                  <a:pt x="150" y="153"/>
                  <a:pt x="151" y="146"/>
                </a:cubicBezTo>
                <a:cubicBezTo>
                  <a:pt x="152" y="134"/>
                  <a:pt x="152" y="122"/>
                  <a:pt x="149" y="109"/>
                </a:cubicBezTo>
                <a:cubicBezTo>
                  <a:pt x="147" y="97"/>
                  <a:pt x="144" y="84"/>
                  <a:pt x="136" y="74"/>
                </a:cubicBezTo>
                <a:cubicBezTo>
                  <a:pt x="134" y="72"/>
                  <a:pt x="132" y="69"/>
                  <a:pt x="130" y="67"/>
                </a:cubicBezTo>
                <a:cubicBezTo>
                  <a:pt x="129" y="66"/>
                  <a:pt x="127" y="64"/>
                  <a:pt x="126" y="63"/>
                </a:cubicBezTo>
                <a:cubicBezTo>
                  <a:pt x="121" y="61"/>
                  <a:pt x="120" y="66"/>
                  <a:pt x="117" y="67"/>
                </a:cubicBezTo>
                <a:cubicBezTo>
                  <a:pt x="115" y="67"/>
                  <a:pt x="112" y="65"/>
                  <a:pt x="110" y="67"/>
                </a:cubicBezTo>
                <a:cubicBezTo>
                  <a:pt x="109" y="69"/>
                  <a:pt x="111" y="71"/>
                  <a:pt x="110" y="73"/>
                </a:cubicBezTo>
                <a:cubicBezTo>
                  <a:pt x="108" y="74"/>
                  <a:pt x="106" y="71"/>
                  <a:pt x="105" y="72"/>
                </a:cubicBezTo>
                <a:cubicBezTo>
                  <a:pt x="103" y="73"/>
                  <a:pt x="104" y="76"/>
                  <a:pt x="105" y="76"/>
                </a:cubicBezTo>
                <a:cubicBezTo>
                  <a:pt x="106" y="77"/>
                  <a:pt x="107" y="77"/>
                  <a:pt x="108" y="77"/>
                </a:cubicBezTo>
                <a:cubicBezTo>
                  <a:pt x="110" y="78"/>
                  <a:pt x="110" y="79"/>
                  <a:pt x="111" y="81"/>
                </a:cubicBezTo>
                <a:cubicBezTo>
                  <a:pt x="112" y="81"/>
                  <a:pt x="113" y="82"/>
                  <a:pt x="113" y="83"/>
                </a:cubicBezTo>
                <a:cubicBezTo>
                  <a:pt x="115" y="87"/>
                  <a:pt x="116" y="90"/>
                  <a:pt x="118" y="94"/>
                </a:cubicBezTo>
                <a:cubicBezTo>
                  <a:pt x="118" y="95"/>
                  <a:pt x="120" y="96"/>
                  <a:pt x="120" y="98"/>
                </a:cubicBezTo>
                <a:cubicBezTo>
                  <a:pt x="120" y="99"/>
                  <a:pt x="119" y="101"/>
                  <a:pt x="119" y="103"/>
                </a:cubicBezTo>
                <a:cubicBezTo>
                  <a:pt x="119" y="107"/>
                  <a:pt x="119" y="110"/>
                  <a:pt x="118" y="114"/>
                </a:cubicBezTo>
                <a:cubicBezTo>
                  <a:pt x="118" y="122"/>
                  <a:pt x="118" y="131"/>
                  <a:pt x="114" y="138"/>
                </a:cubicBezTo>
                <a:cubicBezTo>
                  <a:pt x="112" y="142"/>
                  <a:pt x="110" y="146"/>
                  <a:pt x="108" y="151"/>
                </a:cubicBezTo>
                <a:cubicBezTo>
                  <a:pt x="107" y="153"/>
                  <a:pt x="106" y="154"/>
                  <a:pt x="105" y="155"/>
                </a:cubicBezTo>
                <a:cubicBezTo>
                  <a:pt x="100" y="153"/>
                  <a:pt x="96" y="152"/>
                  <a:pt x="91" y="152"/>
                </a:cubicBezTo>
                <a:cubicBezTo>
                  <a:pt x="87" y="152"/>
                  <a:pt x="83" y="151"/>
                  <a:pt x="80" y="152"/>
                </a:cubicBezTo>
                <a:cubicBezTo>
                  <a:pt x="77" y="153"/>
                  <a:pt x="74" y="155"/>
                  <a:pt x="71" y="155"/>
                </a:cubicBezTo>
                <a:cubicBezTo>
                  <a:pt x="41" y="152"/>
                  <a:pt x="18" y="167"/>
                  <a:pt x="0" y="188"/>
                </a:cubicBezTo>
                <a:cubicBezTo>
                  <a:pt x="0" y="420"/>
                  <a:pt x="0" y="420"/>
                  <a:pt x="0" y="420"/>
                </a:cubicBezTo>
                <a:cubicBezTo>
                  <a:pt x="2" y="422"/>
                  <a:pt x="4" y="423"/>
                  <a:pt x="5" y="424"/>
                </a:cubicBezTo>
                <a:cubicBezTo>
                  <a:pt x="11" y="428"/>
                  <a:pt x="21" y="435"/>
                  <a:pt x="31" y="439"/>
                </a:cubicBezTo>
                <a:cubicBezTo>
                  <a:pt x="38" y="443"/>
                  <a:pt x="45" y="445"/>
                  <a:pt x="50" y="444"/>
                </a:cubicBezTo>
                <a:cubicBezTo>
                  <a:pt x="53" y="444"/>
                  <a:pt x="55" y="441"/>
                  <a:pt x="58" y="442"/>
                </a:cubicBezTo>
                <a:cubicBezTo>
                  <a:pt x="61" y="443"/>
                  <a:pt x="65" y="446"/>
                  <a:pt x="69" y="447"/>
                </a:cubicBezTo>
                <a:cubicBezTo>
                  <a:pt x="72" y="448"/>
                  <a:pt x="76" y="450"/>
                  <a:pt x="80" y="451"/>
                </a:cubicBezTo>
                <a:cubicBezTo>
                  <a:pt x="86" y="453"/>
                  <a:pt x="93" y="453"/>
                  <a:pt x="99" y="450"/>
                </a:cubicBezTo>
                <a:cubicBezTo>
                  <a:pt x="102" y="448"/>
                  <a:pt x="103" y="447"/>
                  <a:pt x="106" y="449"/>
                </a:cubicBezTo>
                <a:cubicBezTo>
                  <a:pt x="112" y="453"/>
                  <a:pt x="119" y="456"/>
                  <a:pt x="125" y="457"/>
                </a:cubicBezTo>
                <a:cubicBezTo>
                  <a:pt x="133" y="460"/>
                  <a:pt x="142" y="463"/>
                  <a:pt x="149" y="463"/>
                </a:cubicBezTo>
                <a:cubicBezTo>
                  <a:pt x="170" y="463"/>
                  <a:pt x="195" y="452"/>
                  <a:pt x="208" y="436"/>
                </a:cubicBezTo>
                <a:cubicBezTo>
                  <a:pt x="209" y="435"/>
                  <a:pt x="210" y="434"/>
                  <a:pt x="211" y="432"/>
                </a:cubicBezTo>
                <a:cubicBezTo>
                  <a:pt x="241" y="475"/>
                  <a:pt x="294" y="493"/>
                  <a:pt x="347" y="501"/>
                </a:cubicBezTo>
                <a:cubicBezTo>
                  <a:pt x="388" y="508"/>
                  <a:pt x="434" y="509"/>
                  <a:pt x="468" y="484"/>
                </a:cubicBezTo>
                <a:cubicBezTo>
                  <a:pt x="468" y="485"/>
                  <a:pt x="469" y="485"/>
                  <a:pt x="469" y="485"/>
                </a:cubicBezTo>
                <a:cubicBezTo>
                  <a:pt x="480" y="492"/>
                  <a:pt x="491" y="496"/>
                  <a:pt x="502" y="498"/>
                </a:cubicBezTo>
                <a:cubicBezTo>
                  <a:pt x="502" y="498"/>
                  <a:pt x="502" y="499"/>
                  <a:pt x="502" y="499"/>
                </a:cubicBezTo>
                <a:cubicBezTo>
                  <a:pt x="503" y="499"/>
                  <a:pt x="503" y="499"/>
                  <a:pt x="503" y="499"/>
                </a:cubicBezTo>
                <a:cubicBezTo>
                  <a:pt x="504" y="500"/>
                  <a:pt x="504" y="500"/>
                  <a:pt x="505" y="501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2"/>
                  <a:pt x="508" y="503"/>
                  <a:pt x="510" y="504"/>
                </a:cubicBezTo>
                <a:cubicBezTo>
                  <a:pt x="510" y="504"/>
                  <a:pt x="510" y="504"/>
                  <a:pt x="511" y="505"/>
                </a:cubicBezTo>
                <a:cubicBezTo>
                  <a:pt x="511" y="505"/>
                  <a:pt x="512" y="505"/>
                  <a:pt x="512" y="506"/>
                </a:cubicBezTo>
                <a:cubicBezTo>
                  <a:pt x="513" y="506"/>
                  <a:pt x="513" y="506"/>
                  <a:pt x="514" y="507"/>
                </a:cubicBezTo>
                <a:cubicBezTo>
                  <a:pt x="514" y="507"/>
                  <a:pt x="515" y="507"/>
                  <a:pt x="515" y="507"/>
                </a:cubicBezTo>
                <a:cubicBezTo>
                  <a:pt x="516" y="508"/>
                  <a:pt x="516" y="508"/>
                  <a:pt x="517" y="508"/>
                </a:cubicBezTo>
                <a:cubicBezTo>
                  <a:pt x="518" y="509"/>
                  <a:pt x="518" y="509"/>
                  <a:pt x="519" y="509"/>
                </a:cubicBezTo>
                <a:cubicBezTo>
                  <a:pt x="519" y="509"/>
                  <a:pt x="520" y="510"/>
                  <a:pt x="520" y="510"/>
                </a:cubicBezTo>
                <a:cubicBezTo>
                  <a:pt x="521" y="510"/>
                  <a:pt x="522" y="510"/>
                  <a:pt x="522" y="511"/>
                </a:cubicBezTo>
                <a:cubicBezTo>
                  <a:pt x="523" y="511"/>
                  <a:pt x="523" y="511"/>
                  <a:pt x="524" y="511"/>
                </a:cubicBezTo>
                <a:cubicBezTo>
                  <a:pt x="525" y="512"/>
                  <a:pt x="525" y="512"/>
                  <a:pt x="526" y="512"/>
                </a:cubicBezTo>
                <a:cubicBezTo>
                  <a:pt x="526" y="512"/>
                  <a:pt x="527" y="512"/>
                  <a:pt x="528" y="513"/>
                </a:cubicBezTo>
                <a:cubicBezTo>
                  <a:pt x="528" y="513"/>
                  <a:pt x="529" y="513"/>
                  <a:pt x="530" y="513"/>
                </a:cubicBezTo>
                <a:cubicBezTo>
                  <a:pt x="530" y="514"/>
                  <a:pt x="531" y="514"/>
                  <a:pt x="532" y="514"/>
                </a:cubicBezTo>
                <a:cubicBezTo>
                  <a:pt x="532" y="514"/>
                  <a:pt x="533" y="514"/>
                  <a:pt x="534" y="515"/>
                </a:cubicBezTo>
                <a:cubicBezTo>
                  <a:pt x="534" y="515"/>
                  <a:pt x="535" y="515"/>
                  <a:pt x="536" y="515"/>
                </a:cubicBezTo>
                <a:cubicBezTo>
                  <a:pt x="537" y="515"/>
                  <a:pt x="537" y="515"/>
                  <a:pt x="538" y="516"/>
                </a:cubicBezTo>
                <a:cubicBezTo>
                  <a:pt x="539" y="516"/>
                  <a:pt x="539" y="516"/>
                  <a:pt x="540" y="516"/>
                </a:cubicBezTo>
                <a:cubicBezTo>
                  <a:pt x="541" y="516"/>
                  <a:pt x="542" y="516"/>
                  <a:pt x="542" y="517"/>
                </a:cubicBezTo>
                <a:cubicBezTo>
                  <a:pt x="543" y="517"/>
                  <a:pt x="544" y="517"/>
                  <a:pt x="545" y="517"/>
                </a:cubicBezTo>
                <a:cubicBezTo>
                  <a:pt x="545" y="517"/>
                  <a:pt x="546" y="517"/>
                  <a:pt x="547" y="517"/>
                </a:cubicBezTo>
                <a:cubicBezTo>
                  <a:pt x="548" y="518"/>
                  <a:pt x="549" y="518"/>
                  <a:pt x="550" y="518"/>
                </a:cubicBezTo>
                <a:cubicBezTo>
                  <a:pt x="550" y="518"/>
                  <a:pt x="551" y="518"/>
                  <a:pt x="551" y="518"/>
                </a:cubicBezTo>
                <a:cubicBezTo>
                  <a:pt x="552" y="518"/>
                  <a:pt x="552" y="518"/>
                  <a:pt x="552" y="518"/>
                </a:cubicBezTo>
                <a:cubicBezTo>
                  <a:pt x="566" y="534"/>
                  <a:pt x="587" y="541"/>
                  <a:pt x="607" y="534"/>
                </a:cubicBezTo>
                <a:cubicBezTo>
                  <a:pt x="607" y="534"/>
                  <a:pt x="608" y="534"/>
                  <a:pt x="608" y="535"/>
                </a:cubicBezTo>
                <a:cubicBezTo>
                  <a:pt x="609" y="535"/>
                  <a:pt x="610" y="536"/>
                  <a:pt x="611" y="536"/>
                </a:cubicBezTo>
                <a:cubicBezTo>
                  <a:pt x="611" y="536"/>
                  <a:pt x="612" y="536"/>
                  <a:pt x="612" y="536"/>
                </a:cubicBezTo>
                <a:cubicBezTo>
                  <a:pt x="613" y="537"/>
                  <a:pt x="614" y="537"/>
                  <a:pt x="616" y="538"/>
                </a:cubicBezTo>
                <a:cubicBezTo>
                  <a:pt x="616" y="538"/>
                  <a:pt x="617" y="538"/>
                  <a:pt x="617" y="538"/>
                </a:cubicBezTo>
                <a:cubicBezTo>
                  <a:pt x="618" y="539"/>
                  <a:pt x="619" y="539"/>
                  <a:pt x="620" y="539"/>
                </a:cubicBezTo>
                <a:cubicBezTo>
                  <a:pt x="620" y="540"/>
                  <a:pt x="621" y="540"/>
                  <a:pt x="621" y="540"/>
                </a:cubicBezTo>
                <a:cubicBezTo>
                  <a:pt x="622" y="540"/>
                  <a:pt x="623" y="540"/>
                  <a:pt x="624" y="541"/>
                </a:cubicBezTo>
                <a:cubicBezTo>
                  <a:pt x="624" y="541"/>
                  <a:pt x="625" y="541"/>
                  <a:pt x="625" y="541"/>
                </a:cubicBezTo>
                <a:cubicBezTo>
                  <a:pt x="626" y="541"/>
                  <a:pt x="627" y="542"/>
                  <a:pt x="629" y="542"/>
                </a:cubicBezTo>
                <a:cubicBezTo>
                  <a:pt x="629" y="542"/>
                  <a:pt x="629" y="542"/>
                  <a:pt x="630" y="542"/>
                </a:cubicBezTo>
                <a:cubicBezTo>
                  <a:pt x="631" y="543"/>
                  <a:pt x="631" y="543"/>
                  <a:pt x="632" y="543"/>
                </a:cubicBezTo>
                <a:cubicBezTo>
                  <a:pt x="633" y="543"/>
                  <a:pt x="633" y="543"/>
                  <a:pt x="634" y="543"/>
                </a:cubicBezTo>
                <a:cubicBezTo>
                  <a:pt x="634" y="543"/>
                  <a:pt x="635" y="543"/>
                  <a:pt x="636" y="544"/>
                </a:cubicBezTo>
                <a:cubicBezTo>
                  <a:pt x="636" y="544"/>
                  <a:pt x="637" y="544"/>
                  <a:pt x="637" y="544"/>
                </a:cubicBezTo>
                <a:cubicBezTo>
                  <a:pt x="638" y="544"/>
                  <a:pt x="639" y="544"/>
                  <a:pt x="641" y="544"/>
                </a:cubicBezTo>
                <a:cubicBezTo>
                  <a:pt x="641" y="544"/>
                  <a:pt x="641" y="544"/>
                  <a:pt x="642" y="544"/>
                </a:cubicBezTo>
                <a:cubicBezTo>
                  <a:pt x="643" y="544"/>
                  <a:pt x="643" y="545"/>
                  <a:pt x="644" y="545"/>
                </a:cubicBezTo>
                <a:cubicBezTo>
                  <a:pt x="644" y="545"/>
                  <a:pt x="645" y="545"/>
                  <a:pt x="645" y="545"/>
                </a:cubicBezTo>
                <a:cubicBezTo>
                  <a:pt x="646" y="545"/>
                  <a:pt x="647" y="545"/>
                  <a:pt x="647" y="545"/>
                </a:cubicBezTo>
                <a:cubicBezTo>
                  <a:pt x="648" y="545"/>
                  <a:pt x="648" y="545"/>
                  <a:pt x="649" y="545"/>
                </a:cubicBezTo>
                <a:cubicBezTo>
                  <a:pt x="650" y="545"/>
                  <a:pt x="651" y="545"/>
                  <a:pt x="651" y="545"/>
                </a:cubicBezTo>
                <a:cubicBezTo>
                  <a:pt x="652" y="545"/>
                  <a:pt x="653" y="545"/>
                  <a:pt x="653" y="545"/>
                </a:cubicBezTo>
                <a:cubicBezTo>
                  <a:pt x="654" y="545"/>
                  <a:pt x="654" y="545"/>
                  <a:pt x="655" y="545"/>
                </a:cubicBezTo>
                <a:cubicBezTo>
                  <a:pt x="655" y="545"/>
                  <a:pt x="656" y="544"/>
                  <a:pt x="657" y="544"/>
                </a:cubicBezTo>
                <a:cubicBezTo>
                  <a:pt x="657" y="544"/>
                  <a:pt x="658" y="544"/>
                  <a:pt x="658" y="544"/>
                </a:cubicBezTo>
                <a:cubicBezTo>
                  <a:pt x="658" y="544"/>
                  <a:pt x="659" y="544"/>
                  <a:pt x="659" y="544"/>
                </a:cubicBezTo>
                <a:cubicBezTo>
                  <a:pt x="661" y="545"/>
                  <a:pt x="663" y="545"/>
                  <a:pt x="665" y="546"/>
                </a:cubicBezTo>
                <a:cubicBezTo>
                  <a:pt x="666" y="546"/>
                  <a:pt x="667" y="547"/>
                  <a:pt x="668" y="547"/>
                </a:cubicBezTo>
                <a:cubicBezTo>
                  <a:pt x="672" y="548"/>
                  <a:pt x="677" y="549"/>
                  <a:pt x="682" y="550"/>
                </a:cubicBezTo>
                <a:cubicBezTo>
                  <a:pt x="690" y="551"/>
                  <a:pt x="698" y="551"/>
                  <a:pt x="707" y="550"/>
                </a:cubicBezTo>
                <a:cubicBezTo>
                  <a:pt x="707" y="550"/>
                  <a:pt x="707" y="550"/>
                  <a:pt x="707" y="550"/>
                </a:cubicBezTo>
                <a:cubicBezTo>
                  <a:pt x="708" y="550"/>
                  <a:pt x="710" y="550"/>
                  <a:pt x="711" y="550"/>
                </a:cubicBezTo>
                <a:cubicBezTo>
                  <a:pt x="711" y="549"/>
                  <a:pt x="712" y="549"/>
                  <a:pt x="712" y="549"/>
                </a:cubicBezTo>
                <a:cubicBezTo>
                  <a:pt x="713" y="549"/>
                  <a:pt x="714" y="549"/>
                  <a:pt x="715" y="549"/>
                </a:cubicBezTo>
                <a:cubicBezTo>
                  <a:pt x="715" y="549"/>
                  <a:pt x="715" y="549"/>
                  <a:pt x="716" y="549"/>
                </a:cubicBezTo>
                <a:cubicBezTo>
                  <a:pt x="717" y="548"/>
                  <a:pt x="717" y="548"/>
                  <a:pt x="718" y="548"/>
                </a:cubicBezTo>
                <a:cubicBezTo>
                  <a:pt x="719" y="548"/>
                  <a:pt x="719" y="548"/>
                  <a:pt x="720" y="548"/>
                </a:cubicBezTo>
                <a:cubicBezTo>
                  <a:pt x="720" y="547"/>
                  <a:pt x="721" y="547"/>
                  <a:pt x="722" y="547"/>
                </a:cubicBezTo>
                <a:cubicBezTo>
                  <a:pt x="722" y="547"/>
                  <a:pt x="723" y="547"/>
                  <a:pt x="723" y="547"/>
                </a:cubicBezTo>
                <a:cubicBezTo>
                  <a:pt x="724" y="546"/>
                  <a:pt x="725" y="546"/>
                  <a:pt x="725" y="546"/>
                </a:cubicBezTo>
                <a:cubicBezTo>
                  <a:pt x="726" y="546"/>
                  <a:pt x="726" y="545"/>
                  <a:pt x="726" y="545"/>
                </a:cubicBezTo>
                <a:cubicBezTo>
                  <a:pt x="727" y="545"/>
                  <a:pt x="728" y="545"/>
                  <a:pt x="729" y="544"/>
                </a:cubicBezTo>
                <a:cubicBezTo>
                  <a:pt x="729" y="544"/>
                  <a:pt x="729" y="544"/>
                  <a:pt x="730" y="544"/>
                </a:cubicBezTo>
                <a:cubicBezTo>
                  <a:pt x="731" y="543"/>
                  <a:pt x="731" y="543"/>
                  <a:pt x="732" y="543"/>
                </a:cubicBezTo>
                <a:cubicBezTo>
                  <a:pt x="733" y="543"/>
                  <a:pt x="733" y="542"/>
                  <a:pt x="733" y="542"/>
                </a:cubicBezTo>
                <a:cubicBezTo>
                  <a:pt x="789" y="513"/>
                  <a:pt x="804" y="411"/>
                  <a:pt x="768" y="341"/>
                </a:cubicBezTo>
                <a:cubicBezTo>
                  <a:pt x="764" y="332"/>
                  <a:pt x="757" y="321"/>
                  <a:pt x="749" y="312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6152401" y="4576204"/>
            <a:ext cx="2187896" cy="1788418"/>
            <a:chOff x="836613" y="8345488"/>
            <a:chExt cx="3573463" cy="2921000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1538288" y="8345488"/>
              <a:ext cx="2871788" cy="2921000"/>
            </a:xfrm>
            <a:custGeom>
              <a:avLst/>
              <a:gdLst>
                <a:gd name="T0" fmla="*/ 601 w 676"/>
                <a:gd name="T1" fmla="*/ 571 h 687"/>
                <a:gd name="T2" fmla="*/ 638 w 676"/>
                <a:gd name="T3" fmla="*/ 586 h 687"/>
                <a:gd name="T4" fmla="*/ 649 w 676"/>
                <a:gd name="T5" fmla="*/ 537 h 687"/>
                <a:gd name="T6" fmla="*/ 595 w 676"/>
                <a:gd name="T7" fmla="*/ 435 h 687"/>
                <a:gd name="T8" fmla="*/ 563 w 676"/>
                <a:gd name="T9" fmla="*/ 351 h 687"/>
                <a:gd name="T10" fmla="*/ 550 w 676"/>
                <a:gd name="T11" fmla="*/ 266 h 687"/>
                <a:gd name="T12" fmla="*/ 588 w 676"/>
                <a:gd name="T13" fmla="*/ 216 h 687"/>
                <a:gd name="T14" fmla="*/ 594 w 676"/>
                <a:gd name="T15" fmla="*/ 303 h 687"/>
                <a:gd name="T16" fmla="*/ 601 w 676"/>
                <a:gd name="T17" fmla="*/ 288 h 687"/>
                <a:gd name="T18" fmla="*/ 608 w 676"/>
                <a:gd name="T19" fmla="*/ 247 h 687"/>
                <a:gd name="T20" fmla="*/ 610 w 676"/>
                <a:gd name="T21" fmla="*/ 277 h 687"/>
                <a:gd name="T22" fmla="*/ 659 w 676"/>
                <a:gd name="T23" fmla="*/ 201 h 687"/>
                <a:gd name="T24" fmla="*/ 642 w 676"/>
                <a:gd name="T25" fmla="*/ 133 h 687"/>
                <a:gd name="T26" fmla="*/ 567 w 676"/>
                <a:gd name="T27" fmla="*/ 148 h 687"/>
                <a:gd name="T28" fmla="*/ 505 w 676"/>
                <a:gd name="T29" fmla="*/ 152 h 687"/>
                <a:gd name="T30" fmla="*/ 512 w 676"/>
                <a:gd name="T31" fmla="*/ 123 h 687"/>
                <a:gd name="T32" fmla="*/ 499 w 676"/>
                <a:gd name="T33" fmla="*/ 82 h 687"/>
                <a:gd name="T34" fmla="*/ 499 w 676"/>
                <a:gd name="T35" fmla="*/ 59 h 687"/>
                <a:gd name="T36" fmla="*/ 480 w 676"/>
                <a:gd name="T37" fmla="*/ 14 h 687"/>
                <a:gd name="T38" fmla="*/ 376 w 676"/>
                <a:gd name="T39" fmla="*/ 57 h 687"/>
                <a:gd name="T40" fmla="*/ 379 w 676"/>
                <a:gd name="T41" fmla="*/ 106 h 687"/>
                <a:gd name="T42" fmla="*/ 380 w 676"/>
                <a:gd name="T43" fmla="*/ 160 h 687"/>
                <a:gd name="T44" fmla="*/ 335 w 676"/>
                <a:gd name="T45" fmla="*/ 175 h 687"/>
                <a:gd name="T46" fmla="*/ 269 w 676"/>
                <a:gd name="T47" fmla="*/ 178 h 687"/>
                <a:gd name="T48" fmla="*/ 188 w 676"/>
                <a:gd name="T49" fmla="*/ 176 h 687"/>
                <a:gd name="T50" fmla="*/ 172 w 676"/>
                <a:gd name="T51" fmla="*/ 200 h 687"/>
                <a:gd name="T52" fmla="*/ 132 w 676"/>
                <a:gd name="T53" fmla="*/ 211 h 687"/>
                <a:gd name="T54" fmla="*/ 106 w 676"/>
                <a:gd name="T55" fmla="*/ 242 h 687"/>
                <a:gd name="T56" fmla="*/ 82 w 676"/>
                <a:gd name="T57" fmla="*/ 242 h 687"/>
                <a:gd name="T58" fmla="*/ 3 w 676"/>
                <a:gd name="T59" fmla="*/ 336 h 687"/>
                <a:gd name="T60" fmla="*/ 68 w 676"/>
                <a:gd name="T61" fmla="*/ 419 h 687"/>
                <a:gd name="T62" fmla="*/ 141 w 676"/>
                <a:gd name="T63" fmla="*/ 388 h 687"/>
                <a:gd name="T64" fmla="*/ 186 w 676"/>
                <a:gd name="T65" fmla="*/ 344 h 687"/>
                <a:gd name="T66" fmla="*/ 205 w 676"/>
                <a:gd name="T67" fmla="*/ 286 h 687"/>
                <a:gd name="T68" fmla="*/ 273 w 676"/>
                <a:gd name="T69" fmla="*/ 288 h 687"/>
                <a:gd name="T70" fmla="*/ 228 w 676"/>
                <a:gd name="T71" fmla="*/ 327 h 687"/>
                <a:gd name="T72" fmla="*/ 295 w 676"/>
                <a:gd name="T73" fmla="*/ 304 h 687"/>
                <a:gd name="T74" fmla="*/ 322 w 676"/>
                <a:gd name="T75" fmla="*/ 323 h 687"/>
                <a:gd name="T76" fmla="*/ 356 w 676"/>
                <a:gd name="T77" fmla="*/ 337 h 687"/>
                <a:gd name="T78" fmla="*/ 356 w 676"/>
                <a:gd name="T79" fmla="*/ 362 h 687"/>
                <a:gd name="T80" fmla="*/ 383 w 676"/>
                <a:gd name="T81" fmla="*/ 403 h 687"/>
                <a:gd name="T82" fmla="*/ 363 w 676"/>
                <a:gd name="T83" fmla="*/ 456 h 687"/>
                <a:gd name="T84" fmla="*/ 328 w 676"/>
                <a:gd name="T85" fmla="*/ 507 h 687"/>
                <a:gd name="T86" fmla="*/ 354 w 676"/>
                <a:gd name="T87" fmla="*/ 538 h 687"/>
                <a:gd name="T88" fmla="*/ 268 w 676"/>
                <a:gd name="T89" fmla="*/ 588 h 687"/>
                <a:gd name="T90" fmla="*/ 353 w 676"/>
                <a:gd name="T91" fmla="*/ 675 h 687"/>
                <a:gd name="T92" fmla="*/ 352 w 676"/>
                <a:gd name="T93" fmla="*/ 589 h 687"/>
                <a:gd name="T94" fmla="*/ 397 w 676"/>
                <a:gd name="T95" fmla="*/ 591 h 687"/>
                <a:gd name="T96" fmla="*/ 495 w 676"/>
                <a:gd name="T97" fmla="*/ 526 h 687"/>
                <a:gd name="T98" fmla="*/ 549 w 676"/>
                <a:gd name="T99" fmla="*/ 544 h 687"/>
                <a:gd name="T100" fmla="*/ 562 w 676"/>
                <a:gd name="T101" fmla="*/ 658 h 687"/>
                <a:gd name="T102" fmla="*/ 668 w 676"/>
                <a:gd name="T103" fmla="*/ 670 h 687"/>
                <a:gd name="T104" fmla="*/ 128 w 676"/>
                <a:gd name="T105" fmla="*/ 257 h 687"/>
                <a:gd name="T106" fmla="*/ 148 w 676"/>
                <a:gd name="T107" fmla="*/ 211 h 687"/>
                <a:gd name="T108" fmla="*/ 190 w 676"/>
                <a:gd name="T109" fmla="*/ 282 h 687"/>
                <a:gd name="T110" fmla="*/ 164 w 676"/>
                <a:gd name="T111" fmla="*/ 303 h 687"/>
                <a:gd name="T112" fmla="*/ 194 w 676"/>
                <a:gd name="T113" fmla="*/ 268 h 687"/>
                <a:gd name="T114" fmla="*/ 216 w 676"/>
                <a:gd name="T115" fmla="*/ 26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6" h="687">
                  <a:moveTo>
                    <a:pt x="666" y="651"/>
                  </a:moveTo>
                  <a:cubicBezTo>
                    <a:pt x="657" y="646"/>
                    <a:pt x="647" y="642"/>
                    <a:pt x="637" y="637"/>
                  </a:cubicBezTo>
                  <a:cubicBezTo>
                    <a:pt x="629" y="632"/>
                    <a:pt x="623" y="622"/>
                    <a:pt x="616" y="615"/>
                  </a:cubicBezTo>
                  <a:cubicBezTo>
                    <a:pt x="613" y="611"/>
                    <a:pt x="609" y="608"/>
                    <a:pt x="606" y="603"/>
                  </a:cubicBezTo>
                  <a:cubicBezTo>
                    <a:pt x="604" y="600"/>
                    <a:pt x="603" y="595"/>
                    <a:pt x="602" y="591"/>
                  </a:cubicBezTo>
                  <a:cubicBezTo>
                    <a:pt x="600" y="585"/>
                    <a:pt x="601" y="577"/>
                    <a:pt x="601" y="571"/>
                  </a:cubicBezTo>
                  <a:cubicBezTo>
                    <a:pt x="602" y="564"/>
                    <a:pt x="602" y="557"/>
                    <a:pt x="603" y="550"/>
                  </a:cubicBezTo>
                  <a:cubicBezTo>
                    <a:pt x="607" y="553"/>
                    <a:pt x="611" y="557"/>
                    <a:pt x="615" y="560"/>
                  </a:cubicBezTo>
                  <a:cubicBezTo>
                    <a:pt x="617" y="562"/>
                    <a:pt x="620" y="563"/>
                    <a:pt x="622" y="565"/>
                  </a:cubicBezTo>
                  <a:cubicBezTo>
                    <a:pt x="625" y="567"/>
                    <a:pt x="626" y="567"/>
                    <a:pt x="628" y="570"/>
                  </a:cubicBezTo>
                  <a:cubicBezTo>
                    <a:pt x="631" y="572"/>
                    <a:pt x="632" y="576"/>
                    <a:pt x="634" y="579"/>
                  </a:cubicBezTo>
                  <a:cubicBezTo>
                    <a:pt x="635" y="581"/>
                    <a:pt x="635" y="586"/>
                    <a:pt x="638" y="586"/>
                  </a:cubicBezTo>
                  <a:cubicBezTo>
                    <a:pt x="642" y="582"/>
                    <a:pt x="642" y="570"/>
                    <a:pt x="641" y="565"/>
                  </a:cubicBezTo>
                  <a:cubicBezTo>
                    <a:pt x="640" y="560"/>
                    <a:pt x="640" y="551"/>
                    <a:pt x="637" y="548"/>
                  </a:cubicBezTo>
                  <a:cubicBezTo>
                    <a:pt x="639" y="552"/>
                    <a:pt x="643" y="555"/>
                    <a:pt x="647" y="557"/>
                  </a:cubicBezTo>
                  <a:cubicBezTo>
                    <a:pt x="650" y="559"/>
                    <a:pt x="654" y="563"/>
                    <a:pt x="658" y="562"/>
                  </a:cubicBezTo>
                  <a:cubicBezTo>
                    <a:pt x="658" y="558"/>
                    <a:pt x="655" y="553"/>
                    <a:pt x="654" y="549"/>
                  </a:cubicBezTo>
                  <a:cubicBezTo>
                    <a:pt x="652" y="545"/>
                    <a:pt x="650" y="541"/>
                    <a:pt x="649" y="537"/>
                  </a:cubicBezTo>
                  <a:cubicBezTo>
                    <a:pt x="645" y="528"/>
                    <a:pt x="642" y="519"/>
                    <a:pt x="641" y="510"/>
                  </a:cubicBezTo>
                  <a:cubicBezTo>
                    <a:pt x="640" y="502"/>
                    <a:pt x="642" y="495"/>
                    <a:pt x="642" y="488"/>
                  </a:cubicBezTo>
                  <a:cubicBezTo>
                    <a:pt x="642" y="482"/>
                    <a:pt x="643" y="472"/>
                    <a:pt x="639" y="468"/>
                  </a:cubicBezTo>
                  <a:cubicBezTo>
                    <a:pt x="634" y="464"/>
                    <a:pt x="627" y="461"/>
                    <a:pt x="622" y="457"/>
                  </a:cubicBezTo>
                  <a:cubicBezTo>
                    <a:pt x="618" y="454"/>
                    <a:pt x="616" y="449"/>
                    <a:pt x="611" y="446"/>
                  </a:cubicBezTo>
                  <a:cubicBezTo>
                    <a:pt x="606" y="441"/>
                    <a:pt x="601" y="439"/>
                    <a:pt x="595" y="435"/>
                  </a:cubicBezTo>
                  <a:cubicBezTo>
                    <a:pt x="589" y="432"/>
                    <a:pt x="585" y="426"/>
                    <a:pt x="582" y="421"/>
                  </a:cubicBezTo>
                  <a:cubicBezTo>
                    <a:pt x="578" y="414"/>
                    <a:pt x="574" y="408"/>
                    <a:pt x="571" y="401"/>
                  </a:cubicBezTo>
                  <a:cubicBezTo>
                    <a:pt x="568" y="397"/>
                    <a:pt x="565" y="392"/>
                    <a:pt x="563" y="388"/>
                  </a:cubicBezTo>
                  <a:cubicBezTo>
                    <a:pt x="561" y="384"/>
                    <a:pt x="561" y="379"/>
                    <a:pt x="561" y="375"/>
                  </a:cubicBezTo>
                  <a:cubicBezTo>
                    <a:pt x="560" y="370"/>
                    <a:pt x="562" y="366"/>
                    <a:pt x="563" y="362"/>
                  </a:cubicBezTo>
                  <a:cubicBezTo>
                    <a:pt x="563" y="358"/>
                    <a:pt x="562" y="354"/>
                    <a:pt x="563" y="351"/>
                  </a:cubicBezTo>
                  <a:cubicBezTo>
                    <a:pt x="563" y="347"/>
                    <a:pt x="562" y="343"/>
                    <a:pt x="562" y="339"/>
                  </a:cubicBezTo>
                  <a:cubicBezTo>
                    <a:pt x="560" y="327"/>
                    <a:pt x="560" y="316"/>
                    <a:pt x="557" y="304"/>
                  </a:cubicBezTo>
                  <a:cubicBezTo>
                    <a:pt x="556" y="300"/>
                    <a:pt x="555" y="296"/>
                    <a:pt x="554" y="291"/>
                  </a:cubicBezTo>
                  <a:cubicBezTo>
                    <a:pt x="552" y="288"/>
                    <a:pt x="551" y="285"/>
                    <a:pt x="549" y="282"/>
                  </a:cubicBezTo>
                  <a:cubicBezTo>
                    <a:pt x="548" y="279"/>
                    <a:pt x="547" y="274"/>
                    <a:pt x="547" y="271"/>
                  </a:cubicBezTo>
                  <a:cubicBezTo>
                    <a:pt x="548" y="269"/>
                    <a:pt x="549" y="268"/>
                    <a:pt x="550" y="266"/>
                  </a:cubicBezTo>
                  <a:cubicBezTo>
                    <a:pt x="554" y="270"/>
                    <a:pt x="557" y="271"/>
                    <a:pt x="560" y="265"/>
                  </a:cubicBezTo>
                  <a:cubicBezTo>
                    <a:pt x="562" y="260"/>
                    <a:pt x="565" y="255"/>
                    <a:pt x="567" y="250"/>
                  </a:cubicBezTo>
                  <a:cubicBezTo>
                    <a:pt x="568" y="248"/>
                    <a:pt x="569" y="240"/>
                    <a:pt x="571" y="240"/>
                  </a:cubicBezTo>
                  <a:cubicBezTo>
                    <a:pt x="573" y="239"/>
                    <a:pt x="573" y="242"/>
                    <a:pt x="574" y="242"/>
                  </a:cubicBezTo>
                  <a:cubicBezTo>
                    <a:pt x="576" y="242"/>
                    <a:pt x="576" y="239"/>
                    <a:pt x="577" y="238"/>
                  </a:cubicBezTo>
                  <a:cubicBezTo>
                    <a:pt x="580" y="230"/>
                    <a:pt x="582" y="220"/>
                    <a:pt x="588" y="216"/>
                  </a:cubicBezTo>
                  <a:cubicBezTo>
                    <a:pt x="592" y="221"/>
                    <a:pt x="578" y="240"/>
                    <a:pt x="591" y="239"/>
                  </a:cubicBezTo>
                  <a:cubicBezTo>
                    <a:pt x="592" y="243"/>
                    <a:pt x="592" y="250"/>
                    <a:pt x="592" y="254"/>
                  </a:cubicBezTo>
                  <a:cubicBezTo>
                    <a:pt x="591" y="260"/>
                    <a:pt x="591" y="265"/>
                    <a:pt x="590" y="271"/>
                  </a:cubicBezTo>
                  <a:cubicBezTo>
                    <a:pt x="590" y="278"/>
                    <a:pt x="591" y="284"/>
                    <a:pt x="589" y="290"/>
                  </a:cubicBezTo>
                  <a:cubicBezTo>
                    <a:pt x="588" y="293"/>
                    <a:pt x="585" y="296"/>
                    <a:pt x="587" y="299"/>
                  </a:cubicBezTo>
                  <a:cubicBezTo>
                    <a:pt x="589" y="302"/>
                    <a:pt x="592" y="300"/>
                    <a:pt x="594" y="303"/>
                  </a:cubicBezTo>
                  <a:cubicBezTo>
                    <a:pt x="596" y="306"/>
                    <a:pt x="596" y="309"/>
                    <a:pt x="596" y="313"/>
                  </a:cubicBezTo>
                  <a:cubicBezTo>
                    <a:pt x="597" y="314"/>
                    <a:pt x="597" y="316"/>
                    <a:pt x="597" y="318"/>
                  </a:cubicBezTo>
                  <a:cubicBezTo>
                    <a:pt x="597" y="320"/>
                    <a:pt x="596" y="321"/>
                    <a:pt x="596" y="323"/>
                  </a:cubicBezTo>
                  <a:cubicBezTo>
                    <a:pt x="599" y="322"/>
                    <a:pt x="604" y="317"/>
                    <a:pt x="604" y="314"/>
                  </a:cubicBezTo>
                  <a:cubicBezTo>
                    <a:pt x="605" y="310"/>
                    <a:pt x="603" y="303"/>
                    <a:pt x="603" y="299"/>
                  </a:cubicBezTo>
                  <a:cubicBezTo>
                    <a:pt x="603" y="295"/>
                    <a:pt x="603" y="291"/>
                    <a:pt x="601" y="288"/>
                  </a:cubicBezTo>
                  <a:cubicBezTo>
                    <a:pt x="600" y="286"/>
                    <a:pt x="599" y="286"/>
                    <a:pt x="598" y="284"/>
                  </a:cubicBezTo>
                  <a:cubicBezTo>
                    <a:pt x="598" y="282"/>
                    <a:pt x="598" y="279"/>
                    <a:pt x="598" y="277"/>
                  </a:cubicBezTo>
                  <a:cubicBezTo>
                    <a:pt x="598" y="275"/>
                    <a:pt x="598" y="273"/>
                    <a:pt x="598" y="271"/>
                  </a:cubicBezTo>
                  <a:cubicBezTo>
                    <a:pt x="599" y="269"/>
                    <a:pt x="598" y="266"/>
                    <a:pt x="598" y="264"/>
                  </a:cubicBezTo>
                  <a:cubicBezTo>
                    <a:pt x="598" y="259"/>
                    <a:pt x="599" y="252"/>
                    <a:pt x="603" y="249"/>
                  </a:cubicBezTo>
                  <a:cubicBezTo>
                    <a:pt x="604" y="248"/>
                    <a:pt x="606" y="248"/>
                    <a:pt x="608" y="247"/>
                  </a:cubicBezTo>
                  <a:cubicBezTo>
                    <a:pt x="611" y="246"/>
                    <a:pt x="613" y="244"/>
                    <a:pt x="615" y="241"/>
                  </a:cubicBezTo>
                  <a:cubicBezTo>
                    <a:pt x="618" y="238"/>
                    <a:pt x="620" y="234"/>
                    <a:pt x="622" y="229"/>
                  </a:cubicBezTo>
                  <a:cubicBezTo>
                    <a:pt x="623" y="227"/>
                    <a:pt x="625" y="225"/>
                    <a:pt x="625" y="223"/>
                  </a:cubicBezTo>
                  <a:cubicBezTo>
                    <a:pt x="625" y="234"/>
                    <a:pt x="622" y="243"/>
                    <a:pt x="620" y="254"/>
                  </a:cubicBezTo>
                  <a:cubicBezTo>
                    <a:pt x="619" y="260"/>
                    <a:pt x="617" y="265"/>
                    <a:pt x="614" y="270"/>
                  </a:cubicBezTo>
                  <a:cubicBezTo>
                    <a:pt x="613" y="272"/>
                    <a:pt x="612" y="275"/>
                    <a:pt x="610" y="277"/>
                  </a:cubicBezTo>
                  <a:cubicBezTo>
                    <a:pt x="612" y="276"/>
                    <a:pt x="614" y="275"/>
                    <a:pt x="616" y="274"/>
                  </a:cubicBezTo>
                  <a:cubicBezTo>
                    <a:pt x="619" y="272"/>
                    <a:pt x="622" y="269"/>
                    <a:pt x="625" y="266"/>
                  </a:cubicBezTo>
                  <a:cubicBezTo>
                    <a:pt x="632" y="259"/>
                    <a:pt x="638" y="250"/>
                    <a:pt x="642" y="240"/>
                  </a:cubicBezTo>
                  <a:cubicBezTo>
                    <a:pt x="644" y="236"/>
                    <a:pt x="646" y="232"/>
                    <a:pt x="647" y="228"/>
                  </a:cubicBezTo>
                  <a:cubicBezTo>
                    <a:pt x="649" y="224"/>
                    <a:pt x="649" y="221"/>
                    <a:pt x="651" y="218"/>
                  </a:cubicBezTo>
                  <a:cubicBezTo>
                    <a:pt x="654" y="212"/>
                    <a:pt x="655" y="206"/>
                    <a:pt x="659" y="201"/>
                  </a:cubicBezTo>
                  <a:cubicBezTo>
                    <a:pt x="662" y="195"/>
                    <a:pt x="668" y="191"/>
                    <a:pt x="672" y="186"/>
                  </a:cubicBezTo>
                  <a:cubicBezTo>
                    <a:pt x="676" y="180"/>
                    <a:pt x="676" y="172"/>
                    <a:pt x="674" y="165"/>
                  </a:cubicBezTo>
                  <a:cubicBezTo>
                    <a:pt x="673" y="158"/>
                    <a:pt x="672" y="150"/>
                    <a:pt x="671" y="143"/>
                  </a:cubicBezTo>
                  <a:cubicBezTo>
                    <a:pt x="670" y="140"/>
                    <a:pt x="669" y="136"/>
                    <a:pt x="666" y="134"/>
                  </a:cubicBezTo>
                  <a:cubicBezTo>
                    <a:pt x="663" y="132"/>
                    <a:pt x="658" y="131"/>
                    <a:pt x="655" y="131"/>
                  </a:cubicBezTo>
                  <a:cubicBezTo>
                    <a:pt x="651" y="131"/>
                    <a:pt x="646" y="133"/>
                    <a:pt x="642" y="133"/>
                  </a:cubicBezTo>
                  <a:cubicBezTo>
                    <a:pt x="639" y="133"/>
                    <a:pt x="636" y="132"/>
                    <a:pt x="632" y="132"/>
                  </a:cubicBezTo>
                  <a:cubicBezTo>
                    <a:pt x="621" y="133"/>
                    <a:pt x="608" y="132"/>
                    <a:pt x="599" y="139"/>
                  </a:cubicBezTo>
                  <a:cubicBezTo>
                    <a:pt x="596" y="141"/>
                    <a:pt x="594" y="144"/>
                    <a:pt x="591" y="145"/>
                  </a:cubicBezTo>
                  <a:cubicBezTo>
                    <a:pt x="590" y="145"/>
                    <a:pt x="588" y="146"/>
                    <a:pt x="587" y="146"/>
                  </a:cubicBezTo>
                  <a:cubicBezTo>
                    <a:pt x="585" y="145"/>
                    <a:pt x="585" y="145"/>
                    <a:pt x="583" y="144"/>
                  </a:cubicBezTo>
                  <a:cubicBezTo>
                    <a:pt x="578" y="144"/>
                    <a:pt x="571" y="146"/>
                    <a:pt x="567" y="148"/>
                  </a:cubicBezTo>
                  <a:cubicBezTo>
                    <a:pt x="562" y="150"/>
                    <a:pt x="557" y="154"/>
                    <a:pt x="552" y="156"/>
                  </a:cubicBezTo>
                  <a:cubicBezTo>
                    <a:pt x="550" y="157"/>
                    <a:pt x="548" y="159"/>
                    <a:pt x="545" y="160"/>
                  </a:cubicBezTo>
                  <a:cubicBezTo>
                    <a:pt x="543" y="161"/>
                    <a:pt x="540" y="161"/>
                    <a:pt x="537" y="161"/>
                  </a:cubicBezTo>
                  <a:cubicBezTo>
                    <a:pt x="532" y="161"/>
                    <a:pt x="527" y="162"/>
                    <a:pt x="521" y="163"/>
                  </a:cubicBezTo>
                  <a:cubicBezTo>
                    <a:pt x="520" y="162"/>
                    <a:pt x="519" y="162"/>
                    <a:pt x="518" y="162"/>
                  </a:cubicBezTo>
                  <a:cubicBezTo>
                    <a:pt x="513" y="161"/>
                    <a:pt x="507" y="158"/>
                    <a:pt x="505" y="152"/>
                  </a:cubicBezTo>
                  <a:cubicBezTo>
                    <a:pt x="504" y="151"/>
                    <a:pt x="504" y="149"/>
                    <a:pt x="504" y="148"/>
                  </a:cubicBezTo>
                  <a:cubicBezTo>
                    <a:pt x="504" y="146"/>
                    <a:pt x="503" y="145"/>
                    <a:pt x="503" y="144"/>
                  </a:cubicBezTo>
                  <a:cubicBezTo>
                    <a:pt x="502" y="143"/>
                    <a:pt x="502" y="143"/>
                    <a:pt x="502" y="142"/>
                  </a:cubicBezTo>
                  <a:cubicBezTo>
                    <a:pt x="503" y="140"/>
                    <a:pt x="504" y="139"/>
                    <a:pt x="505" y="137"/>
                  </a:cubicBezTo>
                  <a:cubicBezTo>
                    <a:pt x="507" y="133"/>
                    <a:pt x="509" y="130"/>
                    <a:pt x="510" y="127"/>
                  </a:cubicBezTo>
                  <a:cubicBezTo>
                    <a:pt x="510" y="126"/>
                    <a:pt x="511" y="124"/>
                    <a:pt x="512" y="123"/>
                  </a:cubicBezTo>
                  <a:cubicBezTo>
                    <a:pt x="512" y="120"/>
                    <a:pt x="511" y="117"/>
                    <a:pt x="511" y="115"/>
                  </a:cubicBezTo>
                  <a:cubicBezTo>
                    <a:pt x="511" y="113"/>
                    <a:pt x="511" y="110"/>
                    <a:pt x="510" y="108"/>
                  </a:cubicBezTo>
                  <a:cubicBezTo>
                    <a:pt x="510" y="107"/>
                    <a:pt x="508" y="106"/>
                    <a:pt x="508" y="104"/>
                  </a:cubicBezTo>
                  <a:cubicBezTo>
                    <a:pt x="507" y="102"/>
                    <a:pt x="507" y="101"/>
                    <a:pt x="506" y="99"/>
                  </a:cubicBezTo>
                  <a:cubicBezTo>
                    <a:pt x="504" y="97"/>
                    <a:pt x="504" y="96"/>
                    <a:pt x="503" y="94"/>
                  </a:cubicBezTo>
                  <a:cubicBezTo>
                    <a:pt x="502" y="90"/>
                    <a:pt x="500" y="86"/>
                    <a:pt x="499" y="82"/>
                  </a:cubicBezTo>
                  <a:cubicBezTo>
                    <a:pt x="499" y="79"/>
                    <a:pt x="498" y="75"/>
                    <a:pt x="498" y="71"/>
                  </a:cubicBezTo>
                  <a:cubicBezTo>
                    <a:pt x="498" y="70"/>
                    <a:pt x="498" y="68"/>
                    <a:pt x="498" y="66"/>
                  </a:cubicBezTo>
                  <a:cubicBezTo>
                    <a:pt x="498" y="66"/>
                    <a:pt x="499" y="65"/>
                    <a:pt x="499" y="64"/>
                  </a:cubicBezTo>
                  <a:cubicBezTo>
                    <a:pt x="499" y="64"/>
                    <a:pt x="499" y="64"/>
                    <a:pt x="499" y="63"/>
                  </a:cubicBezTo>
                  <a:cubicBezTo>
                    <a:pt x="499" y="62"/>
                    <a:pt x="499" y="61"/>
                    <a:pt x="499" y="60"/>
                  </a:cubicBezTo>
                  <a:cubicBezTo>
                    <a:pt x="499" y="60"/>
                    <a:pt x="499" y="59"/>
                    <a:pt x="499" y="59"/>
                  </a:cubicBezTo>
                  <a:cubicBezTo>
                    <a:pt x="499" y="59"/>
                    <a:pt x="499" y="58"/>
                    <a:pt x="499" y="58"/>
                  </a:cubicBezTo>
                  <a:cubicBezTo>
                    <a:pt x="500" y="57"/>
                    <a:pt x="500" y="55"/>
                    <a:pt x="500" y="54"/>
                  </a:cubicBezTo>
                  <a:cubicBezTo>
                    <a:pt x="501" y="51"/>
                    <a:pt x="502" y="50"/>
                    <a:pt x="501" y="46"/>
                  </a:cubicBezTo>
                  <a:cubicBezTo>
                    <a:pt x="500" y="44"/>
                    <a:pt x="500" y="42"/>
                    <a:pt x="499" y="40"/>
                  </a:cubicBezTo>
                  <a:cubicBezTo>
                    <a:pt x="497" y="34"/>
                    <a:pt x="494" y="30"/>
                    <a:pt x="490" y="25"/>
                  </a:cubicBezTo>
                  <a:cubicBezTo>
                    <a:pt x="486" y="21"/>
                    <a:pt x="484" y="17"/>
                    <a:pt x="480" y="14"/>
                  </a:cubicBezTo>
                  <a:cubicBezTo>
                    <a:pt x="475" y="9"/>
                    <a:pt x="470" y="6"/>
                    <a:pt x="463" y="4"/>
                  </a:cubicBezTo>
                  <a:cubicBezTo>
                    <a:pt x="451" y="1"/>
                    <a:pt x="435" y="0"/>
                    <a:pt x="422" y="4"/>
                  </a:cubicBezTo>
                  <a:cubicBezTo>
                    <a:pt x="411" y="7"/>
                    <a:pt x="400" y="10"/>
                    <a:pt x="392" y="20"/>
                  </a:cubicBezTo>
                  <a:cubicBezTo>
                    <a:pt x="389" y="24"/>
                    <a:pt x="386" y="28"/>
                    <a:pt x="384" y="33"/>
                  </a:cubicBezTo>
                  <a:cubicBezTo>
                    <a:pt x="379" y="38"/>
                    <a:pt x="375" y="45"/>
                    <a:pt x="376" y="51"/>
                  </a:cubicBezTo>
                  <a:cubicBezTo>
                    <a:pt x="376" y="53"/>
                    <a:pt x="376" y="55"/>
                    <a:pt x="376" y="57"/>
                  </a:cubicBezTo>
                  <a:cubicBezTo>
                    <a:pt x="376" y="59"/>
                    <a:pt x="375" y="61"/>
                    <a:pt x="376" y="63"/>
                  </a:cubicBezTo>
                  <a:cubicBezTo>
                    <a:pt x="376" y="68"/>
                    <a:pt x="377" y="72"/>
                    <a:pt x="377" y="77"/>
                  </a:cubicBezTo>
                  <a:cubicBezTo>
                    <a:pt x="378" y="81"/>
                    <a:pt x="378" y="85"/>
                    <a:pt x="378" y="89"/>
                  </a:cubicBezTo>
                  <a:cubicBezTo>
                    <a:pt x="379" y="90"/>
                    <a:pt x="379" y="92"/>
                    <a:pt x="379" y="94"/>
                  </a:cubicBezTo>
                  <a:cubicBezTo>
                    <a:pt x="379" y="97"/>
                    <a:pt x="378" y="98"/>
                    <a:pt x="378" y="101"/>
                  </a:cubicBezTo>
                  <a:cubicBezTo>
                    <a:pt x="378" y="102"/>
                    <a:pt x="379" y="104"/>
                    <a:pt x="379" y="106"/>
                  </a:cubicBezTo>
                  <a:cubicBezTo>
                    <a:pt x="379" y="108"/>
                    <a:pt x="378" y="110"/>
                    <a:pt x="378" y="113"/>
                  </a:cubicBezTo>
                  <a:cubicBezTo>
                    <a:pt x="377" y="116"/>
                    <a:pt x="378" y="121"/>
                    <a:pt x="379" y="125"/>
                  </a:cubicBezTo>
                  <a:cubicBezTo>
                    <a:pt x="379" y="129"/>
                    <a:pt x="379" y="133"/>
                    <a:pt x="380" y="136"/>
                  </a:cubicBezTo>
                  <a:cubicBezTo>
                    <a:pt x="380" y="138"/>
                    <a:pt x="381" y="141"/>
                    <a:pt x="381" y="143"/>
                  </a:cubicBezTo>
                  <a:cubicBezTo>
                    <a:pt x="380" y="145"/>
                    <a:pt x="380" y="146"/>
                    <a:pt x="380" y="148"/>
                  </a:cubicBezTo>
                  <a:cubicBezTo>
                    <a:pt x="380" y="153"/>
                    <a:pt x="381" y="156"/>
                    <a:pt x="380" y="160"/>
                  </a:cubicBezTo>
                  <a:cubicBezTo>
                    <a:pt x="380" y="165"/>
                    <a:pt x="380" y="167"/>
                    <a:pt x="376" y="169"/>
                  </a:cubicBezTo>
                  <a:cubicBezTo>
                    <a:pt x="372" y="171"/>
                    <a:pt x="368" y="172"/>
                    <a:pt x="364" y="173"/>
                  </a:cubicBezTo>
                  <a:cubicBezTo>
                    <a:pt x="362" y="173"/>
                    <a:pt x="360" y="175"/>
                    <a:pt x="358" y="175"/>
                  </a:cubicBezTo>
                  <a:cubicBezTo>
                    <a:pt x="355" y="175"/>
                    <a:pt x="353" y="176"/>
                    <a:pt x="351" y="176"/>
                  </a:cubicBezTo>
                  <a:cubicBezTo>
                    <a:pt x="347" y="176"/>
                    <a:pt x="343" y="177"/>
                    <a:pt x="339" y="176"/>
                  </a:cubicBezTo>
                  <a:cubicBezTo>
                    <a:pt x="337" y="175"/>
                    <a:pt x="337" y="175"/>
                    <a:pt x="335" y="175"/>
                  </a:cubicBezTo>
                  <a:cubicBezTo>
                    <a:pt x="334" y="175"/>
                    <a:pt x="333" y="176"/>
                    <a:pt x="332" y="175"/>
                  </a:cubicBezTo>
                  <a:cubicBezTo>
                    <a:pt x="330" y="175"/>
                    <a:pt x="330" y="175"/>
                    <a:pt x="329" y="174"/>
                  </a:cubicBezTo>
                  <a:cubicBezTo>
                    <a:pt x="318" y="173"/>
                    <a:pt x="310" y="183"/>
                    <a:pt x="300" y="183"/>
                  </a:cubicBezTo>
                  <a:cubicBezTo>
                    <a:pt x="295" y="183"/>
                    <a:pt x="290" y="182"/>
                    <a:pt x="286" y="180"/>
                  </a:cubicBezTo>
                  <a:cubicBezTo>
                    <a:pt x="284" y="180"/>
                    <a:pt x="282" y="179"/>
                    <a:pt x="280" y="179"/>
                  </a:cubicBezTo>
                  <a:cubicBezTo>
                    <a:pt x="276" y="178"/>
                    <a:pt x="273" y="178"/>
                    <a:pt x="269" y="178"/>
                  </a:cubicBezTo>
                  <a:cubicBezTo>
                    <a:pt x="264" y="179"/>
                    <a:pt x="259" y="177"/>
                    <a:pt x="254" y="177"/>
                  </a:cubicBezTo>
                  <a:cubicBezTo>
                    <a:pt x="250" y="178"/>
                    <a:pt x="248" y="177"/>
                    <a:pt x="245" y="177"/>
                  </a:cubicBezTo>
                  <a:cubicBezTo>
                    <a:pt x="242" y="177"/>
                    <a:pt x="240" y="178"/>
                    <a:pt x="238" y="178"/>
                  </a:cubicBezTo>
                  <a:cubicBezTo>
                    <a:pt x="227" y="179"/>
                    <a:pt x="218" y="181"/>
                    <a:pt x="208" y="179"/>
                  </a:cubicBezTo>
                  <a:cubicBezTo>
                    <a:pt x="203" y="178"/>
                    <a:pt x="199" y="177"/>
                    <a:pt x="195" y="176"/>
                  </a:cubicBezTo>
                  <a:cubicBezTo>
                    <a:pt x="193" y="176"/>
                    <a:pt x="190" y="175"/>
                    <a:pt x="188" y="176"/>
                  </a:cubicBezTo>
                  <a:cubicBezTo>
                    <a:pt x="186" y="177"/>
                    <a:pt x="186" y="178"/>
                    <a:pt x="185" y="180"/>
                  </a:cubicBezTo>
                  <a:cubicBezTo>
                    <a:pt x="185" y="181"/>
                    <a:pt x="184" y="182"/>
                    <a:pt x="183" y="183"/>
                  </a:cubicBezTo>
                  <a:cubicBezTo>
                    <a:pt x="183" y="185"/>
                    <a:pt x="183" y="186"/>
                    <a:pt x="182" y="188"/>
                  </a:cubicBezTo>
                  <a:cubicBezTo>
                    <a:pt x="182" y="191"/>
                    <a:pt x="179" y="194"/>
                    <a:pt x="177" y="196"/>
                  </a:cubicBezTo>
                  <a:cubicBezTo>
                    <a:pt x="176" y="198"/>
                    <a:pt x="174" y="199"/>
                    <a:pt x="173" y="201"/>
                  </a:cubicBezTo>
                  <a:cubicBezTo>
                    <a:pt x="173" y="201"/>
                    <a:pt x="172" y="200"/>
                    <a:pt x="172" y="200"/>
                  </a:cubicBezTo>
                  <a:cubicBezTo>
                    <a:pt x="168" y="200"/>
                    <a:pt x="164" y="201"/>
                    <a:pt x="161" y="201"/>
                  </a:cubicBezTo>
                  <a:cubicBezTo>
                    <a:pt x="159" y="202"/>
                    <a:pt x="157" y="202"/>
                    <a:pt x="155" y="203"/>
                  </a:cubicBezTo>
                  <a:cubicBezTo>
                    <a:pt x="153" y="203"/>
                    <a:pt x="151" y="203"/>
                    <a:pt x="150" y="204"/>
                  </a:cubicBezTo>
                  <a:cubicBezTo>
                    <a:pt x="148" y="204"/>
                    <a:pt x="148" y="205"/>
                    <a:pt x="146" y="206"/>
                  </a:cubicBezTo>
                  <a:cubicBezTo>
                    <a:pt x="144" y="206"/>
                    <a:pt x="143" y="207"/>
                    <a:pt x="141" y="208"/>
                  </a:cubicBezTo>
                  <a:cubicBezTo>
                    <a:pt x="138" y="209"/>
                    <a:pt x="135" y="209"/>
                    <a:pt x="132" y="211"/>
                  </a:cubicBezTo>
                  <a:cubicBezTo>
                    <a:pt x="129" y="213"/>
                    <a:pt x="126" y="216"/>
                    <a:pt x="123" y="218"/>
                  </a:cubicBezTo>
                  <a:cubicBezTo>
                    <a:pt x="122" y="219"/>
                    <a:pt x="121" y="221"/>
                    <a:pt x="119" y="223"/>
                  </a:cubicBezTo>
                  <a:cubicBezTo>
                    <a:pt x="118" y="224"/>
                    <a:pt x="117" y="226"/>
                    <a:pt x="115" y="227"/>
                  </a:cubicBezTo>
                  <a:cubicBezTo>
                    <a:pt x="114" y="228"/>
                    <a:pt x="113" y="229"/>
                    <a:pt x="112" y="231"/>
                  </a:cubicBezTo>
                  <a:cubicBezTo>
                    <a:pt x="111" y="233"/>
                    <a:pt x="111" y="234"/>
                    <a:pt x="109" y="236"/>
                  </a:cubicBezTo>
                  <a:cubicBezTo>
                    <a:pt x="108" y="237"/>
                    <a:pt x="107" y="240"/>
                    <a:pt x="106" y="242"/>
                  </a:cubicBezTo>
                  <a:cubicBezTo>
                    <a:pt x="106" y="242"/>
                    <a:pt x="106" y="242"/>
                    <a:pt x="106" y="242"/>
                  </a:cubicBezTo>
                  <a:cubicBezTo>
                    <a:pt x="104" y="242"/>
                    <a:pt x="103" y="242"/>
                    <a:pt x="102" y="242"/>
                  </a:cubicBezTo>
                  <a:cubicBezTo>
                    <a:pt x="100" y="242"/>
                    <a:pt x="98" y="242"/>
                    <a:pt x="97" y="241"/>
                  </a:cubicBezTo>
                  <a:cubicBezTo>
                    <a:pt x="95" y="241"/>
                    <a:pt x="93" y="241"/>
                    <a:pt x="91" y="241"/>
                  </a:cubicBezTo>
                  <a:cubicBezTo>
                    <a:pt x="89" y="240"/>
                    <a:pt x="85" y="240"/>
                    <a:pt x="82" y="243"/>
                  </a:cubicBezTo>
                  <a:cubicBezTo>
                    <a:pt x="82" y="243"/>
                    <a:pt x="82" y="243"/>
                    <a:pt x="82" y="242"/>
                  </a:cubicBezTo>
                  <a:cubicBezTo>
                    <a:pt x="76" y="242"/>
                    <a:pt x="72" y="252"/>
                    <a:pt x="69" y="256"/>
                  </a:cubicBezTo>
                  <a:cubicBezTo>
                    <a:pt x="66" y="261"/>
                    <a:pt x="62" y="266"/>
                    <a:pt x="59" y="272"/>
                  </a:cubicBezTo>
                  <a:cubicBezTo>
                    <a:pt x="52" y="283"/>
                    <a:pt x="44" y="293"/>
                    <a:pt x="36" y="303"/>
                  </a:cubicBezTo>
                  <a:cubicBezTo>
                    <a:pt x="32" y="308"/>
                    <a:pt x="28" y="314"/>
                    <a:pt x="23" y="318"/>
                  </a:cubicBezTo>
                  <a:cubicBezTo>
                    <a:pt x="20" y="323"/>
                    <a:pt x="15" y="327"/>
                    <a:pt x="10" y="330"/>
                  </a:cubicBezTo>
                  <a:cubicBezTo>
                    <a:pt x="8" y="332"/>
                    <a:pt x="6" y="334"/>
                    <a:pt x="3" y="336"/>
                  </a:cubicBezTo>
                  <a:cubicBezTo>
                    <a:pt x="0" y="339"/>
                    <a:pt x="1" y="341"/>
                    <a:pt x="2" y="345"/>
                  </a:cubicBezTo>
                  <a:cubicBezTo>
                    <a:pt x="2" y="349"/>
                    <a:pt x="2" y="351"/>
                    <a:pt x="4" y="355"/>
                  </a:cubicBezTo>
                  <a:cubicBezTo>
                    <a:pt x="6" y="360"/>
                    <a:pt x="9" y="365"/>
                    <a:pt x="12" y="370"/>
                  </a:cubicBezTo>
                  <a:cubicBezTo>
                    <a:pt x="17" y="379"/>
                    <a:pt x="24" y="388"/>
                    <a:pt x="32" y="394"/>
                  </a:cubicBezTo>
                  <a:cubicBezTo>
                    <a:pt x="38" y="400"/>
                    <a:pt x="44" y="406"/>
                    <a:pt x="51" y="410"/>
                  </a:cubicBezTo>
                  <a:cubicBezTo>
                    <a:pt x="57" y="413"/>
                    <a:pt x="62" y="416"/>
                    <a:pt x="68" y="419"/>
                  </a:cubicBezTo>
                  <a:cubicBezTo>
                    <a:pt x="70" y="420"/>
                    <a:pt x="72" y="421"/>
                    <a:pt x="75" y="422"/>
                  </a:cubicBezTo>
                  <a:cubicBezTo>
                    <a:pt x="78" y="424"/>
                    <a:pt x="80" y="423"/>
                    <a:pt x="83" y="421"/>
                  </a:cubicBezTo>
                  <a:cubicBezTo>
                    <a:pt x="88" y="418"/>
                    <a:pt x="93" y="416"/>
                    <a:pt x="98" y="414"/>
                  </a:cubicBezTo>
                  <a:cubicBezTo>
                    <a:pt x="104" y="411"/>
                    <a:pt x="110" y="407"/>
                    <a:pt x="117" y="404"/>
                  </a:cubicBezTo>
                  <a:cubicBezTo>
                    <a:pt x="121" y="402"/>
                    <a:pt x="126" y="399"/>
                    <a:pt x="130" y="396"/>
                  </a:cubicBezTo>
                  <a:cubicBezTo>
                    <a:pt x="134" y="393"/>
                    <a:pt x="138" y="391"/>
                    <a:pt x="141" y="388"/>
                  </a:cubicBezTo>
                  <a:cubicBezTo>
                    <a:pt x="144" y="386"/>
                    <a:pt x="148" y="384"/>
                    <a:pt x="151" y="382"/>
                  </a:cubicBezTo>
                  <a:cubicBezTo>
                    <a:pt x="154" y="379"/>
                    <a:pt x="158" y="377"/>
                    <a:pt x="161" y="374"/>
                  </a:cubicBezTo>
                  <a:cubicBezTo>
                    <a:pt x="167" y="370"/>
                    <a:pt x="173" y="366"/>
                    <a:pt x="178" y="361"/>
                  </a:cubicBezTo>
                  <a:cubicBezTo>
                    <a:pt x="179" y="360"/>
                    <a:pt x="181" y="358"/>
                    <a:pt x="183" y="356"/>
                  </a:cubicBezTo>
                  <a:cubicBezTo>
                    <a:pt x="184" y="355"/>
                    <a:pt x="184" y="355"/>
                    <a:pt x="185" y="355"/>
                  </a:cubicBezTo>
                  <a:cubicBezTo>
                    <a:pt x="188" y="353"/>
                    <a:pt x="186" y="347"/>
                    <a:pt x="186" y="344"/>
                  </a:cubicBezTo>
                  <a:cubicBezTo>
                    <a:pt x="185" y="338"/>
                    <a:pt x="182" y="332"/>
                    <a:pt x="179" y="326"/>
                  </a:cubicBezTo>
                  <a:cubicBezTo>
                    <a:pt x="182" y="324"/>
                    <a:pt x="185" y="321"/>
                    <a:pt x="187" y="319"/>
                  </a:cubicBezTo>
                  <a:cubicBezTo>
                    <a:pt x="189" y="316"/>
                    <a:pt x="190" y="313"/>
                    <a:pt x="192" y="310"/>
                  </a:cubicBezTo>
                  <a:cubicBezTo>
                    <a:pt x="194" y="308"/>
                    <a:pt x="196" y="306"/>
                    <a:pt x="197" y="304"/>
                  </a:cubicBezTo>
                  <a:cubicBezTo>
                    <a:pt x="201" y="300"/>
                    <a:pt x="203" y="294"/>
                    <a:pt x="205" y="288"/>
                  </a:cubicBezTo>
                  <a:cubicBezTo>
                    <a:pt x="205" y="287"/>
                    <a:pt x="205" y="287"/>
                    <a:pt x="205" y="286"/>
                  </a:cubicBezTo>
                  <a:cubicBezTo>
                    <a:pt x="208" y="283"/>
                    <a:pt x="210" y="281"/>
                    <a:pt x="214" y="281"/>
                  </a:cubicBezTo>
                  <a:cubicBezTo>
                    <a:pt x="219" y="280"/>
                    <a:pt x="223" y="282"/>
                    <a:pt x="228" y="282"/>
                  </a:cubicBezTo>
                  <a:cubicBezTo>
                    <a:pt x="241" y="282"/>
                    <a:pt x="251" y="269"/>
                    <a:pt x="260" y="261"/>
                  </a:cubicBezTo>
                  <a:cubicBezTo>
                    <a:pt x="262" y="259"/>
                    <a:pt x="266" y="254"/>
                    <a:pt x="270" y="254"/>
                  </a:cubicBezTo>
                  <a:cubicBezTo>
                    <a:pt x="274" y="255"/>
                    <a:pt x="276" y="260"/>
                    <a:pt x="277" y="264"/>
                  </a:cubicBezTo>
                  <a:cubicBezTo>
                    <a:pt x="278" y="272"/>
                    <a:pt x="276" y="280"/>
                    <a:pt x="273" y="288"/>
                  </a:cubicBezTo>
                  <a:cubicBezTo>
                    <a:pt x="272" y="291"/>
                    <a:pt x="270" y="294"/>
                    <a:pt x="268" y="296"/>
                  </a:cubicBezTo>
                  <a:cubicBezTo>
                    <a:pt x="266" y="298"/>
                    <a:pt x="264" y="301"/>
                    <a:pt x="262" y="304"/>
                  </a:cubicBezTo>
                  <a:cubicBezTo>
                    <a:pt x="260" y="305"/>
                    <a:pt x="258" y="306"/>
                    <a:pt x="257" y="307"/>
                  </a:cubicBezTo>
                  <a:cubicBezTo>
                    <a:pt x="255" y="309"/>
                    <a:pt x="253" y="311"/>
                    <a:pt x="252" y="312"/>
                  </a:cubicBezTo>
                  <a:cubicBezTo>
                    <a:pt x="248" y="316"/>
                    <a:pt x="243" y="317"/>
                    <a:pt x="238" y="319"/>
                  </a:cubicBezTo>
                  <a:cubicBezTo>
                    <a:pt x="234" y="321"/>
                    <a:pt x="232" y="323"/>
                    <a:pt x="228" y="327"/>
                  </a:cubicBezTo>
                  <a:cubicBezTo>
                    <a:pt x="226" y="329"/>
                    <a:pt x="224" y="330"/>
                    <a:pt x="222" y="333"/>
                  </a:cubicBezTo>
                  <a:cubicBezTo>
                    <a:pt x="228" y="335"/>
                    <a:pt x="232" y="328"/>
                    <a:pt x="236" y="325"/>
                  </a:cubicBezTo>
                  <a:cubicBezTo>
                    <a:pt x="240" y="322"/>
                    <a:pt x="245" y="321"/>
                    <a:pt x="251" y="321"/>
                  </a:cubicBezTo>
                  <a:cubicBezTo>
                    <a:pt x="257" y="321"/>
                    <a:pt x="263" y="324"/>
                    <a:pt x="269" y="320"/>
                  </a:cubicBezTo>
                  <a:cubicBezTo>
                    <a:pt x="274" y="317"/>
                    <a:pt x="279" y="314"/>
                    <a:pt x="284" y="310"/>
                  </a:cubicBezTo>
                  <a:cubicBezTo>
                    <a:pt x="287" y="307"/>
                    <a:pt x="290" y="303"/>
                    <a:pt x="295" y="304"/>
                  </a:cubicBezTo>
                  <a:cubicBezTo>
                    <a:pt x="297" y="304"/>
                    <a:pt x="302" y="305"/>
                    <a:pt x="304" y="307"/>
                  </a:cubicBezTo>
                  <a:cubicBezTo>
                    <a:pt x="305" y="309"/>
                    <a:pt x="306" y="315"/>
                    <a:pt x="305" y="317"/>
                  </a:cubicBezTo>
                  <a:cubicBezTo>
                    <a:pt x="305" y="321"/>
                    <a:pt x="298" y="324"/>
                    <a:pt x="299" y="327"/>
                  </a:cubicBezTo>
                  <a:cubicBezTo>
                    <a:pt x="305" y="329"/>
                    <a:pt x="307" y="322"/>
                    <a:pt x="311" y="319"/>
                  </a:cubicBezTo>
                  <a:cubicBezTo>
                    <a:pt x="313" y="318"/>
                    <a:pt x="315" y="317"/>
                    <a:pt x="317" y="318"/>
                  </a:cubicBezTo>
                  <a:cubicBezTo>
                    <a:pt x="319" y="319"/>
                    <a:pt x="320" y="323"/>
                    <a:pt x="322" y="323"/>
                  </a:cubicBezTo>
                  <a:cubicBezTo>
                    <a:pt x="324" y="324"/>
                    <a:pt x="328" y="323"/>
                    <a:pt x="330" y="322"/>
                  </a:cubicBezTo>
                  <a:cubicBezTo>
                    <a:pt x="335" y="320"/>
                    <a:pt x="338" y="317"/>
                    <a:pt x="340" y="313"/>
                  </a:cubicBezTo>
                  <a:cubicBezTo>
                    <a:pt x="345" y="306"/>
                    <a:pt x="349" y="291"/>
                    <a:pt x="359" y="290"/>
                  </a:cubicBezTo>
                  <a:cubicBezTo>
                    <a:pt x="366" y="289"/>
                    <a:pt x="363" y="304"/>
                    <a:pt x="363" y="308"/>
                  </a:cubicBezTo>
                  <a:cubicBezTo>
                    <a:pt x="363" y="312"/>
                    <a:pt x="363" y="315"/>
                    <a:pt x="363" y="319"/>
                  </a:cubicBezTo>
                  <a:cubicBezTo>
                    <a:pt x="364" y="325"/>
                    <a:pt x="359" y="332"/>
                    <a:pt x="356" y="337"/>
                  </a:cubicBezTo>
                  <a:cubicBezTo>
                    <a:pt x="353" y="342"/>
                    <a:pt x="350" y="347"/>
                    <a:pt x="346" y="351"/>
                  </a:cubicBezTo>
                  <a:cubicBezTo>
                    <a:pt x="341" y="355"/>
                    <a:pt x="337" y="358"/>
                    <a:pt x="333" y="362"/>
                  </a:cubicBezTo>
                  <a:cubicBezTo>
                    <a:pt x="327" y="367"/>
                    <a:pt x="317" y="373"/>
                    <a:pt x="317" y="381"/>
                  </a:cubicBezTo>
                  <a:cubicBezTo>
                    <a:pt x="321" y="378"/>
                    <a:pt x="325" y="378"/>
                    <a:pt x="330" y="376"/>
                  </a:cubicBezTo>
                  <a:cubicBezTo>
                    <a:pt x="336" y="375"/>
                    <a:pt x="340" y="372"/>
                    <a:pt x="345" y="368"/>
                  </a:cubicBezTo>
                  <a:cubicBezTo>
                    <a:pt x="349" y="364"/>
                    <a:pt x="351" y="363"/>
                    <a:pt x="356" y="362"/>
                  </a:cubicBezTo>
                  <a:cubicBezTo>
                    <a:pt x="358" y="362"/>
                    <a:pt x="359" y="362"/>
                    <a:pt x="361" y="361"/>
                  </a:cubicBezTo>
                  <a:cubicBezTo>
                    <a:pt x="363" y="360"/>
                    <a:pt x="364" y="359"/>
                    <a:pt x="366" y="358"/>
                  </a:cubicBezTo>
                  <a:cubicBezTo>
                    <a:pt x="369" y="356"/>
                    <a:pt x="370" y="359"/>
                    <a:pt x="372" y="362"/>
                  </a:cubicBezTo>
                  <a:cubicBezTo>
                    <a:pt x="374" y="366"/>
                    <a:pt x="378" y="367"/>
                    <a:pt x="381" y="369"/>
                  </a:cubicBezTo>
                  <a:cubicBezTo>
                    <a:pt x="386" y="373"/>
                    <a:pt x="391" y="376"/>
                    <a:pt x="392" y="383"/>
                  </a:cubicBezTo>
                  <a:cubicBezTo>
                    <a:pt x="393" y="391"/>
                    <a:pt x="385" y="397"/>
                    <a:pt x="383" y="403"/>
                  </a:cubicBezTo>
                  <a:cubicBezTo>
                    <a:pt x="381" y="408"/>
                    <a:pt x="380" y="413"/>
                    <a:pt x="380" y="417"/>
                  </a:cubicBezTo>
                  <a:cubicBezTo>
                    <a:pt x="380" y="420"/>
                    <a:pt x="381" y="423"/>
                    <a:pt x="381" y="426"/>
                  </a:cubicBezTo>
                  <a:cubicBezTo>
                    <a:pt x="381" y="432"/>
                    <a:pt x="377" y="439"/>
                    <a:pt x="373" y="443"/>
                  </a:cubicBezTo>
                  <a:cubicBezTo>
                    <a:pt x="372" y="445"/>
                    <a:pt x="369" y="447"/>
                    <a:pt x="367" y="448"/>
                  </a:cubicBezTo>
                  <a:cubicBezTo>
                    <a:pt x="367" y="449"/>
                    <a:pt x="364" y="449"/>
                    <a:pt x="364" y="450"/>
                  </a:cubicBezTo>
                  <a:cubicBezTo>
                    <a:pt x="363" y="451"/>
                    <a:pt x="364" y="455"/>
                    <a:pt x="363" y="456"/>
                  </a:cubicBezTo>
                  <a:cubicBezTo>
                    <a:pt x="363" y="460"/>
                    <a:pt x="362" y="463"/>
                    <a:pt x="362" y="467"/>
                  </a:cubicBezTo>
                  <a:cubicBezTo>
                    <a:pt x="363" y="468"/>
                    <a:pt x="364" y="468"/>
                    <a:pt x="366" y="468"/>
                  </a:cubicBezTo>
                  <a:cubicBezTo>
                    <a:pt x="369" y="470"/>
                    <a:pt x="369" y="472"/>
                    <a:pt x="369" y="474"/>
                  </a:cubicBezTo>
                  <a:cubicBezTo>
                    <a:pt x="369" y="479"/>
                    <a:pt x="370" y="482"/>
                    <a:pt x="368" y="486"/>
                  </a:cubicBezTo>
                  <a:cubicBezTo>
                    <a:pt x="363" y="492"/>
                    <a:pt x="356" y="498"/>
                    <a:pt x="349" y="501"/>
                  </a:cubicBezTo>
                  <a:cubicBezTo>
                    <a:pt x="342" y="504"/>
                    <a:pt x="335" y="504"/>
                    <a:pt x="328" y="507"/>
                  </a:cubicBezTo>
                  <a:cubicBezTo>
                    <a:pt x="330" y="513"/>
                    <a:pt x="319" y="514"/>
                    <a:pt x="322" y="520"/>
                  </a:cubicBezTo>
                  <a:cubicBezTo>
                    <a:pt x="324" y="523"/>
                    <a:pt x="326" y="523"/>
                    <a:pt x="323" y="526"/>
                  </a:cubicBezTo>
                  <a:cubicBezTo>
                    <a:pt x="318" y="530"/>
                    <a:pt x="312" y="533"/>
                    <a:pt x="306" y="535"/>
                  </a:cubicBezTo>
                  <a:cubicBezTo>
                    <a:pt x="313" y="534"/>
                    <a:pt x="320" y="533"/>
                    <a:pt x="328" y="533"/>
                  </a:cubicBezTo>
                  <a:cubicBezTo>
                    <a:pt x="333" y="532"/>
                    <a:pt x="340" y="530"/>
                    <a:pt x="346" y="531"/>
                  </a:cubicBezTo>
                  <a:cubicBezTo>
                    <a:pt x="350" y="532"/>
                    <a:pt x="353" y="535"/>
                    <a:pt x="354" y="538"/>
                  </a:cubicBezTo>
                  <a:cubicBezTo>
                    <a:pt x="351" y="541"/>
                    <a:pt x="347" y="544"/>
                    <a:pt x="343" y="547"/>
                  </a:cubicBezTo>
                  <a:cubicBezTo>
                    <a:pt x="337" y="552"/>
                    <a:pt x="330" y="557"/>
                    <a:pt x="323" y="560"/>
                  </a:cubicBezTo>
                  <a:cubicBezTo>
                    <a:pt x="321" y="561"/>
                    <a:pt x="318" y="563"/>
                    <a:pt x="316" y="564"/>
                  </a:cubicBezTo>
                  <a:cubicBezTo>
                    <a:pt x="314" y="564"/>
                    <a:pt x="312" y="565"/>
                    <a:pt x="309" y="566"/>
                  </a:cubicBezTo>
                  <a:cubicBezTo>
                    <a:pt x="305" y="569"/>
                    <a:pt x="300" y="570"/>
                    <a:pt x="295" y="573"/>
                  </a:cubicBezTo>
                  <a:cubicBezTo>
                    <a:pt x="287" y="579"/>
                    <a:pt x="277" y="584"/>
                    <a:pt x="268" y="588"/>
                  </a:cubicBezTo>
                  <a:cubicBezTo>
                    <a:pt x="266" y="589"/>
                    <a:pt x="264" y="591"/>
                    <a:pt x="263" y="593"/>
                  </a:cubicBezTo>
                  <a:cubicBezTo>
                    <a:pt x="262" y="595"/>
                    <a:pt x="264" y="597"/>
                    <a:pt x="265" y="599"/>
                  </a:cubicBezTo>
                  <a:cubicBezTo>
                    <a:pt x="267" y="604"/>
                    <a:pt x="270" y="607"/>
                    <a:pt x="273" y="611"/>
                  </a:cubicBezTo>
                  <a:cubicBezTo>
                    <a:pt x="276" y="616"/>
                    <a:pt x="277" y="620"/>
                    <a:pt x="279" y="625"/>
                  </a:cubicBezTo>
                  <a:cubicBezTo>
                    <a:pt x="285" y="637"/>
                    <a:pt x="302" y="644"/>
                    <a:pt x="312" y="654"/>
                  </a:cubicBezTo>
                  <a:cubicBezTo>
                    <a:pt x="319" y="661"/>
                    <a:pt x="341" y="687"/>
                    <a:pt x="353" y="675"/>
                  </a:cubicBezTo>
                  <a:cubicBezTo>
                    <a:pt x="362" y="666"/>
                    <a:pt x="348" y="656"/>
                    <a:pt x="345" y="647"/>
                  </a:cubicBezTo>
                  <a:cubicBezTo>
                    <a:pt x="343" y="641"/>
                    <a:pt x="344" y="633"/>
                    <a:pt x="344" y="627"/>
                  </a:cubicBezTo>
                  <a:cubicBezTo>
                    <a:pt x="343" y="622"/>
                    <a:pt x="342" y="618"/>
                    <a:pt x="342" y="614"/>
                  </a:cubicBezTo>
                  <a:cubicBezTo>
                    <a:pt x="341" y="609"/>
                    <a:pt x="342" y="605"/>
                    <a:pt x="341" y="601"/>
                  </a:cubicBezTo>
                  <a:cubicBezTo>
                    <a:pt x="341" y="596"/>
                    <a:pt x="342" y="596"/>
                    <a:pt x="345" y="593"/>
                  </a:cubicBezTo>
                  <a:cubicBezTo>
                    <a:pt x="347" y="592"/>
                    <a:pt x="349" y="590"/>
                    <a:pt x="352" y="589"/>
                  </a:cubicBezTo>
                  <a:cubicBezTo>
                    <a:pt x="355" y="587"/>
                    <a:pt x="359" y="586"/>
                    <a:pt x="363" y="584"/>
                  </a:cubicBezTo>
                  <a:cubicBezTo>
                    <a:pt x="367" y="582"/>
                    <a:pt x="370" y="580"/>
                    <a:pt x="374" y="578"/>
                  </a:cubicBezTo>
                  <a:cubicBezTo>
                    <a:pt x="380" y="575"/>
                    <a:pt x="386" y="572"/>
                    <a:pt x="392" y="568"/>
                  </a:cubicBezTo>
                  <a:cubicBezTo>
                    <a:pt x="392" y="569"/>
                    <a:pt x="393" y="570"/>
                    <a:pt x="393" y="570"/>
                  </a:cubicBezTo>
                  <a:cubicBezTo>
                    <a:pt x="395" y="574"/>
                    <a:pt x="397" y="579"/>
                    <a:pt x="398" y="583"/>
                  </a:cubicBezTo>
                  <a:cubicBezTo>
                    <a:pt x="399" y="587"/>
                    <a:pt x="397" y="588"/>
                    <a:pt x="397" y="591"/>
                  </a:cubicBezTo>
                  <a:cubicBezTo>
                    <a:pt x="403" y="592"/>
                    <a:pt x="408" y="588"/>
                    <a:pt x="414" y="585"/>
                  </a:cubicBezTo>
                  <a:cubicBezTo>
                    <a:pt x="422" y="580"/>
                    <a:pt x="430" y="575"/>
                    <a:pt x="437" y="568"/>
                  </a:cubicBezTo>
                  <a:cubicBezTo>
                    <a:pt x="443" y="563"/>
                    <a:pt x="449" y="561"/>
                    <a:pt x="456" y="561"/>
                  </a:cubicBezTo>
                  <a:cubicBezTo>
                    <a:pt x="461" y="561"/>
                    <a:pt x="465" y="563"/>
                    <a:pt x="470" y="562"/>
                  </a:cubicBezTo>
                  <a:cubicBezTo>
                    <a:pt x="475" y="561"/>
                    <a:pt x="477" y="557"/>
                    <a:pt x="480" y="554"/>
                  </a:cubicBezTo>
                  <a:cubicBezTo>
                    <a:pt x="487" y="545"/>
                    <a:pt x="488" y="534"/>
                    <a:pt x="495" y="526"/>
                  </a:cubicBezTo>
                  <a:cubicBezTo>
                    <a:pt x="498" y="521"/>
                    <a:pt x="502" y="520"/>
                    <a:pt x="508" y="519"/>
                  </a:cubicBezTo>
                  <a:cubicBezTo>
                    <a:pt x="515" y="517"/>
                    <a:pt x="514" y="521"/>
                    <a:pt x="517" y="527"/>
                  </a:cubicBezTo>
                  <a:cubicBezTo>
                    <a:pt x="518" y="529"/>
                    <a:pt x="519" y="535"/>
                    <a:pt x="522" y="534"/>
                  </a:cubicBezTo>
                  <a:cubicBezTo>
                    <a:pt x="523" y="534"/>
                    <a:pt x="525" y="528"/>
                    <a:pt x="526" y="527"/>
                  </a:cubicBezTo>
                  <a:cubicBezTo>
                    <a:pt x="529" y="522"/>
                    <a:pt x="534" y="517"/>
                    <a:pt x="539" y="522"/>
                  </a:cubicBezTo>
                  <a:cubicBezTo>
                    <a:pt x="543" y="529"/>
                    <a:pt x="544" y="538"/>
                    <a:pt x="549" y="544"/>
                  </a:cubicBezTo>
                  <a:cubicBezTo>
                    <a:pt x="551" y="546"/>
                    <a:pt x="553" y="547"/>
                    <a:pt x="556" y="547"/>
                  </a:cubicBezTo>
                  <a:cubicBezTo>
                    <a:pt x="559" y="565"/>
                    <a:pt x="562" y="582"/>
                    <a:pt x="563" y="600"/>
                  </a:cubicBezTo>
                  <a:cubicBezTo>
                    <a:pt x="564" y="607"/>
                    <a:pt x="564" y="615"/>
                    <a:pt x="563" y="622"/>
                  </a:cubicBezTo>
                  <a:cubicBezTo>
                    <a:pt x="561" y="627"/>
                    <a:pt x="559" y="632"/>
                    <a:pt x="558" y="638"/>
                  </a:cubicBezTo>
                  <a:cubicBezTo>
                    <a:pt x="557" y="641"/>
                    <a:pt x="556" y="644"/>
                    <a:pt x="556" y="647"/>
                  </a:cubicBezTo>
                  <a:cubicBezTo>
                    <a:pt x="556" y="651"/>
                    <a:pt x="559" y="655"/>
                    <a:pt x="562" y="658"/>
                  </a:cubicBezTo>
                  <a:cubicBezTo>
                    <a:pt x="566" y="663"/>
                    <a:pt x="574" y="665"/>
                    <a:pt x="581" y="666"/>
                  </a:cubicBezTo>
                  <a:cubicBezTo>
                    <a:pt x="589" y="668"/>
                    <a:pt x="597" y="668"/>
                    <a:pt x="605" y="668"/>
                  </a:cubicBezTo>
                  <a:cubicBezTo>
                    <a:pt x="615" y="668"/>
                    <a:pt x="624" y="669"/>
                    <a:pt x="634" y="668"/>
                  </a:cubicBezTo>
                  <a:cubicBezTo>
                    <a:pt x="639" y="668"/>
                    <a:pt x="644" y="667"/>
                    <a:pt x="649" y="667"/>
                  </a:cubicBezTo>
                  <a:cubicBezTo>
                    <a:pt x="653" y="668"/>
                    <a:pt x="658" y="668"/>
                    <a:pt x="662" y="669"/>
                  </a:cubicBezTo>
                  <a:cubicBezTo>
                    <a:pt x="664" y="669"/>
                    <a:pt x="666" y="670"/>
                    <a:pt x="668" y="670"/>
                  </a:cubicBezTo>
                  <a:cubicBezTo>
                    <a:pt x="671" y="669"/>
                    <a:pt x="674" y="663"/>
                    <a:pt x="674" y="659"/>
                  </a:cubicBezTo>
                  <a:cubicBezTo>
                    <a:pt x="674" y="654"/>
                    <a:pt x="670" y="653"/>
                    <a:pt x="666" y="651"/>
                  </a:cubicBezTo>
                  <a:close/>
                  <a:moveTo>
                    <a:pt x="148" y="232"/>
                  </a:moveTo>
                  <a:cubicBezTo>
                    <a:pt x="147" y="237"/>
                    <a:pt x="145" y="242"/>
                    <a:pt x="141" y="246"/>
                  </a:cubicBezTo>
                  <a:cubicBezTo>
                    <a:pt x="139" y="249"/>
                    <a:pt x="135" y="250"/>
                    <a:pt x="133" y="253"/>
                  </a:cubicBezTo>
                  <a:cubicBezTo>
                    <a:pt x="131" y="254"/>
                    <a:pt x="130" y="256"/>
                    <a:pt x="128" y="257"/>
                  </a:cubicBezTo>
                  <a:cubicBezTo>
                    <a:pt x="128" y="257"/>
                    <a:pt x="127" y="257"/>
                    <a:pt x="127" y="256"/>
                  </a:cubicBezTo>
                  <a:cubicBezTo>
                    <a:pt x="122" y="252"/>
                    <a:pt x="117" y="248"/>
                    <a:pt x="111" y="245"/>
                  </a:cubicBezTo>
                  <a:cubicBezTo>
                    <a:pt x="113" y="241"/>
                    <a:pt x="115" y="238"/>
                    <a:pt x="117" y="236"/>
                  </a:cubicBezTo>
                  <a:cubicBezTo>
                    <a:pt x="119" y="233"/>
                    <a:pt x="120" y="229"/>
                    <a:pt x="123" y="227"/>
                  </a:cubicBezTo>
                  <a:cubicBezTo>
                    <a:pt x="124" y="225"/>
                    <a:pt x="127" y="224"/>
                    <a:pt x="128" y="223"/>
                  </a:cubicBezTo>
                  <a:cubicBezTo>
                    <a:pt x="134" y="218"/>
                    <a:pt x="141" y="213"/>
                    <a:pt x="148" y="211"/>
                  </a:cubicBezTo>
                  <a:cubicBezTo>
                    <a:pt x="153" y="209"/>
                    <a:pt x="158" y="210"/>
                    <a:pt x="163" y="211"/>
                  </a:cubicBezTo>
                  <a:cubicBezTo>
                    <a:pt x="163" y="211"/>
                    <a:pt x="163" y="211"/>
                    <a:pt x="162" y="212"/>
                  </a:cubicBezTo>
                  <a:cubicBezTo>
                    <a:pt x="156" y="218"/>
                    <a:pt x="151" y="222"/>
                    <a:pt x="148" y="232"/>
                  </a:cubicBezTo>
                  <a:close/>
                  <a:moveTo>
                    <a:pt x="193" y="271"/>
                  </a:moveTo>
                  <a:cubicBezTo>
                    <a:pt x="193" y="272"/>
                    <a:pt x="192" y="274"/>
                    <a:pt x="191" y="276"/>
                  </a:cubicBezTo>
                  <a:cubicBezTo>
                    <a:pt x="191" y="278"/>
                    <a:pt x="191" y="280"/>
                    <a:pt x="190" y="282"/>
                  </a:cubicBezTo>
                  <a:cubicBezTo>
                    <a:pt x="190" y="286"/>
                    <a:pt x="188" y="290"/>
                    <a:pt x="187" y="294"/>
                  </a:cubicBezTo>
                  <a:cubicBezTo>
                    <a:pt x="186" y="295"/>
                    <a:pt x="186" y="295"/>
                    <a:pt x="185" y="295"/>
                  </a:cubicBezTo>
                  <a:cubicBezTo>
                    <a:pt x="186" y="296"/>
                    <a:pt x="186" y="296"/>
                    <a:pt x="186" y="296"/>
                  </a:cubicBezTo>
                  <a:cubicBezTo>
                    <a:pt x="185" y="299"/>
                    <a:pt x="183" y="302"/>
                    <a:pt x="182" y="305"/>
                  </a:cubicBezTo>
                  <a:cubicBezTo>
                    <a:pt x="179" y="309"/>
                    <a:pt x="176" y="312"/>
                    <a:pt x="173" y="315"/>
                  </a:cubicBezTo>
                  <a:cubicBezTo>
                    <a:pt x="170" y="311"/>
                    <a:pt x="167" y="307"/>
                    <a:pt x="164" y="303"/>
                  </a:cubicBezTo>
                  <a:cubicBezTo>
                    <a:pt x="160" y="296"/>
                    <a:pt x="157" y="288"/>
                    <a:pt x="152" y="283"/>
                  </a:cubicBezTo>
                  <a:cubicBezTo>
                    <a:pt x="152" y="282"/>
                    <a:pt x="152" y="282"/>
                    <a:pt x="151" y="282"/>
                  </a:cubicBezTo>
                  <a:cubicBezTo>
                    <a:pt x="153" y="282"/>
                    <a:pt x="154" y="282"/>
                    <a:pt x="156" y="282"/>
                  </a:cubicBezTo>
                  <a:cubicBezTo>
                    <a:pt x="162" y="282"/>
                    <a:pt x="168" y="278"/>
                    <a:pt x="173" y="276"/>
                  </a:cubicBezTo>
                  <a:cubicBezTo>
                    <a:pt x="180" y="273"/>
                    <a:pt x="187" y="272"/>
                    <a:pt x="194" y="268"/>
                  </a:cubicBezTo>
                  <a:cubicBezTo>
                    <a:pt x="194" y="268"/>
                    <a:pt x="194" y="268"/>
                    <a:pt x="194" y="268"/>
                  </a:cubicBezTo>
                  <a:cubicBezTo>
                    <a:pt x="194" y="269"/>
                    <a:pt x="193" y="270"/>
                    <a:pt x="193" y="271"/>
                  </a:cubicBezTo>
                  <a:close/>
                  <a:moveTo>
                    <a:pt x="211" y="270"/>
                  </a:moveTo>
                  <a:cubicBezTo>
                    <a:pt x="210" y="271"/>
                    <a:pt x="209" y="272"/>
                    <a:pt x="207" y="274"/>
                  </a:cubicBezTo>
                  <a:cubicBezTo>
                    <a:pt x="208" y="271"/>
                    <a:pt x="209" y="269"/>
                    <a:pt x="209" y="266"/>
                  </a:cubicBezTo>
                  <a:cubicBezTo>
                    <a:pt x="209" y="265"/>
                    <a:pt x="209" y="264"/>
                    <a:pt x="209" y="263"/>
                  </a:cubicBezTo>
                  <a:cubicBezTo>
                    <a:pt x="212" y="262"/>
                    <a:pt x="215" y="262"/>
                    <a:pt x="216" y="264"/>
                  </a:cubicBezTo>
                  <a:cubicBezTo>
                    <a:pt x="216" y="267"/>
                    <a:pt x="212" y="269"/>
                    <a:pt x="211" y="27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317626" y="8975725"/>
              <a:ext cx="330200" cy="238125"/>
            </a:xfrm>
            <a:custGeom>
              <a:avLst/>
              <a:gdLst>
                <a:gd name="T0" fmla="*/ 55 w 78"/>
                <a:gd name="T1" fmla="*/ 30 h 56"/>
                <a:gd name="T2" fmla="*/ 57 w 78"/>
                <a:gd name="T3" fmla="*/ 27 h 56"/>
                <a:gd name="T4" fmla="*/ 53 w 78"/>
                <a:gd name="T5" fmla="*/ 24 h 56"/>
                <a:gd name="T6" fmla="*/ 48 w 78"/>
                <a:gd name="T7" fmla="*/ 23 h 56"/>
                <a:gd name="T8" fmla="*/ 47 w 78"/>
                <a:gd name="T9" fmla="*/ 22 h 56"/>
                <a:gd name="T10" fmla="*/ 51 w 78"/>
                <a:gd name="T11" fmla="*/ 20 h 56"/>
                <a:gd name="T12" fmla="*/ 64 w 78"/>
                <a:gd name="T13" fmla="*/ 15 h 56"/>
                <a:gd name="T14" fmla="*/ 72 w 78"/>
                <a:gd name="T15" fmla="*/ 11 h 56"/>
                <a:gd name="T16" fmla="*/ 75 w 78"/>
                <a:gd name="T17" fmla="*/ 9 h 56"/>
                <a:gd name="T18" fmla="*/ 78 w 78"/>
                <a:gd name="T19" fmla="*/ 8 h 56"/>
                <a:gd name="T20" fmla="*/ 77 w 78"/>
                <a:gd name="T21" fmla="*/ 4 h 56"/>
                <a:gd name="T22" fmla="*/ 76 w 78"/>
                <a:gd name="T23" fmla="*/ 1 h 56"/>
                <a:gd name="T24" fmla="*/ 71 w 78"/>
                <a:gd name="T25" fmla="*/ 4 h 56"/>
                <a:gd name="T26" fmla="*/ 62 w 78"/>
                <a:gd name="T27" fmla="*/ 9 h 56"/>
                <a:gd name="T28" fmla="*/ 59 w 78"/>
                <a:gd name="T29" fmla="*/ 11 h 56"/>
                <a:gd name="T30" fmla="*/ 55 w 78"/>
                <a:gd name="T31" fmla="*/ 13 h 56"/>
                <a:gd name="T32" fmla="*/ 46 w 78"/>
                <a:gd name="T33" fmla="*/ 19 h 56"/>
                <a:gd name="T34" fmla="*/ 46 w 78"/>
                <a:gd name="T35" fmla="*/ 17 h 56"/>
                <a:gd name="T36" fmla="*/ 46 w 78"/>
                <a:gd name="T37" fmla="*/ 15 h 56"/>
                <a:gd name="T38" fmla="*/ 46 w 78"/>
                <a:gd name="T39" fmla="*/ 10 h 56"/>
                <a:gd name="T40" fmla="*/ 43 w 78"/>
                <a:gd name="T41" fmla="*/ 11 h 56"/>
                <a:gd name="T42" fmla="*/ 41 w 78"/>
                <a:gd name="T43" fmla="*/ 18 h 56"/>
                <a:gd name="T44" fmla="*/ 38 w 78"/>
                <a:gd name="T45" fmla="*/ 14 h 56"/>
                <a:gd name="T46" fmla="*/ 23 w 78"/>
                <a:gd name="T47" fmla="*/ 7 h 56"/>
                <a:gd name="T48" fmla="*/ 1 w 78"/>
                <a:gd name="T49" fmla="*/ 25 h 56"/>
                <a:gd name="T50" fmla="*/ 3 w 78"/>
                <a:gd name="T51" fmla="*/ 38 h 56"/>
                <a:gd name="T52" fmla="*/ 11 w 78"/>
                <a:gd name="T53" fmla="*/ 47 h 56"/>
                <a:gd name="T54" fmla="*/ 43 w 78"/>
                <a:gd name="T55" fmla="*/ 31 h 56"/>
                <a:gd name="T56" fmla="*/ 43 w 78"/>
                <a:gd name="T57" fmla="*/ 27 h 56"/>
                <a:gd name="T58" fmla="*/ 48 w 78"/>
                <a:gd name="T59" fmla="*/ 28 h 56"/>
                <a:gd name="T60" fmla="*/ 50 w 78"/>
                <a:gd name="T61" fmla="*/ 30 h 56"/>
                <a:gd name="T62" fmla="*/ 52 w 78"/>
                <a:gd name="T63" fmla="*/ 30 h 56"/>
                <a:gd name="T64" fmla="*/ 55 w 78"/>
                <a:gd name="T6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56">
                  <a:moveTo>
                    <a:pt x="55" y="30"/>
                  </a:moveTo>
                  <a:cubicBezTo>
                    <a:pt x="57" y="29"/>
                    <a:pt x="58" y="28"/>
                    <a:pt x="57" y="27"/>
                  </a:cubicBezTo>
                  <a:cubicBezTo>
                    <a:pt x="56" y="26"/>
                    <a:pt x="54" y="25"/>
                    <a:pt x="53" y="24"/>
                  </a:cubicBezTo>
                  <a:cubicBezTo>
                    <a:pt x="52" y="24"/>
                    <a:pt x="50" y="23"/>
                    <a:pt x="48" y="23"/>
                  </a:cubicBezTo>
                  <a:cubicBezTo>
                    <a:pt x="48" y="23"/>
                    <a:pt x="47" y="23"/>
                    <a:pt x="47" y="22"/>
                  </a:cubicBezTo>
                  <a:cubicBezTo>
                    <a:pt x="48" y="22"/>
                    <a:pt x="49" y="21"/>
                    <a:pt x="51" y="20"/>
                  </a:cubicBezTo>
                  <a:cubicBezTo>
                    <a:pt x="55" y="18"/>
                    <a:pt x="59" y="17"/>
                    <a:pt x="64" y="15"/>
                  </a:cubicBezTo>
                  <a:cubicBezTo>
                    <a:pt x="66" y="14"/>
                    <a:pt x="69" y="12"/>
                    <a:pt x="72" y="11"/>
                  </a:cubicBezTo>
                  <a:cubicBezTo>
                    <a:pt x="73" y="11"/>
                    <a:pt x="74" y="10"/>
                    <a:pt x="75" y="9"/>
                  </a:cubicBezTo>
                  <a:cubicBezTo>
                    <a:pt x="76" y="9"/>
                    <a:pt x="77" y="9"/>
                    <a:pt x="78" y="8"/>
                  </a:cubicBezTo>
                  <a:cubicBezTo>
                    <a:pt x="78" y="6"/>
                    <a:pt x="78" y="5"/>
                    <a:pt x="77" y="4"/>
                  </a:cubicBezTo>
                  <a:cubicBezTo>
                    <a:pt x="77" y="3"/>
                    <a:pt x="77" y="2"/>
                    <a:pt x="76" y="1"/>
                  </a:cubicBezTo>
                  <a:cubicBezTo>
                    <a:pt x="75" y="0"/>
                    <a:pt x="72" y="3"/>
                    <a:pt x="71" y="4"/>
                  </a:cubicBezTo>
                  <a:cubicBezTo>
                    <a:pt x="68" y="5"/>
                    <a:pt x="65" y="7"/>
                    <a:pt x="62" y="9"/>
                  </a:cubicBezTo>
                  <a:cubicBezTo>
                    <a:pt x="61" y="10"/>
                    <a:pt x="60" y="10"/>
                    <a:pt x="59" y="11"/>
                  </a:cubicBezTo>
                  <a:cubicBezTo>
                    <a:pt x="58" y="11"/>
                    <a:pt x="57" y="12"/>
                    <a:pt x="55" y="13"/>
                  </a:cubicBezTo>
                  <a:cubicBezTo>
                    <a:pt x="52" y="15"/>
                    <a:pt x="49" y="17"/>
                    <a:pt x="46" y="19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6" y="17"/>
                    <a:pt x="46" y="16"/>
                    <a:pt x="46" y="15"/>
                  </a:cubicBezTo>
                  <a:cubicBezTo>
                    <a:pt x="46" y="14"/>
                    <a:pt x="47" y="11"/>
                    <a:pt x="46" y="10"/>
                  </a:cubicBezTo>
                  <a:cubicBezTo>
                    <a:pt x="46" y="8"/>
                    <a:pt x="44" y="9"/>
                    <a:pt x="43" y="11"/>
                  </a:cubicBezTo>
                  <a:cubicBezTo>
                    <a:pt x="42" y="13"/>
                    <a:pt x="42" y="16"/>
                    <a:pt x="41" y="18"/>
                  </a:cubicBezTo>
                  <a:cubicBezTo>
                    <a:pt x="40" y="17"/>
                    <a:pt x="39" y="16"/>
                    <a:pt x="38" y="14"/>
                  </a:cubicBezTo>
                  <a:cubicBezTo>
                    <a:pt x="34" y="10"/>
                    <a:pt x="29" y="8"/>
                    <a:pt x="23" y="7"/>
                  </a:cubicBezTo>
                  <a:cubicBezTo>
                    <a:pt x="12" y="4"/>
                    <a:pt x="0" y="12"/>
                    <a:pt x="1" y="25"/>
                  </a:cubicBezTo>
                  <a:cubicBezTo>
                    <a:pt x="1" y="29"/>
                    <a:pt x="1" y="34"/>
                    <a:pt x="3" y="38"/>
                  </a:cubicBezTo>
                  <a:cubicBezTo>
                    <a:pt x="5" y="41"/>
                    <a:pt x="8" y="45"/>
                    <a:pt x="11" y="47"/>
                  </a:cubicBezTo>
                  <a:cubicBezTo>
                    <a:pt x="24" y="56"/>
                    <a:pt x="41" y="46"/>
                    <a:pt x="43" y="31"/>
                  </a:cubicBezTo>
                  <a:cubicBezTo>
                    <a:pt x="43" y="30"/>
                    <a:pt x="43" y="28"/>
                    <a:pt x="43" y="27"/>
                  </a:cubicBezTo>
                  <a:cubicBezTo>
                    <a:pt x="45" y="28"/>
                    <a:pt x="47" y="28"/>
                    <a:pt x="48" y="28"/>
                  </a:cubicBezTo>
                  <a:cubicBezTo>
                    <a:pt x="49" y="29"/>
                    <a:pt x="50" y="29"/>
                    <a:pt x="50" y="30"/>
                  </a:cubicBezTo>
                  <a:cubicBezTo>
                    <a:pt x="51" y="30"/>
                    <a:pt x="51" y="30"/>
                    <a:pt x="52" y="30"/>
                  </a:cubicBezTo>
                  <a:cubicBezTo>
                    <a:pt x="53" y="30"/>
                    <a:pt x="54" y="30"/>
                    <a:pt x="55" y="3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836613" y="8897938"/>
              <a:ext cx="246063" cy="166688"/>
            </a:xfrm>
            <a:custGeom>
              <a:avLst/>
              <a:gdLst>
                <a:gd name="T0" fmla="*/ 51 w 58"/>
                <a:gd name="T1" fmla="*/ 0 h 39"/>
                <a:gd name="T2" fmla="*/ 41 w 58"/>
                <a:gd name="T3" fmla="*/ 5 h 39"/>
                <a:gd name="T4" fmla="*/ 36 w 58"/>
                <a:gd name="T5" fmla="*/ 12 h 39"/>
                <a:gd name="T6" fmla="*/ 20 w 58"/>
                <a:gd name="T7" fmla="*/ 18 h 39"/>
                <a:gd name="T8" fmla="*/ 18 w 58"/>
                <a:gd name="T9" fmla="*/ 20 h 39"/>
                <a:gd name="T10" fmla="*/ 12 w 58"/>
                <a:gd name="T11" fmla="*/ 19 h 39"/>
                <a:gd name="T12" fmla="*/ 5 w 58"/>
                <a:gd name="T13" fmla="*/ 22 h 39"/>
                <a:gd name="T14" fmla="*/ 1 w 58"/>
                <a:gd name="T15" fmla="*/ 28 h 39"/>
                <a:gd name="T16" fmla="*/ 9 w 58"/>
                <a:gd name="T17" fmla="*/ 26 h 39"/>
                <a:gd name="T18" fmla="*/ 6 w 58"/>
                <a:gd name="T19" fmla="*/ 33 h 39"/>
                <a:gd name="T20" fmla="*/ 13 w 58"/>
                <a:gd name="T21" fmla="*/ 37 h 39"/>
                <a:gd name="T22" fmla="*/ 19 w 58"/>
                <a:gd name="T23" fmla="*/ 32 h 39"/>
                <a:gd name="T24" fmla="*/ 21 w 58"/>
                <a:gd name="T25" fmla="*/ 34 h 39"/>
                <a:gd name="T26" fmla="*/ 32 w 58"/>
                <a:gd name="T27" fmla="*/ 36 h 39"/>
                <a:gd name="T28" fmla="*/ 40 w 58"/>
                <a:gd name="T29" fmla="*/ 30 h 39"/>
                <a:gd name="T30" fmla="*/ 43 w 58"/>
                <a:gd name="T31" fmla="*/ 23 h 39"/>
                <a:gd name="T32" fmla="*/ 55 w 58"/>
                <a:gd name="T33" fmla="*/ 16 h 39"/>
                <a:gd name="T34" fmla="*/ 49 w 58"/>
                <a:gd name="T35" fmla="*/ 12 h 39"/>
                <a:gd name="T36" fmla="*/ 56 w 58"/>
                <a:gd name="T37" fmla="*/ 5 h 39"/>
                <a:gd name="T38" fmla="*/ 51 w 58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39">
                  <a:moveTo>
                    <a:pt x="51" y="0"/>
                  </a:moveTo>
                  <a:cubicBezTo>
                    <a:pt x="48" y="0"/>
                    <a:pt x="43" y="3"/>
                    <a:pt x="41" y="5"/>
                  </a:cubicBezTo>
                  <a:cubicBezTo>
                    <a:pt x="40" y="7"/>
                    <a:pt x="37" y="10"/>
                    <a:pt x="36" y="12"/>
                  </a:cubicBezTo>
                  <a:cubicBezTo>
                    <a:pt x="30" y="11"/>
                    <a:pt x="24" y="13"/>
                    <a:pt x="20" y="18"/>
                  </a:cubicBezTo>
                  <a:cubicBezTo>
                    <a:pt x="19" y="18"/>
                    <a:pt x="19" y="19"/>
                    <a:pt x="18" y="20"/>
                  </a:cubicBezTo>
                  <a:cubicBezTo>
                    <a:pt x="16" y="19"/>
                    <a:pt x="14" y="19"/>
                    <a:pt x="12" y="19"/>
                  </a:cubicBezTo>
                  <a:cubicBezTo>
                    <a:pt x="9" y="19"/>
                    <a:pt x="7" y="20"/>
                    <a:pt x="5" y="22"/>
                  </a:cubicBezTo>
                  <a:cubicBezTo>
                    <a:pt x="3" y="23"/>
                    <a:pt x="0" y="25"/>
                    <a:pt x="1" y="28"/>
                  </a:cubicBezTo>
                  <a:cubicBezTo>
                    <a:pt x="4" y="27"/>
                    <a:pt x="7" y="28"/>
                    <a:pt x="9" y="26"/>
                  </a:cubicBezTo>
                  <a:cubicBezTo>
                    <a:pt x="8" y="28"/>
                    <a:pt x="6" y="31"/>
                    <a:pt x="6" y="33"/>
                  </a:cubicBezTo>
                  <a:cubicBezTo>
                    <a:pt x="6" y="38"/>
                    <a:pt x="10" y="39"/>
                    <a:pt x="13" y="37"/>
                  </a:cubicBezTo>
                  <a:cubicBezTo>
                    <a:pt x="15" y="35"/>
                    <a:pt x="18" y="34"/>
                    <a:pt x="19" y="32"/>
                  </a:cubicBezTo>
                  <a:cubicBezTo>
                    <a:pt x="20" y="33"/>
                    <a:pt x="20" y="34"/>
                    <a:pt x="21" y="34"/>
                  </a:cubicBezTo>
                  <a:cubicBezTo>
                    <a:pt x="24" y="37"/>
                    <a:pt x="29" y="37"/>
                    <a:pt x="32" y="36"/>
                  </a:cubicBezTo>
                  <a:cubicBezTo>
                    <a:pt x="36" y="34"/>
                    <a:pt x="38" y="33"/>
                    <a:pt x="40" y="30"/>
                  </a:cubicBezTo>
                  <a:cubicBezTo>
                    <a:pt x="41" y="28"/>
                    <a:pt x="42" y="25"/>
                    <a:pt x="43" y="23"/>
                  </a:cubicBezTo>
                  <a:cubicBezTo>
                    <a:pt x="47" y="24"/>
                    <a:pt x="57" y="22"/>
                    <a:pt x="55" y="16"/>
                  </a:cubicBezTo>
                  <a:cubicBezTo>
                    <a:pt x="54" y="14"/>
                    <a:pt x="51" y="13"/>
                    <a:pt x="49" y="12"/>
                  </a:cubicBezTo>
                  <a:cubicBezTo>
                    <a:pt x="51" y="10"/>
                    <a:pt x="55" y="8"/>
                    <a:pt x="56" y="5"/>
                  </a:cubicBezTo>
                  <a:cubicBezTo>
                    <a:pt x="58" y="2"/>
                    <a:pt x="53" y="0"/>
                    <a:pt x="5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1766888" y="8996363"/>
              <a:ext cx="149225" cy="212725"/>
            </a:xfrm>
            <a:custGeom>
              <a:avLst/>
              <a:gdLst>
                <a:gd name="T0" fmla="*/ 6 w 35"/>
                <a:gd name="T1" fmla="*/ 17 h 50"/>
                <a:gd name="T2" fmla="*/ 4 w 35"/>
                <a:gd name="T3" fmla="*/ 19 h 50"/>
                <a:gd name="T4" fmla="*/ 3 w 35"/>
                <a:gd name="T5" fmla="*/ 28 h 50"/>
                <a:gd name="T6" fmla="*/ 8 w 35"/>
                <a:gd name="T7" fmla="*/ 35 h 50"/>
                <a:gd name="T8" fmla="*/ 15 w 35"/>
                <a:gd name="T9" fmla="*/ 38 h 50"/>
                <a:gd name="T10" fmla="*/ 20 w 35"/>
                <a:gd name="T11" fmla="*/ 48 h 50"/>
                <a:gd name="T12" fmla="*/ 23 w 35"/>
                <a:gd name="T13" fmla="*/ 42 h 50"/>
                <a:gd name="T14" fmla="*/ 30 w 35"/>
                <a:gd name="T15" fmla="*/ 49 h 50"/>
                <a:gd name="T16" fmla="*/ 35 w 35"/>
                <a:gd name="T17" fmla="*/ 44 h 50"/>
                <a:gd name="T18" fmla="*/ 30 w 35"/>
                <a:gd name="T19" fmla="*/ 36 h 50"/>
                <a:gd name="T20" fmla="*/ 23 w 35"/>
                <a:gd name="T21" fmla="*/ 31 h 50"/>
                <a:gd name="T22" fmla="*/ 19 w 35"/>
                <a:gd name="T23" fmla="*/ 17 h 50"/>
                <a:gd name="T24" fmla="*/ 17 w 35"/>
                <a:gd name="T25" fmla="*/ 16 h 50"/>
                <a:gd name="T26" fmla="*/ 17 w 35"/>
                <a:gd name="T27" fmla="*/ 10 h 50"/>
                <a:gd name="T28" fmla="*/ 15 w 35"/>
                <a:gd name="T29" fmla="*/ 5 h 50"/>
                <a:gd name="T30" fmla="*/ 10 w 35"/>
                <a:gd name="T31" fmla="*/ 1 h 50"/>
                <a:gd name="T32" fmla="*/ 11 w 35"/>
                <a:gd name="T33" fmla="*/ 9 h 50"/>
                <a:gd name="T34" fmla="*/ 5 w 35"/>
                <a:gd name="T35" fmla="*/ 6 h 50"/>
                <a:gd name="T36" fmla="*/ 2 w 35"/>
                <a:gd name="T37" fmla="*/ 12 h 50"/>
                <a:gd name="T38" fmla="*/ 6 w 35"/>
                <a:gd name="T39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50">
                  <a:moveTo>
                    <a:pt x="6" y="17"/>
                  </a:moveTo>
                  <a:cubicBezTo>
                    <a:pt x="5" y="18"/>
                    <a:pt x="5" y="18"/>
                    <a:pt x="4" y="19"/>
                  </a:cubicBezTo>
                  <a:cubicBezTo>
                    <a:pt x="2" y="21"/>
                    <a:pt x="2" y="25"/>
                    <a:pt x="3" y="28"/>
                  </a:cubicBezTo>
                  <a:cubicBezTo>
                    <a:pt x="4" y="31"/>
                    <a:pt x="6" y="33"/>
                    <a:pt x="8" y="35"/>
                  </a:cubicBezTo>
                  <a:cubicBezTo>
                    <a:pt x="10" y="36"/>
                    <a:pt x="12" y="37"/>
                    <a:pt x="15" y="38"/>
                  </a:cubicBezTo>
                  <a:cubicBezTo>
                    <a:pt x="13" y="41"/>
                    <a:pt x="15" y="49"/>
                    <a:pt x="20" y="48"/>
                  </a:cubicBezTo>
                  <a:cubicBezTo>
                    <a:pt x="22" y="47"/>
                    <a:pt x="23" y="44"/>
                    <a:pt x="23" y="42"/>
                  </a:cubicBezTo>
                  <a:cubicBezTo>
                    <a:pt x="25" y="44"/>
                    <a:pt x="27" y="48"/>
                    <a:pt x="30" y="49"/>
                  </a:cubicBezTo>
                  <a:cubicBezTo>
                    <a:pt x="33" y="50"/>
                    <a:pt x="35" y="46"/>
                    <a:pt x="35" y="44"/>
                  </a:cubicBezTo>
                  <a:cubicBezTo>
                    <a:pt x="35" y="41"/>
                    <a:pt x="31" y="37"/>
                    <a:pt x="30" y="36"/>
                  </a:cubicBezTo>
                  <a:cubicBezTo>
                    <a:pt x="28" y="35"/>
                    <a:pt x="26" y="32"/>
                    <a:pt x="23" y="31"/>
                  </a:cubicBezTo>
                  <a:cubicBezTo>
                    <a:pt x="24" y="26"/>
                    <a:pt x="22" y="21"/>
                    <a:pt x="19" y="17"/>
                  </a:cubicBezTo>
                  <a:cubicBezTo>
                    <a:pt x="18" y="17"/>
                    <a:pt x="17" y="16"/>
                    <a:pt x="17" y="16"/>
                  </a:cubicBezTo>
                  <a:cubicBezTo>
                    <a:pt x="17" y="14"/>
                    <a:pt x="17" y="12"/>
                    <a:pt x="17" y="10"/>
                  </a:cubicBezTo>
                  <a:cubicBezTo>
                    <a:pt x="17" y="8"/>
                    <a:pt x="16" y="7"/>
                    <a:pt x="15" y="5"/>
                  </a:cubicBezTo>
                  <a:cubicBezTo>
                    <a:pt x="14" y="3"/>
                    <a:pt x="12" y="0"/>
                    <a:pt x="10" y="1"/>
                  </a:cubicBezTo>
                  <a:cubicBezTo>
                    <a:pt x="10" y="3"/>
                    <a:pt x="10" y="7"/>
                    <a:pt x="11" y="9"/>
                  </a:cubicBezTo>
                  <a:cubicBezTo>
                    <a:pt x="10" y="7"/>
                    <a:pt x="7" y="5"/>
                    <a:pt x="5" y="6"/>
                  </a:cubicBezTo>
                  <a:cubicBezTo>
                    <a:pt x="1" y="6"/>
                    <a:pt x="0" y="9"/>
                    <a:pt x="2" y="12"/>
                  </a:cubicBezTo>
                  <a:cubicBezTo>
                    <a:pt x="3" y="14"/>
                    <a:pt x="5" y="16"/>
                    <a:pt x="6" y="17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1949451" y="9031288"/>
              <a:ext cx="179388" cy="96838"/>
            </a:xfrm>
            <a:custGeom>
              <a:avLst/>
              <a:gdLst>
                <a:gd name="T0" fmla="*/ 7 w 42"/>
                <a:gd name="T1" fmla="*/ 14 h 23"/>
                <a:gd name="T2" fmla="*/ 4 w 42"/>
                <a:gd name="T3" fmla="*/ 19 h 23"/>
                <a:gd name="T4" fmla="*/ 8 w 42"/>
                <a:gd name="T5" fmla="*/ 22 h 23"/>
                <a:gd name="T6" fmla="*/ 13 w 42"/>
                <a:gd name="T7" fmla="*/ 19 h 23"/>
                <a:gd name="T8" fmla="*/ 14 w 42"/>
                <a:gd name="T9" fmla="*/ 21 h 23"/>
                <a:gd name="T10" fmla="*/ 21 w 42"/>
                <a:gd name="T11" fmla="*/ 23 h 23"/>
                <a:gd name="T12" fmla="*/ 27 w 42"/>
                <a:gd name="T13" fmla="*/ 20 h 23"/>
                <a:gd name="T14" fmla="*/ 30 w 42"/>
                <a:gd name="T15" fmla="*/ 15 h 23"/>
                <a:gd name="T16" fmla="*/ 39 w 42"/>
                <a:gd name="T17" fmla="*/ 12 h 23"/>
                <a:gd name="T18" fmla="*/ 35 w 42"/>
                <a:gd name="T19" fmla="*/ 8 h 23"/>
                <a:gd name="T20" fmla="*/ 41 w 42"/>
                <a:gd name="T21" fmla="*/ 4 h 23"/>
                <a:gd name="T22" fmla="*/ 37 w 42"/>
                <a:gd name="T23" fmla="*/ 0 h 23"/>
                <a:gd name="T24" fmla="*/ 30 w 42"/>
                <a:gd name="T25" fmla="*/ 3 h 23"/>
                <a:gd name="T26" fmla="*/ 26 w 42"/>
                <a:gd name="T27" fmla="*/ 7 h 23"/>
                <a:gd name="T28" fmla="*/ 15 w 42"/>
                <a:gd name="T29" fmla="*/ 9 h 23"/>
                <a:gd name="T30" fmla="*/ 13 w 42"/>
                <a:gd name="T31" fmla="*/ 11 h 23"/>
                <a:gd name="T32" fmla="*/ 9 w 42"/>
                <a:gd name="T33" fmla="*/ 10 h 23"/>
                <a:gd name="T34" fmla="*/ 4 w 42"/>
                <a:gd name="T35" fmla="*/ 11 h 23"/>
                <a:gd name="T36" fmla="*/ 1 w 42"/>
                <a:gd name="T37" fmla="*/ 14 h 23"/>
                <a:gd name="T38" fmla="*/ 7 w 4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23">
                  <a:moveTo>
                    <a:pt x="7" y="14"/>
                  </a:moveTo>
                  <a:cubicBezTo>
                    <a:pt x="5" y="15"/>
                    <a:pt x="4" y="17"/>
                    <a:pt x="4" y="19"/>
                  </a:cubicBezTo>
                  <a:cubicBezTo>
                    <a:pt x="3" y="22"/>
                    <a:pt x="6" y="23"/>
                    <a:pt x="8" y="22"/>
                  </a:cubicBezTo>
                  <a:cubicBezTo>
                    <a:pt x="10" y="21"/>
                    <a:pt x="11" y="20"/>
                    <a:pt x="13" y="19"/>
                  </a:cubicBezTo>
                  <a:cubicBezTo>
                    <a:pt x="13" y="20"/>
                    <a:pt x="13" y="20"/>
                    <a:pt x="14" y="21"/>
                  </a:cubicBezTo>
                  <a:cubicBezTo>
                    <a:pt x="15" y="23"/>
                    <a:pt x="19" y="23"/>
                    <a:pt x="21" y="23"/>
                  </a:cubicBezTo>
                  <a:cubicBezTo>
                    <a:pt x="24" y="22"/>
                    <a:pt x="25" y="22"/>
                    <a:pt x="27" y="20"/>
                  </a:cubicBezTo>
                  <a:cubicBezTo>
                    <a:pt x="28" y="18"/>
                    <a:pt x="29" y="17"/>
                    <a:pt x="30" y="15"/>
                  </a:cubicBezTo>
                  <a:cubicBezTo>
                    <a:pt x="32" y="16"/>
                    <a:pt x="39" y="16"/>
                    <a:pt x="39" y="12"/>
                  </a:cubicBezTo>
                  <a:cubicBezTo>
                    <a:pt x="38" y="10"/>
                    <a:pt x="36" y="9"/>
                    <a:pt x="35" y="8"/>
                  </a:cubicBezTo>
                  <a:cubicBezTo>
                    <a:pt x="37" y="7"/>
                    <a:pt x="40" y="6"/>
                    <a:pt x="41" y="4"/>
                  </a:cubicBezTo>
                  <a:cubicBezTo>
                    <a:pt x="42" y="2"/>
                    <a:pt x="39" y="0"/>
                    <a:pt x="37" y="0"/>
                  </a:cubicBezTo>
                  <a:cubicBezTo>
                    <a:pt x="35" y="0"/>
                    <a:pt x="32" y="2"/>
                    <a:pt x="30" y="3"/>
                  </a:cubicBezTo>
                  <a:cubicBezTo>
                    <a:pt x="29" y="4"/>
                    <a:pt x="27" y="5"/>
                    <a:pt x="26" y="7"/>
                  </a:cubicBezTo>
                  <a:cubicBezTo>
                    <a:pt x="22" y="6"/>
                    <a:pt x="18" y="7"/>
                    <a:pt x="15" y="9"/>
                  </a:cubicBezTo>
                  <a:cubicBezTo>
                    <a:pt x="14" y="10"/>
                    <a:pt x="14" y="10"/>
                    <a:pt x="13" y="11"/>
                  </a:cubicBezTo>
                  <a:cubicBezTo>
                    <a:pt x="12" y="10"/>
                    <a:pt x="10" y="10"/>
                    <a:pt x="9" y="10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2"/>
                    <a:pt x="0" y="12"/>
                    <a:pt x="1" y="14"/>
                  </a:cubicBezTo>
                  <a:cubicBezTo>
                    <a:pt x="2" y="15"/>
                    <a:pt x="5" y="15"/>
                    <a:pt x="7" y="1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1644651" y="9204325"/>
              <a:ext cx="0" cy="952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1644651" y="9153525"/>
              <a:ext cx="58738" cy="63500"/>
            </a:xfrm>
            <a:custGeom>
              <a:avLst/>
              <a:gdLst>
                <a:gd name="T0" fmla="*/ 1 w 14"/>
                <a:gd name="T1" fmla="*/ 14 h 15"/>
                <a:gd name="T2" fmla="*/ 1 w 14"/>
                <a:gd name="T3" fmla="*/ 15 h 15"/>
                <a:gd name="T4" fmla="*/ 1 w 14"/>
                <a:gd name="T5" fmla="*/ 15 h 15"/>
                <a:gd name="T6" fmla="*/ 1 w 14"/>
                <a:gd name="T7" fmla="*/ 15 h 15"/>
                <a:gd name="T8" fmla="*/ 0 w 14"/>
                <a:gd name="T9" fmla="*/ 14 h 15"/>
                <a:gd name="T10" fmla="*/ 0 w 14"/>
                <a:gd name="T11" fmla="*/ 14 h 15"/>
                <a:gd name="T12" fmla="*/ 0 w 14"/>
                <a:gd name="T13" fmla="*/ 15 h 15"/>
                <a:gd name="T14" fmla="*/ 1 w 14"/>
                <a:gd name="T15" fmla="*/ 15 h 15"/>
                <a:gd name="T16" fmla="*/ 1 w 14"/>
                <a:gd name="T17" fmla="*/ 15 h 15"/>
                <a:gd name="T18" fmla="*/ 1 w 14"/>
                <a:gd name="T19" fmla="*/ 15 h 15"/>
                <a:gd name="T20" fmla="*/ 4 w 14"/>
                <a:gd name="T21" fmla="*/ 14 h 15"/>
                <a:gd name="T22" fmla="*/ 1 w 14"/>
                <a:gd name="T23" fmla="*/ 15 h 15"/>
                <a:gd name="T24" fmla="*/ 6 w 14"/>
                <a:gd name="T25" fmla="*/ 15 h 15"/>
                <a:gd name="T26" fmla="*/ 12 w 14"/>
                <a:gd name="T27" fmla="*/ 14 h 15"/>
                <a:gd name="T28" fmla="*/ 13 w 14"/>
                <a:gd name="T29" fmla="*/ 11 h 15"/>
                <a:gd name="T30" fmla="*/ 11 w 14"/>
                <a:gd name="T31" fmla="*/ 8 h 15"/>
                <a:gd name="T32" fmla="*/ 8 w 14"/>
                <a:gd name="T33" fmla="*/ 4 h 15"/>
                <a:gd name="T34" fmla="*/ 4 w 14"/>
                <a:gd name="T35" fmla="*/ 1 h 15"/>
                <a:gd name="T36" fmla="*/ 3 w 14"/>
                <a:gd name="T37" fmla="*/ 3 h 15"/>
                <a:gd name="T38" fmla="*/ 2 w 14"/>
                <a:gd name="T39" fmla="*/ 7 h 15"/>
                <a:gd name="T40" fmla="*/ 0 w 14"/>
                <a:gd name="T41" fmla="*/ 14 h 15"/>
                <a:gd name="T42" fmla="*/ 1 w 14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5"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2" y="15"/>
                    <a:pt x="1" y="15"/>
                  </a:cubicBezTo>
                  <a:cubicBezTo>
                    <a:pt x="3" y="15"/>
                    <a:pt x="5" y="15"/>
                    <a:pt x="6" y="15"/>
                  </a:cubicBezTo>
                  <a:cubicBezTo>
                    <a:pt x="8" y="15"/>
                    <a:pt x="10" y="15"/>
                    <a:pt x="12" y="14"/>
                  </a:cubicBezTo>
                  <a:cubicBezTo>
                    <a:pt x="13" y="14"/>
                    <a:pt x="14" y="14"/>
                    <a:pt x="13" y="11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7" y="3"/>
                    <a:pt x="6" y="0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6"/>
                    <a:pt x="2" y="7"/>
                  </a:cubicBezTo>
                  <a:cubicBezTo>
                    <a:pt x="1" y="9"/>
                    <a:pt x="1" y="11"/>
                    <a:pt x="0" y="14"/>
                  </a:cubicBezTo>
                  <a:cubicBezTo>
                    <a:pt x="0" y="14"/>
                    <a:pt x="0" y="14"/>
                    <a:pt x="1" y="1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1644651" y="921385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1670051" y="9332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1665288" y="9310688"/>
              <a:ext cx="63500" cy="63500"/>
            </a:xfrm>
            <a:custGeom>
              <a:avLst/>
              <a:gdLst>
                <a:gd name="T0" fmla="*/ 1 w 15"/>
                <a:gd name="T1" fmla="*/ 4 h 15"/>
                <a:gd name="T2" fmla="*/ 1 w 15"/>
                <a:gd name="T3" fmla="*/ 5 h 15"/>
                <a:gd name="T4" fmla="*/ 1 w 15"/>
                <a:gd name="T5" fmla="*/ 5 h 15"/>
                <a:gd name="T6" fmla="*/ 1 w 15"/>
                <a:gd name="T7" fmla="*/ 5 h 15"/>
                <a:gd name="T8" fmla="*/ 1 w 15"/>
                <a:gd name="T9" fmla="*/ 5 h 15"/>
                <a:gd name="T10" fmla="*/ 1 w 15"/>
                <a:gd name="T11" fmla="*/ 5 h 15"/>
                <a:gd name="T12" fmla="*/ 1 w 15"/>
                <a:gd name="T13" fmla="*/ 5 h 15"/>
                <a:gd name="T14" fmla="*/ 0 w 15"/>
                <a:gd name="T15" fmla="*/ 5 h 15"/>
                <a:gd name="T16" fmla="*/ 1 w 15"/>
                <a:gd name="T17" fmla="*/ 5 h 15"/>
                <a:gd name="T18" fmla="*/ 1 w 15"/>
                <a:gd name="T19" fmla="*/ 5 h 15"/>
                <a:gd name="T20" fmla="*/ 1 w 15"/>
                <a:gd name="T21" fmla="*/ 5 h 15"/>
                <a:gd name="T22" fmla="*/ 3 w 15"/>
                <a:gd name="T23" fmla="*/ 8 h 15"/>
                <a:gd name="T24" fmla="*/ 1 w 15"/>
                <a:gd name="T25" fmla="*/ 6 h 15"/>
                <a:gd name="T26" fmla="*/ 4 w 15"/>
                <a:gd name="T27" fmla="*/ 10 h 15"/>
                <a:gd name="T28" fmla="*/ 7 w 15"/>
                <a:gd name="T29" fmla="*/ 14 h 15"/>
                <a:gd name="T30" fmla="*/ 11 w 15"/>
                <a:gd name="T31" fmla="*/ 13 h 15"/>
                <a:gd name="T32" fmla="*/ 12 w 15"/>
                <a:gd name="T33" fmla="*/ 9 h 15"/>
                <a:gd name="T34" fmla="*/ 14 w 15"/>
                <a:gd name="T35" fmla="*/ 5 h 15"/>
                <a:gd name="T36" fmla="*/ 14 w 15"/>
                <a:gd name="T37" fmla="*/ 0 h 15"/>
                <a:gd name="T38" fmla="*/ 12 w 15"/>
                <a:gd name="T39" fmla="*/ 0 h 15"/>
                <a:gd name="T40" fmla="*/ 7 w 15"/>
                <a:gd name="T41" fmla="*/ 2 h 15"/>
                <a:gd name="T42" fmla="*/ 1 w 15"/>
                <a:gd name="T4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5">
                  <a:moveTo>
                    <a:pt x="1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2" y="7"/>
                    <a:pt x="3" y="9"/>
                    <a:pt x="4" y="10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9" y="15"/>
                    <a:pt x="10" y="15"/>
                    <a:pt x="11" y="13"/>
                  </a:cubicBezTo>
                  <a:cubicBezTo>
                    <a:pt x="11" y="12"/>
                    <a:pt x="12" y="11"/>
                    <a:pt x="12" y="9"/>
                  </a:cubicBezTo>
                  <a:cubicBezTo>
                    <a:pt x="13" y="8"/>
                    <a:pt x="13" y="6"/>
                    <a:pt x="14" y="5"/>
                  </a:cubicBezTo>
                  <a:cubicBezTo>
                    <a:pt x="14" y="4"/>
                    <a:pt x="15" y="0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0" y="1"/>
                    <a:pt x="9" y="1"/>
                    <a:pt x="7" y="2"/>
                  </a:cubicBezTo>
                  <a:cubicBezTo>
                    <a:pt x="5" y="2"/>
                    <a:pt x="3" y="3"/>
                    <a:pt x="1" y="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1670051" y="9323388"/>
              <a:ext cx="7938" cy="95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4116388" y="9523413"/>
              <a:ext cx="12700" cy="952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898502" y="4083204"/>
            <a:ext cx="1696460" cy="1885067"/>
            <a:chOff x="-414338" y="7805738"/>
            <a:chExt cx="2670176" cy="2967038"/>
          </a:xfrm>
        </p:grpSpPr>
        <p:sp>
          <p:nvSpPr>
            <p:cNvPr id="39" name="Freeform 20"/>
            <p:cNvSpPr>
              <a:spLocks noEditPoints="1"/>
            </p:cNvSpPr>
            <p:nvPr/>
          </p:nvSpPr>
          <p:spPr bwMode="auto">
            <a:xfrm>
              <a:off x="69850" y="7805738"/>
              <a:ext cx="2185988" cy="2967038"/>
            </a:xfrm>
            <a:custGeom>
              <a:avLst/>
              <a:gdLst>
                <a:gd name="T0" fmla="*/ 460 w 514"/>
                <a:gd name="T1" fmla="*/ 379 h 698"/>
                <a:gd name="T2" fmla="*/ 398 w 514"/>
                <a:gd name="T3" fmla="*/ 322 h 698"/>
                <a:gd name="T4" fmla="*/ 356 w 514"/>
                <a:gd name="T5" fmla="*/ 253 h 698"/>
                <a:gd name="T6" fmla="*/ 362 w 514"/>
                <a:gd name="T7" fmla="*/ 219 h 698"/>
                <a:gd name="T8" fmla="*/ 348 w 514"/>
                <a:gd name="T9" fmla="*/ 198 h 698"/>
                <a:gd name="T10" fmla="*/ 350 w 514"/>
                <a:gd name="T11" fmla="*/ 174 h 698"/>
                <a:gd name="T12" fmla="*/ 378 w 514"/>
                <a:gd name="T13" fmla="*/ 171 h 698"/>
                <a:gd name="T14" fmla="*/ 370 w 514"/>
                <a:gd name="T15" fmla="*/ 144 h 698"/>
                <a:gd name="T16" fmla="*/ 470 w 514"/>
                <a:gd name="T17" fmla="*/ 80 h 698"/>
                <a:gd name="T18" fmla="*/ 385 w 514"/>
                <a:gd name="T19" fmla="*/ 78 h 698"/>
                <a:gd name="T20" fmla="*/ 296 w 514"/>
                <a:gd name="T21" fmla="*/ 3 h 698"/>
                <a:gd name="T22" fmla="*/ 168 w 514"/>
                <a:gd name="T23" fmla="*/ 41 h 698"/>
                <a:gd name="T24" fmla="*/ 168 w 514"/>
                <a:gd name="T25" fmla="*/ 86 h 698"/>
                <a:gd name="T26" fmla="*/ 210 w 514"/>
                <a:gd name="T27" fmla="*/ 56 h 698"/>
                <a:gd name="T28" fmla="*/ 246 w 514"/>
                <a:gd name="T29" fmla="*/ 66 h 698"/>
                <a:gd name="T30" fmla="*/ 252 w 514"/>
                <a:gd name="T31" fmla="*/ 125 h 698"/>
                <a:gd name="T32" fmla="*/ 191 w 514"/>
                <a:gd name="T33" fmla="*/ 183 h 698"/>
                <a:gd name="T34" fmla="*/ 261 w 514"/>
                <a:gd name="T35" fmla="*/ 176 h 698"/>
                <a:gd name="T36" fmla="*/ 258 w 514"/>
                <a:gd name="T37" fmla="*/ 213 h 698"/>
                <a:gd name="T38" fmla="*/ 199 w 514"/>
                <a:gd name="T39" fmla="*/ 279 h 698"/>
                <a:gd name="T40" fmla="*/ 137 w 514"/>
                <a:gd name="T41" fmla="*/ 354 h 698"/>
                <a:gd name="T42" fmla="*/ 109 w 514"/>
                <a:gd name="T43" fmla="*/ 386 h 698"/>
                <a:gd name="T44" fmla="*/ 57 w 514"/>
                <a:gd name="T45" fmla="*/ 420 h 698"/>
                <a:gd name="T46" fmla="*/ 41 w 514"/>
                <a:gd name="T47" fmla="*/ 426 h 698"/>
                <a:gd name="T48" fmla="*/ 139 w 514"/>
                <a:gd name="T49" fmla="*/ 478 h 698"/>
                <a:gd name="T50" fmla="*/ 143 w 514"/>
                <a:gd name="T51" fmla="*/ 438 h 698"/>
                <a:gd name="T52" fmla="*/ 149 w 514"/>
                <a:gd name="T53" fmla="*/ 378 h 698"/>
                <a:gd name="T54" fmla="*/ 208 w 514"/>
                <a:gd name="T55" fmla="*/ 311 h 698"/>
                <a:gd name="T56" fmla="*/ 233 w 514"/>
                <a:gd name="T57" fmla="*/ 358 h 698"/>
                <a:gd name="T58" fmla="*/ 200 w 514"/>
                <a:gd name="T59" fmla="*/ 485 h 698"/>
                <a:gd name="T60" fmla="*/ 242 w 514"/>
                <a:gd name="T61" fmla="*/ 541 h 698"/>
                <a:gd name="T62" fmla="*/ 221 w 514"/>
                <a:gd name="T63" fmla="*/ 602 h 698"/>
                <a:gd name="T64" fmla="*/ 202 w 514"/>
                <a:gd name="T65" fmla="*/ 637 h 698"/>
                <a:gd name="T66" fmla="*/ 194 w 514"/>
                <a:gd name="T67" fmla="*/ 670 h 698"/>
                <a:gd name="T68" fmla="*/ 236 w 514"/>
                <a:gd name="T69" fmla="*/ 691 h 698"/>
                <a:gd name="T70" fmla="*/ 271 w 514"/>
                <a:gd name="T71" fmla="*/ 688 h 698"/>
                <a:gd name="T72" fmla="*/ 244 w 514"/>
                <a:gd name="T73" fmla="*/ 665 h 698"/>
                <a:gd name="T74" fmla="*/ 251 w 514"/>
                <a:gd name="T75" fmla="*/ 611 h 698"/>
                <a:gd name="T76" fmla="*/ 290 w 514"/>
                <a:gd name="T77" fmla="*/ 538 h 698"/>
                <a:gd name="T78" fmla="*/ 357 w 514"/>
                <a:gd name="T79" fmla="*/ 552 h 698"/>
                <a:gd name="T80" fmla="*/ 380 w 514"/>
                <a:gd name="T81" fmla="*/ 606 h 698"/>
                <a:gd name="T82" fmla="*/ 419 w 514"/>
                <a:gd name="T83" fmla="*/ 670 h 698"/>
                <a:gd name="T84" fmla="*/ 465 w 514"/>
                <a:gd name="T85" fmla="*/ 645 h 698"/>
                <a:gd name="T86" fmla="*/ 478 w 514"/>
                <a:gd name="T87" fmla="*/ 623 h 698"/>
                <a:gd name="T88" fmla="*/ 445 w 514"/>
                <a:gd name="T89" fmla="*/ 624 h 698"/>
                <a:gd name="T90" fmla="*/ 405 w 514"/>
                <a:gd name="T91" fmla="*/ 567 h 698"/>
                <a:gd name="T92" fmla="*/ 406 w 514"/>
                <a:gd name="T93" fmla="*/ 502 h 698"/>
                <a:gd name="T94" fmla="*/ 376 w 514"/>
                <a:gd name="T95" fmla="*/ 408 h 698"/>
                <a:gd name="T96" fmla="*/ 347 w 514"/>
                <a:gd name="T97" fmla="*/ 319 h 698"/>
                <a:gd name="T98" fmla="*/ 387 w 514"/>
                <a:gd name="T99" fmla="*/ 352 h 698"/>
                <a:gd name="T100" fmla="*/ 452 w 514"/>
                <a:gd name="T101" fmla="*/ 411 h 698"/>
                <a:gd name="T102" fmla="*/ 459 w 514"/>
                <a:gd name="T103" fmla="*/ 413 h 698"/>
                <a:gd name="T104" fmla="*/ 487 w 514"/>
                <a:gd name="T105" fmla="*/ 362 h 698"/>
                <a:gd name="T106" fmla="*/ 132 w 514"/>
                <a:gd name="T107" fmla="*/ 448 h 698"/>
                <a:gd name="T108" fmla="*/ 127 w 514"/>
                <a:gd name="T109" fmla="*/ 471 h 698"/>
                <a:gd name="T110" fmla="*/ 104 w 514"/>
                <a:gd name="T111" fmla="*/ 445 h 698"/>
                <a:gd name="T112" fmla="*/ 66 w 514"/>
                <a:gd name="T113" fmla="*/ 435 h 698"/>
                <a:gd name="T114" fmla="*/ 119 w 514"/>
                <a:gd name="T115" fmla="*/ 40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4" h="698">
                  <a:moveTo>
                    <a:pt x="512" y="309"/>
                  </a:moveTo>
                  <a:cubicBezTo>
                    <a:pt x="508" y="313"/>
                    <a:pt x="505" y="318"/>
                    <a:pt x="502" y="323"/>
                  </a:cubicBezTo>
                  <a:cubicBezTo>
                    <a:pt x="495" y="334"/>
                    <a:pt x="490" y="346"/>
                    <a:pt x="483" y="358"/>
                  </a:cubicBezTo>
                  <a:cubicBezTo>
                    <a:pt x="480" y="364"/>
                    <a:pt x="476" y="371"/>
                    <a:pt x="472" y="377"/>
                  </a:cubicBezTo>
                  <a:cubicBezTo>
                    <a:pt x="471" y="379"/>
                    <a:pt x="470" y="380"/>
                    <a:pt x="469" y="381"/>
                  </a:cubicBezTo>
                  <a:cubicBezTo>
                    <a:pt x="469" y="381"/>
                    <a:pt x="468" y="381"/>
                    <a:pt x="468" y="381"/>
                  </a:cubicBezTo>
                  <a:cubicBezTo>
                    <a:pt x="466" y="380"/>
                    <a:pt x="464" y="381"/>
                    <a:pt x="463" y="381"/>
                  </a:cubicBezTo>
                  <a:cubicBezTo>
                    <a:pt x="462" y="380"/>
                    <a:pt x="461" y="379"/>
                    <a:pt x="460" y="379"/>
                  </a:cubicBezTo>
                  <a:cubicBezTo>
                    <a:pt x="458" y="377"/>
                    <a:pt x="455" y="376"/>
                    <a:pt x="453" y="374"/>
                  </a:cubicBezTo>
                  <a:cubicBezTo>
                    <a:pt x="452" y="374"/>
                    <a:pt x="452" y="372"/>
                    <a:pt x="451" y="372"/>
                  </a:cubicBezTo>
                  <a:cubicBezTo>
                    <a:pt x="450" y="371"/>
                    <a:pt x="449" y="370"/>
                    <a:pt x="448" y="369"/>
                  </a:cubicBezTo>
                  <a:cubicBezTo>
                    <a:pt x="444" y="364"/>
                    <a:pt x="439" y="360"/>
                    <a:pt x="434" y="355"/>
                  </a:cubicBezTo>
                  <a:cubicBezTo>
                    <a:pt x="428" y="348"/>
                    <a:pt x="422" y="342"/>
                    <a:pt x="415" y="337"/>
                  </a:cubicBezTo>
                  <a:cubicBezTo>
                    <a:pt x="411" y="334"/>
                    <a:pt x="408" y="330"/>
                    <a:pt x="404" y="327"/>
                  </a:cubicBezTo>
                  <a:cubicBezTo>
                    <a:pt x="403" y="326"/>
                    <a:pt x="402" y="325"/>
                    <a:pt x="400" y="324"/>
                  </a:cubicBezTo>
                  <a:cubicBezTo>
                    <a:pt x="400" y="323"/>
                    <a:pt x="399" y="323"/>
                    <a:pt x="398" y="322"/>
                  </a:cubicBezTo>
                  <a:cubicBezTo>
                    <a:pt x="396" y="321"/>
                    <a:pt x="395" y="318"/>
                    <a:pt x="394" y="316"/>
                  </a:cubicBezTo>
                  <a:cubicBezTo>
                    <a:pt x="392" y="313"/>
                    <a:pt x="391" y="311"/>
                    <a:pt x="389" y="308"/>
                  </a:cubicBezTo>
                  <a:cubicBezTo>
                    <a:pt x="385" y="302"/>
                    <a:pt x="382" y="296"/>
                    <a:pt x="378" y="290"/>
                  </a:cubicBezTo>
                  <a:cubicBezTo>
                    <a:pt x="375" y="284"/>
                    <a:pt x="372" y="279"/>
                    <a:pt x="368" y="275"/>
                  </a:cubicBezTo>
                  <a:cubicBezTo>
                    <a:pt x="366" y="272"/>
                    <a:pt x="363" y="270"/>
                    <a:pt x="362" y="267"/>
                  </a:cubicBezTo>
                  <a:cubicBezTo>
                    <a:pt x="360" y="265"/>
                    <a:pt x="359" y="262"/>
                    <a:pt x="357" y="260"/>
                  </a:cubicBezTo>
                  <a:cubicBezTo>
                    <a:pt x="356" y="259"/>
                    <a:pt x="355" y="257"/>
                    <a:pt x="354" y="256"/>
                  </a:cubicBezTo>
                  <a:cubicBezTo>
                    <a:pt x="355" y="255"/>
                    <a:pt x="356" y="255"/>
                    <a:pt x="356" y="253"/>
                  </a:cubicBezTo>
                  <a:cubicBezTo>
                    <a:pt x="356" y="252"/>
                    <a:pt x="356" y="251"/>
                    <a:pt x="355" y="251"/>
                  </a:cubicBezTo>
                  <a:cubicBezTo>
                    <a:pt x="358" y="249"/>
                    <a:pt x="363" y="247"/>
                    <a:pt x="364" y="245"/>
                  </a:cubicBezTo>
                  <a:cubicBezTo>
                    <a:pt x="365" y="244"/>
                    <a:pt x="365" y="242"/>
                    <a:pt x="365" y="241"/>
                  </a:cubicBezTo>
                  <a:cubicBezTo>
                    <a:pt x="366" y="240"/>
                    <a:pt x="367" y="239"/>
                    <a:pt x="367" y="238"/>
                  </a:cubicBezTo>
                  <a:cubicBezTo>
                    <a:pt x="369" y="235"/>
                    <a:pt x="368" y="230"/>
                    <a:pt x="365" y="228"/>
                  </a:cubicBezTo>
                  <a:cubicBezTo>
                    <a:pt x="364" y="227"/>
                    <a:pt x="363" y="226"/>
                    <a:pt x="361" y="226"/>
                  </a:cubicBezTo>
                  <a:cubicBezTo>
                    <a:pt x="363" y="225"/>
                    <a:pt x="364" y="223"/>
                    <a:pt x="364" y="222"/>
                  </a:cubicBezTo>
                  <a:cubicBezTo>
                    <a:pt x="364" y="221"/>
                    <a:pt x="363" y="220"/>
                    <a:pt x="362" y="219"/>
                  </a:cubicBezTo>
                  <a:cubicBezTo>
                    <a:pt x="362" y="218"/>
                    <a:pt x="362" y="218"/>
                    <a:pt x="361" y="217"/>
                  </a:cubicBezTo>
                  <a:cubicBezTo>
                    <a:pt x="360" y="216"/>
                    <a:pt x="359" y="216"/>
                    <a:pt x="357" y="216"/>
                  </a:cubicBezTo>
                  <a:cubicBezTo>
                    <a:pt x="362" y="213"/>
                    <a:pt x="364" y="205"/>
                    <a:pt x="361" y="200"/>
                  </a:cubicBezTo>
                  <a:cubicBezTo>
                    <a:pt x="360" y="198"/>
                    <a:pt x="358" y="198"/>
                    <a:pt x="355" y="199"/>
                  </a:cubicBezTo>
                  <a:cubicBezTo>
                    <a:pt x="354" y="199"/>
                    <a:pt x="353" y="199"/>
                    <a:pt x="352" y="200"/>
                  </a:cubicBezTo>
                  <a:cubicBezTo>
                    <a:pt x="351" y="201"/>
                    <a:pt x="350" y="202"/>
                    <a:pt x="349" y="203"/>
                  </a:cubicBezTo>
                  <a:cubicBezTo>
                    <a:pt x="349" y="202"/>
                    <a:pt x="349" y="201"/>
                    <a:pt x="349" y="200"/>
                  </a:cubicBezTo>
                  <a:cubicBezTo>
                    <a:pt x="348" y="199"/>
                    <a:pt x="348" y="199"/>
                    <a:pt x="348" y="198"/>
                  </a:cubicBezTo>
                  <a:cubicBezTo>
                    <a:pt x="347" y="196"/>
                    <a:pt x="347" y="195"/>
                    <a:pt x="345" y="194"/>
                  </a:cubicBezTo>
                  <a:cubicBezTo>
                    <a:pt x="344" y="193"/>
                    <a:pt x="342" y="192"/>
                    <a:pt x="341" y="191"/>
                  </a:cubicBezTo>
                  <a:cubicBezTo>
                    <a:pt x="342" y="189"/>
                    <a:pt x="342" y="187"/>
                    <a:pt x="344" y="186"/>
                  </a:cubicBezTo>
                  <a:cubicBezTo>
                    <a:pt x="346" y="186"/>
                    <a:pt x="347" y="187"/>
                    <a:pt x="347" y="184"/>
                  </a:cubicBezTo>
                  <a:cubicBezTo>
                    <a:pt x="346" y="183"/>
                    <a:pt x="344" y="182"/>
                    <a:pt x="346" y="180"/>
                  </a:cubicBezTo>
                  <a:cubicBezTo>
                    <a:pt x="347" y="179"/>
                    <a:pt x="349" y="181"/>
                    <a:pt x="350" y="179"/>
                  </a:cubicBezTo>
                  <a:cubicBezTo>
                    <a:pt x="350" y="178"/>
                    <a:pt x="349" y="177"/>
                    <a:pt x="349" y="176"/>
                  </a:cubicBezTo>
                  <a:cubicBezTo>
                    <a:pt x="349" y="175"/>
                    <a:pt x="350" y="175"/>
                    <a:pt x="350" y="174"/>
                  </a:cubicBezTo>
                  <a:cubicBezTo>
                    <a:pt x="351" y="173"/>
                    <a:pt x="351" y="172"/>
                    <a:pt x="352" y="172"/>
                  </a:cubicBezTo>
                  <a:cubicBezTo>
                    <a:pt x="354" y="173"/>
                    <a:pt x="356" y="174"/>
                    <a:pt x="358" y="174"/>
                  </a:cubicBezTo>
                  <a:cubicBezTo>
                    <a:pt x="361" y="175"/>
                    <a:pt x="364" y="176"/>
                    <a:pt x="367" y="177"/>
                  </a:cubicBezTo>
                  <a:cubicBezTo>
                    <a:pt x="370" y="179"/>
                    <a:pt x="373" y="181"/>
                    <a:pt x="376" y="182"/>
                  </a:cubicBezTo>
                  <a:cubicBezTo>
                    <a:pt x="377" y="183"/>
                    <a:pt x="379" y="184"/>
                    <a:pt x="380" y="185"/>
                  </a:cubicBezTo>
                  <a:cubicBezTo>
                    <a:pt x="381" y="186"/>
                    <a:pt x="382" y="188"/>
                    <a:pt x="384" y="187"/>
                  </a:cubicBezTo>
                  <a:cubicBezTo>
                    <a:pt x="386" y="184"/>
                    <a:pt x="382" y="179"/>
                    <a:pt x="381" y="176"/>
                  </a:cubicBezTo>
                  <a:cubicBezTo>
                    <a:pt x="380" y="174"/>
                    <a:pt x="379" y="173"/>
                    <a:pt x="378" y="171"/>
                  </a:cubicBezTo>
                  <a:cubicBezTo>
                    <a:pt x="377" y="170"/>
                    <a:pt x="375" y="168"/>
                    <a:pt x="374" y="166"/>
                  </a:cubicBezTo>
                  <a:cubicBezTo>
                    <a:pt x="374" y="166"/>
                    <a:pt x="373" y="166"/>
                    <a:pt x="372" y="165"/>
                  </a:cubicBezTo>
                  <a:cubicBezTo>
                    <a:pt x="372" y="164"/>
                    <a:pt x="371" y="163"/>
                    <a:pt x="371" y="162"/>
                  </a:cubicBezTo>
                  <a:cubicBezTo>
                    <a:pt x="369" y="161"/>
                    <a:pt x="368" y="159"/>
                    <a:pt x="367" y="157"/>
                  </a:cubicBezTo>
                  <a:cubicBezTo>
                    <a:pt x="366" y="155"/>
                    <a:pt x="364" y="154"/>
                    <a:pt x="363" y="153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4" y="150"/>
                    <a:pt x="365" y="147"/>
                    <a:pt x="367" y="146"/>
                  </a:cubicBezTo>
                  <a:cubicBezTo>
                    <a:pt x="367" y="145"/>
                    <a:pt x="369" y="145"/>
                    <a:pt x="370" y="144"/>
                  </a:cubicBezTo>
                  <a:cubicBezTo>
                    <a:pt x="371" y="143"/>
                    <a:pt x="372" y="141"/>
                    <a:pt x="373" y="140"/>
                  </a:cubicBezTo>
                  <a:cubicBezTo>
                    <a:pt x="377" y="136"/>
                    <a:pt x="379" y="130"/>
                    <a:pt x="380" y="125"/>
                  </a:cubicBezTo>
                  <a:cubicBezTo>
                    <a:pt x="381" y="122"/>
                    <a:pt x="382" y="120"/>
                    <a:pt x="381" y="118"/>
                  </a:cubicBezTo>
                  <a:cubicBezTo>
                    <a:pt x="387" y="118"/>
                    <a:pt x="394" y="118"/>
                    <a:pt x="400" y="118"/>
                  </a:cubicBezTo>
                  <a:cubicBezTo>
                    <a:pt x="405" y="118"/>
                    <a:pt x="410" y="119"/>
                    <a:pt x="415" y="119"/>
                  </a:cubicBezTo>
                  <a:cubicBezTo>
                    <a:pt x="419" y="119"/>
                    <a:pt x="424" y="118"/>
                    <a:pt x="429" y="117"/>
                  </a:cubicBezTo>
                  <a:cubicBezTo>
                    <a:pt x="442" y="115"/>
                    <a:pt x="451" y="105"/>
                    <a:pt x="461" y="96"/>
                  </a:cubicBezTo>
                  <a:cubicBezTo>
                    <a:pt x="466" y="91"/>
                    <a:pt x="468" y="87"/>
                    <a:pt x="470" y="80"/>
                  </a:cubicBezTo>
                  <a:cubicBezTo>
                    <a:pt x="471" y="76"/>
                    <a:pt x="471" y="71"/>
                    <a:pt x="469" y="66"/>
                  </a:cubicBezTo>
                  <a:cubicBezTo>
                    <a:pt x="468" y="66"/>
                    <a:pt x="465" y="69"/>
                    <a:pt x="465" y="70"/>
                  </a:cubicBezTo>
                  <a:cubicBezTo>
                    <a:pt x="463" y="71"/>
                    <a:pt x="462" y="73"/>
                    <a:pt x="460" y="75"/>
                  </a:cubicBezTo>
                  <a:cubicBezTo>
                    <a:pt x="455" y="79"/>
                    <a:pt x="450" y="81"/>
                    <a:pt x="444" y="84"/>
                  </a:cubicBezTo>
                  <a:cubicBezTo>
                    <a:pt x="439" y="85"/>
                    <a:pt x="433" y="86"/>
                    <a:pt x="428" y="85"/>
                  </a:cubicBezTo>
                  <a:cubicBezTo>
                    <a:pt x="425" y="84"/>
                    <a:pt x="422" y="84"/>
                    <a:pt x="419" y="84"/>
                  </a:cubicBezTo>
                  <a:cubicBezTo>
                    <a:pt x="415" y="83"/>
                    <a:pt x="412" y="81"/>
                    <a:pt x="408" y="81"/>
                  </a:cubicBezTo>
                  <a:cubicBezTo>
                    <a:pt x="401" y="79"/>
                    <a:pt x="393" y="78"/>
                    <a:pt x="385" y="78"/>
                  </a:cubicBezTo>
                  <a:cubicBezTo>
                    <a:pt x="380" y="78"/>
                    <a:pt x="376" y="77"/>
                    <a:pt x="371" y="77"/>
                  </a:cubicBezTo>
                  <a:cubicBezTo>
                    <a:pt x="366" y="70"/>
                    <a:pt x="363" y="62"/>
                    <a:pt x="360" y="55"/>
                  </a:cubicBezTo>
                  <a:cubicBezTo>
                    <a:pt x="358" y="51"/>
                    <a:pt x="357" y="48"/>
                    <a:pt x="355" y="44"/>
                  </a:cubicBezTo>
                  <a:cubicBezTo>
                    <a:pt x="353" y="41"/>
                    <a:pt x="350" y="39"/>
                    <a:pt x="347" y="37"/>
                  </a:cubicBezTo>
                  <a:cubicBezTo>
                    <a:pt x="340" y="32"/>
                    <a:pt x="333" y="27"/>
                    <a:pt x="327" y="22"/>
                  </a:cubicBezTo>
                  <a:cubicBezTo>
                    <a:pt x="323" y="18"/>
                    <a:pt x="321" y="15"/>
                    <a:pt x="318" y="11"/>
                  </a:cubicBezTo>
                  <a:cubicBezTo>
                    <a:pt x="314" y="8"/>
                    <a:pt x="312" y="5"/>
                    <a:pt x="310" y="1"/>
                  </a:cubicBezTo>
                  <a:cubicBezTo>
                    <a:pt x="306" y="0"/>
                    <a:pt x="300" y="2"/>
                    <a:pt x="296" y="3"/>
                  </a:cubicBezTo>
                  <a:cubicBezTo>
                    <a:pt x="287" y="6"/>
                    <a:pt x="278" y="7"/>
                    <a:pt x="269" y="9"/>
                  </a:cubicBezTo>
                  <a:cubicBezTo>
                    <a:pt x="254" y="11"/>
                    <a:pt x="240" y="14"/>
                    <a:pt x="224" y="13"/>
                  </a:cubicBezTo>
                  <a:cubicBezTo>
                    <a:pt x="218" y="13"/>
                    <a:pt x="211" y="13"/>
                    <a:pt x="204" y="13"/>
                  </a:cubicBezTo>
                  <a:cubicBezTo>
                    <a:pt x="201" y="13"/>
                    <a:pt x="200" y="14"/>
                    <a:pt x="198" y="15"/>
                  </a:cubicBezTo>
                  <a:cubicBezTo>
                    <a:pt x="195" y="17"/>
                    <a:pt x="192" y="20"/>
                    <a:pt x="189" y="23"/>
                  </a:cubicBezTo>
                  <a:cubicBezTo>
                    <a:pt x="187" y="26"/>
                    <a:pt x="185" y="29"/>
                    <a:pt x="181" y="32"/>
                  </a:cubicBezTo>
                  <a:cubicBezTo>
                    <a:pt x="178" y="34"/>
                    <a:pt x="175" y="36"/>
                    <a:pt x="172" y="38"/>
                  </a:cubicBezTo>
                  <a:cubicBezTo>
                    <a:pt x="171" y="39"/>
                    <a:pt x="170" y="40"/>
                    <a:pt x="168" y="41"/>
                  </a:cubicBezTo>
                  <a:cubicBezTo>
                    <a:pt x="168" y="41"/>
                    <a:pt x="167" y="42"/>
                    <a:pt x="166" y="42"/>
                  </a:cubicBezTo>
                  <a:cubicBezTo>
                    <a:pt x="162" y="45"/>
                    <a:pt x="162" y="52"/>
                    <a:pt x="162" y="56"/>
                  </a:cubicBezTo>
                  <a:cubicBezTo>
                    <a:pt x="162" y="57"/>
                    <a:pt x="163" y="59"/>
                    <a:pt x="163" y="60"/>
                  </a:cubicBezTo>
                  <a:cubicBezTo>
                    <a:pt x="163" y="62"/>
                    <a:pt x="162" y="64"/>
                    <a:pt x="162" y="66"/>
                  </a:cubicBezTo>
                  <a:cubicBezTo>
                    <a:pt x="163" y="73"/>
                    <a:pt x="164" y="79"/>
                    <a:pt x="164" y="85"/>
                  </a:cubicBezTo>
                  <a:cubicBezTo>
                    <a:pt x="163" y="89"/>
                    <a:pt x="161" y="94"/>
                    <a:pt x="166" y="97"/>
                  </a:cubicBezTo>
                  <a:cubicBezTo>
                    <a:pt x="167" y="96"/>
                    <a:pt x="166" y="93"/>
                    <a:pt x="167" y="92"/>
                  </a:cubicBezTo>
                  <a:cubicBezTo>
                    <a:pt x="167" y="90"/>
                    <a:pt x="168" y="88"/>
                    <a:pt x="168" y="86"/>
                  </a:cubicBezTo>
                  <a:cubicBezTo>
                    <a:pt x="169" y="85"/>
                    <a:pt x="170" y="84"/>
                    <a:pt x="170" y="83"/>
                  </a:cubicBezTo>
                  <a:cubicBezTo>
                    <a:pt x="171" y="82"/>
                    <a:pt x="172" y="79"/>
                    <a:pt x="173" y="77"/>
                  </a:cubicBezTo>
                  <a:cubicBezTo>
                    <a:pt x="176" y="73"/>
                    <a:pt x="179" y="69"/>
                    <a:pt x="181" y="64"/>
                  </a:cubicBezTo>
                  <a:cubicBezTo>
                    <a:pt x="183" y="60"/>
                    <a:pt x="187" y="58"/>
                    <a:pt x="190" y="55"/>
                  </a:cubicBezTo>
                  <a:cubicBezTo>
                    <a:pt x="191" y="55"/>
                    <a:pt x="192" y="53"/>
                    <a:pt x="193" y="53"/>
                  </a:cubicBezTo>
                  <a:cubicBezTo>
                    <a:pt x="194" y="52"/>
                    <a:pt x="195" y="53"/>
                    <a:pt x="196" y="53"/>
                  </a:cubicBezTo>
                  <a:cubicBezTo>
                    <a:pt x="198" y="53"/>
                    <a:pt x="200" y="53"/>
                    <a:pt x="202" y="54"/>
                  </a:cubicBezTo>
                  <a:cubicBezTo>
                    <a:pt x="204" y="55"/>
                    <a:pt x="207" y="56"/>
                    <a:pt x="210" y="56"/>
                  </a:cubicBezTo>
                  <a:cubicBezTo>
                    <a:pt x="212" y="57"/>
                    <a:pt x="215" y="58"/>
                    <a:pt x="218" y="59"/>
                  </a:cubicBezTo>
                  <a:cubicBezTo>
                    <a:pt x="219" y="60"/>
                    <a:pt x="221" y="60"/>
                    <a:pt x="222" y="60"/>
                  </a:cubicBezTo>
                  <a:cubicBezTo>
                    <a:pt x="224" y="61"/>
                    <a:pt x="226" y="61"/>
                    <a:pt x="227" y="62"/>
                  </a:cubicBezTo>
                  <a:cubicBezTo>
                    <a:pt x="229" y="62"/>
                    <a:pt x="231" y="61"/>
                    <a:pt x="233" y="61"/>
                  </a:cubicBezTo>
                  <a:cubicBezTo>
                    <a:pt x="235" y="60"/>
                    <a:pt x="236" y="60"/>
                    <a:pt x="238" y="60"/>
                  </a:cubicBezTo>
                  <a:cubicBezTo>
                    <a:pt x="238" y="60"/>
                    <a:pt x="241" y="60"/>
                    <a:pt x="241" y="60"/>
                  </a:cubicBezTo>
                  <a:cubicBezTo>
                    <a:pt x="242" y="61"/>
                    <a:pt x="243" y="63"/>
                    <a:pt x="244" y="63"/>
                  </a:cubicBezTo>
                  <a:cubicBezTo>
                    <a:pt x="244" y="64"/>
                    <a:pt x="245" y="65"/>
                    <a:pt x="246" y="66"/>
                  </a:cubicBezTo>
                  <a:cubicBezTo>
                    <a:pt x="248" y="68"/>
                    <a:pt x="249" y="70"/>
                    <a:pt x="251" y="72"/>
                  </a:cubicBezTo>
                  <a:cubicBezTo>
                    <a:pt x="253" y="74"/>
                    <a:pt x="255" y="75"/>
                    <a:pt x="256" y="77"/>
                  </a:cubicBezTo>
                  <a:cubicBezTo>
                    <a:pt x="256" y="80"/>
                    <a:pt x="255" y="83"/>
                    <a:pt x="254" y="85"/>
                  </a:cubicBezTo>
                  <a:cubicBezTo>
                    <a:pt x="253" y="88"/>
                    <a:pt x="253" y="90"/>
                    <a:pt x="252" y="92"/>
                  </a:cubicBezTo>
                  <a:cubicBezTo>
                    <a:pt x="251" y="95"/>
                    <a:pt x="250" y="97"/>
                    <a:pt x="249" y="99"/>
                  </a:cubicBezTo>
                  <a:cubicBezTo>
                    <a:pt x="249" y="101"/>
                    <a:pt x="249" y="104"/>
                    <a:pt x="250" y="106"/>
                  </a:cubicBezTo>
                  <a:cubicBezTo>
                    <a:pt x="252" y="111"/>
                    <a:pt x="253" y="117"/>
                    <a:pt x="255" y="122"/>
                  </a:cubicBezTo>
                  <a:cubicBezTo>
                    <a:pt x="254" y="123"/>
                    <a:pt x="253" y="124"/>
                    <a:pt x="252" y="125"/>
                  </a:cubicBezTo>
                  <a:cubicBezTo>
                    <a:pt x="250" y="126"/>
                    <a:pt x="248" y="128"/>
                    <a:pt x="246" y="129"/>
                  </a:cubicBezTo>
                  <a:cubicBezTo>
                    <a:pt x="241" y="133"/>
                    <a:pt x="237" y="137"/>
                    <a:pt x="233" y="141"/>
                  </a:cubicBezTo>
                  <a:cubicBezTo>
                    <a:pt x="230" y="145"/>
                    <a:pt x="227" y="149"/>
                    <a:pt x="224" y="152"/>
                  </a:cubicBezTo>
                  <a:cubicBezTo>
                    <a:pt x="221" y="156"/>
                    <a:pt x="217" y="159"/>
                    <a:pt x="214" y="163"/>
                  </a:cubicBezTo>
                  <a:cubicBezTo>
                    <a:pt x="211" y="167"/>
                    <a:pt x="207" y="171"/>
                    <a:pt x="203" y="174"/>
                  </a:cubicBezTo>
                  <a:cubicBezTo>
                    <a:pt x="201" y="176"/>
                    <a:pt x="199" y="177"/>
                    <a:pt x="197" y="179"/>
                  </a:cubicBezTo>
                  <a:cubicBezTo>
                    <a:pt x="196" y="179"/>
                    <a:pt x="195" y="181"/>
                    <a:pt x="194" y="181"/>
                  </a:cubicBezTo>
                  <a:cubicBezTo>
                    <a:pt x="193" y="182"/>
                    <a:pt x="192" y="182"/>
                    <a:pt x="191" y="183"/>
                  </a:cubicBezTo>
                  <a:cubicBezTo>
                    <a:pt x="185" y="186"/>
                    <a:pt x="179" y="191"/>
                    <a:pt x="174" y="192"/>
                  </a:cubicBezTo>
                  <a:cubicBezTo>
                    <a:pt x="178" y="191"/>
                    <a:pt x="183" y="190"/>
                    <a:pt x="188" y="189"/>
                  </a:cubicBezTo>
                  <a:cubicBezTo>
                    <a:pt x="198" y="187"/>
                    <a:pt x="207" y="183"/>
                    <a:pt x="216" y="179"/>
                  </a:cubicBezTo>
                  <a:cubicBezTo>
                    <a:pt x="224" y="177"/>
                    <a:pt x="233" y="174"/>
                    <a:pt x="241" y="171"/>
                  </a:cubicBezTo>
                  <a:cubicBezTo>
                    <a:pt x="245" y="170"/>
                    <a:pt x="249" y="169"/>
                    <a:pt x="253" y="167"/>
                  </a:cubicBezTo>
                  <a:cubicBezTo>
                    <a:pt x="254" y="168"/>
                    <a:pt x="254" y="169"/>
                    <a:pt x="255" y="170"/>
                  </a:cubicBezTo>
                  <a:cubicBezTo>
                    <a:pt x="256" y="172"/>
                    <a:pt x="257" y="172"/>
                    <a:pt x="258" y="173"/>
                  </a:cubicBezTo>
                  <a:cubicBezTo>
                    <a:pt x="259" y="174"/>
                    <a:pt x="260" y="175"/>
                    <a:pt x="261" y="176"/>
                  </a:cubicBezTo>
                  <a:cubicBezTo>
                    <a:pt x="260" y="176"/>
                    <a:pt x="259" y="176"/>
                    <a:pt x="257" y="176"/>
                  </a:cubicBezTo>
                  <a:cubicBezTo>
                    <a:pt x="256" y="177"/>
                    <a:pt x="256" y="178"/>
                    <a:pt x="255" y="179"/>
                  </a:cubicBezTo>
                  <a:cubicBezTo>
                    <a:pt x="253" y="180"/>
                    <a:pt x="251" y="183"/>
                    <a:pt x="252" y="185"/>
                  </a:cubicBezTo>
                  <a:cubicBezTo>
                    <a:pt x="253" y="187"/>
                    <a:pt x="255" y="189"/>
                    <a:pt x="254" y="191"/>
                  </a:cubicBezTo>
                  <a:cubicBezTo>
                    <a:pt x="254" y="193"/>
                    <a:pt x="250" y="192"/>
                    <a:pt x="249" y="193"/>
                  </a:cubicBezTo>
                  <a:cubicBezTo>
                    <a:pt x="245" y="195"/>
                    <a:pt x="245" y="202"/>
                    <a:pt x="247" y="205"/>
                  </a:cubicBezTo>
                  <a:cubicBezTo>
                    <a:pt x="249" y="207"/>
                    <a:pt x="251" y="208"/>
                    <a:pt x="253" y="209"/>
                  </a:cubicBezTo>
                  <a:cubicBezTo>
                    <a:pt x="254" y="210"/>
                    <a:pt x="256" y="212"/>
                    <a:pt x="258" y="213"/>
                  </a:cubicBezTo>
                  <a:cubicBezTo>
                    <a:pt x="254" y="213"/>
                    <a:pt x="250" y="215"/>
                    <a:pt x="249" y="217"/>
                  </a:cubicBezTo>
                  <a:cubicBezTo>
                    <a:pt x="246" y="219"/>
                    <a:pt x="244" y="222"/>
                    <a:pt x="242" y="225"/>
                  </a:cubicBezTo>
                  <a:cubicBezTo>
                    <a:pt x="236" y="230"/>
                    <a:pt x="232" y="235"/>
                    <a:pt x="227" y="240"/>
                  </a:cubicBezTo>
                  <a:cubicBezTo>
                    <a:pt x="225" y="243"/>
                    <a:pt x="223" y="245"/>
                    <a:pt x="221" y="247"/>
                  </a:cubicBezTo>
                  <a:cubicBezTo>
                    <a:pt x="219" y="250"/>
                    <a:pt x="217" y="253"/>
                    <a:pt x="215" y="256"/>
                  </a:cubicBezTo>
                  <a:cubicBezTo>
                    <a:pt x="214" y="258"/>
                    <a:pt x="212" y="260"/>
                    <a:pt x="210" y="263"/>
                  </a:cubicBezTo>
                  <a:cubicBezTo>
                    <a:pt x="208" y="266"/>
                    <a:pt x="207" y="269"/>
                    <a:pt x="204" y="272"/>
                  </a:cubicBezTo>
                  <a:cubicBezTo>
                    <a:pt x="202" y="274"/>
                    <a:pt x="200" y="276"/>
                    <a:pt x="199" y="279"/>
                  </a:cubicBezTo>
                  <a:cubicBezTo>
                    <a:pt x="197" y="281"/>
                    <a:pt x="195" y="283"/>
                    <a:pt x="194" y="285"/>
                  </a:cubicBezTo>
                  <a:cubicBezTo>
                    <a:pt x="191" y="289"/>
                    <a:pt x="188" y="293"/>
                    <a:pt x="185" y="297"/>
                  </a:cubicBezTo>
                  <a:cubicBezTo>
                    <a:pt x="179" y="302"/>
                    <a:pt x="175" y="309"/>
                    <a:pt x="169" y="313"/>
                  </a:cubicBezTo>
                  <a:cubicBezTo>
                    <a:pt x="166" y="315"/>
                    <a:pt x="164" y="316"/>
                    <a:pt x="162" y="318"/>
                  </a:cubicBezTo>
                  <a:cubicBezTo>
                    <a:pt x="160" y="320"/>
                    <a:pt x="159" y="322"/>
                    <a:pt x="158" y="324"/>
                  </a:cubicBezTo>
                  <a:cubicBezTo>
                    <a:pt x="156" y="325"/>
                    <a:pt x="155" y="326"/>
                    <a:pt x="154" y="328"/>
                  </a:cubicBezTo>
                  <a:cubicBezTo>
                    <a:pt x="149" y="334"/>
                    <a:pt x="145" y="341"/>
                    <a:pt x="141" y="348"/>
                  </a:cubicBezTo>
                  <a:cubicBezTo>
                    <a:pt x="140" y="350"/>
                    <a:pt x="138" y="352"/>
                    <a:pt x="137" y="354"/>
                  </a:cubicBezTo>
                  <a:cubicBezTo>
                    <a:pt x="136" y="355"/>
                    <a:pt x="135" y="356"/>
                    <a:pt x="134" y="357"/>
                  </a:cubicBezTo>
                  <a:cubicBezTo>
                    <a:pt x="133" y="358"/>
                    <a:pt x="133" y="360"/>
                    <a:pt x="132" y="362"/>
                  </a:cubicBezTo>
                  <a:cubicBezTo>
                    <a:pt x="131" y="362"/>
                    <a:pt x="131" y="363"/>
                    <a:pt x="130" y="364"/>
                  </a:cubicBezTo>
                  <a:cubicBezTo>
                    <a:pt x="128" y="365"/>
                    <a:pt x="128" y="365"/>
                    <a:pt x="126" y="365"/>
                  </a:cubicBezTo>
                  <a:cubicBezTo>
                    <a:pt x="123" y="366"/>
                    <a:pt x="119" y="369"/>
                    <a:pt x="117" y="371"/>
                  </a:cubicBezTo>
                  <a:cubicBezTo>
                    <a:pt x="115" y="373"/>
                    <a:pt x="115" y="377"/>
                    <a:pt x="113" y="379"/>
                  </a:cubicBezTo>
                  <a:cubicBezTo>
                    <a:pt x="112" y="380"/>
                    <a:pt x="111" y="382"/>
                    <a:pt x="111" y="383"/>
                  </a:cubicBezTo>
                  <a:cubicBezTo>
                    <a:pt x="110" y="384"/>
                    <a:pt x="109" y="385"/>
                    <a:pt x="109" y="386"/>
                  </a:cubicBezTo>
                  <a:cubicBezTo>
                    <a:pt x="109" y="386"/>
                    <a:pt x="109" y="387"/>
                    <a:pt x="109" y="387"/>
                  </a:cubicBezTo>
                  <a:cubicBezTo>
                    <a:pt x="108" y="387"/>
                    <a:pt x="106" y="387"/>
                    <a:pt x="105" y="387"/>
                  </a:cubicBezTo>
                  <a:cubicBezTo>
                    <a:pt x="103" y="388"/>
                    <a:pt x="102" y="389"/>
                    <a:pt x="100" y="389"/>
                  </a:cubicBezTo>
                  <a:cubicBezTo>
                    <a:pt x="98" y="389"/>
                    <a:pt x="98" y="389"/>
                    <a:pt x="96" y="390"/>
                  </a:cubicBezTo>
                  <a:cubicBezTo>
                    <a:pt x="94" y="391"/>
                    <a:pt x="91" y="392"/>
                    <a:pt x="88" y="393"/>
                  </a:cubicBezTo>
                  <a:cubicBezTo>
                    <a:pt x="84" y="395"/>
                    <a:pt x="78" y="397"/>
                    <a:pt x="74" y="400"/>
                  </a:cubicBezTo>
                  <a:cubicBezTo>
                    <a:pt x="70" y="404"/>
                    <a:pt x="67" y="407"/>
                    <a:pt x="64" y="412"/>
                  </a:cubicBezTo>
                  <a:cubicBezTo>
                    <a:pt x="61" y="414"/>
                    <a:pt x="59" y="417"/>
                    <a:pt x="57" y="420"/>
                  </a:cubicBezTo>
                  <a:cubicBezTo>
                    <a:pt x="56" y="421"/>
                    <a:pt x="55" y="422"/>
                    <a:pt x="53" y="424"/>
                  </a:cubicBezTo>
                  <a:cubicBezTo>
                    <a:pt x="51" y="422"/>
                    <a:pt x="48" y="419"/>
                    <a:pt x="46" y="416"/>
                  </a:cubicBezTo>
                  <a:cubicBezTo>
                    <a:pt x="46" y="416"/>
                    <a:pt x="46" y="416"/>
                    <a:pt x="46" y="416"/>
                  </a:cubicBezTo>
                  <a:cubicBezTo>
                    <a:pt x="45" y="416"/>
                    <a:pt x="45" y="415"/>
                    <a:pt x="45" y="414"/>
                  </a:cubicBezTo>
                  <a:cubicBezTo>
                    <a:pt x="44" y="415"/>
                    <a:pt x="40" y="417"/>
                    <a:pt x="40" y="419"/>
                  </a:cubicBezTo>
                  <a:cubicBezTo>
                    <a:pt x="39" y="420"/>
                    <a:pt x="40" y="422"/>
                    <a:pt x="40" y="423"/>
                  </a:cubicBezTo>
                  <a:cubicBezTo>
                    <a:pt x="41" y="423"/>
                    <a:pt x="41" y="424"/>
                    <a:pt x="42" y="425"/>
                  </a:cubicBezTo>
                  <a:cubicBezTo>
                    <a:pt x="41" y="425"/>
                    <a:pt x="41" y="426"/>
                    <a:pt x="41" y="426"/>
                  </a:cubicBezTo>
                  <a:cubicBezTo>
                    <a:pt x="17" y="435"/>
                    <a:pt x="0" y="459"/>
                    <a:pt x="1" y="485"/>
                  </a:cubicBezTo>
                  <a:cubicBezTo>
                    <a:pt x="3" y="521"/>
                    <a:pt x="31" y="549"/>
                    <a:pt x="64" y="550"/>
                  </a:cubicBezTo>
                  <a:cubicBezTo>
                    <a:pt x="81" y="550"/>
                    <a:pt x="104" y="544"/>
                    <a:pt x="115" y="531"/>
                  </a:cubicBezTo>
                  <a:cubicBezTo>
                    <a:pt x="123" y="523"/>
                    <a:pt x="138" y="495"/>
                    <a:pt x="132" y="482"/>
                  </a:cubicBezTo>
                  <a:cubicBezTo>
                    <a:pt x="133" y="482"/>
                    <a:pt x="134" y="483"/>
                    <a:pt x="135" y="483"/>
                  </a:cubicBezTo>
                  <a:cubicBezTo>
                    <a:pt x="137" y="484"/>
                    <a:pt x="138" y="484"/>
                    <a:pt x="140" y="485"/>
                  </a:cubicBezTo>
                  <a:cubicBezTo>
                    <a:pt x="142" y="485"/>
                    <a:pt x="146" y="485"/>
                    <a:pt x="145" y="482"/>
                  </a:cubicBezTo>
                  <a:cubicBezTo>
                    <a:pt x="144" y="479"/>
                    <a:pt x="141" y="479"/>
                    <a:pt x="139" y="478"/>
                  </a:cubicBezTo>
                  <a:cubicBezTo>
                    <a:pt x="137" y="477"/>
                    <a:pt x="135" y="476"/>
                    <a:pt x="133" y="475"/>
                  </a:cubicBezTo>
                  <a:cubicBezTo>
                    <a:pt x="133" y="475"/>
                    <a:pt x="132" y="475"/>
                    <a:pt x="132" y="474"/>
                  </a:cubicBezTo>
                  <a:cubicBezTo>
                    <a:pt x="133" y="472"/>
                    <a:pt x="135" y="470"/>
                    <a:pt x="135" y="467"/>
                  </a:cubicBezTo>
                  <a:cubicBezTo>
                    <a:pt x="136" y="467"/>
                    <a:pt x="135" y="466"/>
                    <a:pt x="136" y="465"/>
                  </a:cubicBezTo>
                  <a:cubicBezTo>
                    <a:pt x="136" y="465"/>
                    <a:pt x="136" y="465"/>
                    <a:pt x="136" y="464"/>
                  </a:cubicBezTo>
                  <a:cubicBezTo>
                    <a:pt x="137" y="464"/>
                    <a:pt x="136" y="463"/>
                    <a:pt x="137" y="462"/>
                  </a:cubicBezTo>
                  <a:cubicBezTo>
                    <a:pt x="137" y="461"/>
                    <a:pt x="137" y="460"/>
                    <a:pt x="138" y="460"/>
                  </a:cubicBezTo>
                  <a:cubicBezTo>
                    <a:pt x="140" y="453"/>
                    <a:pt x="142" y="446"/>
                    <a:pt x="143" y="438"/>
                  </a:cubicBezTo>
                  <a:cubicBezTo>
                    <a:pt x="144" y="434"/>
                    <a:pt x="144" y="430"/>
                    <a:pt x="144" y="426"/>
                  </a:cubicBezTo>
                  <a:cubicBezTo>
                    <a:pt x="144" y="425"/>
                    <a:pt x="144" y="423"/>
                    <a:pt x="144" y="421"/>
                  </a:cubicBezTo>
                  <a:cubicBezTo>
                    <a:pt x="144" y="419"/>
                    <a:pt x="143" y="418"/>
                    <a:pt x="143" y="416"/>
                  </a:cubicBezTo>
                  <a:cubicBezTo>
                    <a:pt x="143" y="410"/>
                    <a:pt x="141" y="404"/>
                    <a:pt x="137" y="400"/>
                  </a:cubicBezTo>
                  <a:cubicBezTo>
                    <a:pt x="137" y="400"/>
                    <a:pt x="137" y="400"/>
                    <a:pt x="137" y="400"/>
                  </a:cubicBezTo>
                  <a:cubicBezTo>
                    <a:pt x="138" y="398"/>
                    <a:pt x="140" y="396"/>
                    <a:pt x="141" y="394"/>
                  </a:cubicBezTo>
                  <a:cubicBezTo>
                    <a:pt x="144" y="392"/>
                    <a:pt x="145" y="390"/>
                    <a:pt x="147" y="387"/>
                  </a:cubicBezTo>
                  <a:cubicBezTo>
                    <a:pt x="149" y="385"/>
                    <a:pt x="148" y="381"/>
                    <a:pt x="149" y="378"/>
                  </a:cubicBezTo>
                  <a:cubicBezTo>
                    <a:pt x="149" y="376"/>
                    <a:pt x="150" y="373"/>
                    <a:pt x="151" y="371"/>
                  </a:cubicBezTo>
                  <a:cubicBezTo>
                    <a:pt x="152" y="368"/>
                    <a:pt x="153" y="368"/>
                    <a:pt x="155" y="366"/>
                  </a:cubicBezTo>
                  <a:cubicBezTo>
                    <a:pt x="159" y="363"/>
                    <a:pt x="164" y="361"/>
                    <a:pt x="168" y="357"/>
                  </a:cubicBezTo>
                  <a:cubicBezTo>
                    <a:pt x="173" y="351"/>
                    <a:pt x="177" y="345"/>
                    <a:pt x="182" y="340"/>
                  </a:cubicBezTo>
                  <a:cubicBezTo>
                    <a:pt x="186" y="337"/>
                    <a:pt x="188" y="333"/>
                    <a:pt x="190" y="329"/>
                  </a:cubicBezTo>
                  <a:cubicBezTo>
                    <a:pt x="192" y="327"/>
                    <a:pt x="194" y="326"/>
                    <a:pt x="195" y="323"/>
                  </a:cubicBezTo>
                  <a:cubicBezTo>
                    <a:pt x="197" y="320"/>
                    <a:pt x="199" y="318"/>
                    <a:pt x="202" y="315"/>
                  </a:cubicBezTo>
                  <a:cubicBezTo>
                    <a:pt x="204" y="314"/>
                    <a:pt x="206" y="312"/>
                    <a:pt x="208" y="311"/>
                  </a:cubicBezTo>
                  <a:cubicBezTo>
                    <a:pt x="211" y="308"/>
                    <a:pt x="213" y="306"/>
                    <a:pt x="216" y="303"/>
                  </a:cubicBezTo>
                  <a:cubicBezTo>
                    <a:pt x="223" y="294"/>
                    <a:pt x="233" y="290"/>
                    <a:pt x="240" y="282"/>
                  </a:cubicBezTo>
                  <a:cubicBezTo>
                    <a:pt x="240" y="282"/>
                    <a:pt x="240" y="282"/>
                    <a:pt x="240" y="282"/>
                  </a:cubicBezTo>
                  <a:cubicBezTo>
                    <a:pt x="241" y="286"/>
                    <a:pt x="241" y="291"/>
                    <a:pt x="240" y="296"/>
                  </a:cubicBezTo>
                  <a:cubicBezTo>
                    <a:pt x="240" y="303"/>
                    <a:pt x="241" y="310"/>
                    <a:pt x="240" y="316"/>
                  </a:cubicBezTo>
                  <a:cubicBezTo>
                    <a:pt x="240" y="322"/>
                    <a:pt x="240" y="327"/>
                    <a:pt x="239" y="332"/>
                  </a:cubicBezTo>
                  <a:cubicBezTo>
                    <a:pt x="238" y="336"/>
                    <a:pt x="237" y="340"/>
                    <a:pt x="236" y="344"/>
                  </a:cubicBezTo>
                  <a:cubicBezTo>
                    <a:pt x="235" y="349"/>
                    <a:pt x="235" y="353"/>
                    <a:pt x="233" y="358"/>
                  </a:cubicBezTo>
                  <a:cubicBezTo>
                    <a:pt x="231" y="364"/>
                    <a:pt x="230" y="371"/>
                    <a:pt x="228" y="377"/>
                  </a:cubicBezTo>
                  <a:cubicBezTo>
                    <a:pt x="226" y="382"/>
                    <a:pt x="224" y="387"/>
                    <a:pt x="223" y="392"/>
                  </a:cubicBezTo>
                  <a:cubicBezTo>
                    <a:pt x="222" y="399"/>
                    <a:pt x="224" y="406"/>
                    <a:pt x="224" y="412"/>
                  </a:cubicBezTo>
                  <a:cubicBezTo>
                    <a:pt x="224" y="417"/>
                    <a:pt x="223" y="422"/>
                    <a:pt x="222" y="427"/>
                  </a:cubicBezTo>
                  <a:cubicBezTo>
                    <a:pt x="221" y="434"/>
                    <a:pt x="218" y="440"/>
                    <a:pt x="216" y="447"/>
                  </a:cubicBezTo>
                  <a:cubicBezTo>
                    <a:pt x="215" y="452"/>
                    <a:pt x="214" y="456"/>
                    <a:pt x="212" y="460"/>
                  </a:cubicBezTo>
                  <a:cubicBezTo>
                    <a:pt x="211" y="464"/>
                    <a:pt x="209" y="466"/>
                    <a:pt x="208" y="470"/>
                  </a:cubicBezTo>
                  <a:cubicBezTo>
                    <a:pt x="206" y="477"/>
                    <a:pt x="205" y="482"/>
                    <a:pt x="200" y="485"/>
                  </a:cubicBezTo>
                  <a:cubicBezTo>
                    <a:pt x="198" y="486"/>
                    <a:pt x="195" y="487"/>
                    <a:pt x="193" y="487"/>
                  </a:cubicBezTo>
                  <a:cubicBezTo>
                    <a:pt x="193" y="492"/>
                    <a:pt x="199" y="497"/>
                    <a:pt x="202" y="499"/>
                  </a:cubicBezTo>
                  <a:cubicBezTo>
                    <a:pt x="208" y="502"/>
                    <a:pt x="214" y="505"/>
                    <a:pt x="219" y="510"/>
                  </a:cubicBezTo>
                  <a:cubicBezTo>
                    <a:pt x="224" y="515"/>
                    <a:pt x="229" y="522"/>
                    <a:pt x="235" y="525"/>
                  </a:cubicBezTo>
                  <a:cubicBezTo>
                    <a:pt x="238" y="528"/>
                    <a:pt x="242" y="529"/>
                    <a:pt x="245" y="529"/>
                  </a:cubicBezTo>
                  <a:cubicBezTo>
                    <a:pt x="245" y="529"/>
                    <a:pt x="245" y="530"/>
                    <a:pt x="245" y="530"/>
                  </a:cubicBezTo>
                  <a:cubicBezTo>
                    <a:pt x="245" y="531"/>
                    <a:pt x="245" y="533"/>
                    <a:pt x="244" y="534"/>
                  </a:cubicBezTo>
                  <a:cubicBezTo>
                    <a:pt x="243" y="536"/>
                    <a:pt x="243" y="539"/>
                    <a:pt x="242" y="541"/>
                  </a:cubicBezTo>
                  <a:cubicBezTo>
                    <a:pt x="241" y="544"/>
                    <a:pt x="240" y="546"/>
                    <a:pt x="240" y="549"/>
                  </a:cubicBezTo>
                  <a:cubicBezTo>
                    <a:pt x="239" y="552"/>
                    <a:pt x="237" y="555"/>
                    <a:pt x="236" y="558"/>
                  </a:cubicBezTo>
                  <a:cubicBezTo>
                    <a:pt x="236" y="560"/>
                    <a:pt x="235" y="561"/>
                    <a:pt x="234" y="562"/>
                  </a:cubicBezTo>
                  <a:cubicBezTo>
                    <a:pt x="234" y="563"/>
                    <a:pt x="234" y="565"/>
                    <a:pt x="233" y="567"/>
                  </a:cubicBezTo>
                  <a:cubicBezTo>
                    <a:pt x="232" y="570"/>
                    <a:pt x="230" y="573"/>
                    <a:pt x="229" y="576"/>
                  </a:cubicBezTo>
                  <a:cubicBezTo>
                    <a:pt x="228" y="579"/>
                    <a:pt x="227" y="582"/>
                    <a:pt x="226" y="585"/>
                  </a:cubicBezTo>
                  <a:cubicBezTo>
                    <a:pt x="225" y="589"/>
                    <a:pt x="223" y="594"/>
                    <a:pt x="222" y="598"/>
                  </a:cubicBezTo>
                  <a:cubicBezTo>
                    <a:pt x="221" y="599"/>
                    <a:pt x="221" y="600"/>
                    <a:pt x="221" y="602"/>
                  </a:cubicBezTo>
                  <a:cubicBezTo>
                    <a:pt x="221" y="602"/>
                    <a:pt x="221" y="602"/>
                    <a:pt x="220" y="602"/>
                  </a:cubicBezTo>
                  <a:cubicBezTo>
                    <a:pt x="219" y="601"/>
                    <a:pt x="219" y="600"/>
                    <a:pt x="217" y="600"/>
                  </a:cubicBezTo>
                  <a:cubicBezTo>
                    <a:pt x="216" y="600"/>
                    <a:pt x="213" y="600"/>
                    <a:pt x="212" y="600"/>
                  </a:cubicBezTo>
                  <a:cubicBezTo>
                    <a:pt x="212" y="601"/>
                    <a:pt x="212" y="604"/>
                    <a:pt x="212" y="605"/>
                  </a:cubicBezTo>
                  <a:cubicBezTo>
                    <a:pt x="212" y="608"/>
                    <a:pt x="211" y="610"/>
                    <a:pt x="210" y="612"/>
                  </a:cubicBezTo>
                  <a:cubicBezTo>
                    <a:pt x="209" y="617"/>
                    <a:pt x="208" y="622"/>
                    <a:pt x="206" y="627"/>
                  </a:cubicBezTo>
                  <a:cubicBezTo>
                    <a:pt x="206" y="629"/>
                    <a:pt x="205" y="631"/>
                    <a:pt x="204" y="632"/>
                  </a:cubicBezTo>
                  <a:cubicBezTo>
                    <a:pt x="204" y="634"/>
                    <a:pt x="203" y="636"/>
                    <a:pt x="202" y="637"/>
                  </a:cubicBezTo>
                  <a:cubicBezTo>
                    <a:pt x="202" y="639"/>
                    <a:pt x="201" y="641"/>
                    <a:pt x="201" y="643"/>
                  </a:cubicBezTo>
                  <a:cubicBezTo>
                    <a:pt x="200" y="645"/>
                    <a:pt x="200" y="647"/>
                    <a:pt x="200" y="649"/>
                  </a:cubicBezTo>
                  <a:cubicBezTo>
                    <a:pt x="200" y="650"/>
                    <a:pt x="200" y="650"/>
                    <a:pt x="200" y="651"/>
                  </a:cubicBezTo>
                  <a:cubicBezTo>
                    <a:pt x="199" y="652"/>
                    <a:pt x="199" y="652"/>
                    <a:pt x="199" y="653"/>
                  </a:cubicBezTo>
                  <a:cubicBezTo>
                    <a:pt x="198" y="655"/>
                    <a:pt x="199" y="657"/>
                    <a:pt x="198" y="658"/>
                  </a:cubicBezTo>
                  <a:cubicBezTo>
                    <a:pt x="198" y="660"/>
                    <a:pt x="197" y="662"/>
                    <a:pt x="196" y="664"/>
                  </a:cubicBezTo>
                  <a:cubicBezTo>
                    <a:pt x="196" y="665"/>
                    <a:pt x="195" y="667"/>
                    <a:pt x="194" y="668"/>
                  </a:cubicBezTo>
                  <a:cubicBezTo>
                    <a:pt x="194" y="669"/>
                    <a:pt x="194" y="669"/>
                    <a:pt x="194" y="670"/>
                  </a:cubicBezTo>
                  <a:cubicBezTo>
                    <a:pt x="193" y="671"/>
                    <a:pt x="193" y="672"/>
                    <a:pt x="192" y="674"/>
                  </a:cubicBezTo>
                  <a:cubicBezTo>
                    <a:pt x="191" y="677"/>
                    <a:pt x="190" y="681"/>
                    <a:pt x="191" y="684"/>
                  </a:cubicBezTo>
                  <a:cubicBezTo>
                    <a:pt x="191" y="687"/>
                    <a:pt x="194" y="689"/>
                    <a:pt x="197" y="689"/>
                  </a:cubicBezTo>
                  <a:cubicBezTo>
                    <a:pt x="200" y="689"/>
                    <a:pt x="204" y="689"/>
                    <a:pt x="207" y="689"/>
                  </a:cubicBezTo>
                  <a:cubicBezTo>
                    <a:pt x="211" y="690"/>
                    <a:pt x="216" y="688"/>
                    <a:pt x="220" y="689"/>
                  </a:cubicBezTo>
                  <a:cubicBezTo>
                    <a:pt x="222" y="689"/>
                    <a:pt x="223" y="690"/>
                    <a:pt x="225" y="690"/>
                  </a:cubicBezTo>
                  <a:cubicBezTo>
                    <a:pt x="227" y="690"/>
                    <a:pt x="229" y="690"/>
                    <a:pt x="230" y="691"/>
                  </a:cubicBezTo>
                  <a:cubicBezTo>
                    <a:pt x="232" y="691"/>
                    <a:pt x="234" y="691"/>
                    <a:pt x="236" y="691"/>
                  </a:cubicBezTo>
                  <a:cubicBezTo>
                    <a:pt x="238" y="691"/>
                    <a:pt x="239" y="692"/>
                    <a:pt x="242" y="692"/>
                  </a:cubicBezTo>
                  <a:cubicBezTo>
                    <a:pt x="243" y="692"/>
                    <a:pt x="245" y="692"/>
                    <a:pt x="246" y="692"/>
                  </a:cubicBezTo>
                  <a:cubicBezTo>
                    <a:pt x="247" y="692"/>
                    <a:pt x="248" y="693"/>
                    <a:pt x="249" y="693"/>
                  </a:cubicBezTo>
                  <a:cubicBezTo>
                    <a:pt x="250" y="694"/>
                    <a:pt x="252" y="693"/>
                    <a:pt x="253" y="693"/>
                  </a:cubicBezTo>
                  <a:cubicBezTo>
                    <a:pt x="256" y="694"/>
                    <a:pt x="258" y="696"/>
                    <a:pt x="261" y="696"/>
                  </a:cubicBezTo>
                  <a:cubicBezTo>
                    <a:pt x="265" y="698"/>
                    <a:pt x="268" y="696"/>
                    <a:pt x="271" y="694"/>
                  </a:cubicBezTo>
                  <a:cubicBezTo>
                    <a:pt x="272" y="694"/>
                    <a:pt x="274" y="693"/>
                    <a:pt x="274" y="692"/>
                  </a:cubicBezTo>
                  <a:cubicBezTo>
                    <a:pt x="274" y="690"/>
                    <a:pt x="272" y="689"/>
                    <a:pt x="271" y="688"/>
                  </a:cubicBezTo>
                  <a:cubicBezTo>
                    <a:pt x="269" y="688"/>
                    <a:pt x="268" y="687"/>
                    <a:pt x="266" y="687"/>
                  </a:cubicBezTo>
                  <a:cubicBezTo>
                    <a:pt x="264" y="686"/>
                    <a:pt x="263" y="685"/>
                    <a:pt x="261" y="683"/>
                  </a:cubicBezTo>
                  <a:cubicBezTo>
                    <a:pt x="260" y="682"/>
                    <a:pt x="258" y="681"/>
                    <a:pt x="256" y="680"/>
                  </a:cubicBezTo>
                  <a:cubicBezTo>
                    <a:pt x="254" y="678"/>
                    <a:pt x="253" y="677"/>
                    <a:pt x="252" y="675"/>
                  </a:cubicBezTo>
                  <a:cubicBezTo>
                    <a:pt x="250" y="675"/>
                    <a:pt x="249" y="674"/>
                    <a:pt x="248" y="673"/>
                  </a:cubicBezTo>
                  <a:cubicBezTo>
                    <a:pt x="247" y="672"/>
                    <a:pt x="247" y="673"/>
                    <a:pt x="246" y="672"/>
                  </a:cubicBezTo>
                  <a:cubicBezTo>
                    <a:pt x="245" y="671"/>
                    <a:pt x="246" y="670"/>
                    <a:pt x="245" y="669"/>
                  </a:cubicBezTo>
                  <a:cubicBezTo>
                    <a:pt x="245" y="667"/>
                    <a:pt x="245" y="667"/>
                    <a:pt x="244" y="665"/>
                  </a:cubicBezTo>
                  <a:cubicBezTo>
                    <a:pt x="244" y="663"/>
                    <a:pt x="244" y="662"/>
                    <a:pt x="243" y="661"/>
                  </a:cubicBezTo>
                  <a:cubicBezTo>
                    <a:pt x="242" y="659"/>
                    <a:pt x="241" y="658"/>
                    <a:pt x="241" y="656"/>
                  </a:cubicBezTo>
                  <a:cubicBezTo>
                    <a:pt x="241" y="656"/>
                    <a:pt x="241" y="655"/>
                    <a:pt x="241" y="655"/>
                  </a:cubicBezTo>
                  <a:cubicBezTo>
                    <a:pt x="243" y="648"/>
                    <a:pt x="247" y="641"/>
                    <a:pt x="250" y="635"/>
                  </a:cubicBezTo>
                  <a:cubicBezTo>
                    <a:pt x="252" y="629"/>
                    <a:pt x="255" y="624"/>
                    <a:pt x="258" y="620"/>
                  </a:cubicBezTo>
                  <a:cubicBezTo>
                    <a:pt x="259" y="618"/>
                    <a:pt x="263" y="615"/>
                    <a:pt x="261" y="614"/>
                  </a:cubicBezTo>
                  <a:cubicBezTo>
                    <a:pt x="260" y="613"/>
                    <a:pt x="258" y="613"/>
                    <a:pt x="256" y="612"/>
                  </a:cubicBezTo>
                  <a:cubicBezTo>
                    <a:pt x="255" y="612"/>
                    <a:pt x="253" y="611"/>
                    <a:pt x="251" y="611"/>
                  </a:cubicBezTo>
                  <a:cubicBezTo>
                    <a:pt x="252" y="610"/>
                    <a:pt x="252" y="609"/>
                    <a:pt x="253" y="608"/>
                  </a:cubicBezTo>
                  <a:cubicBezTo>
                    <a:pt x="254" y="603"/>
                    <a:pt x="257" y="599"/>
                    <a:pt x="260" y="595"/>
                  </a:cubicBezTo>
                  <a:cubicBezTo>
                    <a:pt x="263" y="590"/>
                    <a:pt x="264" y="585"/>
                    <a:pt x="267" y="581"/>
                  </a:cubicBezTo>
                  <a:cubicBezTo>
                    <a:pt x="271" y="575"/>
                    <a:pt x="274" y="569"/>
                    <a:pt x="277" y="563"/>
                  </a:cubicBezTo>
                  <a:cubicBezTo>
                    <a:pt x="279" y="561"/>
                    <a:pt x="279" y="558"/>
                    <a:pt x="280" y="556"/>
                  </a:cubicBezTo>
                  <a:cubicBezTo>
                    <a:pt x="281" y="554"/>
                    <a:pt x="283" y="552"/>
                    <a:pt x="284" y="550"/>
                  </a:cubicBezTo>
                  <a:cubicBezTo>
                    <a:pt x="285" y="549"/>
                    <a:pt x="285" y="547"/>
                    <a:pt x="286" y="546"/>
                  </a:cubicBezTo>
                  <a:cubicBezTo>
                    <a:pt x="287" y="543"/>
                    <a:pt x="288" y="541"/>
                    <a:pt x="290" y="538"/>
                  </a:cubicBezTo>
                  <a:cubicBezTo>
                    <a:pt x="290" y="537"/>
                    <a:pt x="291" y="536"/>
                    <a:pt x="291" y="535"/>
                  </a:cubicBezTo>
                  <a:cubicBezTo>
                    <a:pt x="300" y="535"/>
                    <a:pt x="308" y="535"/>
                    <a:pt x="316" y="536"/>
                  </a:cubicBezTo>
                  <a:cubicBezTo>
                    <a:pt x="324" y="536"/>
                    <a:pt x="331" y="536"/>
                    <a:pt x="339" y="532"/>
                  </a:cubicBezTo>
                  <a:cubicBezTo>
                    <a:pt x="340" y="532"/>
                    <a:pt x="341" y="531"/>
                    <a:pt x="343" y="531"/>
                  </a:cubicBezTo>
                  <a:cubicBezTo>
                    <a:pt x="344" y="532"/>
                    <a:pt x="345" y="533"/>
                    <a:pt x="347" y="535"/>
                  </a:cubicBezTo>
                  <a:cubicBezTo>
                    <a:pt x="348" y="536"/>
                    <a:pt x="348" y="537"/>
                    <a:pt x="349" y="538"/>
                  </a:cubicBezTo>
                  <a:cubicBezTo>
                    <a:pt x="350" y="540"/>
                    <a:pt x="352" y="542"/>
                    <a:pt x="353" y="544"/>
                  </a:cubicBezTo>
                  <a:cubicBezTo>
                    <a:pt x="354" y="547"/>
                    <a:pt x="356" y="549"/>
                    <a:pt x="357" y="552"/>
                  </a:cubicBezTo>
                  <a:cubicBezTo>
                    <a:pt x="359" y="555"/>
                    <a:pt x="360" y="557"/>
                    <a:pt x="362" y="560"/>
                  </a:cubicBezTo>
                  <a:cubicBezTo>
                    <a:pt x="363" y="561"/>
                    <a:pt x="363" y="563"/>
                    <a:pt x="363" y="564"/>
                  </a:cubicBezTo>
                  <a:cubicBezTo>
                    <a:pt x="364" y="565"/>
                    <a:pt x="365" y="567"/>
                    <a:pt x="366" y="568"/>
                  </a:cubicBezTo>
                  <a:cubicBezTo>
                    <a:pt x="368" y="571"/>
                    <a:pt x="369" y="574"/>
                    <a:pt x="370" y="577"/>
                  </a:cubicBezTo>
                  <a:cubicBezTo>
                    <a:pt x="372" y="580"/>
                    <a:pt x="373" y="583"/>
                    <a:pt x="375" y="586"/>
                  </a:cubicBezTo>
                  <a:cubicBezTo>
                    <a:pt x="377" y="589"/>
                    <a:pt x="379" y="594"/>
                    <a:pt x="382" y="597"/>
                  </a:cubicBezTo>
                  <a:cubicBezTo>
                    <a:pt x="383" y="599"/>
                    <a:pt x="384" y="601"/>
                    <a:pt x="385" y="603"/>
                  </a:cubicBezTo>
                  <a:cubicBezTo>
                    <a:pt x="384" y="604"/>
                    <a:pt x="382" y="605"/>
                    <a:pt x="380" y="606"/>
                  </a:cubicBezTo>
                  <a:cubicBezTo>
                    <a:pt x="378" y="607"/>
                    <a:pt x="375" y="608"/>
                    <a:pt x="375" y="610"/>
                  </a:cubicBezTo>
                  <a:cubicBezTo>
                    <a:pt x="376" y="610"/>
                    <a:pt x="377" y="612"/>
                    <a:pt x="378" y="612"/>
                  </a:cubicBezTo>
                  <a:cubicBezTo>
                    <a:pt x="385" y="619"/>
                    <a:pt x="390" y="626"/>
                    <a:pt x="395" y="633"/>
                  </a:cubicBezTo>
                  <a:cubicBezTo>
                    <a:pt x="397" y="635"/>
                    <a:pt x="399" y="638"/>
                    <a:pt x="401" y="640"/>
                  </a:cubicBezTo>
                  <a:cubicBezTo>
                    <a:pt x="404" y="644"/>
                    <a:pt x="405" y="648"/>
                    <a:pt x="408" y="651"/>
                  </a:cubicBezTo>
                  <a:cubicBezTo>
                    <a:pt x="411" y="656"/>
                    <a:pt x="413" y="660"/>
                    <a:pt x="416" y="665"/>
                  </a:cubicBezTo>
                  <a:cubicBezTo>
                    <a:pt x="416" y="666"/>
                    <a:pt x="417" y="668"/>
                    <a:pt x="418" y="669"/>
                  </a:cubicBezTo>
                  <a:cubicBezTo>
                    <a:pt x="419" y="669"/>
                    <a:pt x="419" y="670"/>
                    <a:pt x="419" y="670"/>
                  </a:cubicBezTo>
                  <a:cubicBezTo>
                    <a:pt x="420" y="672"/>
                    <a:pt x="423" y="677"/>
                    <a:pt x="425" y="678"/>
                  </a:cubicBezTo>
                  <a:cubicBezTo>
                    <a:pt x="428" y="679"/>
                    <a:pt x="431" y="678"/>
                    <a:pt x="433" y="676"/>
                  </a:cubicBezTo>
                  <a:cubicBezTo>
                    <a:pt x="436" y="674"/>
                    <a:pt x="438" y="672"/>
                    <a:pt x="440" y="669"/>
                  </a:cubicBezTo>
                  <a:cubicBezTo>
                    <a:pt x="443" y="666"/>
                    <a:pt x="445" y="662"/>
                    <a:pt x="449" y="659"/>
                  </a:cubicBezTo>
                  <a:cubicBezTo>
                    <a:pt x="450" y="658"/>
                    <a:pt x="452" y="658"/>
                    <a:pt x="453" y="656"/>
                  </a:cubicBezTo>
                  <a:cubicBezTo>
                    <a:pt x="454" y="655"/>
                    <a:pt x="455" y="654"/>
                    <a:pt x="457" y="653"/>
                  </a:cubicBezTo>
                  <a:cubicBezTo>
                    <a:pt x="458" y="651"/>
                    <a:pt x="459" y="650"/>
                    <a:pt x="461" y="649"/>
                  </a:cubicBezTo>
                  <a:cubicBezTo>
                    <a:pt x="462" y="647"/>
                    <a:pt x="464" y="646"/>
                    <a:pt x="465" y="645"/>
                  </a:cubicBezTo>
                  <a:cubicBezTo>
                    <a:pt x="466" y="644"/>
                    <a:pt x="467" y="643"/>
                    <a:pt x="468" y="642"/>
                  </a:cubicBezTo>
                  <a:cubicBezTo>
                    <a:pt x="469" y="641"/>
                    <a:pt x="470" y="641"/>
                    <a:pt x="471" y="640"/>
                  </a:cubicBezTo>
                  <a:cubicBezTo>
                    <a:pt x="472" y="640"/>
                    <a:pt x="473" y="638"/>
                    <a:pt x="474" y="638"/>
                  </a:cubicBezTo>
                  <a:cubicBezTo>
                    <a:pt x="476" y="636"/>
                    <a:pt x="479" y="635"/>
                    <a:pt x="481" y="633"/>
                  </a:cubicBezTo>
                  <a:cubicBezTo>
                    <a:pt x="485" y="632"/>
                    <a:pt x="485" y="628"/>
                    <a:pt x="486" y="624"/>
                  </a:cubicBezTo>
                  <a:cubicBezTo>
                    <a:pt x="487" y="623"/>
                    <a:pt x="488" y="621"/>
                    <a:pt x="487" y="620"/>
                  </a:cubicBezTo>
                  <a:cubicBezTo>
                    <a:pt x="486" y="619"/>
                    <a:pt x="483" y="620"/>
                    <a:pt x="482" y="621"/>
                  </a:cubicBezTo>
                  <a:cubicBezTo>
                    <a:pt x="480" y="622"/>
                    <a:pt x="479" y="622"/>
                    <a:pt x="478" y="623"/>
                  </a:cubicBezTo>
                  <a:cubicBezTo>
                    <a:pt x="476" y="624"/>
                    <a:pt x="474" y="624"/>
                    <a:pt x="472" y="624"/>
                  </a:cubicBezTo>
                  <a:cubicBezTo>
                    <a:pt x="470" y="625"/>
                    <a:pt x="468" y="626"/>
                    <a:pt x="465" y="626"/>
                  </a:cubicBezTo>
                  <a:cubicBezTo>
                    <a:pt x="463" y="627"/>
                    <a:pt x="461" y="626"/>
                    <a:pt x="460" y="627"/>
                  </a:cubicBezTo>
                  <a:cubicBezTo>
                    <a:pt x="458" y="627"/>
                    <a:pt x="456" y="627"/>
                    <a:pt x="455" y="628"/>
                  </a:cubicBezTo>
                  <a:cubicBezTo>
                    <a:pt x="454" y="628"/>
                    <a:pt x="454" y="629"/>
                    <a:pt x="453" y="628"/>
                  </a:cubicBezTo>
                  <a:cubicBezTo>
                    <a:pt x="452" y="628"/>
                    <a:pt x="451" y="627"/>
                    <a:pt x="450" y="627"/>
                  </a:cubicBezTo>
                  <a:cubicBezTo>
                    <a:pt x="449" y="626"/>
                    <a:pt x="448" y="626"/>
                    <a:pt x="447" y="625"/>
                  </a:cubicBezTo>
                  <a:cubicBezTo>
                    <a:pt x="446" y="625"/>
                    <a:pt x="446" y="624"/>
                    <a:pt x="445" y="624"/>
                  </a:cubicBezTo>
                  <a:cubicBezTo>
                    <a:pt x="441" y="619"/>
                    <a:pt x="438" y="614"/>
                    <a:pt x="435" y="609"/>
                  </a:cubicBezTo>
                  <a:cubicBezTo>
                    <a:pt x="433" y="604"/>
                    <a:pt x="430" y="599"/>
                    <a:pt x="427" y="594"/>
                  </a:cubicBezTo>
                  <a:cubicBezTo>
                    <a:pt x="426" y="592"/>
                    <a:pt x="424" y="590"/>
                    <a:pt x="423" y="587"/>
                  </a:cubicBezTo>
                  <a:cubicBezTo>
                    <a:pt x="421" y="585"/>
                    <a:pt x="420" y="583"/>
                    <a:pt x="419" y="581"/>
                  </a:cubicBezTo>
                  <a:cubicBezTo>
                    <a:pt x="418" y="581"/>
                    <a:pt x="416" y="583"/>
                    <a:pt x="415" y="583"/>
                  </a:cubicBezTo>
                  <a:cubicBezTo>
                    <a:pt x="414" y="584"/>
                    <a:pt x="413" y="585"/>
                    <a:pt x="412" y="586"/>
                  </a:cubicBezTo>
                  <a:cubicBezTo>
                    <a:pt x="411" y="584"/>
                    <a:pt x="411" y="582"/>
                    <a:pt x="410" y="581"/>
                  </a:cubicBezTo>
                  <a:cubicBezTo>
                    <a:pt x="408" y="577"/>
                    <a:pt x="406" y="571"/>
                    <a:pt x="405" y="567"/>
                  </a:cubicBezTo>
                  <a:cubicBezTo>
                    <a:pt x="404" y="561"/>
                    <a:pt x="401" y="557"/>
                    <a:pt x="399" y="552"/>
                  </a:cubicBezTo>
                  <a:cubicBezTo>
                    <a:pt x="397" y="546"/>
                    <a:pt x="395" y="539"/>
                    <a:pt x="393" y="533"/>
                  </a:cubicBezTo>
                  <a:cubicBezTo>
                    <a:pt x="392" y="530"/>
                    <a:pt x="391" y="528"/>
                    <a:pt x="389" y="526"/>
                  </a:cubicBezTo>
                  <a:cubicBezTo>
                    <a:pt x="389" y="524"/>
                    <a:pt x="388" y="521"/>
                    <a:pt x="388" y="519"/>
                  </a:cubicBezTo>
                  <a:cubicBezTo>
                    <a:pt x="387" y="518"/>
                    <a:pt x="386" y="517"/>
                    <a:pt x="385" y="515"/>
                  </a:cubicBezTo>
                  <a:cubicBezTo>
                    <a:pt x="389" y="514"/>
                    <a:pt x="393" y="512"/>
                    <a:pt x="396" y="511"/>
                  </a:cubicBezTo>
                  <a:cubicBezTo>
                    <a:pt x="400" y="510"/>
                    <a:pt x="402" y="509"/>
                    <a:pt x="405" y="506"/>
                  </a:cubicBezTo>
                  <a:cubicBezTo>
                    <a:pt x="406" y="504"/>
                    <a:pt x="407" y="504"/>
                    <a:pt x="406" y="502"/>
                  </a:cubicBezTo>
                  <a:cubicBezTo>
                    <a:pt x="406" y="500"/>
                    <a:pt x="406" y="498"/>
                    <a:pt x="405" y="497"/>
                  </a:cubicBezTo>
                  <a:cubicBezTo>
                    <a:pt x="405" y="495"/>
                    <a:pt x="404" y="493"/>
                    <a:pt x="404" y="491"/>
                  </a:cubicBezTo>
                  <a:cubicBezTo>
                    <a:pt x="404" y="489"/>
                    <a:pt x="405" y="487"/>
                    <a:pt x="405" y="485"/>
                  </a:cubicBezTo>
                  <a:cubicBezTo>
                    <a:pt x="404" y="481"/>
                    <a:pt x="404" y="477"/>
                    <a:pt x="403" y="473"/>
                  </a:cubicBezTo>
                  <a:cubicBezTo>
                    <a:pt x="402" y="470"/>
                    <a:pt x="400" y="466"/>
                    <a:pt x="399" y="463"/>
                  </a:cubicBezTo>
                  <a:cubicBezTo>
                    <a:pt x="396" y="459"/>
                    <a:pt x="393" y="458"/>
                    <a:pt x="391" y="454"/>
                  </a:cubicBezTo>
                  <a:cubicBezTo>
                    <a:pt x="388" y="447"/>
                    <a:pt x="385" y="439"/>
                    <a:pt x="383" y="431"/>
                  </a:cubicBezTo>
                  <a:cubicBezTo>
                    <a:pt x="380" y="423"/>
                    <a:pt x="378" y="415"/>
                    <a:pt x="376" y="408"/>
                  </a:cubicBezTo>
                  <a:cubicBezTo>
                    <a:pt x="375" y="404"/>
                    <a:pt x="376" y="400"/>
                    <a:pt x="375" y="396"/>
                  </a:cubicBezTo>
                  <a:cubicBezTo>
                    <a:pt x="374" y="394"/>
                    <a:pt x="373" y="391"/>
                    <a:pt x="373" y="388"/>
                  </a:cubicBezTo>
                  <a:cubicBezTo>
                    <a:pt x="372" y="385"/>
                    <a:pt x="371" y="382"/>
                    <a:pt x="370" y="379"/>
                  </a:cubicBezTo>
                  <a:cubicBezTo>
                    <a:pt x="369" y="375"/>
                    <a:pt x="369" y="372"/>
                    <a:pt x="368" y="368"/>
                  </a:cubicBezTo>
                  <a:cubicBezTo>
                    <a:pt x="367" y="365"/>
                    <a:pt x="366" y="361"/>
                    <a:pt x="365" y="358"/>
                  </a:cubicBezTo>
                  <a:cubicBezTo>
                    <a:pt x="364" y="355"/>
                    <a:pt x="363" y="353"/>
                    <a:pt x="362" y="350"/>
                  </a:cubicBezTo>
                  <a:cubicBezTo>
                    <a:pt x="359" y="343"/>
                    <a:pt x="355" y="337"/>
                    <a:pt x="351" y="331"/>
                  </a:cubicBezTo>
                  <a:cubicBezTo>
                    <a:pt x="349" y="328"/>
                    <a:pt x="348" y="323"/>
                    <a:pt x="347" y="319"/>
                  </a:cubicBezTo>
                  <a:cubicBezTo>
                    <a:pt x="346" y="317"/>
                    <a:pt x="346" y="315"/>
                    <a:pt x="346" y="312"/>
                  </a:cubicBezTo>
                  <a:cubicBezTo>
                    <a:pt x="347" y="314"/>
                    <a:pt x="347" y="315"/>
                    <a:pt x="348" y="316"/>
                  </a:cubicBezTo>
                  <a:cubicBezTo>
                    <a:pt x="351" y="319"/>
                    <a:pt x="354" y="323"/>
                    <a:pt x="356" y="326"/>
                  </a:cubicBezTo>
                  <a:cubicBezTo>
                    <a:pt x="359" y="330"/>
                    <a:pt x="363" y="333"/>
                    <a:pt x="366" y="336"/>
                  </a:cubicBezTo>
                  <a:cubicBezTo>
                    <a:pt x="368" y="338"/>
                    <a:pt x="372" y="341"/>
                    <a:pt x="375" y="342"/>
                  </a:cubicBezTo>
                  <a:cubicBezTo>
                    <a:pt x="378" y="342"/>
                    <a:pt x="378" y="342"/>
                    <a:pt x="380" y="344"/>
                  </a:cubicBezTo>
                  <a:cubicBezTo>
                    <a:pt x="381" y="345"/>
                    <a:pt x="381" y="347"/>
                    <a:pt x="383" y="348"/>
                  </a:cubicBezTo>
                  <a:cubicBezTo>
                    <a:pt x="384" y="350"/>
                    <a:pt x="386" y="351"/>
                    <a:pt x="387" y="352"/>
                  </a:cubicBezTo>
                  <a:cubicBezTo>
                    <a:pt x="390" y="355"/>
                    <a:pt x="392" y="357"/>
                    <a:pt x="396" y="359"/>
                  </a:cubicBezTo>
                  <a:cubicBezTo>
                    <a:pt x="399" y="360"/>
                    <a:pt x="402" y="361"/>
                    <a:pt x="405" y="363"/>
                  </a:cubicBezTo>
                  <a:cubicBezTo>
                    <a:pt x="410" y="366"/>
                    <a:pt x="415" y="370"/>
                    <a:pt x="419" y="374"/>
                  </a:cubicBezTo>
                  <a:cubicBezTo>
                    <a:pt x="422" y="377"/>
                    <a:pt x="425" y="379"/>
                    <a:pt x="427" y="382"/>
                  </a:cubicBezTo>
                  <a:cubicBezTo>
                    <a:pt x="430" y="385"/>
                    <a:pt x="434" y="387"/>
                    <a:pt x="435" y="390"/>
                  </a:cubicBezTo>
                  <a:cubicBezTo>
                    <a:pt x="438" y="395"/>
                    <a:pt x="441" y="399"/>
                    <a:pt x="444" y="403"/>
                  </a:cubicBezTo>
                  <a:cubicBezTo>
                    <a:pt x="445" y="405"/>
                    <a:pt x="448" y="408"/>
                    <a:pt x="450" y="410"/>
                  </a:cubicBezTo>
                  <a:cubicBezTo>
                    <a:pt x="451" y="410"/>
                    <a:pt x="451" y="411"/>
                    <a:pt x="452" y="411"/>
                  </a:cubicBezTo>
                  <a:cubicBezTo>
                    <a:pt x="448" y="417"/>
                    <a:pt x="445" y="424"/>
                    <a:pt x="441" y="430"/>
                  </a:cubicBezTo>
                  <a:cubicBezTo>
                    <a:pt x="439" y="433"/>
                    <a:pt x="438" y="436"/>
                    <a:pt x="435" y="439"/>
                  </a:cubicBezTo>
                  <a:cubicBezTo>
                    <a:pt x="435" y="440"/>
                    <a:pt x="433" y="441"/>
                    <a:pt x="433" y="442"/>
                  </a:cubicBezTo>
                  <a:cubicBezTo>
                    <a:pt x="437" y="443"/>
                    <a:pt x="438" y="447"/>
                    <a:pt x="440" y="447"/>
                  </a:cubicBezTo>
                  <a:cubicBezTo>
                    <a:pt x="441" y="446"/>
                    <a:pt x="443" y="443"/>
                    <a:pt x="443" y="442"/>
                  </a:cubicBezTo>
                  <a:cubicBezTo>
                    <a:pt x="447" y="437"/>
                    <a:pt x="449" y="431"/>
                    <a:pt x="452" y="426"/>
                  </a:cubicBezTo>
                  <a:cubicBezTo>
                    <a:pt x="454" y="423"/>
                    <a:pt x="456" y="420"/>
                    <a:pt x="458" y="416"/>
                  </a:cubicBezTo>
                  <a:cubicBezTo>
                    <a:pt x="458" y="415"/>
                    <a:pt x="459" y="414"/>
                    <a:pt x="459" y="413"/>
                  </a:cubicBezTo>
                  <a:cubicBezTo>
                    <a:pt x="465" y="414"/>
                    <a:pt x="471" y="412"/>
                    <a:pt x="477" y="412"/>
                  </a:cubicBezTo>
                  <a:cubicBezTo>
                    <a:pt x="479" y="412"/>
                    <a:pt x="490" y="410"/>
                    <a:pt x="490" y="406"/>
                  </a:cubicBezTo>
                  <a:cubicBezTo>
                    <a:pt x="490" y="404"/>
                    <a:pt x="489" y="403"/>
                    <a:pt x="489" y="401"/>
                  </a:cubicBezTo>
                  <a:cubicBezTo>
                    <a:pt x="489" y="400"/>
                    <a:pt x="488" y="398"/>
                    <a:pt x="487" y="397"/>
                  </a:cubicBezTo>
                  <a:cubicBezTo>
                    <a:pt x="485" y="395"/>
                    <a:pt x="482" y="393"/>
                    <a:pt x="479" y="391"/>
                  </a:cubicBezTo>
                  <a:cubicBezTo>
                    <a:pt x="478" y="391"/>
                    <a:pt x="477" y="390"/>
                    <a:pt x="476" y="389"/>
                  </a:cubicBezTo>
                  <a:cubicBezTo>
                    <a:pt x="475" y="389"/>
                    <a:pt x="474" y="389"/>
                    <a:pt x="474" y="389"/>
                  </a:cubicBezTo>
                  <a:cubicBezTo>
                    <a:pt x="479" y="380"/>
                    <a:pt x="482" y="371"/>
                    <a:pt x="487" y="362"/>
                  </a:cubicBezTo>
                  <a:cubicBezTo>
                    <a:pt x="489" y="358"/>
                    <a:pt x="492" y="354"/>
                    <a:pt x="493" y="349"/>
                  </a:cubicBezTo>
                  <a:cubicBezTo>
                    <a:pt x="495" y="345"/>
                    <a:pt x="498" y="340"/>
                    <a:pt x="501" y="336"/>
                  </a:cubicBezTo>
                  <a:cubicBezTo>
                    <a:pt x="505" y="331"/>
                    <a:pt x="506" y="325"/>
                    <a:pt x="510" y="321"/>
                  </a:cubicBezTo>
                  <a:cubicBezTo>
                    <a:pt x="511" y="319"/>
                    <a:pt x="513" y="317"/>
                    <a:pt x="514" y="314"/>
                  </a:cubicBezTo>
                  <a:cubicBezTo>
                    <a:pt x="514" y="312"/>
                    <a:pt x="512" y="310"/>
                    <a:pt x="512" y="309"/>
                  </a:cubicBezTo>
                  <a:close/>
                  <a:moveTo>
                    <a:pt x="137" y="421"/>
                  </a:moveTo>
                  <a:cubicBezTo>
                    <a:pt x="136" y="428"/>
                    <a:pt x="136" y="434"/>
                    <a:pt x="135" y="440"/>
                  </a:cubicBezTo>
                  <a:cubicBezTo>
                    <a:pt x="134" y="443"/>
                    <a:pt x="133" y="445"/>
                    <a:pt x="132" y="448"/>
                  </a:cubicBezTo>
                  <a:cubicBezTo>
                    <a:pt x="132" y="450"/>
                    <a:pt x="132" y="451"/>
                    <a:pt x="132" y="452"/>
                  </a:cubicBezTo>
                  <a:cubicBezTo>
                    <a:pt x="132" y="454"/>
                    <a:pt x="132" y="454"/>
                    <a:pt x="131" y="456"/>
                  </a:cubicBezTo>
                  <a:cubicBezTo>
                    <a:pt x="131" y="456"/>
                    <a:pt x="131" y="458"/>
                    <a:pt x="131" y="458"/>
                  </a:cubicBezTo>
                  <a:cubicBezTo>
                    <a:pt x="131" y="459"/>
                    <a:pt x="130" y="460"/>
                    <a:pt x="130" y="460"/>
                  </a:cubicBezTo>
                  <a:cubicBezTo>
                    <a:pt x="129" y="461"/>
                    <a:pt x="129" y="463"/>
                    <a:pt x="129" y="464"/>
                  </a:cubicBezTo>
                  <a:cubicBezTo>
                    <a:pt x="129" y="465"/>
                    <a:pt x="128" y="466"/>
                    <a:pt x="128" y="467"/>
                  </a:cubicBezTo>
                  <a:cubicBezTo>
                    <a:pt x="128" y="468"/>
                    <a:pt x="127" y="468"/>
                    <a:pt x="127" y="469"/>
                  </a:cubicBezTo>
                  <a:cubicBezTo>
                    <a:pt x="127" y="470"/>
                    <a:pt x="127" y="470"/>
                    <a:pt x="127" y="471"/>
                  </a:cubicBezTo>
                  <a:cubicBezTo>
                    <a:pt x="126" y="471"/>
                    <a:pt x="126" y="471"/>
                    <a:pt x="126" y="472"/>
                  </a:cubicBezTo>
                  <a:cubicBezTo>
                    <a:pt x="126" y="471"/>
                    <a:pt x="126" y="471"/>
                    <a:pt x="125" y="471"/>
                  </a:cubicBezTo>
                  <a:cubicBezTo>
                    <a:pt x="123" y="469"/>
                    <a:pt x="120" y="468"/>
                    <a:pt x="117" y="467"/>
                  </a:cubicBezTo>
                  <a:cubicBezTo>
                    <a:pt x="116" y="466"/>
                    <a:pt x="115" y="465"/>
                    <a:pt x="114" y="465"/>
                  </a:cubicBezTo>
                  <a:cubicBezTo>
                    <a:pt x="115" y="464"/>
                    <a:pt x="116" y="463"/>
                    <a:pt x="116" y="461"/>
                  </a:cubicBezTo>
                  <a:cubicBezTo>
                    <a:pt x="117" y="458"/>
                    <a:pt x="117" y="454"/>
                    <a:pt x="116" y="451"/>
                  </a:cubicBezTo>
                  <a:cubicBezTo>
                    <a:pt x="116" y="449"/>
                    <a:pt x="115" y="445"/>
                    <a:pt x="112" y="443"/>
                  </a:cubicBezTo>
                  <a:cubicBezTo>
                    <a:pt x="110" y="441"/>
                    <a:pt x="106" y="444"/>
                    <a:pt x="104" y="445"/>
                  </a:cubicBezTo>
                  <a:cubicBezTo>
                    <a:pt x="103" y="443"/>
                    <a:pt x="105" y="440"/>
                    <a:pt x="103" y="438"/>
                  </a:cubicBezTo>
                  <a:cubicBezTo>
                    <a:pt x="102" y="437"/>
                    <a:pt x="100" y="436"/>
                    <a:pt x="98" y="436"/>
                  </a:cubicBezTo>
                  <a:cubicBezTo>
                    <a:pt x="95" y="437"/>
                    <a:pt x="93" y="441"/>
                    <a:pt x="90" y="442"/>
                  </a:cubicBezTo>
                  <a:cubicBezTo>
                    <a:pt x="90" y="438"/>
                    <a:pt x="89" y="435"/>
                    <a:pt x="88" y="433"/>
                  </a:cubicBezTo>
                  <a:cubicBezTo>
                    <a:pt x="86" y="430"/>
                    <a:pt x="83" y="428"/>
                    <a:pt x="80" y="428"/>
                  </a:cubicBezTo>
                  <a:cubicBezTo>
                    <a:pt x="78" y="428"/>
                    <a:pt x="77" y="428"/>
                    <a:pt x="75" y="429"/>
                  </a:cubicBezTo>
                  <a:cubicBezTo>
                    <a:pt x="74" y="429"/>
                    <a:pt x="72" y="430"/>
                    <a:pt x="70" y="431"/>
                  </a:cubicBezTo>
                  <a:cubicBezTo>
                    <a:pt x="68" y="432"/>
                    <a:pt x="67" y="433"/>
                    <a:pt x="66" y="435"/>
                  </a:cubicBezTo>
                  <a:cubicBezTo>
                    <a:pt x="64" y="433"/>
                    <a:pt x="61" y="431"/>
                    <a:pt x="59" y="428"/>
                  </a:cubicBezTo>
                  <a:cubicBezTo>
                    <a:pt x="59" y="428"/>
                    <a:pt x="58" y="428"/>
                    <a:pt x="58" y="428"/>
                  </a:cubicBezTo>
                  <a:cubicBezTo>
                    <a:pt x="60" y="425"/>
                    <a:pt x="62" y="422"/>
                    <a:pt x="65" y="419"/>
                  </a:cubicBezTo>
                  <a:cubicBezTo>
                    <a:pt x="67" y="416"/>
                    <a:pt x="69" y="413"/>
                    <a:pt x="71" y="410"/>
                  </a:cubicBezTo>
                  <a:cubicBezTo>
                    <a:pt x="73" y="407"/>
                    <a:pt x="76" y="405"/>
                    <a:pt x="80" y="403"/>
                  </a:cubicBezTo>
                  <a:cubicBezTo>
                    <a:pt x="88" y="399"/>
                    <a:pt x="98" y="393"/>
                    <a:pt x="108" y="394"/>
                  </a:cubicBezTo>
                  <a:cubicBezTo>
                    <a:pt x="108" y="395"/>
                    <a:pt x="108" y="396"/>
                    <a:pt x="109" y="397"/>
                  </a:cubicBezTo>
                  <a:cubicBezTo>
                    <a:pt x="111" y="399"/>
                    <a:pt x="117" y="400"/>
                    <a:pt x="119" y="401"/>
                  </a:cubicBezTo>
                  <a:cubicBezTo>
                    <a:pt x="122" y="402"/>
                    <a:pt x="124" y="403"/>
                    <a:pt x="126" y="403"/>
                  </a:cubicBezTo>
                  <a:cubicBezTo>
                    <a:pt x="128" y="404"/>
                    <a:pt x="129" y="406"/>
                    <a:pt x="130" y="407"/>
                  </a:cubicBezTo>
                  <a:cubicBezTo>
                    <a:pt x="132" y="409"/>
                    <a:pt x="134" y="411"/>
                    <a:pt x="136" y="413"/>
                  </a:cubicBezTo>
                  <a:cubicBezTo>
                    <a:pt x="137" y="415"/>
                    <a:pt x="137" y="419"/>
                    <a:pt x="137" y="42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1"/>
            <p:cNvSpPr/>
            <p:nvPr/>
          </p:nvSpPr>
          <p:spPr bwMode="auto">
            <a:xfrm>
              <a:off x="-142875" y="9502776"/>
              <a:ext cx="263525" cy="314325"/>
            </a:xfrm>
            <a:custGeom>
              <a:avLst/>
              <a:gdLst>
                <a:gd name="T0" fmla="*/ 55 w 62"/>
                <a:gd name="T1" fmla="*/ 13 h 74"/>
                <a:gd name="T2" fmla="*/ 45 w 62"/>
                <a:gd name="T3" fmla="*/ 4 h 74"/>
                <a:gd name="T4" fmla="*/ 34 w 62"/>
                <a:gd name="T5" fmla="*/ 0 h 74"/>
                <a:gd name="T6" fmla="*/ 16 w 62"/>
                <a:gd name="T7" fmla="*/ 31 h 74"/>
                <a:gd name="T8" fmla="*/ 18 w 62"/>
                <a:gd name="T9" fmla="*/ 35 h 74"/>
                <a:gd name="T10" fmla="*/ 13 w 62"/>
                <a:gd name="T11" fmla="*/ 36 h 74"/>
                <a:gd name="T12" fmla="*/ 11 w 62"/>
                <a:gd name="T13" fmla="*/ 36 h 74"/>
                <a:gd name="T14" fmla="*/ 9 w 62"/>
                <a:gd name="T15" fmla="*/ 37 h 74"/>
                <a:gd name="T16" fmla="*/ 6 w 62"/>
                <a:gd name="T17" fmla="*/ 39 h 74"/>
                <a:gd name="T18" fmla="*/ 7 w 62"/>
                <a:gd name="T19" fmla="*/ 42 h 74"/>
                <a:gd name="T20" fmla="*/ 11 w 62"/>
                <a:gd name="T21" fmla="*/ 42 h 74"/>
                <a:gd name="T22" fmla="*/ 16 w 62"/>
                <a:gd name="T23" fmla="*/ 41 h 74"/>
                <a:gd name="T24" fmla="*/ 18 w 62"/>
                <a:gd name="T25" fmla="*/ 40 h 74"/>
                <a:gd name="T26" fmla="*/ 15 w 62"/>
                <a:gd name="T27" fmla="*/ 44 h 74"/>
                <a:gd name="T28" fmla="*/ 8 w 62"/>
                <a:gd name="T29" fmla="*/ 56 h 74"/>
                <a:gd name="T30" fmla="*/ 3 w 62"/>
                <a:gd name="T31" fmla="*/ 63 h 74"/>
                <a:gd name="T32" fmla="*/ 1 w 62"/>
                <a:gd name="T33" fmla="*/ 67 h 74"/>
                <a:gd name="T34" fmla="*/ 0 w 62"/>
                <a:gd name="T35" fmla="*/ 70 h 74"/>
                <a:gd name="T36" fmla="*/ 2 w 62"/>
                <a:gd name="T37" fmla="*/ 72 h 74"/>
                <a:gd name="T38" fmla="*/ 5 w 62"/>
                <a:gd name="T39" fmla="*/ 74 h 74"/>
                <a:gd name="T40" fmla="*/ 8 w 62"/>
                <a:gd name="T41" fmla="*/ 69 h 74"/>
                <a:gd name="T42" fmla="*/ 12 w 62"/>
                <a:gd name="T43" fmla="*/ 60 h 74"/>
                <a:gd name="T44" fmla="*/ 14 w 62"/>
                <a:gd name="T45" fmla="*/ 57 h 74"/>
                <a:gd name="T46" fmla="*/ 15 w 62"/>
                <a:gd name="T47" fmla="*/ 53 h 74"/>
                <a:gd name="T48" fmla="*/ 20 w 62"/>
                <a:gd name="T49" fmla="*/ 43 h 74"/>
                <a:gd name="T50" fmla="*/ 21 w 62"/>
                <a:gd name="T51" fmla="*/ 44 h 74"/>
                <a:gd name="T52" fmla="*/ 22 w 62"/>
                <a:gd name="T53" fmla="*/ 46 h 74"/>
                <a:gd name="T54" fmla="*/ 24 w 62"/>
                <a:gd name="T55" fmla="*/ 50 h 74"/>
                <a:gd name="T56" fmla="*/ 27 w 62"/>
                <a:gd name="T57" fmla="*/ 48 h 74"/>
                <a:gd name="T58" fmla="*/ 25 w 62"/>
                <a:gd name="T59" fmla="*/ 40 h 74"/>
                <a:gd name="T60" fmla="*/ 30 w 62"/>
                <a:gd name="T61" fmla="*/ 42 h 74"/>
                <a:gd name="T62" fmla="*/ 46 w 62"/>
                <a:gd name="T63" fmla="*/ 40 h 74"/>
                <a:gd name="T64" fmla="*/ 55 w 62"/>
                <a:gd name="T65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74">
                  <a:moveTo>
                    <a:pt x="55" y="13"/>
                  </a:moveTo>
                  <a:cubicBezTo>
                    <a:pt x="52" y="9"/>
                    <a:pt x="49" y="6"/>
                    <a:pt x="45" y="4"/>
                  </a:cubicBezTo>
                  <a:cubicBezTo>
                    <a:pt x="42" y="2"/>
                    <a:pt x="38" y="0"/>
                    <a:pt x="34" y="0"/>
                  </a:cubicBezTo>
                  <a:cubicBezTo>
                    <a:pt x="18" y="0"/>
                    <a:pt x="9" y="18"/>
                    <a:pt x="16" y="31"/>
                  </a:cubicBezTo>
                  <a:cubicBezTo>
                    <a:pt x="17" y="32"/>
                    <a:pt x="17" y="34"/>
                    <a:pt x="18" y="35"/>
                  </a:cubicBezTo>
                  <a:cubicBezTo>
                    <a:pt x="16" y="35"/>
                    <a:pt x="15" y="36"/>
                    <a:pt x="13" y="36"/>
                  </a:cubicBezTo>
                  <a:cubicBezTo>
                    <a:pt x="12" y="36"/>
                    <a:pt x="11" y="36"/>
                    <a:pt x="11" y="36"/>
                  </a:cubicBezTo>
                  <a:cubicBezTo>
                    <a:pt x="10" y="36"/>
                    <a:pt x="10" y="37"/>
                    <a:pt x="9" y="37"/>
                  </a:cubicBezTo>
                  <a:cubicBezTo>
                    <a:pt x="8" y="38"/>
                    <a:pt x="7" y="38"/>
                    <a:pt x="6" y="39"/>
                  </a:cubicBezTo>
                  <a:cubicBezTo>
                    <a:pt x="5" y="40"/>
                    <a:pt x="5" y="41"/>
                    <a:pt x="7" y="42"/>
                  </a:cubicBezTo>
                  <a:cubicBezTo>
                    <a:pt x="8" y="42"/>
                    <a:pt x="10" y="42"/>
                    <a:pt x="11" y="42"/>
                  </a:cubicBezTo>
                  <a:cubicBezTo>
                    <a:pt x="13" y="42"/>
                    <a:pt x="15" y="41"/>
                    <a:pt x="16" y="41"/>
                  </a:cubicBezTo>
                  <a:cubicBezTo>
                    <a:pt x="17" y="41"/>
                    <a:pt x="17" y="40"/>
                    <a:pt x="18" y="40"/>
                  </a:cubicBezTo>
                  <a:cubicBezTo>
                    <a:pt x="17" y="42"/>
                    <a:pt x="16" y="43"/>
                    <a:pt x="15" y="44"/>
                  </a:cubicBezTo>
                  <a:cubicBezTo>
                    <a:pt x="14" y="49"/>
                    <a:pt x="10" y="52"/>
                    <a:pt x="8" y="56"/>
                  </a:cubicBezTo>
                  <a:cubicBezTo>
                    <a:pt x="6" y="58"/>
                    <a:pt x="5" y="61"/>
                    <a:pt x="3" y="63"/>
                  </a:cubicBezTo>
                  <a:cubicBezTo>
                    <a:pt x="2" y="65"/>
                    <a:pt x="2" y="66"/>
                    <a:pt x="1" y="67"/>
                  </a:cubicBezTo>
                  <a:cubicBezTo>
                    <a:pt x="1" y="68"/>
                    <a:pt x="0" y="69"/>
                    <a:pt x="0" y="70"/>
                  </a:cubicBezTo>
                  <a:cubicBezTo>
                    <a:pt x="1" y="71"/>
                    <a:pt x="1" y="72"/>
                    <a:pt x="2" y="72"/>
                  </a:cubicBezTo>
                  <a:cubicBezTo>
                    <a:pt x="3" y="73"/>
                    <a:pt x="4" y="74"/>
                    <a:pt x="5" y="74"/>
                  </a:cubicBezTo>
                  <a:cubicBezTo>
                    <a:pt x="7" y="74"/>
                    <a:pt x="7" y="71"/>
                    <a:pt x="8" y="69"/>
                  </a:cubicBezTo>
                  <a:cubicBezTo>
                    <a:pt x="10" y="66"/>
                    <a:pt x="11" y="63"/>
                    <a:pt x="12" y="60"/>
                  </a:cubicBezTo>
                  <a:cubicBezTo>
                    <a:pt x="13" y="59"/>
                    <a:pt x="13" y="58"/>
                    <a:pt x="14" y="57"/>
                  </a:cubicBezTo>
                  <a:cubicBezTo>
                    <a:pt x="14" y="56"/>
                    <a:pt x="15" y="54"/>
                    <a:pt x="15" y="53"/>
                  </a:cubicBezTo>
                  <a:cubicBezTo>
                    <a:pt x="17" y="50"/>
                    <a:pt x="19" y="46"/>
                    <a:pt x="20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1" y="45"/>
                    <a:pt x="22" y="46"/>
                    <a:pt x="22" y="46"/>
                  </a:cubicBezTo>
                  <a:cubicBezTo>
                    <a:pt x="22" y="47"/>
                    <a:pt x="23" y="49"/>
                    <a:pt x="24" y="50"/>
                  </a:cubicBezTo>
                  <a:cubicBezTo>
                    <a:pt x="26" y="51"/>
                    <a:pt x="27" y="50"/>
                    <a:pt x="27" y="48"/>
                  </a:cubicBezTo>
                  <a:cubicBezTo>
                    <a:pt x="26" y="45"/>
                    <a:pt x="25" y="43"/>
                    <a:pt x="25" y="40"/>
                  </a:cubicBezTo>
                  <a:cubicBezTo>
                    <a:pt x="26" y="41"/>
                    <a:pt x="28" y="42"/>
                    <a:pt x="30" y="42"/>
                  </a:cubicBezTo>
                  <a:cubicBezTo>
                    <a:pt x="35" y="43"/>
                    <a:pt x="41" y="42"/>
                    <a:pt x="46" y="40"/>
                  </a:cubicBezTo>
                  <a:cubicBezTo>
                    <a:pt x="57" y="36"/>
                    <a:pt x="62" y="23"/>
                    <a:pt x="55" y="13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"/>
            <p:cNvSpPr/>
            <p:nvPr/>
          </p:nvSpPr>
          <p:spPr bwMode="auto">
            <a:xfrm>
              <a:off x="-414338" y="9267826"/>
              <a:ext cx="246063" cy="166688"/>
            </a:xfrm>
            <a:custGeom>
              <a:avLst/>
              <a:gdLst>
                <a:gd name="T0" fmla="*/ 51 w 58"/>
                <a:gd name="T1" fmla="*/ 0 h 39"/>
                <a:gd name="T2" fmla="*/ 42 w 58"/>
                <a:gd name="T3" fmla="*/ 6 h 39"/>
                <a:gd name="T4" fmla="*/ 36 w 58"/>
                <a:gd name="T5" fmla="*/ 13 h 39"/>
                <a:gd name="T6" fmla="*/ 21 w 58"/>
                <a:gd name="T7" fmla="*/ 18 h 39"/>
                <a:gd name="T8" fmla="*/ 19 w 58"/>
                <a:gd name="T9" fmla="*/ 21 h 39"/>
                <a:gd name="T10" fmla="*/ 12 w 58"/>
                <a:gd name="T11" fmla="*/ 20 h 39"/>
                <a:gd name="T12" fmla="*/ 6 w 58"/>
                <a:gd name="T13" fmla="*/ 23 h 39"/>
                <a:gd name="T14" fmla="*/ 2 w 58"/>
                <a:gd name="T15" fmla="*/ 28 h 39"/>
                <a:gd name="T16" fmla="*/ 10 w 58"/>
                <a:gd name="T17" fmla="*/ 27 h 39"/>
                <a:gd name="T18" fmla="*/ 7 w 58"/>
                <a:gd name="T19" fmla="*/ 34 h 39"/>
                <a:gd name="T20" fmla="*/ 14 w 58"/>
                <a:gd name="T21" fmla="*/ 37 h 39"/>
                <a:gd name="T22" fmla="*/ 20 w 58"/>
                <a:gd name="T23" fmla="*/ 33 h 39"/>
                <a:gd name="T24" fmla="*/ 22 w 58"/>
                <a:gd name="T25" fmla="*/ 35 h 39"/>
                <a:gd name="T26" fmla="*/ 33 w 58"/>
                <a:gd name="T27" fmla="*/ 36 h 39"/>
                <a:gd name="T28" fmla="*/ 40 w 58"/>
                <a:gd name="T29" fmla="*/ 31 h 39"/>
                <a:gd name="T30" fmla="*/ 44 w 58"/>
                <a:gd name="T31" fmla="*/ 23 h 39"/>
                <a:gd name="T32" fmla="*/ 56 w 58"/>
                <a:gd name="T33" fmla="*/ 17 h 39"/>
                <a:gd name="T34" fmla="*/ 50 w 58"/>
                <a:gd name="T35" fmla="*/ 13 h 39"/>
                <a:gd name="T36" fmla="*/ 57 w 58"/>
                <a:gd name="T37" fmla="*/ 6 h 39"/>
                <a:gd name="T38" fmla="*/ 51 w 58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39">
                  <a:moveTo>
                    <a:pt x="51" y="0"/>
                  </a:moveTo>
                  <a:cubicBezTo>
                    <a:pt x="48" y="0"/>
                    <a:pt x="44" y="4"/>
                    <a:pt x="42" y="6"/>
                  </a:cubicBezTo>
                  <a:cubicBezTo>
                    <a:pt x="41" y="7"/>
                    <a:pt x="37" y="10"/>
                    <a:pt x="36" y="13"/>
                  </a:cubicBezTo>
                  <a:cubicBezTo>
                    <a:pt x="31" y="12"/>
                    <a:pt x="25" y="14"/>
                    <a:pt x="21" y="18"/>
                  </a:cubicBezTo>
                  <a:cubicBezTo>
                    <a:pt x="20" y="19"/>
                    <a:pt x="19" y="20"/>
                    <a:pt x="19" y="21"/>
                  </a:cubicBezTo>
                  <a:cubicBezTo>
                    <a:pt x="17" y="20"/>
                    <a:pt x="15" y="20"/>
                    <a:pt x="12" y="20"/>
                  </a:cubicBezTo>
                  <a:cubicBezTo>
                    <a:pt x="9" y="20"/>
                    <a:pt x="8" y="21"/>
                    <a:pt x="6" y="23"/>
                  </a:cubicBezTo>
                  <a:cubicBezTo>
                    <a:pt x="4" y="24"/>
                    <a:pt x="0" y="26"/>
                    <a:pt x="2" y="28"/>
                  </a:cubicBezTo>
                  <a:cubicBezTo>
                    <a:pt x="4" y="28"/>
                    <a:pt x="8" y="28"/>
                    <a:pt x="10" y="27"/>
                  </a:cubicBezTo>
                  <a:cubicBezTo>
                    <a:pt x="8" y="29"/>
                    <a:pt x="7" y="32"/>
                    <a:pt x="7" y="34"/>
                  </a:cubicBezTo>
                  <a:cubicBezTo>
                    <a:pt x="7" y="38"/>
                    <a:pt x="11" y="39"/>
                    <a:pt x="14" y="37"/>
                  </a:cubicBezTo>
                  <a:cubicBezTo>
                    <a:pt x="16" y="36"/>
                    <a:pt x="18" y="35"/>
                    <a:pt x="20" y="33"/>
                  </a:cubicBezTo>
                  <a:cubicBezTo>
                    <a:pt x="21" y="34"/>
                    <a:pt x="21" y="35"/>
                    <a:pt x="22" y="35"/>
                  </a:cubicBezTo>
                  <a:cubicBezTo>
                    <a:pt x="24" y="38"/>
                    <a:pt x="30" y="37"/>
                    <a:pt x="33" y="36"/>
                  </a:cubicBezTo>
                  <a:cubicBezTo>
                    <a:pt x="37" y="35"/>
                    <a:pt x="39" y="34"/>
                    <a:pt x="40" y="31"/>
                  </a:cubicBezTo>
                  <a:cubicBezTo>
                    <a:pt x="42" y="29"/>
                    <a:pt x="43" y="26"/>
                    <a:pt x="44" y="23"/>
                  </a:cubicBezTo>
                  <a:cubicBezTo>
                    <a:pt x="48" y="25"/>
                    <a:pt x="57" y="23"/>
                    <a:pt x="56" y="17"/>
                  </a:cubicBezTo>
                  <a:cubicBezTo>
                    <a:pt x="55" y="15"/>
                    <a:pt x="52" y="13"/>
                    <a:pt x="50" y="13"/>
                  </a:cubicBezTo>
                  <a:cubicBezTo>
                    <a:pt x="52" y="11"/>
                    <a:pt x="56" y="9"/>
                    <a:pt x="57" y="6"/>
                  </a:cubicBezTo>
                  <a:cubicBezTo>
                    <a:pt x="58" y="2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-147638" y="9986963"/>
              <a:ext cx="4763" cy="793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-142875" y="9936163"/>
              <a:ext cx="60325" cy="63500"/>
            </a:xfrm>
            <a:custGeom>
              <a:avLst/>
              <a:gdLst>
                <a:gd name="T0" fmla="*/ 11 w 14"/>
                <a:gd name="T1" fmla="*/ 14 h 15"/>
                <a:gd name="T2" fmla="*/ 13 w 14"/>
                <a:gd name="T3" fmla="*/ 11 h 15"/>
                <a:gd name="T4" fmla="*/ 11 w 14"/>
                <a:gd name="T5" fmla="*/ 8 h 15"/>
                <a:gd name="T6" fmla="*/ 8 w 14"/>
                <a:gd name="T7" fmla="*/ 4 h 15"/>
                <a:gd name="T8" fmla="*/ 4 w 14"/>
                <a:gd name="T9" fmla="*/ 1 h 15"/>
                <a:gd name="T10" fmla="*/ 3 w 14"/>
                <a:gd name="T11" fmla="*/ 3 h 15"/>
                <a:gd name="T12" fmla="*/ 1 w 14"/>
                <a:gd name="T13" fmla="*/ 7 h 15"/>
                <a:gd name="T14" fmla="*/ 0 w 14"/>
                <a:gd name="T15" fmla="*/ 14 h 15"/>
                <a:gd name="T16" fmla="*/ 0 w 14"/>
                <a:gd name="T17" fmla="*/ 14 h 15"/>
                <a:gd name="T18" fmla="*/ 0 w 14"/>
                <a:gd name="T19" fmla="*/ 14 h 15"/>
                <a:gd name="T20" fmla="*/ 0 w 14"/>
                <a:gd name="T21" fmla="*/ 14 h 15"/>
                <a:gd name="T22" fmla="*/ 0 w 14"/>
                <a:gd name="T23" fmla="*/ 14 h 15"/>
                <a:gd name="T24" fmla="*/ 0 w 14"/>
                <a:gd name="T25" fmla="*/ 14 h 15"/>
                <a:gd name="T26" fmla="*/ 0 w 14"/>
                <a:gd name="T27" fmla="*/ 14 h 15"/>
                <a:gd name="T28" fmla="*/ 0 w 14"/>
                <a:gd name="T29" fmla="*/ 15 h 15"/>
                <a:gd name="T30" fmla="*/ 0 w 14"/>
                <a:gd name="T31" fmla="*/ 15 h 15"/>
                <a:gd name="T32" fmla="*/ 0 w 14"/>
                <a:gd name="T33" fmla="*/ 15 h 15"/>
                <a:gd name="T34" fmla="*/ 0 w 14"/>
                <a:gd name="T35" fmla="*/ 15 h 15"/>
                <a:gd name="T36" fmla="*/ 3 w 14"/>
                <a:gd name="T37" fmla="*/ 14 h 15"/>
                <a:gd name="T38" fmla="*/ 1 w 14"/>
                <a:gd name="T39" fmla="*/ 15 h 15"/>
                <a:gd name="T40" fmla="*/ 6 w 14"/>
                <a:gd name="T41" fmla="*/ 15 h 15"/>
                <a:gd name="T42" fmla="*/ 11 w 14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5">
                  <a:moveTo>
                    <a:pt x="11" y="14"/>
                  </a:moveTo>
                  <a:cubicBezTo>
                    <a:pt x="13" y="14"/>
                    <a:pt x="14" y="13"/>
                    <a:pt x="13" y="11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5"/>
                    <a:pt x="1" y="7"/>
                  </a:cubicBezTo>
                  <a:cubicBezTo>
                    <a:pt x="1" y="9"/>
                    <a:pt x="0" y="1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5"/>
                    <a:pt x="1" y="15"/>
                  </a:cubicBezTo>
                  <a:cubicBezTo>
                    <a:pt x="3" y="15"/>
                    <a:pt x="4" y="15"/>
                    <a:pt x="6" y="15"/>
                  </a:cubicBezTo>
                  <a:cubicBezTo>
                    <a:pt x="8" y="15"/>
                    <a:pt x="9" y="15"/>
                    <a:pt x="11" y="1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-142875" y="99949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-142875" y="9999663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-122238" y="10088563"/>
              <a:ext cx="65088" cy="68263"/>
            </a:xfrm>
            <a:custGeom>
              <a:avLst/>
              <a:gdLst>
                <a:gd name="T0" fmla="*/ 13 w 15"/>
                <a:gd name="T1" fmla="*/ 1 h 16"/>
                <a:gd name="T2" fmla="*/ 11 w 15"/>
                <a:gd name="T3" fmla="*/ 1 h 16"/>
                <a:gd name="T4" fmla="*/ 7 w 15"/>
                <a:gd name="T5" fmla="*/ 2 h 16"/>
                <a:gd name="T6" fmla="*/ 1 w 15"/>
                <a:gd name="T7" fmla="*/ 5 h 16"/>
                <a:gd name="T8" fmla="*/ 0 w 15"/>
                <a:gd name="T9" fmla="*/ 6 h 16"/>
                <a:gd name="T10" fmla="*/ 0 w 15"/>
                <a:gd name="T11" fmla="*/ 6 h 16"/>
                <a:gd name="T12" fmla="*/ 0 w 15"/>
                <a:gd name="T13" fmla="*/ 6 h 16"/>
                <a:gd name="T14" fmla="*/ 0 w 15"/>
                <a:gd name="T15" fmla="*/ 6 h 16"/>
                <a:gd name="T16" fmla="*/ 0 w 15"/>
                <a:gd name="T17" fmla="*/ 6 h 16"/>
                <a:gd name="T18" fmla="*/ 0 w 15"/>
                <a:gd name="T19" fmla="*/ 6 h 16"/>
                <a:gd name="T20" fmla="*/ 0 w 15"/>
                <a:gd name="T21" fmla="*/ 6 h 16"/>
                <a:gd name="T22" fmla="*/ 0 w 15"/>
                <a:gd name="T23" fmla="*/ 6 h 16"/>
                <a:gd name="T24" fmla="*/ 0 w 15"/>
                <a:gd name="T25" fmla="*/ 6 h 16"/>
                <a:gd name="T26" fmla="*/ 0 w 15"/>
                <a:gd name="T27" fmla="*/ 6 h 16"/>
                <a:gd name="T28" fmla="*/ 2 w 15"/>
                <a:gd name="T29" fmla="*/ 8 h 16"/>
                <a:gd name="T30" fmla="*/ 0 w 15"/>
                <a:gd name="T31" fmla="*/ 7 h 16"/>
                <a:gd name="T32" fmla="*/ 3 w 15"/>
                <a:gd name="T33" fmla="*/ 11 h 16"/>
                <a:gd name="T34" fmla="*/ 7 w 15"/>
                <a:gd name="T35" fmla="*/ 15 h 16"/>
                <a:gd name="T36" fmla="*/ 10 w 15"/>
                <a:gd name="T37" fmla="*/ 14 h 16"/>
                <a:gd name="T38" fmla="*/ 12 w 15"/>
                <a:gd name="T39" fmla="*/ 10 h 16"/>
                <a:gd name="T40" fmla="*/ 13 w 15"/>
                <a:gd name="T41" fmla="*/ 5 h 16"/>
                <a:gd name="T42" fmla="*/ 13 w 15"/>
                <a:gd name="T4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6">
                  <a:moveTo>
                    <a:pt x="13" y="1"/>
                  </a:moveTo>
                  <a:cubicBezTo>
                    <a:pt x="13" y="0"/>
                    <a:pt x="12" y="1"/>
                    <a:pt x="11" y="1"/>
                  </a:cubicBezTo>
                  <a:cubicBezTo>
                    <a:pt x="10" y="2"/>
                    <a:pt x="8" y="2"/>
                    <a:pt x="7" y="2"/>
                  </a:cubicBezTo>
                  <a:cubicBezTo>
                    <a:pt x="5" y="3"/>
                    <a:pt x="3" y="4"/>
                    <a:pt x="1" y="5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1" y="8"/>
                    <a:pt x="2" y="10"/>
                    <a:pt x="3" y="11"/>
                  </a:cubicBezTo>
                  <a:cubicBezTo>
                    <a:pt x="4" y="12"/>
                    <a:pt x="5" y="14"/>
                    <a:pt x="7" y="15"/>
                  </a:cubicBezTo>
                  <a:cubicBezTo>
                    <a:pt x="8" y="16"/>
                    <a:pt x="9" y="16"/>
                    <a:pt x="10" y="14"/>
                  </a:cubicBezTo>
                  <a:cubicBezTo>
                    <a:pt x="11" y="13"/>
                    <a:pt x="12" y="12"/>
                    <a:pt x="12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-122238" y="10106026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2 h 2"/>
                <a:gd name="T6" fmla="*/ 1 w 2"/>
                <a:gd name="T7" fmla="*/ 1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-122238" y="10113963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-122238" y="10113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Freeform 18"/>
          <p:cNvSpPr/>
          <p:nvPr/>
        </p:nvSpPr>
        <p:spPr bwMode="auto">
          <a:xfrm>
            <a:off x="10916013" y="4291004"/>
            <a:ext cx="827452" cy="1677267"/>
          </a:xfrm>
          <a:custGeom>
            <a:avLst/>
            <a:gdLst>
              <a:gd name="T0" fmla="*/ 18 w 122"/>
              <a:gd name="T1" fmla="*/ 223 h 250"/>
              <a:gd name="T2" fmla="*/ 17 w 122"/>
              <a:gd name="T3" fmla="*/ 214 h 250"/>
              <a:gd name="T4" fmla="*/ 23 w 122"/>
              <a:gd name="T5" fmla="*/ 205 h 250"/>
              <a:gd name="T6" fmla="*/ 26 w 122"/>
              <a:gd name="T7" fmla="*/ 193 h 250"/>
              <a:gd name="T8" fmla="*/ 24 w 122"/>
              <a:gd name="T9" fmla="*/ 174 h 250"/>
              <a:gd name="T10" fmla="*/ 23 w 122"/>
              <a:gd name="T11" fmla="*/ 162 h 250"/>
              <a:gd name="T12" fmla="*/ 21 w 122"/>
              <a:gd name="T13" fmla="*/ 150 h 250"/>
              <a:gd name="T14" fmla="*/ 21 w 122"/>
              <a:gd name="T15" fmla="*/ 134 h 250"/>
              <a:gd name="T16" fmla="*/ 26 w 122"/>
              <a:gd name="T17" fmla="*/ 122 h 250"/>
              <a:gd name="T18" fmla="*/ 41 w 122"/>
              <a:gd name="T19" fmla="*/ 111 h 250"/>
              <a:gd name="T20" fmla="*/ 35 w 122"/>
              <a:gd name="T21" fmla="*/ 103 h 250"/>
              <a:gd name="T22" fmla="*/ 38 w 122"/>
              <a:gd name="T23" fmla="*/ 92 h 250"/>
              <a:gd name="T24" fmla="*/ 17 w 122"/>
              <a:gd name="T25" fmla="*/ 47 h 250"/>
              <a:gd name="T26" fmla="*/ 2 w 122"/>
              <a:gd name="T27" fmla="*/ 46 h 250"/>
              <a:gd name="T28" fmla="*/ 7 w 122"/>
              <a:gd name="T29" fmla="*/ 32 h 250"/>
              <a:gd name="T30" fmla="*/ 28 w 122"/>
              <a:gd name="T31" fmla="*/ 34 h 250"/>
              <a:gd name="T32" fmla="*/ 18 w 122"/>
              <a:gd name="T33" fmla="*/ 11 h 250"/>
              <a:gd name="T34" fmla="*/ 26 w 122"/>
              <a:gd name="T35" fmla="*/ 1 h 250"/>
              <a:gd name="T36" fmla="*/ 40 w 122"/>
              <a:gd name="T37" fmla="*/ 7 h 250"/>
              <a:gd name="T38" fmla="*/ 36 w 122"/>
              <a:gd name="T39" fmla="*/ 15 h 250"/>
              <a:gd name="T40" fmla="*/ 51 w 122"/>
              <a:gd name="T41" fmla="*/ 30 h 250"/>
              <a:gd name="T42" fmla="*/ 66 w 122"/>
              <a:gd name="T43" fmla="*/ 31 h 250"/>
              <a:gd name="T44" fmla="*/ 60 w 122"/>
              <a:gd name="T45" fmla="*/ 45 h 250"/>
              <a:gd name="T46" fmla="*/ 41 w 122"/>
              <a:gd name="T47" fmla="*/ 43 h 250"/>
              <a:gd name="T48" fmla="*/ 56 w 122"/>
              <a:gd name="T49" fmla="*/ 96 h 250"/>
              <a:gd name="T50" fmla="*/ 52 w 122"/>
              <a:gd name="T51" fmla="*/ 105 h 250"/>
              <a:gd name="T52" fmla="*/ 55 w 122"/>
              <a:gd name="T53" fmla="*/ 108 h 250"/>
              <a:gd name="T54" fmla="*/ 62 w 122"/>
              <a:gd name="T55" fmla="*/ 109 h 250"/>
              <a:gd name="T56" fmla="*/ 74 w 122"/>
              <a:gd name="T57" fmla="*/ 119 h 250"/>
              <a:gd name="T58" fmla="*/ 77 w 122"/>
              <a:gd name="T59" fmla="*/ 123 h 250"/>
              <a:gd name="T60" fmla="*/ 83 w 122"/>
              <a:gd name="T61" fmla="*/ 131 h 250"/>
              <a:gd name="T62" fmla="*/ 85 w 122"/>
              <a:gd name="T63" fmla="*/ 144 h 250"/>
              <a:gd name="T64" fmla="*/ 85 w 122"/>
              <a:gd name="T65" fmla="*/ 155 h 250"/>
              <a:gd name="T66" fmla="*/ 86 w 122"/>
              <a:gd name="T67" fmla="*/ 159 h 250"/>
              <a:gd name="T68" fmla="*/ 89 w 122"/>
              <a:gd name="T69" fmla="*/ 176 h 250"/>
              <a:gd name="T70" fmla="*/ 93 w 122"/>
              <a:gd name="T71" fmla="*/ 190 h 250"/>
              <a:gd name="T72" fmla="*/ 102 w 122"/>
              <a:gd name="T73" fmla="*/ 193 h 250"/>
              <a:gd name="T74" fmla="*/ 104 w 122"/>
              <a:gd name="T75" fmla="*/ 197 h 250"/>
              <a:gd name="T76" fmla="*/ 106 w 122"/>
              <a:gd name="T77" fmla="*/ 202 h 250"/>
              <a:gd name="T78" fmla="*/ 111 w 122"/>
              <a:gd name="T79" fmla="*/ 202 h 250"/>
              <a:gd name="T80" fmla="*/ 113 w 122"/>
              <a:gd name="T81" fmla="*/ 206 h 250"/>
              <a:gd name="T82" fmla="*/ 118 w 122"/>
              <a:gd name="T83" fmla="*/ 211 h 250"/>
              <a:gd name="T84" fmla="*/ 118 w 122"/>
              <a:gd name="T85" fmla="*/ 216 h 250"/>
              <a:gd name="T86" fmla="*/ 120 w 122"/>
              <a:gd name="T87" fmla="*/ 220 h 250"/>
              <a:gd name="T88" fmla="*/ 121 w 122"/>
              <a:gd name="T89" fmla="*/ 226 h 250"/>
              <a:gd name="T90" fmla="*/ 120 w 122"/>
              <a:gd name="T91" fmla="*/ 229 h 250"/>
              <a:gd name="T92" fmla="*/ 108 w 122"/>
              <a:gd name="T93" fmla="*/ 231 h 250"/>
              <a:gd name="T94" fmla="*/ 79 w 122"/>
              <a:gd name="T95" fmla="*/ 238 h 250"/>
              <a:gd name="T96" fmla="*/ 41 w 122"/>
              <a:gd name="T97" fmla="*/ 247 h 250"/>
              <a:gd name="T98" fmla="*/ 21 w 122"/>
              <a:gd name="T99" fmla="*/ 24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2" h="250">
                <a:moveTo>
                  <a:pt x="19" y="238"/>
                </a:moveTo>
                <a:cubicBezTo>
                  <a:pt x="19" y="233"/>
                  <a:pt x="19" y="228"/>
                  <a:pt x="18" y="223"/>
                </a:cubicBezTo>
                <a:cubicBezTo>
                  <a:pt x="18" y="221"/>
                  <a:pt x="18" y="221"/>
                  <a:pt x="18" y="219"/>
                </a:cubicBezTo>
                <a:cubicBezTo>
                  <a:pt x="18" y="218"/>
                  <a:pt x="17" y="216"/>
                  <a:pt x="17" y="214"/>
                </a:cubicBezTo>
                <a:cubicBezTo>
                  <a:pt x="17" y="212"/>
                  <a:pt x="20" y="211"/>
                  <a:pt x="22" y="211"/>
                </a:cubicBezTo>
                <a:cubicBezTo>
                  <a:pt x="22" y="209"/>
                  <a:pt x="22" y="206"/>
                  <a:pt x="23" y="205"/>
                </a:cubicBezTo>
                <a:cubicBezTo>
                  <a:pt x="24" y="203"/>
                  <a:pt x="26" y="203"/>
                  <a:pt x="27" y="202"/>
                </a:cubicBezTo>
                <a:cubicBezTo>
                  <a:pt x="28" y="200"/>
                  <a:pt x="26" y="196"/>
                  <a:pt x="26" y="193"/>
                </a:cubicBezTo>
                <a:cubicBezTo>
                  <a:pt x="25" y="190"/>
                  <a:pt x="24" y="187"/>
                  <a:pt x="26" y="184"/>
                </a:cubicBezTo>
                <a:cubicBezTo>
                  <a:pt x="24" y="182"/>
                  <a:pt x="24" y="177"/>
                  <a:pt x="24" y="174"/>
                </a:cubicBezTo>
                <a:cubicBezTo>
                  <a:pt x="23" y="171"/>
                  <a:pt x="23" y="169"/>
                  <a:pt x="23" y="167"/>
                </a:cubicBezTo>
                <a:cubicBezTo>
                  <a:pt x="23" y="165"/>
                  <a:pt x="23" y="164"/>
                  <a:pt x="23" y="162"/>
                </a:cubicBezTo>
                <a:cubicBezTo>
                  <a:pt x="22" y="161"/>
                  <a:pt x="22" y="159"/>
                  <a:pt x="21" y="157"/>
                </a:cubicBezTo>
                <a:cubicBezTo>
                  <a:pt x="21" y="155"/>
                  <a:pt x="21" y="153"/>
                  <a:pt x="21" y="150"/>
                </a:cubicBezTo>
                <a:cubicBezTo>
                  <a:pt x="21" y="148"/>
                  <a:pt x="17" y="138"/>
                  <a:pt x="21" y="138"/>
                </a:cubicBezTo>
                <a:cubicBezTo>
                  <a:pt x="21" y="136"/>
                  <a:pt x="22" y="135"/>
                  <a:pt x="21" y="134"/>
                </a:cubicBezTo>
                <a:cubicBezTo>
                  <a:pt x="21" y="132"/>
                  <a:pt x="21" y="131"/>
                  <a:pt x="21" y="130"/>
                </a:cubicBezTo>
                <a:cubicBezTo>
                  <a:pt x="22" y="127"/>
                  <a:pt x="24" y="125"/>
                  <a:pt x="26" y="122"/>
                </a:cubicBezTo>
                <a:cubicBezTo>
                  <a:pt x="28" y="120"/>
                  <a:pt x="30" y="116"/>
                  <a:pt x="33" y="114"/>
                </a:cubicBezTo>
                <a:cubicBezTo>
                  <a:pt x="35" y="113"/>
                  <a:pt x="38" y="112"/>
                  <a:pt x="41" y="111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8" y="107"/>
                  <a:pt x="35" y="105"/>
                  <a:pt x="35" y="103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2" y="97"/>
                  <a:pt x="34" y="93"/>
                  <a:pt x="38" y="92"/>
                </a:cubicBezTo>
                <a:cubicBezTo>
                  <a:pt x="30" y="45"/>
                  <a:pt x="30" y="45"/>
                  <a:pt x="30" y="45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51"/>
                  <a:pt x="15" y="54"/>
                  <a:pt x="11" y="54"/>
                </a:cubicBezTo>
                <a:cubicBezTo>
                  <a:pt x="7" y="54"/>
                  <a:pt x="3" y="50"/>
                  <a:pt x="2" y="46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38"/>
                  <a:pt x="3" y="33"/>
                  <a:pt x="7" y="32"/>
                </a:cubicBezTo>
                <a:cubicBezTo>
                  <a:pt x="11" y="31"/>
                  <a:pt x="14" y="32"/>
                  <a:pt x="15" y="36"/>
                </a:cubicBezTo>
                <a:cubicBezTo>
                  <a:pt x="28" y="34"/>
                  <a:pt x="28" y="34"/>
                  <a:pt x="28" y="34"/>
                </a:cubicBezTo>
                <a:cubicBezTo>
                  <a:pt x="25" y="17"/>
                  <a:pt x="25" y="17"/>
                  <a:pt x="25" y="17"/>
                </a:cubicBezTo>
                <a:cubicBezTo>
                  <a:pt x="21" y="17"/>
                  <a:pt x="18" y="14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6"/>
                  <a:pt x="21" y="2"/>
                  <a:pt x="26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9" y="3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10"/>
                  <a:pt x="39" y="14"/>
                  <a:pt x="36" y="15"/>
                </a:cubicBezTo>
                <a:cubicBezTo>
                  <a:pt x="39" y="32"/>
                  <a:pt x="39" y="32"/>
                  <a:pt x="39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6"/>
                  <a:pt x="53" y="23"/>
                  <a:pt x="57" y="23"/>
                </a:cubicBezTo>
                <a:cubicBezTo>
                  <a:pt x="61" y="23"/>
                  <a:pt x="65" y="26"/>
                  <a:pt x="66" y="31"/>
                </a:cubicBezTo>
                <a:cubicBezTo>
                  <a:pt x="67" y="35"/>
                  <a:pt x="67" y="35"/>
                  <a:pt x="67" y="35"/>
                </a:cubicBezTo>
                <a:cubicBezTo>
                  <a:pt x="67" y="39"/>
                  <a:pt x="65" y="44"/>
                  <a:pt x="60" y="45"/>
                </a:cubicBezTo>
                <a:cubicBezTo>
                  <a:pt x="57" y="46"/>
                  <a:pt x="54" y="44"/>
                  <a:pt x="53" y="41"/>
                </a:cubicBezTo>
                <a:cubicBezTo>
                  <a:pt x="41" y="43"/>
                  <a:pt x="41" y="43"/>
                  <a:pt x="41" y="43"/>
                </a:cubicBezTo>
                <a:cubicBezTo>
                  <a:pt x="49" y="90"/>
                  <a:pt x="49" y="90"/>
                  <a:pt x="49" y="90"/>
                </a:cubicBezTo>
                <a:cubicBezTo>
                  <a:pt x="53" y="90"/>
                  <a:pt x="56" y="93"/>
                  <a:pt x="56" y="96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4" y="104"/>
                  <a:pt x="52" y="105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3" y="108"/>
                  <a:pt x="54" y="108"/>
                  <a:pt x="55" y="108"/>
                </a:cubicBezTo>
                <a:cubicBezTo>
                  <a:pt x="56" y="108"/>
                  <a:pt x="57" y="107"/>
                  <a:pt x="58" y="107"/>
                </a:cubicBezTo>
                <a:cubicBezTo>
                  <a:pt x="59" y="107"/>
                  <a:pt x="61" y="108"/>
                  <a:pt x="62" y="109"/>
                </a:cubicBezTo>
                <a:cubicBezTo>
                  <a:pt x="65" y="110"/>
                  <a:pt x="67" y="112"/>
                  <a:pt x="70" y="115"/>
                </a:cubicBezTo>
                <a:cubicBezTo>
                  <a:pt x="71" y="116"/>
                  <a:pt x="74" y="117"/>
                  <a:pt x="74" y="119"/>
                </a:cubicBezTo>
                <a:cubicBezTo>
                  <a:pt x="75" y="121"/>
                  <a:pt x="75" y="122"/>
                  <a:pt x="76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8" y="125"/>
                  <a:pt x="80" y="125"/>
                  <a:pt x="81" y="126"/>
                </a:cubicBezTo>
                <a:cubicBezTo>
                  <a:pt x="83" y="127"/>
                  <a:pt x="83" y="129"/>
                  <a:pt x="83" y="131"/>
                </a:cubicBezTo>
                <a:cubicBezTo>
                  <a:pt x="83" y="133"/>
                  <a:pt x="84" y="135"/>
                  <a:pt x="85" y="137"/>
                </a:cubicBezTo>
                <a:cubicBezTo>
                  <a:pt x="86" y="139"/>
                  <a:pt x="85" y="142"/>
                  <a:pt x="85" y="144"/>
                </a:cubicBezTo>
                <a:cubicBezTo>
                  <a:pt x="86" y="146"/>
                  <a:pt x="85" y="148"/>
                  <a:pt x="86" y="150"/>
                </a:cubicBezTo>
                <a:cubicBezTo>
                  <a:pt x="86" y="152"/>
                  <a:pt x="87" y="153"/>
                  <a:pt x="85" y="155"/>
                </a:cubicBezTo>
                <a:cubicBezTo>
                  <a:pt x="85" y="156"/>
                  <a:pt x="84" y="155"/>
                  <a:pt x="84" y="157"/>
                </a:cubicBezTo>
                <a:cubicBezTo>
                  <a:pt x="85" y="158"/>
                  <a:pt x="86" y="158"/>
                  <a:pt x="86" y="159"/>
                </a:cubicBezTo>
                <a:cubicBezTo>
                  <a:pt x="87" y="160"/>
                  <a:pt x="87" y="163"/>
                  <a:pt x="87" y="164"/>
                </a:cubicBezTo>
                <a:cubicBezTo>
                  <a:pt x="88" y="168"/>
                  <a:pt x="89" y="172"/>
                  <a:pt x="89" y="176"/>
                </a:cubicBezTo>
                <a:cubicBezTo>
                  <a:pt x="90" y="179"/>
                  <a:pt x="91" y="180"/>
                  <a:pt x="91" y="183"/>
                </a:cubicBezTo>
                <a:cubicBezTo>
                  <a:pt x="92" y="185"/>
                  <a:pt x="93" y="188"/>
                  <a:pt x="93" y="190"/>
                </a:cubicBezTo>
                <a:cubicBezTo>
                  <a:pt x="94" y="193"/>
                  <a:pt x="93" y="194"/>
                  <a:pt x="96" y="194"/>
                </a:cubicBezTo>
                <a:cubicBezTo>
                  <a:pt x="98" y="194"/>
                  <a:pt x="101" y="193"/>
                  <a:pt x="102" y="193"/>
                </a:cubicBezTo>
                <a:cubicBezTo>
                  <a:pt x="103" y="193"/>
                  <a:pt x="103" y="194"/>
                  <a:pt x="103" y="195"/>
                </a:cubicBezTo>
                <a:cubicBezTo>
                  <a:pt x="103" y="196"/>
                  <a:pt x="104" y="196"/>
                  <a:pt x="104" y="197"/>
                </a:cubicBezTo>
                <a:cubicBezTo>
                  <a:pt x="105" y="197"/>
                  <a:pt x="105" y="199"/>
                  <a:pt x="105" y="200"/>
                </a:cubicBezTo>
                <a:cubicBezTo>
                  <a:pt x="105" y="200"/>
                  <a:pt x="106" y="201"/>
                  <a:pt x="106" y="202"/>
                </a:cubicBezTo>
                <a:cubicBezTo>
                  <a:pt x="107" y="202"/>
                  <a:pt x="108" y="202"/>
                  <a:pt x="108" y="202"/>
                </a:cubicBezTo>
                <a:cubicBezTo>
                  <a:pt x="109" y="203"/>
                  <a:pt x="110" y="202"/>
                  <a:pt x="111" y="202"/>
                </a:cubicBezTo>
                <a:cubicBezTo>
                  <a:pt x="112" y="202"/>
                  <a:pt x="112" y="202"/>
                  <a:pt x="113" y="203"/>
                </a:cubicBezTo>
                <a:cubicBezTo>
                  <a:pt x="113" y="204"/>
                  <a:pt x="113" y="205"/>
                  <a:pt x="113" y="206"/>
                </a:cubicBezTo>
                <a:cubicBezTo>
                  <a:pt x="113" y="207"/>
                  <a:pt x="113" y="209"/>
                  <a:pt x="115" y="210"/>
                </a:cubicBezTo>
                <a:cubicBezTo>
                  <a:pt x="117" y="210"/>
                  <a:pt x="118" y="208"/>
                  <a:pt x="118" y="211"/>
                </a:cubicBezTo>
                <a:cubicBezTo>
                  <a:pt x="118" y="212"/>
                  <a:pt x="118" y="213"/>
                  <a:pt x="119" y="214"/>
                </a:cubicBezTo>
                <a:cubicBezTo>
                  <a:pt x="119" y="215"/>
                  <a:pt x="118" y="216"/>
                  <a:pt x="118" y="216"/>
                </a:cubicBezTo>
                <a:cubicBezTo>
                  <a:pt x="118" y="217"/>
                  <a:pt x="118" y="218"/>
                  <a:pt x="119" y="219"/>
                </a:cubicBezTo>
                <a:cubicBezTo>
                  <a:pt x="119" y="220"/>
                  <a:pt x="119" y="220"/>
                  <a:pt x="120" y="220"/>
                </a:cubicBezTo>
                <a:cubicBezTo>
                  <a:pt x="121" y="221"/>
                  <a:pt x="122" y="221"/>
                  <a:pt x="122" y="224"/>
                </a:cubicBezTo>
                <a:cubicBezTo>
                  <a:pt x="122" y="225"/>
                  <a:pt x="121" y="225"/>
                  <a:pt x="121" y="226"/>
                </a:cubicBezTo>
                <a:cubicBezTo>
                  <a:pt x="121" y="226"/>
                  <a:pt x="122" y="228"/>
                  <a:pt x="122" y="229"/>
                </a:cubicBezTo>
                <a:cubicBezTo>
                  <a:pt x="120" y="229"/>
                  <a:pt x="120" y="229"/>
                  <a:pt x="120" y="229"/>
                </a:cubicBezTo>
                <a:cubicBezTo>
                  <a:pt x="120" y="230"/>
                  <a:pt x="120" y="230"/>
                  <a:pt x="120" y="230"/>
                </a:cubicBezTo>
                <a:cubicBezTo>
                  <a:pt x="116" y="232"/>
                  <a:pt x="111" y="231"/>
                  <a:pt x="108" y="231"/>
                </a:cubicBezTo>
                <a:cubicBezTo>
                  <a:pt x="103" y="232"/>
                  <a:pt x="99" y="233"/>
                  <a:pt x="95" y="233"/>
                </a:cubicBezTo>
                <a:cubicBezTo>
                  <a:pt x="89" y="234"/>
                  <a:pt x="84" y="237"/>
                  <a:pt x="79" y="238"/>
                </a:cubicBezTo>
                <a:cubicBezTo>
                  <a:pt x="73" y="239"/>
                  <a:pt x="67" y="241"/>
                  <a:pt x="61" y="242"/>
                </a:cubicBezTo>
                <a:cubicBezTo>
                  <a:pt x="54" y="244"/>
                  <a:pt x="48" y="246"/>
                  <a:pt x="41" y="247"/>
                </a:cubicBezTo>
                <a:cubicBezTo>
                  <a:pt x="36" y="248"/>
                  <a:pt x="31" y="248"/>
                  <a:pt x="26" y="248"/>
                </a:cubicBezTo>
                <a:cubicBezTo>
                  <a:pt x="24" y="249"/>
                  <a:pt x="22" y="250"/>
                  <a:pt x="21" y="248"/>
                </a:cubicBezTo>
                <a:cubicBezTo>
                  <a:pt x="19" y="245"/>
                  <a:pt x="19" y="241"/>
                  <a:pt x="19" y="238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 rot="856517">
            <a:off x="3363756" y="4793233"/>
            <a:ext cx="1916270" cy="2013060"/>
            <a:chOff x="6179980" y="463551"/>
            <a:chExt cx="3268663" cy="3433762"/>
          </a:xfrm>
        </p:grpSpPr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7669213" y="463551"/>
              <a:ext cx="1223963" cy="2014538"/>
            </a:xfrm>
            <a:custGeom>
              <a:avLst/>
              <a:gdLst>
                <a:gd name="T0" fmla="*/ 7 w 288"/>
                <a:gd name="T1" fmla="*/ 188 h 474"/>
                <a:gd name="T2" fmla="*/ 51 w 288"/>
                <a:gd name="T3" fmla="*/ 184 h 474"/>
                <a:gd name="T4" fmla="*/ 128 w 288"/>
                <a:gd name="T5" fmla="*/ 246 h 474"/>
                <a:gd name="T6" fmla="*/ 145 w 288"/>
                <a:gd name="T7" fmla="*/ 474 h 474"/>
                <a:gd name="T8" fmla="*/ 194 w 288"/>
                <a:gd name="T9" fmla="*/ 454 h 474"/>
                <a:gd name="T10" fmla="*/ 176 w 288"/>
                <a:gd name="T11" fmla="*/ 242 h 474"/>
                <a:gd name="T12" fmla="*/ 242 w 288"/>
                <a:gd name="T13" fmla="*/ 165 h 474"/>
                <a:gd name="T14" fmla="*/ 288 w 288"/>
                <a:gd name="T15" fmla="*/ 160 h 474"/>
                <a:gd name="T16" fmla="*/ 281 w 288"/>
                <a:gd name="T17" fmla="*/ 113 h 474"/>
                <a:gd name="T18" fmla="*/ 238 w 288"/>
                <a:gd name="T19" fmla="*/ 117 h 474"/>
                <a:gd name="T20" fmla="*/ 160 w 288"/>
                <a:gd name="T21" fmla="*/ 50 h 474"/>
                <a:gd name="T22" fmla="*/ 156 w 288"/>
                <a:gd name="T23" fmla="*/ 0 h 474"/>
                <a:gd name="T24" fmla="*/ 110 w 288"/>
                <a:gd name="T25" fmla="*/ 7 h 474"/>
                <a:gd name="T26" fmla="*/ 113 w 288"/>
                <a:gd name="T27" fmla="*/ 54 h 474"/>
                <a:gd name="T28" fmla="*/ 45 w 288"/>
                <a:gd name="T29" fmla="*/ 136 h 474"/>
                <a:gd name="T30" fmla="*/ 0 w 288"/>
                <a:gd name="T31" fmla="*/ 141 h 474"/>
                <a:gd name="T32" fmla="*/ 7 w 288"/>
                <a:gd name="T33" fmla="*/ 188 h 474"/>
                <a:gd name="T34" fmla="*/ 115 w 288"/>
                <a:gd name="T35" fmla="*/ 80 h 474"/>
                <a:gd name="T36" fmla="*/ 119 w 288"/>
                <a:gd name="T37" fmla="*/ 129 h 474"/>
                <a:gd name="T38" fmla="*/ 72 w 288"/>
                <a:gd name="T39" fmla="*/ 133 h 474"/>
                <a:gd name="T40" fmla="*/ 115 w 288"/>
                <a:gd name="T41" fmla="*/ 80 h 474"/>
                <a:gd name="T42" fmla="*/ 212 w 288"/>
                <a:gd name="T43" fmla="*/ 120 h 474"/>
                <a:gd name="T44" fmla="*/ 166 w 288"/>
                <a:gd name="T45" fmla="*/ 124 h 474"/>
                <a:gd name="T46" fmla="*/ 162 w 288"/>
                <a:gd name="T47" fmla="*/ 77 h 474"/>
                <a:gd name="T48" fmla="*/ 212 w 288"/>
                <a:gd name="T49" fmla="*/ 120 h 474"/>
                <a:gd name="T50" fmla="*/ 174 w 288"/>
                <a:gd name="T51" fmla="*/ 215 h 474"/>
                <a:gd name="T52" fmla="*/ 170 w 288"/>
                <a:gd name="T53" fmla="*/ 172 h 474"/>
                <a:gd name="T54" fmla="*/ 215 w 288"/>
                <a:gd name="T55" fmla="*/ 167 h 474"/>
                <a:gd name="T56" fmla="*/ 174 w 288"/>
                <a:gd name="T57" fmla="*/ 215 h 474"/>
                <a:gd name="T58" fmla="*/ 78 w 288"/>
                <a:gd name="T59" fmla="*/ 181 h 474"/>
                <a:gd name="T60" fmla="*/ 123 w 288"/>
                <a:gd name="T61" fmla="*/ 177 h 474"/>
                <a:gd name="T62" fmla="*/ 126 w 288"/>
                <a:gd name="T63" fmla="*/ 220 h 474"/>
                <a:gd name="T64" fmla="*/ 78 w 288"/>
                <a:gd name="T65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8" h="474">
                  <a:moveTo>
                    <a:pt x="7" y="188"/>
                  </a:moveTo>
                  <a:cubicBezTo>
                    <a:pt x="51" y="184"/>
                    <a:pt x="51" y="184"/>
                    <a:pt x="51" y="184"/>
                  </a:cubicBezTo>
                  <a:cubicBezTo>
                    <a:pt x="64" y="216"/>
                    <a:pt x="92" y="241"/>
                    <a:pt x="128" y="246"/>
                  </a:cubicBezTo>
                  <a:cubicBezTo>
                    <a:pt x="145" y="474"/>
                    <a:pt x="145" y="474"/>
                    <a:pt x="145" y="47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210" y="231"/>
                    <a:pt x="236" y="201"/>
                    <a:pt x="242" y="165"/>
                  </a:cubicBezTo>
                  <a:cubicBezTo>
                    <a:pt x="288" y="160"/>
                    <a:pt x="288" y="160"/>
                    <a:pt x="288" y="160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38" y="117"/>
                    <a:pt x="238" y="117"/>
                    <a:pt x="238" y="117"/>
                  </a:cubicBezTo>
                  <a:cubicBezTo>
                    <a:pt x="227" y="83"/>
                    <a:pt x="197" y="56"/>
                    <a:pt x="160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8" y="65"/>
                    <a:pt x="50" y="97"/>
                    <a:pt x="45" y="136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7" y="188"/>
                  </a:lnTo>
                  <a:close/>
                  <a:moveTo>
                    <a:pt x="115" y="80"/>
                  </a:moveTo>
                  <a:cubicBezTo>
                    <a:pt x="119" y="129"/>
                    <a:pt x="119" y="129"/>
                    <a:pt x="119" y="12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77" y="109"/>
                    <a:pt x="94" y="90"/>
                    <a:pt x="115" y="80"/>
                  </a:cubicBezTo>
                  <a:close/>
                  <a:moveTo>
                    <a:pt x="212" y="120"/>
                  </a:moveTo>
                  <a:cubicBezTo>
                    <a:pt x="166" y="124"/>
                    <a:pt x="166" y="124"/>
                    <a:pt x="166" y="124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85" y="83"/>
                    <a:pt x="203" y="99"/>
                    <a:pt x="212" y="120"/>
                  </a:cubicBezTo>
                  <a:close/>
                  <a:moveTo>
                    <a:pt x="174" y="215"/>
                  </a:moveTo>
                  <a:cubicBezTo>
                    <a:pt x="170" y="172"/>
                    <a:pt x="170" y="172"/>
                    <a:pt x="170" y="172"/>
                  </a:cubicBezTo>
                  <a:cubicBezTo>
                    <a:pt x="215" y="167"/>
                    <a:pt x="215" y="167"/>
                    <a:pt x="215" y="167"/>
                  </a:cubicBezTo>
                  <a:cubicBezTo>
                    <a:pt x="209" y="189"/>
                    <a:pt x="194" y="207"/>
                    <a:pt x="174" y="215"/>
                  </a:cubicBezTo>
                  <a:close/>
                  <a:moveTo>
                    <a:pt x="78" y="181"/>
                  </a:moveTo>
                  <a:cubicBezTo>
                    <a:pt x="123" y="177"/>
                    <a:pt x="123" y="177"/>
                    <a:pt x="123" y="177"/>
                  </a:cubicBezTo>
                  <a:cubicBezTo>
                    <a:pt x="126" y="220"/>
                    <a:pt x="126" y="220"/>
                    <a:pt x="126" y="220"/>
                  </a:cubicBezTo>
                  <a:cubicBezTo>
                    <a:pt x="105" y="214"/>
                    <a:pt x="88" y="200"/>
                    <a:pt x="78" y="18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179980" y="1735138"/>
              <a:ext cx="3268663" cy="2162175"/>
              <a:chOff x="6342063" y="1577976"/>
              <a:chExt cx="3268663" cy="2162175"/>
            </a:xfrm>
          </p:grpSpPr>
          <p:sp>
            <p:nvSpPr>
              <p:cNvPr id="55" name="Freeform 24"/>
              <p:cNvSpPr/>
              <p:nvPr/>
            </p:nvSpPr>
            <p:spPr bwMode="auto">
              <a:xfrm>
                <a:off x="8786813" y="1951038"/>
                <a:ext cx="220663" cy="161925"/>
              </a:xfrm>
              <a:custGeom>
                <a:avLst/>
                <a:gdLst>
                  <a:gd name="T0" fmla="*/ 13 w 52"/>
                  <a:gd name="T1" fmla="*/ 31 h 38"/>
                  <a:gd name="T2" fmla="*/ 0 w 52"/>
                  <a:gd name="T3" fmla="*/ 36 h 38"/>
                  <a:gd name="T4" fmla="*/ 2 w 52"/>
                  <a:gd name="T5" fmla="*/ 38 h 38"/>
                  <a:gd name="T6" fmla="*/ 14 w 52"/>
                  <a:gd name="T7" fmla="*/ 32 h 38"/>
                  <a:gd name="T8" fmla="*/ 33 w 52"/>
                  <a:gd name="T9" fmla="*/ 38 h 38"/>
                  <a:gd name="T10" fmla="*/ 30 w 52"/>
                  <a:gd name="T11" fmla="*/ 33 h 38"/>
                  <a:gd name="T12" fmla="*/ 52 w 52"/>
                  <a:gd name="T13" fmla="*/ 22 h 38"/>
                  <a:gd name="T14" fmla="*/ 39 w 52"/>
                  <a:gd name="T15" fmla="*/ 23 h 38"/>
                  <a:gd name="T16" fmla="*/ 49 w 52"/>
                  <a:gd name="T17" fmla="*/ 0 h 38"/>
                  <a:gd name="T18" fmla="*/ 24 w 52"/>
                  <a:gd name="T19" fmla="*/ 12 h 38"/>
                  <a:gd name="T20" fmla="*/ 24 w 52"/>
                  <a:gd name="T21" fmla="*/ 0 h 38"/>
                  <a:gd name="T22" fmla="*/ 12 w 52"/>
                  <a:gd name="T23" fmla="*/ 16 h 38"/>
                  <a:gd name="T24" fmla="*/ 8 w 52"/>
                  <a:gd name="T25" fmla="*/ 11 h 38"/>
                  <a:gd name="T26" fmla="*/ 11 w 52"/>
                  <a:gd name="T27" fmla="*/ 30 h 38"/>
                  <a:gd name="T28" fmla="*/ 13 w 52"/>
                  <a:gd name="T29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38">
                    <a:moveTo>
                      <a:pt x="13" y="31"/>
                    </a:moveTo>
                    <a:cubicBezTo>
                      <a:pt x="8" y="35"/>
                      <a:pt x="0" y="36"/>
                      <a:pt x="0" y="36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9" y="37"/>
                      <a:pt x="12" y="34"/>
                      <a:pt x="14" y="32"/>
                    </a:cubicBezTo>
                    <a:cubicBezTo>
                      <a:pt x="23" y="38"/>
                      <a:pt x="33" y="38"/>
                      <a:pt x="33" y="38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41" y="32"/>
                      <a:pt x="52" y="22"/>
                      <a:pt x="52" y="22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8" y="15"/>
                      <a:pt x="49" y="0"/>
                      <a:pt x="49" y="0"/>
                    </a:cubicBezTo>
                    <a:cubicBezTo>
                      <a:pt x="35" y="2"/>
                      <a:pt x="24" y="12"/>
                      <a:pt x="24" y="1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7"/>
                      <a:pt x="12" y="16"/>
                      <a:pt x="12" y="1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4" y="21"/>
                      <a:pt x="7" y="26"/>
                      <a:pt x="11" y="30"/>
                    </a:cubicBezTo>
                    <a:cubicBezTo>
                      <a:pt x="11" y="30"/>
                      <a:pt x="12" y="31"/>
                      <a:pt x="13" y="3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8986838" y="2201863"/>
                <a:ext cx="1588" cy="1588"/>
              </a:xfrm>
              <a:prstGeom prst="rect">
                <a:avLst/>
              </a:pr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6"/>
              <p:cNvSpPr/>
              <p:nvPr/>
            </p:nvSpPr>
            <p:spPr bwMode="auto">
              <a:xfrm>
                <a:off x="6342063" y="1577976"/>
                <a:ext cx="3268663" cy="2162175"/>
              </a:xfrm>
              <a:custGeom>
                <a:avLst/>
                <a:gdLst>
                  <a:gd name="T0" fmla="*/ 663 w 769"/>
                  <a:gd name="T1" fmla="*/ 152 h 509"/>
                  <a:gd name="T2" fmla="*/ 659 w 769"/>
                  <a:gd name="T3" fmla="*/ 150 h 509"/>
                  <a:gd name="T4" fmla="*/ 654 w 769"/>
                  <a:gd name="T5" fmla="*/ 149 h 509"/>
                  <a:gd name="T6" fmla="*/ 649 w 769"/>
                  <a:gd name="T7" fmla="*/ 147 h 509"/>
                  <a:gd name="T8" fmla="*/ 644 w 769"/>
                  <a:gd name="T9" fmla="*/ 147 h 509"/>
                  <a:gd name="T10" fmla="*/ 640 w 769"/>
                  <a:gd name="T11" fmla="*/ 147 h 509"/>
                  <a:gd name="T12" fmla="*/ 635 w 769"/>
                  <a:gd name="T13" fmla="*/ 147 h 509"/>
                  <a:gd name="T14" fmla="*/ 631 w 769"/>
                  <a:gd name="T15" fmla="*/ 148 h 509"/>
                  <a:gd name="T16" fmla="*/ 622 w 769"/>
                  <a:gd name="T17" fmla="*/ 147 h 509"/>
                  <a:gd name="T18" fmla="*/ 570 w 769"/>
                  <a:gd name="T19" fmla="*/ 87 h 509"/>
                  <a:gd name="T20" fmla="*/ 548 w 769"/>
                  <a:gd name="T21" fmla="*/ 156 h 509"/>
                  <a:gd name="T22" fmla="*/ 543 w 769"/>
                  <a:gd name="T23" fmla="*/ 156 h 509"/>
                  <a:gd name="T24" fmla="*/ 513 w 769"/>
                  <a:gd name="T25" fmla="*/ 167 h 509"/>
                  <a:gd name="T26" fmla="*/ 510 w 769"/>
                  <a:gd name="T27" fmla="*/ 167 h 509"/>
                  <a:gd name="T28" fmla="*/ 507 w 769"/>
                  <a:gd name="T29" fmla="*/ 167 h 509"/>
                  <a:gd name="T30" fmla="*/ 497 w 769"/>
                  <a:gd name="T31" fmla="*/ 169 h 509"/>
                  <a:gd name="T32" fmla="*/ 495 w 769"/>
                  <a:gd name="T33" fmla="*/ 171 h 509"/>
                  <a:gd name="T34" fmla="*/ 351 w 769"/>
                  <a:gd name="T35" fmla="*/ 58 h 509"/>
                  <a:gd name="T36" fmla="*/ 312 w 769"/>
                  <a:gd name="T37" fmla="*/ 23 h 509"/>
                  <a:gd name="T38" fmla="*/ 308 w 769"/>
                  <a:gd name="T39" fmla="*/ 5 h 509"/>
                  <a:gd name="T40" fmla="*/ 255 w 769"/>
                  <a:gd name="T41" fmla="*/ 68 h 509"/>
                  <a:gd name="T42" fmla="*/ 186 w 769"/>
                  <a:gd name="T43" fmla="*/ 230 h 509"/>
                  <a:gd name="T44" fmla="*/ 118 w 769"/>
                  <a:gd name="T45" fmla="*/ 228 h 509"/>
                  <a:gd name="T46" fmla="*/ 68 w 769"/>
                  <a:gd name="T47" fmla="*/ 168 h 509"/>
                  <a:gd name="T48" fmla="*/ 54 w 769"/>
                  <a:gd name="T49" fmla="*/ 183 h 509"/>
                  <a:gd name="T50" fmla="*/ 65 w 769"/>
                  <a:gd name="T51" fmla="*/ 189 h 509"/>
                  <a:gd name="T52" fmla="*/ 80 w 769"/>
                  <a:gd name="T53" fmla="*/ 212 h 509"/>
                  <a:gd name="T54" fmla="*/ 72 w 769"/>
                  <a:gd name="T55" fmla="*/ 253 h 509"/>
                  <a:gd name="T56" fmla="*/ 40 w 769"/>
                  <a:gd name="T57" fmla="*/ 454 h 509"/>
                  <a:gd name="T58" fmla="*/ 146 w 769"/>
                  <a:gd name="T59" fmla="*/ 502 h 509"/>
                  <a:gd name="T60" fmla="*/ 188 w 769"/>
                  <a:gd name="T61" fmla="*/ 491 h 509"/>
                  <a:gd name="T62" fmla="*/ 268 w 769"/>
                  <a:gd name="T63" fmla="*/ 440 h 509"/>
                  <a:gd name="T64" fmla="*/ 529 w 769"/>
                  <a:gd name="T65" fmla="*/ 392 h 509"/>
                  <a:gd name="T66" fmla="*/ 533 w 769"/>
                  <a:gd name="T67" fmla="*/ 393 h 509"/>
                  <a:gd name="T68" fmla="*/ 541 w 769"/>
                  <a:gd name="T69" fmla="*/ 395 h 509"/>
                  <a:gd name="T70" fmla="*/ 548 w 769"/>
                  <a:gd name="T71" fmla="*/ 395 h 509"/>
                  <a:gd name="T72" fmla="*/ 555 w 769"/>
                  <a:gd name="T73" fmla="*/ 395 h 509"/>
                  <a:gd name="T74" fmla="*/ 563 w 769"/>
                  <a:gd name="T75" fmla="*/ 394 h 509"/>
                  <a:gd name="T76" fmla="*/ 571 w 769"/>
                  <a:gd name="T77" fmla="*/ 392 h 509"/>
                  <a:gd name="T78" fmla="*/ 577 w 769"/>
                  <a:gd name="T79" fmla="*/ 391 h 509"/>
                  <a:gd name="T80" fmla="*/ 632 w 769"/>
                  <a:gd name="T81" fmla="*/ 384 h 509"/>
                  <a:gd name="T82" fmla="*/ 641 w 769"/>
                  <a:gd name="T83" fmla="*/ 384 h 509"/>
                  <a:gd name="T84" fmla="*/ 649 w 769"/>
                  <a:gd name="T85" fmla="*/ 383 h 509"/>
                  <a:gd name="T86" fmla="*/ 656 w 769"/>
                  <a:gd name="T87" fmla="*/ 382 h 509"/>
                  <a:gd name="T88" fmla="*/ 663 w 769"/>
                  <a:gd name="T89" fmla="*/ 379 h 509"/>
                  <a:gd name="T90" fmla="*/ 669 w 769"/>
                  <a:gd name="T91" fmla="*/ 377 h 509"/>
                  <a:gd name="T92" fmla="*/ 674 w 769"/>
                  <a:gd name="T93" fmla="*/ 374 h 509"/>
                  <a:gd name="T94" fmla="*/ 715 w 769"/>
                  <a:gd name="T95" fmla="*/ 362 h 509"/>
                  <a:gd name="T96" fmla="*/ 721 w 769"/>
                  <a:gd name="T97" fmla="*/ 359 h 509"/>
                  <a:gd name="T98" fmla="*/ 726 w 769"/>
                  <a:gd name="T99" fmla="*/ 355 h 509"/>
                  <a:gd name="T100" fmla="*/ 731 w 769"/>
                  <a:gd name="T101" fmla="*/ 350 h 509"/>
                  <a:gd name="T102" fmla="*/ 691 w 769"/>
                  <a:gd name="T103" fmla="*/ 16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9" h="509">
                    <a:moveTo>
                      <a:pt x="691" y="169"/>
                    </a:moveTo>
                    <a:cubicBezTo>
                      <a:pt x="685" y="164"/>
                      <a:pt x="675" y="158"/>
                      <a:pt x="666" y="153"/>
                    </a:cubicBezTo>
                    <a:cubicBezTo>
                      <a:pt x="665" y="153"/>
                      <a:pt x="665" y="153"/>
                      <a:pt x="664" y="153"/>
                    </a:cubicBezTo>
                    <a:cubicBezTo>
                      <a:pt x="664" y="152"/>
                      <a:pt x="664" y="152"/>
                      <a:pt x="663" y="152"/>
                    </a:cubicBezTo>
                    <a:cubicBezTo>
                      <a:pt x="663" y="152"/>
                      <a:pt x="662" y="152"/>
                      <a:pt x="662" y="151"/>
                    </a:cubicBezTo>
                    <a:cubicBezTo>
                      <a:pt x="661" y="151"/>
                      <a:pt x="661" y="151"/>
                      <a:pt x="661" y="151"/>
                    </a:cubicBezTo>
                    <a:cubicBezTo>
                      <a:pt x="660" y="151"/>
                      <a:pt x="660" y="151"/>
                      <a:pt x="659" y="151"/>
                    </a:cubicBezTo>
                    <a:cubicBezTo>
                      <a:pt x="659" y="150"/>
                      <a:pt x="659" y="150"/>
                      <a:pt x="659" y="150"/>
                    </a:cubicBezTo>
                    <a:cubicBezTo>
                      <a:pt x="658" y="150"/>
                      <a:pt x="657" y="150"/>
                      <a:pt x="657" y="150"/>
                    </a:cubicBezTo>
                    <a:cubicBezTo>
                      <a:pt x="657" y="150"/>
                      <a:pt x="656" y="149"/>
                      <a:pt x="656" y="149"/>
                    </a:cubicBezTo>
                    <a:cubicBezTo>
                      <a:pt x="655" y="149"/>
                      <a:pt x="655" y="149"/>
                      <a:pt x="654" y="149"/>
                    </a:cubicBezTo>
                    <a:cubicBezTo>
                      <a:pt x="654" y="149"/>
                      <a:pt x="654" y="149"/>
                      <a:pt x="654" y="149"/>
                    </a:cubicBezTo>
                    <a:cubicBezTo>
                      <a:pt x="653" y="148"/>
                      <a:pt x="653" y="148"/>
                      <a:pt x="652" y="148"/>
                    </a:cubicBezTo>
                    <a:cubicBezTo>
                      <a:pt x="652" y="148"/>
                      <a:pt x="652" y="148"/>
                      <a:pt x="651" y="148"/>
                    </a:cubicBezTo>
                    <a:cubicBezTo>
                      <a:pt x="651" y="148"/>
                      <a:pt x="650" y="148"/>
                      <a:pt x="649" y="148"/>
                    </a:cubicBezTo>
                    <a:cubicBezTo>
                      <a:pt x="649" y="148"/>
                      <a:pt x="649" y="148"/>
                      <a:pt x="649" y="147"/>
                    </a:cubicBezTo>
                    <a:cubicBezTo>
                      <a:pt x="648" y="147"/>
                      <a:pt x="648" y="147"/>
                      <a:pt x="647" y="147"/>
                    </a:cubicBezTo>
                    <a:cubicBezTo>
                      <a:pt x="647" y="147"/>
                      <a:pt x="647" y="147"/>
                      <a:pt x="647" y="147"/>
                    </a:cubicBezTo>
                    <a:cubicBezTo>
                      <a:pt x="646" y="147"/>
                      <a:pt x="645" y="147"/>
                      <a:pt x="645" y="147"/>
                    </a:cubicBezTo>
                    <a:cubicBezTo>
                      <a:pt x="645" y="147"/>
                      <a:pt x="644" y="147"/>
                      <a:pt x="644" y="147"/>
                    </a:cubicBezTo>
                    <a:cubicBezTo>
                      <a:pt x="644" y="147"/>
                      <a:pt x="643" y="147"/>
                      <a:pt x="642" y="147"/>
                    </a:cubicBezTo>
                    <a:cubicBezTo>
                      <a:pt x="642" y="147"/>
                      <a:pt x="642" y="147"/>
                      <a:pt x="642" y="147"/>
                    </a:cubicBezTo>
                    <a:cubicBezTo>
                      <a:pt x="641" y="147"/>
                      <a:pt x="641" y="147"/>
                      <a:pt x="640" y="147"/>
                    </a:cubicBezTo>
                    <a:cubicBezTo>
                      <a:pt x="640" y="147"/>
                      <a:pt x="640" y="147"/>
                      <a:pt x="640" y="147"/>
                    </a:cubicBezTo>
                    <a:cubicBezTo>
                      <a:pt x="639" y="147"/>
                      <a:pt x="638" y="147"/>
                      <a:pt x="638" y="147"/>
                    </a:cubicBezTo>
                    <a:cubicBezTo>
                      <a:pt x="638" y="147"/>
                      <a:pt x="638" y="147"/>
                      <a:pt x="637" y="147"/>
                    </a:cubicBezTo>
                    <a:cubicBezTo>
                      <a:pt x="637" y="147"/>
                      <a:pt x="636" y="147"/>
                      <a:pt x="636" y="147"/>
                    </a:cubicBezTo>
                    <a:cubicBezTo>
                      <a:pt x="636" y="147"/>
                      <a:pt x="636" y="147"/>
                      <a:pt x="635" y="147"/>
                    </a:cubicBezTo>
                    <a:cubicBezTo>
                      <a:pt x="635" y="147"/>
                      <a:pt x="634" y="147"/>
                      <a:pt x="634" y="147"/>
                    </a:cubicBezTo>
                    <a:cubicBezTo>
                      <a:pt x="634" y="147"/>
                      <a:pt x="633" y="147"/>
                      <a:pt x="633" y="147"/>
                    </a:cubicBezTo>
                    <a:cubicBezTo>
                      <a:pt x="633" y="148"/>
                      <a:pt x="632" y="148"/>
                      <a:pt x="631" y="148"/>
                    </a:cubicBezTo>
                    <a:cubicBezTo>
                      <a:pt x="631" y="148"/>
                      <a:pt x="631" y="148"/>
                      <a:pt x="631" y="148"/>
                    </a:cubicBezTo>
                    <a:cubicBezTo>
                      <a:pt x="631" y="148"/>
                      <a:pt x="631" y="148"/>
                      <a:pt x="630" y="148"/>
                    </a:cubicBezTo>
                    <a:cubicBezTo>
                      <a:pt x="628" y="148"/>
                      <a:pt x="625" y="147"/>
                      <a:pt x="622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17" y="146"/>
                      <a:pt x="612" y="147"/>
                      <a:pt x="607" y="147"/>
                    </a:cubicBezTo>
                    <a:cubicBezTo>
                      <a:pt x="600" y="146"/>
                      <a:pt x="591" y="144"/>
                      <a:pt x="586" y="140"/>
                    </a:cubicBezTo>
                    <a:cubicBezTo>
                      <a:pt x="570" y="129"/>
                      <a:pt x="569" y="103"/>
                      <a:pt x="570" y="91"/>
                    </a:cubicBezTo>
                    <a:cubicBezTo>
                      <a:pt x="571" y="89"/>
                      <a:pt x="570" y="87"/>
                      <a:pt x="570" y="87"/>
                    </a:cubicBezTo>
                    <a:cubicBezTo>
                      <a:pt x="552" y="81"/>
                      <a:pt x="548" y="98"/>
                      <a:pt x="548" y="98"/>
                    </a:cubicBezTo>
                    <a:cubicBezTo>
                      <a:pt x="573" y="129"/>
                      <a:pt x="557" y="146"/>
                      <a:pt x="549" y="156"/>
                    </a:cubicBezTo>
                    <a:cubicBezTo>
                      <a:pt x="549" y="156"/>
                      <a:pt x="549" y="156"/>
                      <a:pt x="549" y="156"/>
                    </a:cubicBezTo>
                    <a:cubicBezTo>
                      <a:pt x="549" y="156"/>
                      <a:pt x="548" y="156"/>
                      <a:pt x="548" y="156"/>
                    </a:cubicBezTo>
                    <a:cubicBezTo>
                      <a:pt x="547" y="156"/>
                      <a:pt x="547" y="156"/>
                      <a:pt x="547" y="156"/>
                    </a:cubicBezTo>
                    <a:cubicBezTo>
                      <a:pt x="546" y="156"/>
                      <a:pt x="546" y="156"/>
                      <a:pt x="545" y="156"/>
                    </a:cubicBezTo>
                    <a:cubicBezTo>
                      <a:pt x="545" y="156"/>
                      <a:pt x="545" y="156"/>
                      <a:pt x="544" y="156"/>
                    </a:cubicBezTo>
                    <a:cubicBezTo>
                      <a:pt x="544" y="156"/>
                      <a:pt x="543" y="156"/>
                      <a:pt x="543" y="156"/>
                    </a:cubicBezTo>
                    <a:cubicBezTo>
                      <a:pt x="543" y="156"/>
                      <a:pt x="543" y="156"/>
                      <a:pt x="543" y="156"/>
                    </a:cubicBezTo>
                    <a:cubicBezTo>
                      <a:pt x="543" y="156"/>
                      <a:pt x="543" y="156"/>
                      <a:pt x="543" y="156"/>
                    </a:cubicBezTo>
                    <a:cubicBezTo>
                      <a:pt x="531" y="157"/>
                      <a:pt x="522" y="161"/>
                      <a:pt x="514" y="167"/>
                    </a:cubicBezTo>
                    <a:cubicBezTo>
                      <a:pt x="514" y="167"/>
                      <a:pt x="514" y="167"/>
                      <a:pt x="513" y="167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2" y="167"/>
                      <a:pt x="512" y="167"/>
                      <a:pt x="512" y="167"/>
                    </a:cubicBezTo>
                    <a:cubicBezTo>
                      <a:pt x="512" y="167"/>
                      <a:pt x="511" y="167"/>
                      <a:pt x="511" y="167"/>
                    </a:cubicBezTo>
                    <a:cubicBezTo>
                      <a:pt x="511" y="167"/>
                      <a:pt x="511" y="167"/>
                      <a:pt x="510" y="167"/>
                    </a:cubicBezTo>
                    <a:cubicBezTo>
                      <a:pt x="510" y="167"/>
                      <a:pt x="510" y="167"/>
                      <a:pt x="509" y="167"/>
                    </a:cubicBezTo>
                    <a:cubicBezTo>
                      <a:pt x="509" y="167"/>
                      <a:pt x="509" y="167"/>
                      <a:pt x="509" y="167"/>
                    </a:cubicBezTo>
                    <a:cubicBezTo>
                      <a:pt x="508" y="167"/>
                      <a:pt x="508" y="167"/>
                      <a:pt x="508" y="167"/>
                    </a:cubicBezTo>
                    <a:cubicBezTo>
                      <a:pt x="508" y="167"/>
                      <a:pt x="507" y="167"/>
                      <a:pt x="507" y="167"/>
                    </a:cubicBezTo>
                    <a:cubicBezTo>
                      <a:pt x="507" y="167"/>
                      <a:pt x="507" y="167"/>
                      <a:pt x="506" y="167"/>
                    </a:cubicBezTo>
                    <a:cubicBezTo>
                      <a:pt x="506" y="167"/>
                      <a:pt x="506" y="167"/>
                      <a:pt x="506" y="167"/>
                    </a:cubicBezTo>
                    <a:cubicBezTo>
                      <a:pt x="503" y="167"/>
                      <a:pt x="500" y="168"/>
                      <a:pt x="498" y="169"/>
                    </a:cubicBezTo>
                    <a:cubicBezTo>
                      <a:pt x="497" y="169"/>
                      <a:pt x="497" y="169"/>
                      <a:pt x="497" y="169"/>
                    </a:cubicBezTo>
                    <a:cubicBezTo>
                      <a:pt x="497" y="169"/>
                      <a:pt x="497" y="170"/>
                      <a:pt x="496" y="170"/>
                    </a:cubicBezTo>
                    <a:cubicBezTo>
                      <a:pt x="496" y="170"/>
                      <a:pt x="496" y="170"/>
                      <a:pt x="496" y="170"/>
                    </a:cubicBezTo>
                    <a:cubicBezTo>
                      <a:pt x="496" y="170"/>
                      <a:pt x="495" y="170"/>
                      <a:pt x="495" y="171"/>
                    </a:cubicBezTo>
                    <a:cubicBezTo>
                      <a:pt x="495" y="171"/>
                      <a:pt x="495" y="171"/>
                      <a:pt x="495" y="171"/>
                    </a:cubicBezTo>
                    <a:cubicBezTo>
                      <a:pt x="486" y="175"/>
                      <a:pt x="478" y="182"/>
                      <a:pt x="471" y="190"/>
                    </a:cubicBezTo>
                    <a:cubicBezTo>
                      <a:pt x="457" y="155"/>
                      <a:pt x="442" y="120"/>
                      <a:pt x="418" y="90"/>
                    </a:cubicBezTo>
                    <a:cubicBezTo>
                      <a:pt x="404" y="72"/>
                      <a:pt x="385" y="54"/>
                      <a:pt x="362" y="52"/>
                    </a:cubicBezTo>
                    <a:cubicBezTo>
                      <a:pt x="357" y="52"/>
                      <a:pt x="351" y="54"/>
                      <a:pt x="351" y="58"/>
                    </a:cubicBezTo>
                    <a:cubicBezTo>
                      <a:pt x="345" y="53"/>
                      <a:pt x="337" y="49"/>
                      <a:pt x="328" y="48"/>
                    </a:cubicBezTo>
                    <a:cubicBezTo>
                      <a:pt x="321" y="47"/>
                      <a:pt x="314" y="49"/>
                      <a:pt x="309" y="54"/>
                    </a:cubicBezTo>
                    <a:cubicBezTo>
                      <a:pt x="308" y="51"/>
                      <a:pt x="306" y="48"/>
                      <a:pt x="306" y="44"/>
                    </a:cubicBezTo>
                    <a:cubicBezTo>
                      <a:pt x="305" y="37"/>
                      <a:pt x="307" y="29"/>
                      <a:pt x="312" y="23"/>
                    </a:cubicBezTo>
                    <a:cubicBezTo>
                      <a:pt x="315" y="21"/>
                      <a:pt x="318" y="19"/>
                      <a:pt x="321" y="18"/>
                    </a:cubicBezTo>
                    <a:cubicBezTo>
                      <a:pt x="328" y="15"/>
                      <a:pt x="335" y="11"/>
                      <a:pt x="342" y="8"/>
                    </a:cubicBezTo>
                    <a:cubicBezTo>
                      <a:pt x="341" y="5"/>
                      <a:pt x="340" y="3"/>
                      <a:pt x="339" y="1"/>
                    </a:cubicBezTo>
                    <a:cubicBezTo>
                      <a:pt x="328" y="0"/>
                      <a:pt x="317" y="0"/>
                      <a:pt x="308" y="5"/>
                    </a:cubicBezTo>
                    <a:cubicBezTo>
                      <a:pt x="302" y="7"/>
                      <a:pt x="298" y="12"/>
                      <a:pt x="293" y="16"/>
                    </a:cubicBezTo>
                    <a:cubicBezTo>
                      <a:pt x="282" y="27"/>
                      <a:pt x="274" y="50"/>
                      <a:pt x="274" y="66"/>
                    </a:cubicBezTo>
                    <a:cubicBezTo>
                      <a:pt x="272" y="66"/>
                      <a:pt x="270" y="67"/>
                      <a:pt x="268" y="68"/>
                    </a:cubicBezTo>
                    <a:cubicBezTo>
                      <a:pt x="264" y="69"/>
                      <a:pt x="260" y="68"/>
                      <a:pt x="255" y="68"/>
                    </a:cubicBezTo>
                    <a:cubicBezTo>
                      <a:pt x="243" y="68"/>
                      <a:pt x="231" y="76"/>
                      <a:pt x="223" y="86"/>
                    </a:cubicBezTo>
                    <a:cubicBezTo>
                      <a:pt x="216" y="96"/>
                      <a:pt x="212" y="108"/>
                      <a:pt x="208" y="121"/>
                    </a:cubicBezTo>
                    <a:cubicBezTo>
                      <a:pt x="198" y="157"/>
                      <a:pt x="193" y="195"/>
                      <a:pt x="193" y="232"/>
                    </a:cubicBezTo>
                    <a:cubicBezTo>
                      <a:pt x="191" y="232"/>
                      <a:pt x="188" y="231"/>
                      <a:pt x="186" y="230"/>
                    </a:cubicBezTo>
                    <a:cubicBezTo>
                      <a:pt x="172" y="227"/>
                      <a:pt x="162" y="232"/>
                      <a:pt x="149" y="236"/>
                    </a:cubicBezTo>
                    <a:cubicBezTo>
                      <a:pt x="141" y="238"/>
                      <a:pt x="130" y="238"/>
                      <a:pt x="123" y="244"/>
                    </a:cubicBezTo>
                    <a:cubicBezTo>
                      <a:pt x="123" y="244"/>
                      <a:pt x="123" y="244"/>
                      <a:pt x="123" y="244"/>
                    </a:cubicBezTo>
                    <a:cubicBezTo>
                      <a:pt x="122" y="238"/>
                      <a:pt x="120" y="233"/>
                      <a:pt x="118" y="228"/>
                    </a:cubicBezTo>
                    <a:cubicBezTo>
                      <a:pt x="114" y="217"/>
                      <a:pt x="110" y="207"/>
                      <a:pt x="104" y="198"/>
                    </a:cubicBezTo>
                    <a:cubicBezTo>
                      <a:pt x="97" y="189"/>
                      <a:pt x="90" y="179"/>
                      <a:pt x="81" y="173"/>
                    </a:cubicBezTo>
                    <a:cubicBezTo>
                      <a:pt x="78" y="172"/>
                      <a:pt x="76" y="171"/>
                      <a:pt x="73" y="170"/>
                    </a:cubicBezTo>
                    <a:cubicBezTo>
                      <a:pt x="72" y="170"/>
                      <a:pt x="70" y="169"/>
                      <a:pt x="68" y="168"/>
                    </a:cubicBezTo>
                    <a:cubicBezTo>
                      <a:pt x="64" y="168"/>
                      <a:pt x="65" y="173"/>
                      <a:pt x="63" y="174"/>
                    </a:cubicBezTo>
                    <a:cubicBezTo>
                      <a:pt x="61" y="175"/>
                      <a:pt x="58" y="175"/>
                      <a:pt x="57" y="177"/>
                    </a:cubicBezTo>
                    <a:cubicBezTo>
                      <a:pt x="57" y="178"/>
                      <a:pt x="59" y="180"/>
                      <a:pt x="59" y="182"/>
                    </a:cubicBezTo>
                    <a:cubicBezTo>
                      <a:pt x="58" y="183"/>
                      <a:pt x="55" y="182"/>
                      <a:pt x="54" y="183"/>
                    </a:cubicBezTo>
                    <a:cubicBezTo>
                      <a:pt x="54" y="185"/>
                      <a:pt x="55" y="186"/>
                      <a:pt x="56" y="186"/>
                    </a:cubicBezTo>
                    <a:cubicBezTo>
                      <a:pt x="57" y="187"/>
                      <a:pt x="58" y="186"/>
                      <a:pt x="59" y="186"/>
                    </a:cubicBezTo>
                    <a:cubicBezTo>
                      <a:pt x="60" y="186"/>
                      <a:pt x="62" y="187"/>
                      <a:pt x="63" y="188"/>
                    </a:cubicBezTo>
                    <a:cubicBezTo>
                      <a:pt x="64" y="188"/>
                      <a:pt x="65" y="189"/>
                      <a:pt x="65" y="189"/>
                    </a:cubicBezTo>
                    <a:cubicBezTo>
                      <a:pt x="68" y="191"/>
                      <a:pt x="70" y="194"/>
                      <a:pt x="73" y="196"/>
                    </a:cubicBezTo>
                    <a:cubicBezTo>
                      <a:pt x="74" y="197"/>
                      <a:pt x="75" y="197"/>
                      <a:pt x="76" y="199"/>
                    </a:cubicBezTo>
                    <a:cubicBezTo>
                      <a:pt x="76" y="200"/>
                      <a:pt x="77" y="202"/>
                      <a:pt x="77" y="203"/>
                    </a:cubicBezTo>
                    <a:cubicBezTo>
                      <a:pt x="78" y="206"/>
                      <a:pt x="79" y="209"/>
                      <a:pt x="80" y="212"/>
                    </a:cubicBezTo>
                    <a:cubicBezTo>
                      <a:pt x="82" y="219"/>
                      <a:pt x="86" y="226"/>
                      <a:pt x="85" y="233"/>
                    </a:cubicBezTo>
                    <a:cubicBezTo>
                      <a:pt x="85" y="238"/>
                      <a:pt x="85" y="242"/>
                      <a:pt x="85" y="247"/>
                    </a:cubicBezTo>
                    <a:cubicBezTo>
                      <a:pt x="84" y="248"/>
                      <a:pt x="84" y="250"/>
                      <a:pt x="84" y="251"/>
                    </a:cubicBezTo>
                    <a:cubicBezTo>
                      <a:pt x="79" y="251"/>
                      <a:pt x="75" y="252"/>
                      <a:pt x="72" y="253"/>
                    </a:cubicBezTo>
                    <a:cubicBezTo>
                      <a:pt x="68" y="254"/>
                      <a:pt x="65" y="255"/>
                      <a:pt x="62" y="257"/>
                    </a:cubicBezTo>
                    <a:cubicBezTo>
                      <a:pt x="60" y="259"/>
                      <a:pt x="59" y="261"/>
                      <a:pt x="56" y="262"/>
                    </a:cubicBezTo>
                    <a:cubicBezTo>
                      <a:pt x="10" y="277"/>
                      <a:pt x="0" y="333"/>
                      <a:pt x="8" y="375"/>
                    </a:cubicBezTo>
                    <a:cubicBezTo>
                      <a:pt x="13" y="403"/>
                      <a:pt x="25" y="430"/>
                      <a:pt x="40" y="454"/>
                    </a:cubicBezTo>
                    <a:cubicBezTo>
                      <a:pt x="53" y="474"/>
                      <a:pt x="72" y="501"/>
                      <a:pt x="97" y="506"/>
                    </a:cubicBezTo>
                    <a:cubicBezTo>
                      <a:pt x="103" y="507"/>
                      <a:pt x="114" y="509"/>
                      <a:pt x="123" y="509"/>
                    </a:cubicBezTo>
                    <a:cubicBezTo>
                      <a:pt x="130" y="509"/>
                      <a:pt x="136" y="509"/>
                      <a:pt x="140" y="507"/>
                    </a:cubicBezTo>
                    <a:cubicBezTo>
                      <a:pt x="142" y="505"/>
                      <a:pt x="143" y="503"/>
                      <a:pt x="146" y="502"/>
                    </a:cubicBezTo>
                    <a:cubicBezTo>
                      <a:pt x="149" y="502"/>
                      <a:pt x="153" y="503"/>
                      <a:pt x="157" y="502"/>
                    </a:cubicBezTo>
                    <a:cubicBezTo>
                      <a:pt x="160" y="502"/>
                      <a:pt x="164" y="502"/>
                      <a:pt x="167" y="502"/>
                    </a:cubicBezTo>
                    <a:cubicBezTo>
                      <a:pt x="173" y="501"/>
                      <a:pt x="178" y="498"/>
                      <a:pt x="182" y="494"/>
                    </a:cubicBezTo>
                    <a:cubicBezTo>
                      <a:pt x="185" y="491"/>
                      <a:pt x="185" y="491"/>
                      <a:pt x="188" y="491"/>
                    </a:cubicBezTo>
                    <a:cubicBezTo>
                      <a:pt x="194" y="491"/>
                      <a:pt x="201" y="492"/>
                      <a:pt x="207" y="491"/>
                    </a:cubicBezTo>
                    <a:cubicBezTo>
                      <a:pt x="214" y="490"/>
                      <a:pt x="222" y="490"/>
                      <a:pt x="228" y="487"/>
                    </a:cubicBezTo>
                    <a:cubicBezTo>
                      <a:pt x="245" y="480"/>
                      <a:pt x="261" y="462"/>
                      <a:pt x="267" y="444"/>
                    </a:cubicBezTo>
                    <a:cubicBezTo>
                      <a:pt x="267" y="443"/>
                      <a:pt x="268" y="442"/>
                      <a:pt x="268" y="440"/>
                    </a:cubicBezTo>
                    <a:cubicBezTo>
                      <a:pt x="307" y="464"/>
                      <a:pt x="357" y="461"/>
                      <a:pt x="404" y="449"/>
                    </a:cubicBezTo>
                    <a:cubicBezTo>
                      <a:pt x="440" y="440"/>
                      <a:pt x="477" y="425"/>
                      <a:pt x="496" y="393"/>
                    </a:cubicBezTo>
                    <a:cubicBezTo>
                      <a:pt x="497" y="393"/>
                      <a:pt x="497" y="393"/>
                      <a:pt x="498" y="393"/>
                    </a:cubicBezTo>
                    <a:cubicBezTo>
                      <a:pt x="509" y="395"/>
                      <a:pt x="519" y="394"/>
                      <a:pt x="529" y="392"/>
                    </a:cubicBezTo>
                    <a:cubicBezTo>
                      <a:pt x="529" y="392"/>
                      <a:pt x="529" y="392"/>
                      <a:pt x="529" y="392"/>
                    </a:cubicBezTo>
                    <a:cubicBezTo>
                      <a:pt x="530" y="392"/>
                      <a:pt x="530" y="392"/>
                      <a:pt x="530" y="392"/>
                    </a:cubicBezTo>
                    <a:cubicBezTo>
                      <a:pt x="531" y="393"/>
                      <a:pt x="532" y="393"/>
                      <a:pt x="532" y="393"/>
                    </a:cubicBezTo>
                    <a:cubicBezTo>
                      <a:pt x="532" y="393"/>
                      <a:pt x="533" y="393"/>
                      <a:pt x="533" y="393"/>
                    </a:cubicBezTo>
                    <a:cubicBezTo>
                      <a:pt x="534" y="393"/>
                      <a:pt x="536" y="394"/>
                      <a:pt x="537" y="394"/>
                    </a:cubicBezTo>
                    <a:cubicBezTo>
                      <a:pt x="538" y="394"/>
                      <a:pt x="538" y="394"/>
                      <a:pt x="538" y="394"/>
                    </a:cubicBezTo>
                    <a:cubicBezTo>
                      <a:pt x="539" y="394"/>
                      <a:pt x="539" y="394"/>
                      <a:pt x="540" y="394"/>
                    </a:cubicBezTo>
                    <a:cubicBezTo>
                      <a:pt x="541" y="394"/>
                      <a:pt x="541" y="395"/>
                      <a:pt x="541" y="395"/>
                    </a:cubicBezTo>
                    <a:cubicBezTo>
                      <a:pt x="542" y="395"/>
                      <a:pt x="543" y="395"/>
                      <a:pt x="543" y="395"/>
                    </a:cubicBezTo>
                    <a:cubicBezTo>
                      <a:pt x="544" y="395"/>
                      <a:pt x="544" y="395"/>
                      <a:pt x="545" y="395"/>
                    </a:cubicBezTo>
                    <a:cubicBezTo>
                      <a:pt x="545" y="395"/>
                      <a:pt x="546" y="395"/>
                      <a:pt x="546" y="395"/>
                    </a:cubicBezTo>
                    <a:cubicBezTo>
                      <a:pt x="547" y="395"/>
                      <a:pt x="548" y="395"/>
                      <a:pt x="548" y="395"/>
                    </a:cubicBezTo>
                    <a:cubicBezTo>
                      <a:pt x="549" y="395"/>
                      <a:pt x="549" y="395"/>
                      <a:pt x="550" y="395"/>
                    </a:cubicBezTo>
                    <a:cubicBezTo>
                      <a:pt x="550" y="395"/>
                      <a:pt x="551" y="395"/>
                      <a:pt x="552" y="395"/>
                    </a:cubicBezTo>
                    <a:cubicBezTo>
                      <a:pt x="552" y="395"/>
                      <a:pt x="553" y="395"/>
                      <a:pt x="553" y="395"/>
                    </a:cubicBezTo>
                    <a:cubicBezTo>
                      <a:pt x="554" y="395"/>
                      <a:pt x="555" y="395"/>
                      <a:pt x="555" y="395"/>
                    </a:cubicBezTo>
                    <a:cubicBezTo>
                      <a:pt x="556" y="395"/>
                      <a:pt x="556" y="395"/>
                      <a:pt x="557" y="395"/>
                    </a:cubicBezTo>
                    <a:cubicBezTo>
                      <a:pt x="558" y="394"/>
                      <a:pt x="558" y="394"/>
                      <a:pt x="559" y="394"/>
                    </a:cubicBezTo>
                    <a:cubicBezTo>
                      <a:pt x="559" y="394"/>
                      <a:pt x="560" y="394"/>
                      <a:pt x="561" y="394"/>
                    </a:cubicBezTo>
                    <a:cubicBezTo>
                      <a:pt x="561" y="394"/>
                      <a:pt x="562" y="394"/>
                      <a:pt x="563" y="394"/>
                    </a:cubicBezTo>
                    <a:cubicBezTo>
                      <a:pt x="563" y="394"/>
                      <a:pt x="564" y="394"/>
                      <a:pt x="564" y="394"/>
                    </a:cubicBezTo>
                    <a:cubicBezTo>
                      <a:pt x="565" y="393"/>
                      <a:pt x="566" y="393"/>
                      <a:pt x="567" y="393"/>
                    </a:cubicBezTo>
                    <a:cubicBezTo>
                      <a:pt x="567" y="393"/>
                      <a:pt x="568" y="393"/>
                      <a:pt x="568" y="393"/>
                    </a:cubicBezTo>
                    <a:cubicBezTo>
                      <a:pt x="569" y="393"/>
                      <a:pt x="570" y="392"/>
                      <a:pt x="571" y="392"/>
                    </a:cubicBezTo>
                    <a:cubicBezTo>
                      <a:pt x="571" y="392"/>
                      <a:pt x="572" y="392"/>
                      <a:pt x="572" y="392"/>
                    </a:cubicBezTo>
                    <a:cubicBezTo>
                      <a:pt x="573" y="392"/>
                      <a:pt x="574" y="391"/>
                      <a:pt x="575" y="391"/>
                    </a:cubicBezTo>
                    <a:cubicBezTo>
                      <a:pt x="575" y="391"/>
                      <a:pt x="576" y="391"/>
                      <a:pt x="576" y="391"/>
                    </a:cubicBezTo>
                    <a:cubicBezTo>
                      <a:pt x="577" y="391"/>
                      <a:pt x="577" y="391"/>
                      <a:pt x="577" y="391"/>
                    </a:cubicBezTo>
                    <a:cubicBezTo>
                      <a:pt x="594" y="399"/>
                      <a:pt x="614" y="397"/>
                      <a:pt x="628" y="384"/>
                    </a:cubicBezTo>
                    <a:cubicBezTo>
                      <a:pt x="628" y="384"/>
                      <a:pt x="628" y="384"/>
                      <a:pt x="628" y="384"/>
                    </a:cubicBezTo>
                    <a:cubicBezTo>
                      <a:pt x="629" y="384"/>
                      <a:pt x="631" y="384"/>
                      <a:pt x="632" y="384"/>
                    </a:cubicBezTo>
                    <a:cubicBezTo>
                      <a:pt x="632" y="384"/>
                      <a:pt x="632" y="384"/>
                      <a:pt x="632" y="384"/>
                    </a:cubicBezTo>
                    <a:cubicBezTo>
                      <a:pt x="634" y="384"/>
                      <a:pt x="635" y="384"/>
                      <a:pt x="636" y="384"/>
                    </a:cubicBezTo>
                    <a:cubicBezTo>
                      <a:pt x="636" y="384"/>
                      <a:pt x="637" y="384"/>
                      <a:pt x="637" y="384"/>
                    </a:cubicBezTo>
                    <a:cubicBezTo>
                      <a:pt x="638" y="384"/>
                      <a:pt x="639" y="384"/>
                      <a:pt x="640" y="384"/>
                    </a:cubicBezTo>
                    <a:cubicBezTo>
                      <a:pt x="640" y="384"/>
                      <a:pt x="641" y="384"/>
                      <a:pt x="641" y="384"/>
                    </a:cubicBezTo>
                    <a:cubicBezTo>
                      <a:pt x="642" y="384"/>
                      <a:pt x="643" y="384"/>
                      <a:pt x="644" y="384"/>
                    </a:cubicBezTo>
                    <a:cubicBezTo>
                      <a:pt x="644" y="384"/>
                      <a:pt x="644" y="384"/>
                      <a:pt x="645" y="384"/>
                    </a:cubicBezTo>
                    <a:cubicBezTo>
                      <a:pt x="646" y="384"/>
                      <a:pt x="647" y="383"/>
                      <a:pt x="648" y="383"/>
                    </a:cubicBezTo>
                    <a:cubicBezTo>
                      <a:pt x="648" y="383"/>
                      <a:pt x="649" y="383"/>
                      <a:pt x="649" y="383"/>
                    </a:cubicBezTo>
                    <a:cubicBezTo>
                      <a:pt x="650" y="383"/>
                      <a:pt x="650" y="383"/>
                      <a:pt x="651" y="383"/>
                    </a:cubicBezTo>
                    <a:cubicBezTo>
                      <a:pt x="652" y="383"/>
                      <a:pt x="652" y="383"/>
                      <a:pt x="652" y="382"/>
                    </a:cubicBezTo>
                    <a:cubicBezTo>
                      <a:pt x="653" y="382"/>
                      <a:pt x="654" y="382"/>
                      <a:pt x="655" y="382"/>
                    </a:cubicBezTo>
                    <a:cubicBezTo>
                      <a:pt x="655" y="382"/>
                      <a:pt x="655" y="382"/>
                      <a:pt x="656" y="382"/>
                    </a:cubicBezTo>
                    <a:cubicBezTo>
                      <a:pt x="657" y="381"/>
                      <a:pt x="658" y="381"/>
                      <a:pt x="658" y="381"/>
                    </a:cubicBezTo>
                    <a:cubicBezTo>
                      <a:pt x="659" y="381"/>
                      <a:pt x="659" y="381"/>
                      <a:pt x="660" y="381"/>
                    </a:cubicBezTo>
                    <a:cubicBezTo>
                      <a:pt x="660" y="380"/>
                      <a:pt x="661" y="380"/>
                      <a:pt x="661" y="380"/>
                    </a:cubicBezTo>
                    <a:cubicBezTo>
                      <a:pt x="662" y="380"/>
                      <a:pt x="662" y="380"/>
                      <a:pt x="663" y="379"/>
                    </a:cubicBezTo>
                    <a:cubicBezTo>
                      <a:pt x="663" y="379"/>
                      <a:pt x="664" y="379"/>
                      <a:pt x="664" y="379"/>
                    </a:cubicBezTo>
                    <a:cubicBezTo>
                      <a:pt x="665" y="379"/>
                      <a:pt x="665" y="379"/>
                      <a:pt x="665" y="378"/>
                    </a:cubicBezTo>
                    <a:cubicBezTo>
                      <a:pt x="666" y="378"/>
                      <a:pt x="667" y="378"/>
                      <a:pt x="668" y="377"/>
                    </a:cubicBezTo>
                    <a:cubicBezTo>
                      <a:pt x="668" y="377"/>
                      <a:pt x="669" y="377"/>
                      <a:pt x="669" y="377"/>
                    </a:cubicBezTo>
                    <a:cubicBezTo>
                      <a:pt x="670" y="376"/>
                      <a:pt x="670" y="376"/>
                      <a:pt x="670" y="376"/>
                    </a:cubicBezTo>
                    <a:cubicBezTo>
                      <a:pt x="671" y="376"/>
                      <a:pt x="671" y="376"/>
                      <a:pt x="672" y="375"/>
                    </a:cubicBezTo>
                    <a:cubicBezTo>
                      <a:pt x="672" y="375"/>
                      <a:pt x="672" y="375"/>
                      <a:pt x="673" y="375"/>
                    </a:cubicBezTo>
                    <a:cubicBezTo>
                      <a:pt x="673" y="375"/>
                      <a:pt x="674" y="374"/>
                      <a:pt x="674" y="374"/>
                    </a:cubicBezTo>
                    <a:cubicBezTo>
                      <a:pt x="676" y="374"/>
                      <a:pt x="677" y="374"/>
                      <a:pt x="679" y="374"/>
                    </a:cubicBezTo>
                    <a:cubicBezTo>
                      <a:pt x="680" y="374"/>
                      <a:pt x="681" y="374"/>
                      <a:pt x="682" y="373"/>
                    </a:cubicBezTo>
                    <a:cubicBezTo>
                      <a:pt x="686" y="373"/>
                      <a:pt x="690" y="372"/>
                      <a:pt x="694" y="371"/>
                    </a:cubicBezTo>
                    <a:cubicBezTo>
                      <a:pt x="701" y="369"/>
                      <a:pt x="708" y="366"/>
                      <a:pt x="715" y="362"/>
                    </a:cubicBezTo>
                    <a:cubicBezTo>
                      <a:pt x="715" y="362"/>
                      <a:pt x="715" y="362"/>
                      <a:pt x="715" y="362"/>
                    </a:cubicBezTo>
                    <a:cubicBezTo>
                      <a:pt x="716" y="362"/>
                      <a:pt x="717" y="361"/>
                      <a:pt x="718" y="360"/>
                    </a:cubicBezTo>
                    <a:cubicBezTo>
                      <a:pt x="718" y="360"/>
                      <a:pt x="718" y="360"/>
                      <a:pt x="719" y="360"/>
                    </a:cubicBezTo>
                    <a:cubicBezTo>
                      <a:pt x="719" y="359"/>
                      <a:pt x="720" y="359"/>
                      <a:pt x="721" y="359"/>
                    </a:cubicBezTo>
                    <a:cubicBezTo>
                      <a:pt x="721" y="358"/>
                      <a:pt x="721" y="358"/>
                      <a:pt x="722" y="358"/>
                    </a:cubicBezTo>
                    <a:cubicBezTo>
                      <a:pt x="722" y="358"/>
                      <a:pt x="723" y="357"/>
                      <a:pt x="723" y="357"/>
                    </a:cubicBezTo>
                    <a:cubicBezTo>
                      <a:pt x="724" y="356"/>
                      <a:pt x="724" y="356"/>
                      <a:pt x="724" y="356"/>
                    </a:cubicBezTo>
                    <a:cubicBezTo>
                      <a:pt x="725" y="355"/>
                      <a:pt x="725" y="355"/>
                      <a:pt x="726" y="355"/>
                    </a:cubicBezTo>
                    <a:cubicBezTo>
                      <a:pt x="726" y="354"/>
                      <a:pt x="726" y="354"/>
                      <a:pt x="727" y="354"/>
                    </a:cubicBezTo>
                    <a:cubicBezTo>
                      <a:pt x="727" y="353"/>
                      <a:pt x="728" y="353"/>
                      <a:pt x="728" y="352"/>
                    </a:cubicBezTo>
                    <a:cubicBezTo>
                      <a:pt x="729" y="352"/>
                      <a:pt x="729" y="352"/>
                      <a:pt x="729" y="352"/>
                    </a:cubicBezTo>
                    <a:cubicBezTo>
                      <a:pt x="730" y="351"/>
                      <a:pt x="730" y="350"/>
                      <a:pt x="731" y="350"/>
                    </a:cubicBezTo>
                    <a:cubicBezTo>
                      <a:pt x="731" y="350"/>
                      <a:pt x="731" y="349"/>
                      <a:pt x="731" y="349"/>
                    </a:cubicBezTo>
                    <a:cubicBezTo>
                      <a:pt x="732" y="349"/>
                      <a:pt x="732" y="348"/>
                      <a:pt x="733" y="347"/>
                    </a:cubicBezTo>
                    <a:cubicBezTo>
                      <a:pt x="733" y="347"/>
                      <a:pt x="733" y="347"/>
                      <a:pt x="733" y="347"/>
                    </a:cubicBezTo>
                    <a:cubicBezTo>
                      <a:pt x="769" y="303"/>
                      <a:pt x="745" y="215"/>
                      <a:pt x="691" y="169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8" name="Freeform 14"/>
          <p:cNvSpPr/>
          <p:nvPr/>
        </p:nvSpPr>
        <p:spPr bwMode="auto">
          <a:xfrm>
            <a:off x="8628933" y="1523441"/>
            <a:ext cx="726967" cy="611575"/>
          </a:xfrm>
          <a:custGeom>
            <a:avLst/>
            <a:gdLst>
              <a:gd name="T0" fmla="*/ 260 w 260"/>
              <a:gd name="T1" fmla="*/ 196 h 218"/>
              <a:gd name="T2" fmla="*/ 182 w 260"/>
              <a:gd name="T3" fmla="*/ 207 h 218"/>
              <a:gd name="T4" fmla="*/ 135 w 260"/>
              <a:gd name="T5" fmla="*/ 206 h 218"/>
              <a:gd name="T6" fmla="*/ 98 w 260"/>
              <a:gd name="T7" fmla="*/ 218 h 218"/>
              <a:gd name="T8" fmla="*/ 83 w 260"/>
              <a:gd name="T9" fmla="*/ 182 h 218"/>
              <a:gd name="T10" fmla="*/ 58 w 260"/>
              <a:gd name="T11" fmla="*/ 153 h 218"/>
              <a:gd name="T12" fmla="*/ 0 w 260"/>
              <a:gd name="T13" fmla="*/ 109 h 218"/>
              <a:gd name="T14" fmla="*/ 119 w 260"/>
              <a:gd name="T15" fmla="*/ 127 h 218"/>
              <a:gd name="T16" fmla="*/ 128 w 260"/>
              <a:gd name="T17" fmla="*/ 108 h 218"/>
              <a:gd name="T18" fmla="*/ 132 w 260"/>
              <a:gd name="T19" fmla="*/ 124 h 218"/>
              <a:gd name="T20" fmla="*/ 141 w 260"/>
              <a:gd name="T21" fmla="*/ 125 h 218"/>
              <a:gd name="T22" fmla="*/ 154 w 260"/>
              <a:gd name="T23" fmla="*/ 114 h 218"/>
              <a:gd name="T24" fmla="*/ 149 w 260"/>
              <a:gd name="T25" fmla="*/ 142 h 218"/>
              <a:gd name="T26" fmla="*/ 260 w 260"/>
              <a:gd name="T27" fmla="*/ 19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218">
                <a:moveTo>
                  <a:pt x="260" y="196"/>
                </a:moveTo>
                <a:cubicBezTo>
                  <a:pt x="260" y="196"/>
                  <a:pt x="208" y="127"/>
                  <a:pt x="182" y="207"/>
                </a:cubicBezTo>
                <a:cubicBezTo>
                  <a:pt x="182" y="207"/>
                  <a:pt x="153" y="150"/>
                  <a:pt x="135" y="206"/>
                </a:cubicBezTo>
                <a:cubicBezTo>
                  <a:pt x="98" y="218"/>
                  <a:pt x="98" y="218"/>
                  <a:pt x="98" y="218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83" y="182"/>
                  <a:pt x="108" y="144"/>
                  <a:pt x="58" y="153"/>
                </a:cubicBezTo>
                <a:cubicBezTo>
                  <a:pt x="58" y="153"/>
                  <a:pt x="71" y="83"/>
                  <a:pt x="0" y="109"/>
                </a:cubicBezTo>
                <a:cubicBezTo>
                  <a:pt x="0" y="109"/>
                  <a:pt x="62" y="0"/>
                  <a:pt x="119" y="127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54" y="114"/>
                  <a:pt x="154" y="114"/>
                  <a:pt x="154" y="114"/>
                </a:cubicBezTo>
                <a:cubicBezTo>
                  <a:pt x="149" y="142"/>
                  <a:pt x="149" y="142"/>
                  <a:pt x="149" y="142"/>
                </a:cubicBezTo>
                <a:cubicBezTo>
                  <a:pt x="149" y="142"/>
                  <a:pt x="252" y="81"/>
                  <a:pt x="260" y="196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5"/>
          <p:cNvSpPr/>
          <p:nvPr/>
        </p:nvSpPr>
        <p:spPr bwMode="auto">
          <a:xfrm>
            <a:off x="6793825" y="-8438"/>
            <a:ext cx="1242422" cy="1042935"/>
          </a:xfrm>
          <a:custGeom>
            <a:avLst/>
            <a:gdLst>
              <a:gd name="T0" fmla="*/ 532 w 532"/>
              <a:gd name="T1" fmla="*/ 401 h 446"/>
              <a:gd name="T2" fmla="*/ 373 w 532"/>
              <a:gd name="T3" fmla="*/ 423 h 446"/>
              <a:gd name="T4" fmla="*/ 276 w 532"/>
              <a:gd name="T5" fmla="*/ 421 h 446"/>
              <a:gd name="T6" fmla="*/ 201 w 532"/>
              <a:gd name="T7" fmla="*/ 446 h 446"/>
              <a:gd name="T8" fmla="*/ 169 w 532"/>
              <a:gd name="T9" fmla="*/ 373 h 446"/>
              <a:gd name="T10" fmla="*/ 119 w 532"/>
              <a:gd name="T11" fmla="*/ 312 h 446"/>
              <a:gd name="T12" fmla="*/ 0 w 532"/>
              <a:gd name="T13" fmla="*/ 223 h 446"/>
              <a:gd name="T14" fmla="*/ 243 w 532"/>
              <a:gd name="T15" fmla="*/ 259 h 446"/>
              <a:gd name="T16" fmla="*/ 262 w 532"/>
              <a:gd name="T17" fmla="*/ 221 h 446"/>
              <a:gd name="T18" fmla="*/ 271 w 532"/>
              <a:gd name="T19" fmla="*/ 253 h 446"/>
              <a:gd name="T20" fmla="*/ 289 w 532"/>
              <a:gd name="T21" fmla="*/ 255 h 446"/>
              <a:gd name="T22" fmla="*/ 315 w 532"/>
              <a:gd name="T23" fmla="*/ 233 h 446"/>
              <a:gd name="T24" fmla="*/ 304 w 532"/>
              <a:gd name="T25" fmla="*/ 290 h 446"/>
              <a:gd name="T26" fmla="*/ 532 w 532"/>
              <a:gd name="T27" fmla="*/ 40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446">
                <a:moveTo>
                  <a:pt x="532" y="401"/>
                </a:moveTo>
                <a:cubicBezTo>
                  <a:pt x="532" y="401"/>
                  <a:pt x="426" y="260"/>
                  <a:pt x="373" y="423"/>
                </a:cubicBezTo>
                <a:cubicBezTo>
                  <a:pt x="373" y="423"/>
                  <a:pt x="313" y="308"/>
                  <a:pt x="276" y="421"/>
                </a:cubicBezTo>
                <a:cubicBezTo>
                  <a:pt x="201" y="446"/>
                  <a:pt x="201" y="446"/>
                  <a:pt x="201" y="446"/>
                </a:cubicBezTo>
                <a:cubicBezTo>
                  <a:pt x="169" y="373"/>
                  <a:pt x="169" y="373"/>
                  <a:pt x="169" y="373"/>
                </a:cubicBezTo>
                <a:cubicBezTo>
                  <a:pt x="169" y="373"/>
                  <a:pt x="221" y="294"/>
                  <a:pt x="119" y="312"/>
                </a:cubicBezTo>
                <a:cubicBezTo>
                  <a:pt x="119" y="312"/>
                  <a:pt x="145" y="170"/>
                  <a:pt x="0" y="223"/>
                </a:cubicBezTo>
                <a:cubicBezTo>
                  <a:pt x="0" y="223"/>
                  <a:pt x="127" y="0"/>
                  <a:pt x="243" y="259"/>
                </a:cubicBezTo>
                <a:cubicBezTo>
                  <a:pt x="262" y="221"/>
                  <a:pt x="262" y="221"/>
                  <a:pt x="262" y="221"/>
                </a:cubicBezTo>
                <a:cubicBezTo>
                  <a:pt x="271" y="253"/>
                  <a:pt x="271" y="253"/>
                  <a:pt x="271" y="253"/>
                </a:cubicBezTo>
                <a:cubicBezTo>
                  <a:pt x="289" y="255"/>
                  <a:pt x="289" y="255"/>
                  <a:pt x="289" y="255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90"/>
                  <a:pt x="515" y="165"/>
                  <a:pt x="532" y="401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6"/>
          <p:cNvSpPr/>
          <p:nvPr/>
        </p:nvSpPr>
        <p:spPr bwMode="auto">
          <a:xfrm>
            <a:off x="10594962" y="443758"/>
            <a:ext cx="1242422" cy="1042935"/>
          </a:xfrm>
          <a:custGeom>
            <a:avLst/>
            <a:gdLst>
              <a:gd name="T0" fmla="*/ 532 w 532"/>
              <a:gd name="T1" fmla="*/ 401 h 446"/>
              <a:gd name="T2" fmla="*/ 373 w 532"/>
              <a:gd name="T3" fmla="*/ 422 h 446"/>
              <a:gd name="T4" fmla="*/ 275 w 532"/>
              <a:gd name="T5" fmla="*/ 420 h 446"/>
              <a:gd name="T6" fmla="*/ 201 w 532"/>
              <a:gd name="T7" fmla="*/ 446 h 446"/>
              <a:gd name="T8" fmla="*/ 169 w 532"/>
              <a:gd name="T9" fmla="*/ 372 h 446"/>
              <a:gd name="T10" fmla="*/ 119 w 532"/>
              <a:gd name="T11" fmla="*/ 311 h 446"/>
              <a:gd name="T12" fmla="*/ 0 w 532"/>
              <a:gd name="T13" fmla="*/ 222 h 446"/>
              <a:gd name="T14" fmla="*/ 243 w 532"/>
              <a:gd name="T15" fmla="*/ 259 h 446"/>
              <a:gd name="T16" fmla="*/ 262 w 532"/>
              <a:gd name="T17" fmla="*/ 220 h 446"/>
              <a:gd name="T18" fmla="*/ 271 w 532"/>
              <a:gd name="T19" fmla="*/ 252 h 446"/>
              <a:gd name="T20" fmla="*/ 288 w 532"/>
              <a:gd name="T21" fmla="*/ 255 h 446"/>
              <a:gd name="T22" fmla="*/ 315 w 532"/>
              <a:gd name="T23" fmla="*/ 233 h 446"/>
              <a:gd name="T24" fmla="*/ 304 w 532"/>
              <a:gd name="T25" fmla="*/ 289 h 446"/>
              <a:gd name="T26" fmla="*/ 532 w 532"/>
              <a:gd name="T27" fmla="*/ 40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446">
                <a:moveTo>
                  <a:pt x="532" y="401"/>
                </a:moveTo>
                <a:cubicBezTo>
                  <a:pt x="532" y="401"/>
                  <a:pt x="426" y="259"/>
                  <a:pt x="373" y="422"/>
                </a:cubicBezTo>
                <a:cubicBezTo>
                  <a:pt x="373" y="422"/>
                  <a:pt x="313" y="307"/>
                  <a:pt x="275" y="420"/>
                </a:cubicBezTo>
                <a:cubicBezTo>
                  <a:pt x="201" y="446"/>
                  <a:pt x="201" y="446"/>
                  <a:pt x="201" y="446"/>
                </a:cubicBezTo>
                <a:cubicBezTo>
                  <a:pt x="169" y="372"/>
                  <a:pt x="169" y="372"/>
                  <a:pt x="169" y="372"/>
                </a:cubicBezTo>
                <a:cubicBezTo>
                  <a:pt x="169" y="372"/>
                  <a:pt x="220" y="294"/>
                  <a:pt x="119" y="311"/>
                </a:cubicBezTo>
                <a:cubicBezTo>
                  <a:pt x="119" y="311"/>
                  <a:pt x="145" y="170"/>
                  <a:pt x="0" y="222"/>
                </a:cubicBezTo>
                <a:cubicBezTo>
                  <a:pt x="0" y="222"/>
                  <a:pt x="127" y="0"/>
                  <a:pt x="243" y="259"/>
                </a:cubicBezTo>
                <a:cubicBezTo>
                  <a:pt x="262" y="220"/>
                  <a:pt x="262" y="220"/>
                  <a:pt x="262" y="220"/>
                </a:cubicBezTo>
                <a:cubicBezTo>
                  <a:pt x="271" y="252"/>
                  <a:pt x="271" y="252"/>
                  <a:pt x="271" y="252"/>
                </a:cubicBezTo>
                <a:cubicBezTo>
                  <a:pt x="288" y="255"/>
                  <a:pt x="288" y="255"/>
                  <a:pt x="288" y="255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04" y="289"/>
                  <a:pt x="304" y="289"/>
                  <a:pt x="304" y="289"/>
                </a:cubicBezTo>
                <a:cubicBezTo>
                  <a:pt x="304" y="289"/>
                  <a:pt x="515" y="164"/>
                  <a:pt x="532" y="401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17"/>
          <p:cNvSpPr/>
          <p:nvPr/>
        </p:nvSpPr>
        <p:spPr bwMode="auto">
          <a:xfrm>
            <a:off x="8273317" y="1915772"/>
            <a:ext cx="313655" cy="263303"/>
          </a:xfrm>
          <a:custGeom>
            <a:avLst/>
            <a:gdLst>
              <a:gd name="T0" fmla="*/ 112 w 112"/>
              <a:gd name="T1" fmla="*/ 84 h 94"/>
              <a:gd name="T2" fmla="*/ 79 w 112"/>
              <a:gd name="T3" fmla="*/ 89 h 94"/>
              <a:gd name="T4" fmla="*/ 58 w 112"/>
              <a:gd name="T5" fmla="*/ 89 h 94"/>
              <a:gd name="T6" fmla="*/ 43 w 112"/>
              <a:gd name="T7" fmla="*/ 94 h 94"/>
              <a:gd name="T8" fmla="*/ 36 w 112"/>
              <a:gd name="T9" fmla="*/ 79 h 94"/>
              <a:gd name="T10" fmla="*/ 25 w 112"/>
              <a:gd name="T11" fmla="*/ 66 h 94"/>
              <a:gd name="T12" fmla="*/ 0 w 112"/>
              <a:gd name="T13" fmla="*/ 47 h 94"/>
              <a:gd name="T14" fmla="*/ 52 w 112"/>
              <a:gd name="T15" fmla="*/ 55 h 94"/>
              <a:gd name="T16" fmla="*/ 56 w 112"/>
              <a:gd name="T17" fmla="*/ 47 h 94"/>
              <a:gd name="T18" fmla="*/ 57 w 112"/>
              <a:gd name="T19" fmla="*/ 53 h 94"/>
              <a:gd name="T20" fmla="*/ 61 w 112"/>
              <a:gd name="T21" fmla="*/ 54 h 94"/>
              <a:gd name="T22" fmla="*/ 67 w 112"/>
              <a:gd name="T23" fmla="*/ 49 h 94"/>
              <a:gd name="T24" fmla="*/ 64 w 112"/>
              <a:gd name="T25" fmla="*/ 61 h 94"/>
              <a:gd name="T26" fmla="*/ 112 w 112"/>
              <a:gd name="T27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2" h="94">
                <a:moveTo>
                  <a:pt x="112" y="84"/>
                </a:moveTo>
                <a:cubicBezTo>
                  <a:pt x="112" y="84"/>
                  <a:pt x="90" y="55"/>
                  <a:pt x="79" y="89"/>
                </a:cubicBezTo>
                <a:cubicBezTo>
                  <a:pt x="79" y="89"/>
                  <a:pt x="66" y="65"/>
                  <a:pt x="58" y="89"/>
                </a:cubicBezTo>
                <a:cubicBezTo>
                  <a:pt x="43" y="94"/>
                  <a:pt x="43" y="94"/>
                  <a:pt x="43" y="94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47" y="62"/>
                  <a:pt x="25" y="66"/>
                </a:cubicBezTo>
                <a:cubicBezTo>
                  <a:pt x="25" y="66"/>
                  <a:pt x="31" y="36"/>
                  <a:pt x="0" y="47"/>
                </a:cubicBezTo>
                <a:cubicBezTo>
                  <a:pt x="0" y="47"/>
                  <a:pt x="27" y="0"/>
                  <a:pt x="52" y="55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53"/>
                  <a:pt x="57" y="53"/>
                  <a:pt x="57" y="53"/>
                </a:cubicBezTo>
                <a:cubicBezTo>
                  <a:pt x="61" y="54"/>
                  <a:pt x="61" y="54"/>
                  <a:pt x="61" y="54"/>
                </a:cubicBezTo>
                <a:cubicBezTo>
                  <a:pt x="67" y="49"/>
                  <a:pt x="67" y="49"/>
                  <a:pt x="67" y="49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61"/>
                  <a:pt x="109" y="35"/>
                  <a:pt x="112" y="84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8"/>
          <p:cNvSpPr/>
          <p:nvPr/>
        </p:nvSpPr>
        <p:spPr bwMode="auto">
          <a:xfrm>
            <a:off x="8779991" y="637613"/>
            <a:ext cx="575909" cy="485694"/>
          </a:xfrm>
          <a:custGeom>
            <a:avLst/>
            <a:gdLst>
              <a:gd name="T0" fmla="*/ 206 w 206"/>
              <a:gd name="T1" fmla="*/ 155 h 173"/>
              <a:gd name="T2" fmla="*/ 145 w 206"/>
              <a:gd name="T3" fmla="*/ 163 h 173"/>
              <a:gd name="T4" fmla="*/ 107 w 206"/>
              <a:gd name="T5" fmla="*/ 163 h 173"/>
              <a:gd name="T6" fmla="*/ 78 w 206"/>
              <a:gd name="T7" fmla="*/ 173 h 173"/>
              <a:gd name="T8" fmla="*/ 66 w 206"/>
              <a:gd name="T9" fmla="*/ 144 h 173"/>
              <a:gd name="T10" fmla="*/ 46 w 206"/>
              <a:gd name="T11" fmla="*/ 121 h 173"/>
              <a:gd name="T12" fmla="*/ 0 w 206"/>
              <a:gd name="T13" fmla="*/ 86 h 173"/>
              <a:gd name="T14" fmla="*/ 94 w 206"/>
              <a:gd name="T15" fmla="*/ 100 h 173"/>
              <a:gd name="T16" fmla="*/ 102 w 206"/>
              <a:gd name="T17" fmla="*/ 85 h 173"/>
              <a:gd name="T18" fmla="*/ 105 w 206"/>
              <a:gd name="T19" fmla="*/ 98 h 173"/>
              <a:gd name="T20" fmla="*/ 112 w 206"/>
              <a:gd name="T21" fmla="*/ 99 h 173"/>
              <a:gd name="T22" fmla="*/ 122 w 206"/>
              <a:gd name="T23" fmla="*/ 90 h 173"/>
              <a:gd name="T24" fmla="*/ 118 w 206"/>
              <a:gd name="T25" fmla="*/ 112 h 173"/>
              <a:gd name="T26" fmla="*/ 206 w 206"/>
              <a:gd name="T27" fmla="*/ 15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6" h="173">
                <a:moveTo>
                  <a:pt x="206" y="155"/>
                </a:moveTo>
                <a:cubicBezTo>
                  <a:pt x="206" y="155"/>
                  <a:pt x="165" y="100"/>
                  <a:pt x="145" y="163"/>
                </a:cubicBezTo>
                <a:cubicBezTo>
                  <a:pt x="145" y="163"/>
                  <a:pt x="121" y="119"/>
                  <a:pt x="107" y="163"/>
                </a:cubicBezTo>
                <a:cubicBezTo>
                  <a:pt x="78" y="173"/>
                  <a:pt x="78" y="173"/>
                  <a:pt x="78" y="173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66" y="144"/>
                  <a:pt x="86" y="114"/>
                  <a:pt x="46" y="121"/>
                </a:cubicBezTo>
                <a:cubicBezTo>
                  <a:pt x="46" y="121"/>
                  <a:pt x="57" y="66"/>
                  <a:pt x="0" y="86"/>
                </a:cubicBezTo>
                <a:cubicBezTo>
                  <a:pt x="0" y="86"/>
                  <a:pt x="49" y="0"/>
                  <a:pt x="94" y="100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18" y="112"/>
                  <a:pt x="200" y="64"/>
                  <a:pt x="206" y="155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35863" y="2686050"/>
            <a:ext cx="2160587" cy="2995613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5014913" y="2686050"/>
            <a:ext cx="2162175" cy="2995613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2495550" y="2686050"/>
            <a:ext cx="2160588" cy="299561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矩形 117"/>
          <p:cNvSpPr>
            <a:spLocks noChangeArrowheads="1"/>
          </p:cNvSpPr>
          <p:nvPr/>
        </p:nvSpPr>
        <p:spPr bwMode="auto">
          <a:xfrm>
            <a:off x="4284663" y="1257300"/>
            <a:ext cx="36258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spc="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2605088" y="2794000"/>
            <a:ext cx="1946275" cy="2343150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24450" y="2794000"/>
            <a:ext cx="1946275" cy="2343150"/>
          </a:xfrm>
          <a:prstGeom prst="rect">
            <a:avLst/>
          </a:prstGeom>
          <a:blipFill dpi="0"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43813" y="2794000"/>
            <a:ext cx="1946275" cy="2343150"/>
          </a:xfrm>
          <a:prstGeom prst="rect">
            <a:avLst/>
          </a:prstGeom>
          <a:blipFill dpi="0"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31138" y="1460500"/>
            <a:ext cx="2976562" cy="429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460500"/>
            <a:ext cx="639603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7661275" y="1460500"/>
            <a:ext cx="341313" cy="4298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22788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7721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616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" name="图片 39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485900"/>
            <a:ext cx="30305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2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4516438" y="1495425"/>
            <a:ext cx="3132137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0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8180388" y="14874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046163" y="3494088"/>
            <a:ext cx="3046412" cy="515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77213" y="3494088"/>
            <a:ext cx="2989262" cy="515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22788" y="3494088"/>
            <a:ext cx="3135312" cy="515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465263" y="351790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矩形 48"/>
          <p:cNvSpPr>
            <a:spLocks noChangeArrowheads="1"/>
          </p:cNvSpPr>
          <p:nvPr/>
        </p:nvSpPr>
        <p:spPr bwMode="auto">
          <a:xfrm>
            <a:off x="5086350" y="351155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" name="矩形 51"/>
          <p:cNvSpPr>
            <a:spLocks noChangeArrowheads="1"/>
          </p:cNvSpPr>
          <p:nvPr/>
        </p:nvSpPr>
        <p:spPr bwMode="auto">
          <a:xfrm>
            <a:off x="8639175" y="349408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5875" y="2022475"/>
            <a:ext cx="12244388" cy="4211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39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2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0"/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 bwMode="auto">
          <a:xfrm>
            <a:off x="-15875" y="3511550"/>
            <a:ext cx="12234863" cy="182563"/>
            <a:chOff x="-15875" y="3511550"/>
            <a:chExt cx="12234863" cy="182563"/>
          </a:xfrm>
        </p:grpSpPr>
        <p:sp>
          <p:nvSpPr>
            <p:cNvPr id="14" name="矩形 13"/>
            <p:cNvSpPr/>
            <p:nvPr/>
          </p:nvSpPr>
          <p:spPr>
            <a:xfrm>
              <a:off x="-15875" y="3511550"/>
              <a:ext cx="3113088" cy="182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1F665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97588" y="3511550"/>
              <a:ext cx="3113087" cy="1825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105900" y="3511550"/>
              <a:ext cx="3113088" cy="1825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014663" y="3511550"/>
              <a:ext cx="3081337" cy="1825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8" name="矩形 43"/>
          <p:cNvSpPr>
            <a:spLocks noChangeArrowheads="1"/>
          </p:cNvSpPr>
          <p:nvPr/>
        </p:nvSpPr>
        <p:spPr bwMode="auto">
          <a:xfrm>
            <a:off x="9636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4"/>
          <p:cNvSpPr>
            <a:spLocks noChangeArrowheads="1"/>
          </p:cNvSpPr>
          <p:nvPr/>
        </p:nvSpPr>
        <p:spPr bwMode="auto">
          <a:xfrm>
            <a:off x="41005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5"/>
          <p:cNvSpPr>
            <a:spLocks noChangeArrowheads="1"/>
          </p:cNvSpPr>
          <p:nvPr/>
        </p:nvSpPr>
        <p:spPr bwMode="auto">
          <a:xfrm>
            <a:off x="7223125" y="3840163"/>
            <a:ext cx="90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6"/>
          <p:cNvSpPr>
            <a:spLocks noChangeArrowheads="1"/>
          </p:cNvSpPr>
          <p:nvPr/>
        </p:nvSpPr>
        <p:spPr bwMode="auto">
          <a:xfrm>
            <a:off x="10163175" y="3841750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5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36578" y="26873"/>
            <a:ext cx="5735380" cy="5640041"/>
            <a:chOff x="4799013" y="-10737850"/>
            <a:chExt cx="13369925" cy="13147676"/>
          </a:xfrm>
        </p:grpSpPr>
        <p:sp>
          <p:nvSpPr>
            <p:cNvPr id="16" name="Freeform 6"/>
            <p:cNvSpPr/>
            <p:nvPr/>
          </p:nvSpPr>
          <p:spPr bwMode="auto">
            <a:xfrm>
              <a:off x="4799013" y="-10737850"/>
              <a:ext cx="13369925" cy="13147676"/>
            </a:xfrm>
            <a:custGeom>
              <a:avLst/>
              <a:gdLst>
                <a:gd name="T0" fmla="*/ 27 w 3157"/>
                <a:gd name="T1" fmla="*/ 1455 h 3103"/>
                <a:gd name="T2" fmla="*/ 1469 w 3157"/>
                <a:gd name="T3" fmla="*/ 3075 h 3103"/>
                <a:gd name="T4" fmla="*/ 3132 w 3157"/>
                <a:gd name="T5" fmla="*/ 1554 h 3103"/>
                <a:gd name="T6" fmla="*/ 1846 w 3157"/>
                <a:gd name="T7" fmla="*/ 0 h 3103"/>
                <a:gd name="T8" fmla="*/ 1025 w 3157"/>
                <a:gd name="T9" fmla="*/ 0 h 3103"/>
                <a:gd name="T10" fmla="*/ 27 w 3157"/>
                <a:gd name="T11" fmla="*/ 1455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7" h="3103">
                  <a:moveTo>
                    <a:pt x="27" y="1455"/>
                  </a:moveTo>
                  <a:cubicBezTo>
                    <a:pt x="0" y="2313"/>
                    <a:pt x="612" y="3048"/>
                    <a:pt x="1469" y="3075"/>
                  </a:cubicBezTo>
                  <a:cubicBezTo>
                    <a:pt x="2326" y="3103"/>
                    <a:pt x="3105" y="2411"/>
                    <a:pt x="3132" y="1554"/>
                  </a:cubicBezTo>
                  <a:cubicBezTo>
                    <a:pt x="3157" y="760"/>
                    <a:pt x="2719" y="227"/>
                    <a:pt x="1846" y="0"/>
                  </a:cubicBezTo>
                  <a:cubicBezTo>
                    <a:pt x="1025" y="0"/>
                    <a:pt x="1025" y="0"/>
                    <a:pt x="1025" y="0"/>
                  </a:cubicBezTo>
                  <a:cubicBezTo>
                    <a:pt x="463" y="201"/>
                    <a:pt x="47" y="813"/>
                    <a:pt x="27" y="1455"/>
                  </a:cubicBezTo>
                  <a:close/>
                </a:path>
              </a:pathLst>
            </a:custGeom>
            <a:solidFill>
              <a:srgbClr val="F75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6764338" y="-8818563"/>
              <a:ext cx="9342438" cy="9253538"/>
            </a:xfrm>
            <a:custGeom>
              <a:avLst/>
              <a:gdLst>
                <a:gd name="T0" fmla="*/ 2206 w 2206"/>
                <a:gd name="T1" fmla="*/ 1128 h 2184"/>
                <a:gd name="T2" fmla="*/ 1110 w 2206"/>
                <a:gd name="T3" fmla="*/ 2184 h 2184"/>
                <a:gd name="T4" fmla="*/ 62 w 2206"/>
                <a:gd name="T5" fmla="*/ 1116 h 2184"/>
                <a:gd name="T6" fmla="*/ 1110 w 2206"/>
                <a:gd name="T7" fmla="*/ 72 h 2184"/>
                <a:gd name="T8" fmla="*/ 2206 w 2206"/>
                <a:gd name="T9" fmla="*/ 1128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6" h="2184">
                  <a:moveTo>
                    <a:pt x="2206" y="1128"/>
                  </a:moveTo>
                  <a:cubicBezTo>
                    <a:pt x="2206" y="1711"/>
                    <a:pt x="1693" y="2184"/>
                    <a:pt x="1110" y="2184"/>
                  </a:cubicBezTo>
                  <a:cubicBezTo>
                    <a:pt x="527" y="2184"/>
                    <a:pt x="0" y="1696"/>
                    <a:pt x="62" y="1116"/>
                  </a:cubicBezTo>
                  <a:cubicBezTo>
                    <a:pt x="128" y="508"/>
                    <a:pt x="528" y="0"/>
                    <a:pt x="1110" y="72"/>
                  </a:cubicBezTo>
                  <a:cubicBezTo>
                    <a:pt x="1689" y="143"/>
                    <a:pt x="2206" y="545"/>
                    <a:pt x="2206" y="1128"/>
                  </a:cubicBezTo>
                  <a:close/>
                </a:path>
              </a:pathLst>
            </a:custGeom>
            <a:solidFill>
              <a:srgbClr val="F76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6772276" y="-8526463"/>
              <a:ext cx="9151938" cy="8932863"/>
            </a:xfrm>
            <a:custGeom>
              <a:avLst/>
              <a:gdLst>
                <a:gd name="T0" fmla="*/ 1886 w 2161"/>
                <a:gd name="T1" fmla="*/ 1589 h 2108"/>
                <a:gd name="T2" fmla="*/ 618 w 2161"/>
                <a:gd name="T3" fmla="*/ 1832 h 2108"/>
                <a:gd name="T4" fmla="*/ 338 w 2161"/>
                <a:gd name="T5" fmla="*/ 555 h 2108"/>
                <a:gd name="T6" fmla="*/ 1615 w 2161"/>
                <a:gd name="T7" fmla="*/ 275 h 2108"/>
                <a:gd name="T8" fmla="*/ 1886 w 2161"/>
                <a:gd name="T9" fmla="*/ 1589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1" h="2108">
                  <a:moveTo>
                    <a:pt x="1886" y="1589"/>
                  </a:moveTo>
                  <a:cubicBezTo>
                    <a:pt x="1610" y="2019"/>
                    <a:pt x="1048" y="2108"/>
                    <a:pt x="618" y="1832"/>
                  </a:cubicBezTo>
                  <a:cubicBezTo>
                    <a:pt x="188" y="1557"/>
                    <a:pt x="0" y="938"/>
                    <a:pt x="338" y="555"/>
                  </a:cubicBezTo>
                  <a:cubicBezTo>
                    <a:pt x="746" y="93"/>
                    <a:pt x="1185" y="0"/>
                    <a:pt x="1615" y="275"/>
                  </a:cubicBezTo>
                  <a:cubicBezTo>
                    <a:pt x="2045" y="550"/>
                    <a:pt x="2161" y="1159"/>
                    <a:pt x="1886" y="1589"/>
                  </a:cubicBezTo>
                  <a:close/>
                </a:path>
              </a:pathLst>
            </a:custGeom>
            <a:solidFill>
              <a:srgbClr val="FF9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7772401" y="-7666038"/>
              <a:ext cx="7385050" cy="7389813"/>
            </a:xfrm>
            <a:prstGeom prst="ellipse">
              <a:avLst/>
            </a:prstGeom>
            <a:solidFill>
              <a:srgbClr val="FFE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Freeform 20"/>
          <p:cNvSpPr/>
          <p:nvPr/>
        </p:nvSpPr>
        <p:spPr bwMode="auto">
          <a:xfrm>
            <a:off x="221606" y="-1111812"/>
            <a:ext cx="6019178" cy="5397018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502266" y="2673385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2344278" y="1603416"/>
            <a:ext cx="2688856" cy="2687038"/>
          </a:xfrm>
          <a:prstGeom prst="ellipse">
            <a:avLst/>
          </a:prstGeom>
          <a:noFill/>
          <a:ln w="76200">
            <a:solidFill>
              <a:srgbClr val="FE9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0" y="5596606"/>
            <a:ext cx="12192000" cy="1645920"/>
          </a:xfrm>
          <a:custGeom>
            <a:avLst/>
            <a:gdLst>
              <a:gd name="T0" fmla="*/ 3069 w 3200"/>
              <a:gd name="T1" fmla="*/ 20 h 733"/>
              <a:gd name="T2" fmla="*/ 1773 w 3200"/>
              <a:gd name="T3" fmla="*/ 374 h 733"/>
              <a:gd name="T4" fmla="*/ 689 w 3200"/>
              <a:gd name="T5" fmla="*/ 284 h 733"/>
              <a:gd name="T6" fmla="*/ 0 w 3200"/>
              <a:gd name="T7" fmla="*/ 112 h 733"/>
              <a:gd name="T8" fmla="*/ 0 w 3200"/>
              <a:gd name="T9" fmla="*/ 733 h 733"/>
              <a:gd name="T10" fmla="*/ 3200 w 3200"/>
              <a:gd name="T11" fmla="*/ 733 h 733"/>
              <a:gd name="T12" fmla="*/ 3200 w 3200"/>
              <a:gd name="T13" fmla="*/ 0 h 733"/>
              <a:gd name="T14" fmla="*/ 3069 w 3200"/>
              <a:gd name="T15" fmla="*/ 2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0" h="733">
                <a:moveTo>
                  <a:pt x="3069" y="20"/>
                </a:moveTo>
                <a:cubicBezTo>
                  <a:pt x="2617" y="111"/>
                  <a:pt x="2242" y="320"/>
                  <a:pt x="1773" y="374"/>
                </a:cubicBezTo>
                <a:cubicBezTo>
                  <a:pt x="1416" y="416"/>
                  <a:pt x="1040" y="363"/>
                  <a:pt x="689" y="284"/>
                </a:cubicBezTo>
                <a:cubicBezTo>
                  <a:pt x="457" y="232"/>
                  <a:pt x="230" y="168"/>
                  <a:pt x="0" y="112"/>
                </a:cubicBezTo>
                <a:cubicBezTo>
                  <a:pt x="0" y="733"/>
                  <a:pt x="0" y="733"/>
                  <a:pt x="0" y="733"/>
                </a:cubicBezTo>
                <a:cubicBezTo>
                  <a:pt x="3200" y="733"/>
                  <a:pt x="3200" y="733"/>
                  <a:pt x="3200" y="733"/>
                </a:cubicBezTo>
                <a:cubicBezTo>
                  <a:pt x="3200" y="0"/>
                  <a:pt x="3200" y="0"/>
                  <a:pt x="3200" y="0"/>
                </a:cubicBezTo>
                <a:cubicBezTo>
                  <a:pt x="3155" y="5"/>
                  <a:pt x="3111" y="12"/>
                  <a:pt x="3069" y="20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63634" y="4998690"/>
            <a:ext cx="696913" cy="1282700"/>
            <a:chOff x="-2516188" y="6415088"/>
            <a:chExt cx="696913" cy="1282700"/>
          </a:xfrm>
        </p:grpSpPr>
        <p:sp>
          <p:nvSpPr>
            <p:cNvPr id="10" name="Freeform 34"/>
            <p:cNvSpPr/>
            <p:nvPr/>
          </p:nvSpPr>
          <p:spPr bwMode="auto">
            <a:xfrm>
              <a:off x="-2516188" y="6599238"/>
              <a:ext cx="696913" cy="247650"/>
            </a:xfrm>
            <a:custGeom>
              <a:avLst/>
              <a:gdLst>
                <a:gd name="T0" fmla="*/ 22 w 439"/>
                <a:gd name="T1" fmla="*/ 0 h 156"/>
                <a:gd name="T2" fmla="*/ 439 w 439"/>
                <a:gd name="T3" fmla="*/ 68 h 156"/>
                <a:gd name="T4" fmla="*/ 417 w 439"/>
                <a:gd name="T5" fmla="*/ 156 h 156"/>
                <a:gd name="T6" fmla="*/ 0 w 439"/>
                <a:gd name="T7" fmla="*/ 89 h 156"/>
                <a:gd name="T8" fmla="*/ 22 w 43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56">
                  <a:moveTo>
                    <a:pt x="22" y="0"/>
                  </a:moveTo>
                  <a:lnTo>
                    <a:pt x="439" y="68"/>
                  </a:lnTo>
                  <a:lnTo>
                    <a:pt x="417" y="156"/>
                  </a:lnTo>
                  <a:lnTo>
                    <a:pt x="0" y="8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5"/>
            <p:cNvSpPr/>
            <p:nvPr/>
          </p:nvSpPr>
          <p:spPr bwMode="auto">
            <a:xfrm>
              <a:off x="-2395538" y="6415088"/>
              <a:ext cx="352425" cy="1282700"/>
            </a:xfrm>
            <a:custGeom>
              <a:avLst/>
              <a:gdLst>
                <a:gd name="T0" fmla="*/ 135 w 222"/>
                <a:gd name="T1" fmla="*/ 0 h 808"/>
                <a:gd name="T2" fmla="*/ 222 w 222"/>
                <a:gd name="T3" fmla="*/ 19 h 808"/>
                <a:gd name="T4" fmla="*/ 92 w 222"/>
                <a:gd name="T5" fmla="*/ 808 h 808"/>
                <a:gd name="T6" fmla="*/ 0 w 222"/>
                <a:gd name="T7" fmla="*/ 763 h 808"/>
                <a:gd name="T8" fmla="*/ 135 w 222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808">
                  <a:moveTo>
                    <a:pt x="135" y="0"/>
                  </a:moveTo>
                  <a:lnTo>
                    <a:pt x="222" y="19"/>
                  </a:lnTo>
                  <a:lnTo>
                    <a:pt x="92" y="808"/>
                  </a:lnTo>
                  <a:lnTo>
                    <a:pt x="0" y="76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6"/>
            <p:cNvSpPr/>
            <p:nvPr/>
          </p:nvSpPr>
          <p:spPr bwMode="auto">
            <a:xfrm>
              <a:off x="-2516188" y="6599238"/>
              <a:ext cx="696913" cy="247650"/>
            </a:xfrm>
            <a:custGeom>
              <a:avLst/>
              <a:gdLst>
                <a:gd name="T0" fmla="*/ 22 w 439"/>
                <a:gd name="T1" fmla="*/ 0 h 156"/>
                <a:gd name="T2" fmla="*/ 439 w 439"/>
                <a:gd name="T3" fmla="*/ 68 h 156"/>
                <a:gd name="T4" fmla="*/ 417 w 439"/>
                <a:gd name="T5" fmla="*/ 156 h 156"/>
                <a:gd name="T6" fmla="*/ 0 w 439"/>
                <a:gd name="T7" fmla="*/ 89 h 156"/>
                <a:gd name="T8" fmla="*/ 22 w 43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56">
                  <a:moveTo>
                    <a:pt x="22" y="0"/>
                  </a:moveTo>
                  <a:lnTo>
                    <a:pt x="439" y="68"/>
                  </a:lnTo>
                  <a:lnTo>
                    <a:pt x="417" y="156"/>
                  </a:lnTo>
                  <a:lnTo>
                    <a:pt x="0" y="8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7"/>
            <p:cNvSpPr/>
            <p:nvPr/>
          </p:nvSpPr>
          <p:spPr bwMode="auto">
            <a:xfrm>
              <a:off x="-2395538" y="6415088"/>
              <a:ext cx="352425" cy="1282700"/>
            </a:xfrm>
            <a:custGeom>
              <a:avLst/>
              <a:gdLst>
                <a:gd name="T0" fmla="*/ 135 w 222"/>
                <a:gd name="T1" fmla="*/ 0 h 808"/>
                <a:gd name="T2" fmla="*/ 222 w 222"/>
                <a:gd name="T3" fmla="*/ 19 h 808"/>
                <a:gd name="T4" fmla="*/ 92 w 222"/>
                <a:gd name="T5" fmla="*/ 808 h 808"/>
                <a:gd name="T6" fmla="*/ 0 w 222"/>
                <a:gd name="T7" fmla="*/ 763 h 808"/>
                <a:gd name="T8" fmla="*/ 135 w 222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808">
                  <a:moveTo>
                    <a:pt x="135" y="0"/>
                  </a:moveTo>
                  <a:lnTo>
                    <a:pt x="222" y="19"/>
                  </a:lnTo>
                  <a:lnTo>
                    <a:pt x="92" y="808"/>
                  </a:lnTo>
                  <a:lnTo>
                    <a:pt x="0" y="76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Freeform 41"/>
          <p:cNvSpPr/>
          <p:nvPr/>
        </p:nvSpPr>
        <p:spPr bwMode="auto">
          <a:xfrm>
            <a:off x="0" y="5065598"/>
            <a:ext cx="1673156" cy="1148885"/>
          </a:xfrm>
          <a:custGeom>
            <a:avLst/>
            <a:gdLst>
              <a:gd name="T0" fmla="*/ 746 w 804"/>
              <a:gd name="T1" fmla="*/ 309 h 551"/>
              <a:gd name="T2" fmla="*/ 741 w 804"/>
              <a:gd name="T3" fmla="*/ 305 h 551"/>
              <a:gd name="T4" fmla="*/ 737 w 804"/>
              <a:gd name="T5" fmla="*/ 301 h 551"/>
              <a:gd name="T6" fmla="*/ 732 w 804"/>
              <a:gd name="T7" fmla="*/ 298 h 551"/>
              <a:gd name="T8" fmla="*/ 728 w 804"/>
              <a:gd name="T9" fmla="*/ 295 h 551"/>
              <a:gd name="T10" fmla="*/ 723 w 804"/>
              <a:gd name="T11" fmla="*/ 293 h 551"/>
              <a:gd name="T12" fmla="*/ 718 w 804"/>
              <a:gd name="T13" fmla="*/ 292 h 551"/>
              <a:gd name="T14" fmla="*/ 714 w 804"/>
              <a:gd name="T15" fmla="*/ 292 h 551"/>
              <a:gd name="T16" fmla="*/ 691 w 804"/>
              <a:gd name="T17" fmla="*/ 280 h 551"/>
              <a:gd name="T18" fmla="*/ 652 w 804"/>
              <a:gd name="T19" fmla="*/ 204 h 551"/>
              <a:gd name="T20" fmla="*/ 625 w 804"/>
              <a:gd name="T21" fmla="*/ 262 h 551"/>
              <a:gd name="T22" fmla="*/ 621 w 804"/>
              <a:gd name="T23" fmla="*/ 261 h 551"/>
              <a:gd name="T24" fmla="*/ 585 w 804"/>
              <a:gd name="T25" fmla="*/ 259 h 551"/>
              <a:gd name="T26" fmla="*/ 582 w 804"/>
              <a:gd name="T27" fmla="*/ 257 h 551"/>
              <a:gd name="T28" fmla="*/ 578 w 804"/>
              <a:gd name="T29" fmla="*/ 256 h 551"/>
              <a:gd name="T30" fmla="*/ 566 w 804"/>
              <a:gd name="T31" fmla="*/ 254 h 551"/>
              <a:gd name="T32" fmla="*/ 531 w 804"/>
              <a:gd name="T33" fmla="*/ 264 h 551"/>
              <a:gd name="T34" fmla="*/ 448 w 804"/>
              <a:gd name="T35" fmla="*/ 54 h 551"/>
              <a:gd name="T36" fmla="*/ 454 w 804"/>
              <a:gd name="T37" fmla="*/ 20 h 551"/>
              <a:gd name="T38" fmla="*/ 425 w 804"/>
              <a:gd name="T39" fmla="*/ 6 h 551"/>
              <a:gd name="T40" fmla="*/ 322 w 804"/>
              <a:gd name="T41" fmla="*/ 47 h 551"/>
              <a:gd name="T42" fmla="*/ 179 w 804"/>
              <a:gd name="T43" fmla="*/ 168 h 551"/>
              <a:gd name="T44" fmla="*/ 149 w 804"/>
              <a:gd name="T45" fmla="*/ 109 h 551"/>
              <a:gd name="T46" fmla="*/ 117 w 804"/>
              <a:gd name="T47" fmla="*/ 67 h 551"/>
              <a:gd name="T48" fmla="*/ 105 w 804"/>
              <a:gd name="T49" fmla="*/ 76 h 551"/>
              <a:gd name="T50" fmla="*/ 118 w 804"/>
              <a:gd name="T51" fmla="*/ 94 h 551"/>
              <a:gd name="T52" fmla="*/ 114 w 804"/>
              <a:gd name="T53" fmla="*/ 138 h 551"/>
              <a:gd name="T54" fmla="*/ 80 w 804"/>
              <a:gd name="T55" fmla="*/ 152 h 551"/>
              <a:gd name="T56" fmla="*/ 5 w 804"/>
              <a:gd name="T57" fmla="*/ 424 h 551"/>
              <a:gd name="T58" fmla="*/ 69 w 804"/>
              <a:gd name="T59" fmla="*/ 447 h 551"/>
              <a:gd name="T60" fmla="*/ 125 w 804"/>
              <a:gd name="T61" fmla="*/ 457 h 551"/>
              <a:gd name="T62" fmla="*/ 347 w 804"/>
              <a:gd name="T63" fmla="*/ 501 h 551"/>
              <a:gd name="T64" fmla="*/ 502 w 804"/>
              <a:gd name="T65" fmla="*/ 499 h 551"/>
              <a:gd name="T66" fmla="*/ 510 w 804"/>
              <a:gd name="T67" fmla="*/ 504 h 551"/>
              <a:gd name="T68" fmla="*/ 515 w 804"/>
              <a:gd name="T69" fmla="*/ 507 h 551"/>
              <a:gd name="T70" fmla="*/ 522 w 804"/>
              <a:gd name="T71" fmla="*/ 511 h 551"/>
              <a:gd name="T72" fmla="*/ 530 w 804"/>
              <a:gd name="T73" fmla="*/ 513 h 551"/>
              <a:gd name="T74" fmla="*/ 538 w 804"/>
              <a:gd name="T75" fmla="*/ 516 h 551"/>
              <a:gd name="T76" fmla="*/ 547 w 804"/>
              <a:gd name="T77" fmla="*/ 517 h 551"/>
              <a:gd name="T78" fmla="*/ 607 w 804"/>
              <a:gd name="T79" fmla="*/ 534 h 551"/>
              <a:gd name="T80" fmla="*/ 616 w 804"/>
              <a:gd name="T81" fmla="*/ 538 h 551"/>
              <a:gd name="T82" fmla="*/ 624 w 804"/>
              <a:gd name="T83" fmla="*/ 541 h 551"/>
              <a:gd name="T84" fmla="*/ 632 w 804"/>
              <a:gd name="T85" fmla="*/ 543 h 551"/>
              <a:gd name="T86" fmla="*/ 641 w 804"/>
              <a:gd name="T87" fmla="*/ 544 h 551"/>
              <a:gd name="T88" fmla="*/ 647 w 804"/>
              <a:gd name="T89" fmla="*/ 545 h 551"/>
              <a:gd name="T90" fmla="*/ 655 w 804"/>
              <a:gd name="T91" fmla="*/ 545 h 551"/>
              <a:gd name="T92" fmla="*/ 665 w 804"/>
              <a:gd name="T93" fmla="*/ 546 h 551"/>
              <a:gd name="T94" fmla="*/ 707 w 804"/>
              <a:gd name="T95" fmla="*/ 550 h 551"/>
              <a:gd name="T96" fmla="*/ 716 w 804"/>
              <a:gd name="T97" fmla="*/ 549 h 551"/>
              <a:gd name="T98" fmla="*/ 723 w 804"/>
              <a:gd name="T99" fmla="*/ 547 h 551"/>
              <a:gd name="T100" fmla="*/ 730 w 804"/>
              <a:gd name="T101" fmla="*/ 544 h 551"/>
              <a:gd name="T102" fmla="*/ 749 w 804"/>
              <a:gd name="T103" fmla="*/ 312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4" h="551">
                <a:moveTo>
                  <a:pt x="749" y="312"/>
                </a:moveTo>
                <a:cubicBezTo>
                  <a:pt x="749" y="312"/>
                  <a:pt x="748" y="312"/>
                  <a:pt x="748" y="311"/>
                </a:cubicBezTo>
                <a:cubicBezTo>
                  <a:pt x="748" y="311"/>
                  <a:pt x="747" y="311"/>
                  <a:pt x="747" y="310"/>
                </a:cubicBezTo>
                <a:cubicBezTo>
                  <a:pt x="747" y="310"/>
                  <a:pt x="746" y="309"/>
                  <a:pt x="746" y="309"/>
                </a:cubicBezTo>
                <a:cubicBezTo>
                  <a:pt x="745" y="309"/>
                  <a:pt x="745" y="308"/>
                  <a:pt x="745" y="308"/>
                </a:cubicBezTo>
                <a:cubicBezTo>
                  <a:pt x="744" y="308"/>
                  <a:pt x="744" y="307"/>
                  <a:pt x="744" y="307"/>
                </a:cubicBezTo>
                <a:cubicBezTo>
                  <a:pt x="743" y="307"/>
                  <a:pt x="743" y="306"/>
                  <a:pt x="743" y="306"/>
                </a:cubicBezTo>
                <a:cubicBezTo>
                  <a:pt x="742" y="306"/>
                  <a:pt x="742" y="305"/>
                  <a:pt x="741" y="305"/>
                </a:cubicBezTo>
                <a:cubicBezTo>
                  <a:pt x="741" y="305"/>
                  <a:pt x="741" y="304"/>
                  <a:pt x="741" y="304"/>
                </a:cubicBezTo>
                <a:cubicBezTo>
                  <a:pt x="740" y="304"/>
                  <a:pt x="740" y="303"/>
                  <a:pt x="739" y="303"/>
                </a:cubicBezTo>
                <a:cubicBezTo>
                  <a:pt x="739" y="303"/>
                  <a:pt x="739" y="302"/>
                  <a:pt x="739" y="302"/>
                </a:cubicBezTo>
                <a:cubicBezTo>
                  <a:pt x="738" y="302"/>
                  <a:pt x="738" y="302"/>
                  <a:pt x="737" y="301"/>
                </a:cubicBezTo>
                <a:cubicBezTo>
                  <a:pt x="737" y="301"/>
                  <a:pt x="737" y="301"/>
                  <a:pt x="736" y="301"/>
                </a:cubicBezTo>
                <a:cubicBezTo>
                  <a:pt x="736" y="300"/>
                  <a:pt x="735" y="300"/>
                  <a:pt x="735" y="299"/>
                </a:cubicBezTo>
                <a:cubicBezTo>
                  <a:pt x="734" y="299"/>
                  <a:pt x="734" y="299"/>
                  <a:pt x="734" y="299"/>
                </a:cubicBezTo>
                <a:cubicBezTo>
                  <a:pt x="734" y="299"/>
                  <a:pt x="733" y="298"/>
                  <a:pt x="732" y="298"/>
                </a:cubicBezTo>
                <a:cubicBezTo>
                  <a:pt x="732" y="298"/>
                  <a:pt x="732" y="298"/>
                  <a:pt x="732" y="298"/>
                </a:cubicBezTo>
                <a:cubicBezTo>
                  <a:pt x="731" y="297"/>
                  <a:pt x="731" y="297"/>
                  <a:pt x="730" y="297"/>
                </a:cubicBezTo>
                <a:cubicBezTo>
                  <a:pt x="730" y="296"/>
                  <a:pt x="730" y="296"/>
                  <a:pt x="730" y="296"/>
                </a:cubicBezTo>
                <a:cubicBezTo>
                  <a:pt x="729" y="296"/>
                  <a:pt x="728" y="296"/>
                  <a:pt x="728" y="295"/>
                </a:cubicBezTo>
                <a:cubicBezTo>
                  <a:pt x="728" y="295"/>
                  <a:pt x="727" y="295"/>
                  <a:pt x="727" y="295"/>
                </a:cubicBezTo>
                <a:cubicBezTo>
                  <a:pt x="727" y="295"/>
                  <a:pt x="726" y="295"/>
                  <a:pt x="726" y="294"/>
                </a:cubicBezTo>
                <a:cubicBezTo>
                  <a:pt x="725" y="294"/>
                  <a:pt x="725" y="294"/>
                  <a:pt x="725" y="294"/>
                </a:cubicBezTo>
                <a:cubicBezTo>
                  <a:pt x="724" y="294"/>
                  <a:pt x="724" y="294"/>
                  <a:pt x="723" y="293"/>
                </a:cubicBezTo>
                <a:cubicBezTo>
                  <a:pt x="723" y="293"/>
                  <a:pt x="723" y="293"/>
                  <a:pt x="723" y="293"/>
                </a:cubicBezTo>
                <a:cubicBezTo>
                  <a:pt x="722" y="293"/>
                  <a:pt x="721" y="293"/>
                  <a:pt x="721" y="293"/>
                </a:cubicBezTo>
                <a:cubicBezTo>
                  <a:pt x="721" y="293"/>
                  <a:pt x="721" y="293"/>
                  <a:pt x="721" y="293"/>
                </a:cubicBezTo>
                <a:cubicBezTo>
                  <a:pt x="720" y="292"/>
                  <a:pt x="719" y="292"/>
                  <a:pt x="718" y="292"/>
                </a:cubicBezTo>
                <a:cubicBezTo>
                  <a:pt x="718" y="292"/>
                  <a:pt x="718" y="292"/>
                  <a:pt x="718" y="292"/>
                </a:cubicBezTo>
                <a:cubicBezTo>
                  <a:pt x="717" y="292"/>
                  <a:pt x="717" y="292"/>
                  <a:pt x="716" y="292"/>
                </a:cubicBezTo>
                <a:cubicBezTo>
                  <a:pt x="716" y="292"/>
                  <a:pt x="716" y="292"/>
                  <a:pt x="716" y="292"/>
                </a:cubicBezTo>
                <a:cubicBezTo>
                  <a:pt x="715" y="292"/>
                  <a:pt x="715" y="292"/>
                  <a:pt x="714" y="292"/>
                </a:cubicBezTo>
                <a:cubicBezTo>
                  <a:pt x="712" y="290"/>
                  <a:pt x="709" y="288"/>
                  <a:pt x="706" y="286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2" y="284"/>
                  <a:pt x="697" y="282"/>
                  <a:pt x="691" y="280"/>
                </a:cubicBezTo>
                <a:cubicBezTo>
                  <a:pt x="684" y="275"/>
                  <a:pt x="676" y="270"/>
                  <a:pt x="672" y="263"/>
                </a:cubicBezTo>
                <a:cubicBezTo>
                  <a:pt x="661" y="245"/>
                  <a:pt x="672" y="218"/>
                  <a:pt x="677" y="206"/>
                </a:cubicBezTo>
                <a:cubicBezTo>
                  <a:pt x="679" y="204"/>
                  <a:pt x="680" y="202"/>
                  <a:pt x="680" y="202"/>
                </a:cubicBezTo>
                <a:cubicBezTo>
                  <a:pt x="664" y="187"/>
                  <a:pt x="652" y="204"/>
                  <a:pt x="652" y="204"/>
                </a:cubicBezTo>
                <a:cubicBezTo>
                  <a:pt x="664" y="246"/>
                  <a:pt x="640" y="257"/>
                  <a:pt x="628" y="263"/>
                </a:cubicBezTo>
                <a:cubicBezTo>
                  <a:pt x="628" y="263"/>
                  <a:pt x="627" y="263"/>
                  <a:pt x="627" y="263"/>
                </a:cubicBezTo>
                <a:cubicBezTo>
                  <a:pt x="627" y="263"/>
                  <a:pt x="626" y="263"/>
                  <a:pt x="626" y="263"/>
                </a:cubicBezTo>
                <a:cubicBezTo>
                  <a:pt x="626" y="262"/>
                  <a:pt x="625" y="262"/>
                  <a:pt x="625" y="262"/>
                </a:cubicBezTo>
                <a:cubicBezTo>
                  <a:pt x="624" y="262"/>
                  <a:pt x="624" y="262"/>
                  <a:pt x="623" y="261"/>
                </a:cubicBezTo>
                <a:cubicBezTo>
                  <a:pt x="623" y="261"/>
                  <a:pt x="623" y="261"/>
                  <a:pt x="623" y="261"/>
                </a:cubicBezTo>
                <a:cubicBezTo>
                  <a:pt x="622" y="261"/>
                  <a:pt x="621" y="261"/>
                  <a:pt x="621" y="261"/>
                </a:cubicBezTo>
                <a:cubicBezTo>
                  <a:pt x="621" y="261"/>
                  <a:pt x="621" y="261"/>
                  <a:pt x="621" y="261"/>
                </a:cubicBezTo>
                <a:cubicBezTo>
                  <a:pt x="621" y="261"/>
                  <a:pt x="621" y="261"/>
                  <a:pt x="621" y="261"/>
                </a:cubicBezTo>
                <a:cubicBezTo>
                  <a:pt x="609" y="257"/>
                  <a:pt x="597" y="257"/>
                  <a:pt x="586" y="260"/>
                </a:cubicBezTo>
                <a:cubicBezTo>
                  <a:pt x="586" y="259"/>
                  <a:pt x="586" y="259"/>
                  <a:pt x="586" y="259"/>
                </a:cubicBezTo>
                <a:cubicBezTo>
                  <a:pt x="585" y="259"/>
                  <a:pt x="585" y="259"/>
                  <a:pt x="585" y="259"/>
                </a:cubicBezTo>
                <a:cubicBezTo>
                  <a:pt x="585" y="259"/>
                  <a:pt x="584" y="258"/>
                  <a:pt x="584" y="258"/>
                </a:cubicBezTo>
                <a:cubicBezTo>
                  <a:pt x="584" y="258"/>
                  <a:pt x="584" y="258"/>
                  <a:pt x="583" y="258"/>
                </a:cubicBezTo>
                <a:cubicBezTo>
                  <a:pt x="583" y="258"/>
                  <a:pt x="583" y="258"/>
                  <a:pt x="583" y="257"/>
                </a:cubicBezTo>
                <a:cubicBezTo>
                  <a:pt x="582" y="257"/>
                  <a:pt x="582" y="257"/>
                  <a:pt x="582" y="257"/>
                </a:cubicBezTo>
                <a:cubicBezTo>
                  <a:pt x="581" y="257"/>
                  <a:pt x="581" y="257"/>
                  <a:pt x="581" y="257"/>
                </a:cubicBezTo>
                <a:cubicBezTo>
                  <a:pt x="581" y="257"/>
                  <a:pt x="580" y="257"/>
                  <a:pt x="580" y="256"/>
                </a:cubicBezTo>
                <a:cubicBezTo>
                  <a:pt x="580" y="256"/>
                  <a:pt x="580" y="256"/>
                  <a:pt x="579" y="256"/>
                </a:cubicBezTo>
                <a:cubicBezTo>
                  <a:pt x="579" y="256"/>
                  <a:pt x="579" y="256"/>
                  <a:pt x="578" y="256"/>
                </a:cubicBezTo>
                <a:cubicBezTo>
                  <a:pt x="578" y="256"/>
                  <a:pt x="578" y="256"/>
                  <a:pt x="578" y="256"/>
                </a:cubicBezTo>
                <a:cubicBezTo>
                  <a:pt x="575" y="255"/>
                  <a:pt x="572" y="254"/>
                  <a:pt x="568" y="254"/>
                </a:cubicBezTo>
                <a:cubicBezTo>
                  <a:pt x="568" y="254"/>
                  <a:pt x="568" y="254"/>
                  <a:pt x="568" y="254"/>
                </a:cubicBezTo>
                <a:cubicBezTo>
                  <a:pt x="568" y="254"/>
                  <a:pt x="567" y="254"/>
                  <a:pt x="566" y="254"/>
                </a:cubicBezTo>
                <a:cubicBezTo>
                  <a:pt x="566" y="254"/>
                  <a:pt x="566" y="254"/>
                  <a:pt x="566" y="254"/>
                </a:cubicBezTo>
                <a:cubicBezTo>
                  <a:pt x="566" y="254"/>
                  <a:pt x="565" y="254"/>
                  <a:pt x="565" y="254"/>
                </a:cubicBezTo>
                <a:cubicBezTo>
                  <a:pt x="565" y="254"/>
                  <a:pt x="565" y="254"/>
                  <a:pt x="565" y="254"/>
                </a:cubicBezTo>
                <a:cubicBezTo>
                  <a:pt x="554" y="255"/>
                  <a:pt x="543" y="259"/>
                  <a:pt x="531" y="264"/>
                </a:cubicBezTo>
                <a:cubicBezTo>
                  <a:pt x="533" y="222"/>
                  <a:pt x="532" y="179"/>
                  <a:pt x="522" y="138"/>
                </a:cubicBezTo>
                <a:cubicBezTo>
                  <a:pt x="515" y="113"/>
                  <a:pt x="503" y="86"/>
                  <a:pt x="480" y="74"/>
                </a:cubicBezTo>
                <a:cubicBezTo>
                  <a:pt x="475" y="71"/>
                  <a:pt x="468" y="70"/>
                  <a:pt x="467" y="75"/>
                </a:cubicBezTo>
                <a:cubicBezTo>
                  <a:pt x="462" y="67"/>
                  <a:pt x="456" y="59"/>
                  <a:pt x="448" y="54"/>
                </a:cubicBezTo>
                <a:cubicBezTo>
                  <a:pt x="441" y="50"/>
                  <a:pt x="432" y="49"/>
                  <a:pt x="425" y="52"/>
                </a:cubicBezTo>
                <a:cubicBezTo>
                  <a:pt x="425" y="48"/>
                  <a:pt x="425" y="44"/>
                  <a:pt x="426" y="40"/>
                </a:cubicBezTo>
                <a:cubicBezTo>
                  <a:pt x="428" y="32"/>
                  <a:pt x="434" y="25"/>
                  <a:pt x="442" y="22"/>
                </a:cubicBezTo>
                <a:cubicBezTo>
                  <a:pt x="445" y="20"/>
                  <a:pt x="450" y="20"/>
                  <a:pt x="454" y="20"/>
                </a:cubicBezTo>
                <a:cubicBezTo>
                  <a:pt x="462" y="20"/>
                  <a:pt x="471" y="19"/>
                  <a:pt x="480" y="19"/>
                </a:cubicBezTo>
                <a:cubicBezTo>
                  <a:pt x="480" y="16"/>
                  <a:pt x="479" y="13"/>
                  <a:pt x="479" y="10"/>
                </a:cubicBezTo>
                <a:cubicBezTo>
                  <a:pt x="469" y="5"/>
                  <a:pt x="457" y="0"/>
                  <a:pt x="446" y="0"/>
                </a:cubicBezTo>
                <a:cubicBezTo>
                  <a:pt x="439" y="1"/>
                  <a:pt x="432" y="3"/>
                  <a:pt x="425" y="6"/>
                </a:cubicBezTo>
                <a:cubicBezTo>
                  <a:pt x="409" y="12"/>
                  <a:pt x="390" y="32"/>
                  <a:pt x="383" y="48"/>
                </a:cubicBezTo>
                <a:cubicBezTo>
                  <a:pt x="381" y="48"/>
                  <a:pt x="378" y="48"/>
                  <a:pt x="376" y="48"/>
                </a:cubicBezTo>
                <a:cubicBezTo>
                  <a:pt x="371" y="47"/>
                  <a:pt x="367" y="45"/>
                  <a:pt x="363" y="43"/>
                </a:cubicBezTo>
                <a:cubicBezTo>
                  <a:pt x="350" y="37"/>
                  <a:pt x="334" y="39"/>
                  <a:pt x="322" y="47"/>
                </a:cubicBezTo>
                <a:cubicBezTo>
                  <a:pt x="310" y="54"/>
                  <a:pt x="300" y="65"/>
                  <a:pt x="291" y="76"/>
                </a:cubicBezTo>
                <a:cubicBezTo>
                  <a:pt x="265" y="109"/>
                  <a:pt x="243" y="146"/>
                  <a:pt x="226" y="185"/>
                </a:cubicBezTo>
                <a:cubicBezTo>
                  <a:pt x="224" y="183"/>
                  <a:pt x="222" y="181"/>
                  <a:pt x="219" y="179"/>
                </a:cubicBezTo>
                <a:cubicBezTo>
                  <a:pt x="206" y="170"/>
                  <a:pt x="194" y="170"/>
                  <a:pt x="179" y="168"/>
                </a:cubicBezTo>
                <a:cubicBezTo>
                  <a:pt x="170" y="167"/>
                  <a:pt x="158" y="162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50" y="159"/>
                  <a:pt x="150" y="153"/>
                  <a:pt x="151" y="146"/>
                </a:cubicBezTo>
                <a:cubicBezTo>
                  <a:pt x="152" y="134"/>
                  <a:pt x="152" y="122"/>
                  <a:pt x="149" y="109"/>
                </a:cubicBezTo>
                <a:cubicBezTo>
                  <a:pt x="147" y="97"/>
                  <a:pt x="144" y="84"/>
                  <a:pt x="136" y="74"/>
                </a:cubicBezTo>
                <a:cubicBezTo>
                  <a:pt x="134" y="72"/>
                  <a:pt x="132" y="69"/>
                  <a:pt x="130" y="67"/>
                </a:cubicBezTo>
                <a:cubicBezTo>
                  <a:pt x="129" y="66"/>
                  <a:pt x="127" y="64"/>
                  <a:pt x="126" y="63"/>
                </a:cubicBezTo>
                <a:cubicBezTo>
                  <a:pt x="121" y="61"/>
                  <a:pt x="120" y="66"/>
                  <a:pt x="117" y="67"/>
                </a:cubicBezTo>
                <a:cubicBezTo>
                  <a:pt x="115" y="67"/>
                  <a:pt x="112" y="65"/>
                  <a:pt x="110" y="67"/>
                </a:cubicBezTo>
                <a:cubicBezTo>
                  <a:pt x="109" y="69"/>
                  <a:pt x="111" y="71"/>
                  <a:pt x="110" y="73"/>
                </a:cubicBezTo>
                <a:cubicBezTo>
                  <a:pt x="108" y="74"/>
                  <a:pt x="106" y="71"/>
                  <a:pt x="105" y="72"/>
                </a:cubicBezTo>
                <a:cubicBezTo>
                  <a:pt x="103" y="73"/>
                  <a:pt x="104" y="76"/>
                  <a:pt x="105" y="76"/>
                </a:cubicBezTo>
                <a:cubicBezTo>
                  <a:pt x="106" y="77"/>
                  <a:pt x="107" y="77"/>
                  <a:pt x="108" y="77"/>
                </a:cubicBezTo>
                <a:cubicBezTo>
                  <a:pt x="110" y="78"/>
                  <a:pt x="110" y="79"/>
                  <a:pt x="111" y="81"/>
                </a:cubicBezTo>
                <a:cubicBezTo>
                  <a:pt x="112" y="81"/>
                  <a:pt x="113" y="82"/>
                  <a:pt x="113" y="83"/>
                </a:cubicBezTo>
                <a:cubicBezTo>
                  <a:pt x="115" y="87"/>
                  <a:pt x="116" y="90"/>
                  <a:pt x="118" y="94"/>
                </a:cubicBezTo>
                <a:cubicBezTo>
                  <a:pt x="118" y="95"/>
                  <a:pt x="120" y="96"/>
                  <a:pt x="120" y="98"/>
                </a:cubicBezTo>
                <a:cubicBezTo>
                  <a:pt x="120" y="99"/>
                  <a:pt x="119" y="101"/>
                  <a:pt x="119" y="103"/>
                </a:cubicBezTo>
                <a:cubicBezTo>
                  <a:pt x="119" y="107"/>
                  <a:pt x="119" y="110"/>
                  <a:pt x="118" y="114"/>
                </a:cubicBezTo>
                <a:cubicBezTo>
                  <a:pt x="118" y="122"/>
                  <a:pt x="118" y="131"/>
                  <a:pt x="114" y="138"/>
                </a:cubicBezTo>
                <a:cubicBezTo>
                  <a:pt x="112" y="142"/>
                  <a:pt x="110" y="146"/>
                  <a:pt x="108" y="151"/>
                </a:cubicBezTo>
                <a:cubicBezTo>
                  <a:pt x="107" y="153"/>
                  <a:pt x="106" y="154"/>
                  <a:pt x="105" y="155"/>
                </a:cubicBezTo>
                <a:cubicBezTo>
                  <a:pt x="100" y="153"/>
                  <a:pt x="96" y="152"/>
                  <a:pt x="91" y="152"/>
                </a:cubicBezTo>
                <a:cubicBezTo>
                  <a:pt x="87" y="152"/>
                  <a:pt x="83" y="151"/>
                  <a:pt x="80" y="152"/>
                </a:cubicBezTo>
                <a:cubicBezTo>
                  <a:pt x="77" y="153"/>
                  <a:pt x="74" y="155"/>
                  <a:pt x="71" y="155"/>
                </a:cubicBezTo>
                <a:cubicBezTo>
                  <a:pt x="41" y="152"/>
                  <a:pt x="18" y="167"/>
                  <a:pt x="0" y="188"/>
                </a:cubicBezTo>
                <a:cubicBezTo>
                  <a:pt x="0" y="420"/>
                  <a:pt x="0" y="420"/>
                  <a:pt x="0" y="420"/>
                </a:cubicBezTo>
                <a:cubicBezTo>
                  <a:pt x="2" y="422"/>
                  <a:pt x="4" y="423"/>
                  <a:pt x="5" y="424"/>
                </a:cubicBezTo>
                <a:cubicBezTo>
                  <a:pt x="11" y="428"/>
                  <a:pt x="21" y="435"/>
                  <a:pt x="31" y="439"/>
                </a:cubicBezTo>
                <a:cubicBezTo>
                  <a:pt x="38" y="443"/>
                  <a:pt x="45" y="445"/>
                  <a:pt x="50" y="444"/>
                </a:cubicBezTo>
                <a:cubicBezTo>
                  <a:pt x="53" y="444"/>
                  <a:pt x="55" y="441"/>
                  <a:pt x="58" y="442"/>
                </a:cubicBezTo>
                <a:cubicBezTo>
                  <a:pt x="61" y="443"/>
                  <a:pt x="65" y="446"/>
                  <a:pt x="69" y="447"/>
                </a:cubicBezTo>
                <a:cubicBezTo>
                  <a:pt x="72" y="448"/>
                  <a:pt x="76" y="450"/>
                  <a:pt x="80" y="451"/>
                </a:cubicBezTo>
                <a:cubicBezTo>
                  <a:pt x="86" y="453"/>
                  <a:pt x="93" y="453"/>
                  <a:pt x="99" y="450"/>
                </a:cubicBezTo>
                <a:cubicBezTo>
                  <a:pt x="102" y="448"/>
                  <a:pt x="103" y="447"/>
                  <a:pt x="106" y="449"/>
                </a:cubicBezTo>
                <a:cubicBezTo>
                  <a:pt x="112" y="453"/>
                  <a:pt x="119" y="456"/>
                  <a:pt x="125" y="457"/>
                </a:cubicBezTo>
                <a:cubicBezTo>
                  <a:pt x="133" y="460"/>
                  <a:pt x="142" y="463"/>
                  <a:pt x="149" y="463"/>
                </a:cubicBezTo>
                <a:cubicBezTo>
                  <a:pt x="170" y="463"/>
                  <a:pt x="195" y="452"/>
                  <a:pt x="208" y="436"/>
                </a:cubicBezTo>
                <a:cubicBezTo>
                  <a:pt x="209" y="435"/>
                  <a:pt x="210" y="434"/>
                  <a:pt x="211" y="432"/>
                </a:cubicBezTo>
                <a:cubicBezTo>
                  <a:pt x="241" y="475"/>
                  <a:pt x="294" y="493"/>
                  <a:pt x="347" y="501"/>
                </a:cubicBezTo>
                <a:cubicBezTo>
                  <a:pt x="388" y="508"/>
                  <a:pt x="434" y="509"/>
                  <a:pt x="468" y="484"/>
                </a:cubicBezTo>
                <a:cubicBezTo>
                  <a:pt x="468" y="485"/>
                  <a:pt x="469" y="485"/>
                  <a:pt x="469" y="485"/>
                </a:cubicBezTo>
                <a:cubicBezTo>
                  <a:pt x="480" y="492"/>
                  <a:pt x="491" y="496"/>
                  <a:pt x="502" y="498"/>
                </a:cubicBezTo>
                <a:cubicBezTo>
                  <a:pt x="502" y="498"/>
                  <a:pt x="502" y="499"/>
                  <a:pt x="502" y="499"/>
                </a:cubicBezTo>
                <a:cubicBezTo>
                  <a:pt x="503" y="499"/>
                  <a:pt x="503" y="499"/>
                  <a:pt x="503" y="499"/>
                </a:cubicBezTo>
                <a:cubicBezTo>
                  <a:pt x="504" y="500"/>
                  <a:pt x="504" y="500"/>
                  <a:pt x="505" y="501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2"/>
                  <a:pt x="508" y="503"/>
                  <a:pt x="510" y="504"/>
                </a:cubicBezTo>
                <a:cubicBezTo>
                  <a:pt x="510" y="504"/>
                  <a:pt x="510" y="504"/>
                  <a:pt x="511" y="505"/>
                </a:cubicBezTo>
                <a:cubicBezTo>
                  <a:pt x="511" y="505"/>
                  <a:pt x="512" y="505"/>
                  <a:pt x="512" y="506"/>
                </a:cubicBezTo>
                <a:cubicBezTo>
                  <a:pt x="513" y="506"/>
                  <a:pt x="513" y="506"/>
                  <a:pt x="514" y="507"/>
                </a:cubicBezTo>
                <a:cubicBezTo>
                  <a:pt x="514" y="507"/>
                  <a:pt x="515" y="507"/>
                  <a:pt x="515" y="507"/>
                </a:cubicBezTo>
                <a:cubicBezTo>
                  <a:pt x="516" y="508"/>
                  <a:pt x="516" y="508"/>
                  <a:pt x="517" y="508"/>
                </a:cubicBezTo>
                <a:cubicBezTo>
                  <a:pt x="518" y="509"/>
                  <a:pt x="518" y="509"/>
                  <a:pt x="519" y="509"/>
                </a:cubicBezTo>
                <a:cubicBezTo>
                  <a:pt x="519" y="509"/>
                  <a:pt x="520" y="510"/>
                  <a:pt x="520" y="510"/>
                </a:cubicBezTo>
                <a:cubicBezTo>
                  <a:pt x="521" y="510"/>
                  <a:pt x="522" y="510"/>
                  <a:pt x="522" y="511"/>
                </a:cubicBezTo>
                <a:cubicBezTo>
                  <a:pt x="523" y="511"/>
                  <a:pt x="523" y="511"/>
                  <a:pt x="524" y="511"/>
                </a:cubicBezTo>
                <a:cubicBezTo>
                  <a:pt x="525" y="512"/>
                  <a:pt x="525" y="512"/>
                  <a:pt x="526" y="512"/>
                </a:cubicBezTo>
                <a:cubicBezTo>
                  <a:pt x="526" y="512"/>
                  <a:pt x="527" y="512"/>
                  <a:pt x="528" y="513"/>
                </a:cubicBezTo>
                <a:cubicBezTo>
                  <a:pt x="528" y="513"/>
                  <a:pt x="529" y="513"/>
                  <a:pt x="530" y="513"/>
                </a:cubicBezTo>
                <a:cubicBezTo>
                  <a:pt x="530" y="514"/>
                  <a:pt x="531" y="514"/>
                  <a:pt x="532" y="514"/>
                </a:cubicBezTo>
                <a:cubicBezTo>
                  <a:pt x="532" y="514"/>
                  <a:pt x="533" y="514"/>
                  <a:pt x="534" y="515"/>
                </a:cubicBezTo>
                <a:cubicBezTo>
                  <a:pt x="534" y="515"/>
                  <a:pt x="535" y="515"/>
                  <a:pt x="536" y="515"/>
                </a:cubicBezTo>
                <a:cubicBezTo>
                  <a:pt x="537" y="515"/>
                  <a:pt x="537" y="515"/>
                  <a:pt x="538" y="516"/>
                </a:cubicBezTo>
                <a:cubicBezTo>
                  <a:pt x="539" y="516"/>
                  <a:pt x="539" y="516"/>
                  <a:pt x="540" y="516"/>
                </a:cubicBezTo>
                <a:cubicBezTo>
                  <a:pt x="541" y="516"/>
                  <a:pt x="542" y="516"/>
                  <a:pt x="542" y="517"/>
                </a:cubicBezTo>
                <a:cubicBezTo>
                  <a:pt x="543" y="517"/>
                  <a:pt x="544" y="517"/>
                  <a:pt x="545" y="517"/>
                </a:cubicBezTo>
                <a:cubicBezTo>
                  <a:pt x="545" y="517"/>
                  <a:pt x="546" y="517"/>
                  <a:pt x="547" y="517"/>
                </a:cubicBezTo>
                <a:cubicBezTo>
                  <a:pt x="548" y="518"/>
                  <a:pt x="549" y="518"/>
                  <a:pt x="550" y="518"/>
                </a:cubicBezTo>
                <a:cubicBezTo>
                  <a:pt x="550" y="518"/>
                  <a:pt x="551" y="518"/>
                  <a:pt x="551" y="518"/>
                </a:cubicBezTo>
                <a:cubicBezTo>
                  <a:pt x="552" y="518"/>
                  <a:pt x="552" y="518"/>
                  <a:pt x="552" y="518"/>
                </a:cubicBezTo>
                <a:cubicBezTo>
                  <a:pt x="566" y="534"/>
                  <a:pt x="587" y="541"/>
                  <a:pt x="607" y="534"/>
                </a:cubicBezTo>
                <a:cubicBezTo>
                  <a:pt x="607" y="534"/>
                  <a:pt x="608" y="534"/>
                  <a:pt x="608" y="535"/>
                </a:cubicBezTo>
                <a:cubicBezTo>
                  <a:pt x="609" y="535"/>
                  <a:pt x="610" y="536"/>
                  <a:pt x="611" y="536"/>
                </a:cubicBezTo>
                <a:cubicBezTo>
                  <a:pt x="611" y="536"/>
                  <a:pt x="612" y="536"/>
                  <a:pt x="612" y="536"/>
                </a:cubicBezTo>
                <a:cubicBezTo>
                  <a:pt x="613" y="537"/>
                  <a:pt x="614" y="537"/>
                  <a:pt x="616" y="538"/>
                </a:cubicBezTo>
                <a:cubicBezTo>
                  <a:pt x="616" y="538"/>
                  <a:pt x="617" y="538"/>
                  <a:pt x="617" y="538"/>
                </a:cubicBezTo>
                <a:cubicBezTo>
                  <a:pt x="618" y="539"/>
                  <a:pt x="619" y="539"/>
                  <a:pt x="620" y="539"/>
                </a:cubicBezTo>
                <a:cubicBezTo>
                  <a:pt x="620" y="540"/>
                  <a:pt x="621" y="540"/>
                  <a:pt x="621" y="540"/>
                </a:cubicBezTo>
                <a:cubicBezTo>
                  <a:pt x="622" y="540"/>
                  <a:pt x="623" y="540"/>
                  <a:pt x="624" y="541"/>
                </a:cubicBezTo>
                <a:cubicBezTo>
                  <a:pt x="624" y="541"/>
                  <a:pt x="625" y="541"/>
                  <a:pt x="625" y="541"/>
                </a:cubicBezTo>
                <a:cubicBezTo>
                  <a:pt x="626" y="541"/>
                  <a:pt x="627" y="542"/>
                  <a:pt x="629" y="542"/>
                </a:cubicBezTo>
                <a:cubicBezTo>
                  <a:pt x="629" y="542"/>
                  <a:pt x="629" y="542"/>
                  <a:pt x="630" y="542"/>
                </a:cubicBezTo>
                <a:cubicBezTo>
                  <a:pt x="631" y="543"/>
                  <a:pt x="631" y="543"/>
                  <a:pt x="632" y="543"/>
                </a:cubicBezTo>
                <a:cubicBezTo>
                  <a:pt x="633" y="543"/>
                  <a:pt x="633" y="543"/>
                  <a:pt x="634" y="543"/>
                </a:cubicBezTo>
                <a:cubicBezTo>
                  <a:pt x="634" y="543"/>
                  <a:pt x="635" y="543"/>
                  <a:pt x="636" y="544"/>
                </a:cubicBezTo>
                <a:cubicBezTo>
                  <a:pt x="636" y="544"/>
                  <a:pt x="637" y="544"/>
                  <a:pt x="637" y="544"/>
                </a:cubicBezTo>
                <a:cubicBezTo>
                  <a:pt x="638" y="544"/>
                  <a:pt x="639" y="544"/>
                  <a:pt x="641" y="544"/>
                </a:cubicBezTo>
                <a:cubicBezTo>
                  <a:pt x="641" y="544"/>
                  <a:pt x="641" y="544"/>
                  <a:pt x="642" y="544"/>
                </a:cubicBezTo>
                <a:cubicBezTo>
                  <a:pt x="643" y="544"/>
                  <a:pt x="643" y="545"/>
                  <a:pt x="644" y="545"/>
                </a:cubicBezTo>
                <a:cubicBezTo>
                  <a:pt x="644" y="545"/>
                  <a:pt x="645" y="545"/>
                  <a:pt x="645" y="545"/>
                </a:cubicBezTo>
                <a:cubicBezTo>
                  <a:pt x="646" y="545"/>
                  <a:pt x="647" y="545"/>
                  <a:pt x="647" y="545"/>
                </a:cubicBezTo>
                <a:cubicBezTo>
                  <a:pt x="648" y="545"/>
                  <a:pt x="648" y="545"/>
                  <a:pt x="649" y="545"/>
                </a:cubicBezTo>
                <a:cubicBezTo>
                  <a:pt x="650" y="545"/>
                  <a:pt x="651" y="545"/>
                  <a:pt x="651" y="545"/>
                </a:cubicBezTo>
                <a:cubicBezTo>
                  <a:pt x="652" y="545"/>
                  <a:pt x="653" y="545"/>
                  <a:pt x="653" y="545"/>
                </a:cubicBezTo>
                <a:cubicBezTo>
                  <a:pt x="654" y="545"/>
                  <a:pt x="654" y="545"/>
                  <a:pt x="655" y="545"/>
                </a:cubicBezTo>
                <a:cubicBezTo>
                  <a:pt x="655" y="545"/>
                  <a:pt x="656" y="544"/>
                  <a:pt x="657" y="544"/>
                </a:cubicBezTo>
                <a:cubicBezTo>
                  <a:pt x="657" y="544"/>
                  <a:pt x="658" y="544"/>
                  <a:pt x="658" y="544"/>
                </a:cubicBezTo>
                <a:cubicBezTo>
                  <a:pt x="658" y="544"/>
                  <a:pt x="659" y="544"/>
                  <a:pt x="659" y="544"/>
                </a:cubicBezTo>
                <a:cubicBezTo>
                  <a:pt x="661" y="545"/>
                  <a:pt x="663" y="545"/>
                  <a:pt x="665" y="546"/>
                </a:cubicBezTo>
                <a:cubicBezTo>
                  <a:pt x="666" y="546"/>
                  <a:pt x="667" y="547"/>
                  <a:pt x="668" y="547"/>
                </a:cubicBezTo>
                <a:cubicBezTo>
                  <a:pt x="672" y="548"/>
                  <a:pt x="677" y="549"/>
                  <a:pt x="682" y="550"/>
                </a:cubicBezTo>
                <a:cubicBezTo>
                  <a:pt x="690" y="551"/>
                  <a:pt x="698" y="551"/>
                  <a:pt x="707" y="550"/>
                </a:cubicBezTo>
                <a:cubicBezTo>
                  <a:pt x="707" y="550"/>
                  <a:pt x="707" y="550"/>
                  <a:pt x="707" y="550"/>
                </a:cubicBezTo>
                <a:cubicBezTo>
                  <a:pt x="708" y="550"/>
                  <a:pt x="710" y="550"/>
                  <a:pt x="711" y="550"/>
                </a:cubicBezTo>
                <a:cubicBezTo>
                  <a:pt x="711" y="549"/>
                  <a:pt x="712" y="549"/>
                  <a:pt x="712" y="549"/>
                </a:cubicBezTo>
                <a:cubicBezTo>
                  <a:pt x="713" y="549"/>
                  <a:pt x="714" y="549"/>
                  <a:pt x="715" y="549"/>
                </a:cubicBezTo>
                <a:cubicBezTo>
                  <a:pt x="715" y="549"/>
                  <a:pt x="715" y="549"/>
                  <a:pt x="716" y="549"/>
                </a:cubicBezTo>
                <a:cubicBezTo>
                  <a:pt x="717" y="548"/>
                  <a:pt x="717" y="548"/>
                  <a:pt x="718" y="548"/>
                </a:cubicBezTo>
                <a:cubicBezTo>
                  <a:pt x="719" y="548"/>
                  <a:pt x="719" y="548"/>
                  <a:pt x="720" y="548"/>
                </a:cubicBezTo>
                <a:cubicBezTo>
                  <a:pt x="720" y="547"/>
                  <a:pt x="721" y="547"/>
                  <a:pt x="722" y="547"/>
                </a:cubicBezTo>
                <a:cubicBezTo>
                  <a:pt x="722" y="547"/>
                  <a:pt x="723" y="547"/>
                  <a:pt x="723" y="547"/>
                </a:cubicBezTo>
                <a:cubicBezTo>
                  <a:pt x="724" y="546"/>
                  <a:pt x="725" y="546"/>
                  <a:pt x="725" y="546"/>
                </a:cubicBezTo>
                <a:cubicBezTo>
                  <a:pt x="726" y="546"/>
                  <a:pt x="726" y="545"/>
                  <a:pt x="726" y="545"/>
                </a:cubicBezTo>
                <a:cubicBezTo>
                  <a:pt x="727" y="545"/>
                  <a:pt x="728" y="545"/>
                  <a:pt x="729" y="544"/>
                </a:cubicBezTo>
                <a:cubicBezTo>
                  <a:pt x="729" y="544"/>
                  <a:pt x="729" y="544"/>
                  <a:pt x="730" y="544"/>
                </a:cubicBezTo>
                <a:cubicBezTo>
                  <a:pt x="731" y="543"/>
                  <a:pt x="731" y="543"/>
                  <a:pt x="732" y="543"/>
                </a:cubicBezTo>
                <a:cubicBezTo>
                  <a:pt x="733" y="543"/>
                  <a:pt x="733" y="542"/>
                  <a:pt x="733" y="542"/>
                </a:cubicBezTo>
                <a:cubicBezTo>
                  <a:pt x="789" y="513"/>
                  <a:pt x="804" y="411"/>
                  <a:pt x="768" y="341"/>
                </a:cubicBezTo>
                <a:cubicBezTo>
                  <a:pt x="764" y="332"/>
                  <a:pt x="757" y="321"/>
                  <a:pt x="749" y="312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6152401" y="4576204"/>
            <a:ext cx="2187896" cy="1788418"/>
            <a:chOff x="836613" y="8345488"/>
            <a:chExt cx="3573463" cy="2921000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1538288" y="8345488"/>
              <a:ext cx="2871788" cy="2921000"/>
            </a:xfrm>
            <a:custGeom>
              <a:avLst/>
              <a:gdLst>
                <a:gd name="T0" fmla="*/ 601 w 676"/>
                <a:gd name="T1" fmla="*/ 571 h 687"/>
                <a:gd name="T2" fmla="*/ 638 w 676"/>
                <a:gd name="T3" fmla="*/ 586 h 687"/>
                <a:gd name="T4" fmla="*/ 649 w 676"/>
                <a:gd name="T5" fmla="*/ 537 h 687"/>
                <a:gd name="T6" fmla="*/ 595 w 676"/>
                <a:gd name="T7" fmla="*/ 435 h 687"/>
                <a:gd name="T8" fmla="*/ 563 w 676"/>
                <a:gd name="T9" fmla="*/ 351 h 687"/>
                <a:gd name="T10" fmla="*/ 550 w 676"/>
                <a:gd name="T11" fmla="*/ 266 h 687"/>
                <a:gd name="T12" fmla="*/ 588 w 676"/>
                <a:gd name="T13" fmla="*/ 216 h 687"/>
                <a:gd name="T14" fmla="*/ 594 w 676"/>
                <a:gd name="T15" fmla="*/ 303 h 687"/>
                <a:gd name="T16" fmla="*/ 601 w 676"/>
                <a:gd name="T17" fmla="*/ 288 h 687"/>
                <a:gd name="T18" fmla="*/ 608 w 676"/>
                <a:gd name="T19" fmla="*/ 247 h 687"/>
                <a:gd name="T20" fmla="*/ 610 w 676"/>
                <a:gd name="T21" fmla="*/ 277 h 687"/>
                <a:gd name="T22" fmla="*/ 659 w 676"/>
                <a:gd name="T23" fmla="*/ 201 h 687"/>
                <a:gd name="T24" fmla="*/ 642 w 676"/>
                <a:gd name="T25" fmla="*/ 133 h 687"/>
                <a:gd name="T26" fmla="*/ 567 w 676"/>
                <a:gd name="T27" fmla="*/ 148 h 687"/>
                <a:gd name="T28" fmla="*/ 505 w 676"/>
                <a:gd name="T29" fmla="*/ 152 h 687"/>
                <a:gd name="T30" fmla="*/ 512 w 676"/>
                <a:gd name="T31" fmla="*/ 123 h 687"/>
                <a:gd name="T32" fmla="*/ 499 w 676"/>
                <a:gd name="T33" fmla="*/ 82 h 687"/>
                <a:gd name="T34" fmla="*/ 499 w 676"/>
                <a:gd name="T35" fmla="*/ 59 h 687"/>
                <a:gd name="T36" fmla="*/ 480 w 676"/>
                <a:gd name="T37" fmla="*/ 14 h 687"/>
                <a:gd name="T38" fmla="*/ 376 w 676"/>
                <a:gd name="T39" fmla="*/ 57 h 687"/>
                <a:gd name="T40" fmla="*/ 379 w 676"/>
                <a:gd name="T41" fmla="*/ 106 h 687"/>
                <a:gd name="T42" fmla="*/ 380 w 676"/>
                <a:gd name="T43" fmla="*/ 160 h 687"/>
                <a:gd name="T44" fmla="*/ 335 w 676"/>
                <a:gd name="T45" fmla="*/ 175 h 687"/>
                <a:gd name="T46" fmla="*/ 269 w 676"/>
                <a:gd name="T47" fmla="*/ 178 h 687"/>
                <a:gd name="T48" fmla="*/ 188 w 676"/>
                <a:gd name="T49" fmla="*/ 176 h 687"/>
                <a:gd name="T50" fmla="*/ 172 w 676"/>
                <a:gd name="T51" fmla="*/ 200 h 687"/>
                <a:gd name="T52" fmla="*/ 132 w 676"/>
                <a:gd name="T53" fmla="*/ 211 h 687"/>
                <a:gd name="T54" fmla="*/ 106 w 676"/>
                <a:gd name="T55" fmla="*/ 242 h 687"/>
                <a:gd name="T56" fmla="*/ 82 w 676"/>
                <a:gd name="T57" fmla="*/ 242 h 687"/>
                <a:gd name="T58" fmla="*/ 3 w 676"/>
                <a:gd name="T59" fmla="*/ 336 h 687"/>
                <a:gd name="T60" fmla="*/ 68 w 676"/>
                <a:gd name="T61" fmla="*/ 419 h 687"/>
                <a:gd name="T62" fmla="*/ 141 w 676"/>
                <a:gd name="T63" fmla="*/ 388 h 687"/>
                <a:gd name="T64" fmla="*/ 186 w 676"/>
                <a:gd name="T65" fmla="*/ 344 h 687"/>
                <a:gd name="T66" fmla="*/ 205 w 676"/>
                <a:gd name="T67" fmla="*/ 286 h 687"/>
                <a:gd name="T68" fmla="*/ 273 w 676"/>
                <a:gd name="T69" fmla="*/ 288 h 687"/>
                <a:gd name="T70" fmla="*/ 228 w 676"/>
                <a:gd name="T71" fmla="*/ 327 h 687"/>
                <a:gd name="T72" fmla="*/ 295 w 676"/>
                <a:gd name="T73" fmla="*/ 304 h 687"/>
                <a:gd name="T74" fmla="*/ 322 w 676"/>
                <a:gd name="T75" fmla="*/ 323 h 687"/>
                <a:gd name="T76" fmla="*/ 356 w 676"/>
                <a:gd name="T77" fmla="*/ 337 h 687"/>
                <a:gd name="T78" fmla="*/ 356 w 676"/>
                <a:gd name="T79" fmla="*/ 362 h 687"/>
                <a:gd name="T80" fmla="*/ 383 w 676"/>
                <a:gd name="T81" fmla="*/ 403 h 687"/>
                <a:gd name="T82" fmla="*/ 363 w 676"/>
                <a:gd name="T83" fmla="*/ 456 h 687"/>
                <a:gd name="T84" fmla="*/ 328 w 676"/>
                <a:gd name="T85" fmla="*/ 507 h 687"/>
                <a:gd name="T86" fmla="*/ 354 w 676"/>
                <a:gd name="T87" fmla="*/ 538 h 687"/>
                <a:gd name="T88" fmla="*/ 268 w 676"/>
                <a:gd name="T89" fmla="*/ 588 h 687"/>
                <a:gd name="T90" fmla="*/ 353 w 676"/>
                <a:gd name="T91" fmla="*/ 675 h 687"/>
                <a:gd name="T92" fmla="*/ 352 w 676"/>
                <a:gd name="T93" fmla="*/ 589 h 687"/>
                <a:gd name="T94" fmla="*/ 397 w 676"/>
                <a:gd name="T95" fmla="*/ 591 h 687"/>
                <a:gd name="T96" fmla="*/ 495 w 676"/>
                <a:gd name="T97" fmla="*/ 526 h 687"/>
                <a:gd name="T98" fmla="*/ 549 w 676"/>
                <a:gd name="T99" fmla="*/ 544 h 687"/>
                <a:gd name="T100" fmla="*/ 562 w 676"/>
                <a:gd name="T101" fmla="*/ 658 h 687"/>
                <a:gd name="T102" fmla="*/ 668 w 676"/>
                <a:gd name="T103" fmla="*/ 670 h 687"/>
                <a:gd name="T104" fmla="*/ 128 w 676"/>
                <a:gd name="T105" fmla="*/ 257 h 687"/>
                <a:gd name="T106" fmla="*/ 148 w 676"/>
                <a:gd name="T107" fmla="*/ 211 h 687"/>
                <a:gd name="T108" fmla="*/ 190 w 676"/>
                <a:gd name="T109" fmla="*/ 282 h 687"/>
                <a:gd name="T110" fmla="*/ 164 w 676"/>
                <a:gd name="T111" fmla="*/ 303 h 687"/>
                <a:gd name="T112" fmla="*/ 194 w 676"/>
                <a:gd name="T113" fmla="*/ 268 h 687"/>
                <a:gd name="T114" fmla="*/ 216 w 676"/>
                <a:gd name="T115" fmla="*/ 26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6" h="687">
                  <a:moveTo>
                    <a:pt x="666" y="651"/>
                  </a:moveTo>
                  <a:cubicBezTo>
                    <a:pt x="657" y="646"/>
                    <a:pt x="647" y="642"/>
                    <a:pt x="637" y="637"/>
                  </a:cubicBezTo>
                  <a:cubicBezTo>
                    <a:pt x="629" y="632"/>
                    <a:pt x="623" y="622"/>
                    <a:pt x="616" y="615"/>
                  </a:cubicBezTo>
                  <a:cubicBezTo>
                    <a:pt x="613" y="611"/>
                    <a:pt x="609" y="608"/>
                    <a:pt x="606" y="603"/>
                  </a:cubicBezTo>
                  <a:cubicBezTo>
                    <a:pt x="604" y="600"/>
                    <a:pt x="603" y="595"/>
                    <a:pt x="602" y="591"/>
                  </a:cubicBezTo>
                  <a:cubicBezTo>
                    <a:pt x="600" y="585"/>
                    <a:pt x="601" y="577"/>
                    <a:pt x="601" y="571"/>
                  </a:cubicBezTo>
                  <a:cubicBezTo>
                    <a:pt x="602" y="564"/>
                    <a:pt x="602" y="557"/>
                    <a:pt x="603" y="550"/>
                  </a:cubicBezTo>
                  <a:cubicBezTo>
                    <a:pt x="607" y="553"/>
                    <a:pt x="611" y="557"/>
                    <a:pt x="615" y="560"/>
                  </a:cubicBezTo>
                  <a:cubicBezTo>
                    <a:pt x="617" y="562"/>
                    <a:pt x="620" y="563"/>
                    <a:pt x="622" y="565"/>
                  </a:cubicBezTo>
                  <a:cubicBezTo>
                    <a:pt x="625" y="567"/>
                    <a:pt x="626" y="567"/>
                    <a:pt x="628" y="570"/>
                  </a:cubicBezTo>
                  <a:cubicBezTo>
                    <a:pt x="631" y="572"/>
                    <a:pt x="632" y="576"/>
                    <a:pt x="634" y="579"/>
                  </a:cubicBezTo>
                  <a:cubicBezTo>
                    <a:pt x="635" y="581"/>
                    <a:pt x="635" y="586"/>
                    <a:pt x="638" y="586"/>
                  </a:cubicBezTo>
                  <a:cubicBezTo>
                    <a:pt x="642" y="582"/>
                    <a:pt x="642" y="570"/>
                    <a:pt x="641" y="565"/>
                  </a:cubicBezTo>
                  <a:cubicBezTo>
                    <a:pt x="640" y="560"/>
                    <a:pt x="640" y="551"/>
                    <a:pt x="637" y="548"/>
                  </a:cubicBezTo>
                  <a:cubicBezTo>
                    <a:pt x="639" y="552"/>
                    <a:pt x="643" y="555"/>
                    <a:pt x="647" y="557"/>
                  </a:cubicBezTo>
                  <a:cubicBezTo>
                    <a:pt x="650" y="559"/>
                    <a:pt x="654" y="563"/>
                    <a:pt x="658" y="562"/>
                  </a:cubicBezTo>
                  <a:cubicBezTo>
                    <a:pt x="658" y="558"/>
                    <a:pt x="655" y="553"/>
                    <a:pt x="654" y="549"/>
                  </a:cubicBezTo>
                  <a:cubicBezTo>
                    <a:pt x="652" y="545"/>
                    <a:pt x="650" y="541"/>
                    <a:pt x="649" y="537"/>
                  </a:cubicBezTo>
                  <a:cubicBezTo>
                    <a:pt x="645" y="528"/>
                    <a:pt x="642" y="519"/>
                    <a:pt x="641" y="510"/>
                  </a:cubicBezTo>
                  <a:cubicBezTo>
                    <a:pt x="640" y="502"/>
                    <a:pt x="642" y="495"/>
                    <a:pt x="642" y="488"/>
                  </a:cubicBezTo>
                  <a:cubicBezTo>
                    <a:pt x="642" y="482"/>
                    <a:pt x="643" y="472"/>
                    <a:pt x="639" y="468"/>
                  </a:cubicBezTo>
                  <a:cubicBezTo>
                    <a:pt x="634" y="464"/>
                    <a:pt x="627" y="461"/>
                    <a:pt x="622" y="457"/>
                  </a:cubicBezTo>
                  <a:cubicBezTo>
                    <a:pt x="618" y="454"/>
                    <a:pt x="616" y="449"/>
                    <a:pt x="611" y="446"/>
                  </a:cubicBezTo>
                  <a:cubicBezTo>
                    <a:pt x="606" y="441"/>
                    <a:pt x="601" y="439"/>
                    <a:pt x="595" y="435"/>
                  </a:cubicBezTo>
                  <a:cubicBezTo>
                    <a:pt x="589" y="432"/>
                    <a:pt x="585" y="426"/>
                    <a:pt x="582" y="421"/>
                  </a:cubicBezTo>
                  <a:cubicBezTo>
                    <a:pt x="578" y="414"/>
                    <a:pt x="574" y="408"/>
                    <a:pt x="571" y="401"/>
                  </a:cubicBezTo>
                  <a:cubicBezTo>
                    <a:pt x="568" y="397"/>
                    <a:pt x="565" y="392"/>
                    <a:pt x="563" y="388"/>
                  </a:cubicBezTo>
                  <a:cubicBezTo>
                    <a:pt x="561" y="384"/>
                    <a:pt x="561" y="379"/>
                    <a:pt x="561" y="375"/>
                  </a:cubicBezTo>
                  <a:cubicBezTo>
                    <a:pt x="560" y="370"/>
                    <a:pt x="562" y="366"/>
                    <a:pt x="563" y="362"/>
                  </a:cubicBezTo>
                  <a:cubicBezTo>
                    <a:pt x="563" y="358"/>
                    <a:pt x="562" y="354"/>
                    <a:pt x="563" y="351"/>
                  </a:cubicBezTo>
                  <a:cubicBezTo>
                    <a:pt x="563" y="347"/>
                    <a:pt x="562" y="343"/>
                    <a:pt x="562" y="339"/>
                  </a:cubicBezTo>
                  <a:cubicBezTo>
                    <a:pt x="560" y="327"/>
                    <a:pt x="560" y="316"/>
                    <a:pt x="557" y="304"/>
                  </a:cubicBezTo>
                  <a:cubicBezTo>
                    <a:pt x="556" y="300"/>
                    <a:pt x="555" y="296"/>
                    <a:pt x="554" y="291"/>
                  </a:cubicBezTo>
                  <a:cubicBezTo>
                    <a:pt x="552" y="288"/>
                    <a:pt x="551" y="285"/>
                    <a:pt x="549" y="282"/>
                  </a:cubicBezTo>
                  <a:cubicBezTo>
                    <a:pt x="548" y="279"/>
                    <a:pt x="547" y="274"/>
                    <a:pt x="547" y="271"/>
                  </a:cubicBezTo>
                  <a:cubicBezTo>
                    <a:pt x="548" y="269"/>
                    <a:pt x="549" y="268"/>
                    <a:pt x="550" y="266"/>
                  </a:cubicBezTo>
                  <a:cubicBezTo>
                    <a:pt x="554" y="270"/>
                    <a:pt x="557" y="271"/>
                    <a:pt x="560" y="265"/>
                  </a:cubicBezTo>
                  <a:cubicBezTo>
                    <a:pt x="562" y="260"/>
                    <a:pt x="565" y="255"/>
                    <a:pt x="567" y="250"/>
                  </a:cubicBezTo>
                  <a:cubicBezTo>
                    <a:pt x="568" y="248"/>
                    <a:pt x="569" y="240"/>
                    <a:pt x="571" y="240"/>
                  </a:cubicBezTo>
                  <a:cubicBezTo>
                    <a:pt x="573" y="239"/>
                    <a:pt x="573" y="242"/>
                    <a:pt x="574" y="242"/>
                  </a:cubicBezTo>
                  <a:cubicBezTo>
                    <a:pt x="576" y="242"/>
                    <a:pt x="576" y="239"/>
                    <a:pt x="577" y="238"/>
                  </a:cubicBezTo>
                  <a:cubicBezTo>
                    <a:pt x="580" y="230"/>
                    <a:pt x="582" y="220"/>
                    <a:pt x="588" y="216"/>
                  </a:cubicBezTo>
                  <a:cubicBezTo>
                    <a:pt x="592" y="221"/>
                    <a:pt x="578" y="240"/>
                    <a:pt x="591" y="239"/>
                  </a:cubicBezTo>
                  <a:cubicBezTo>
                    <a:pt x="592" y="243"/>
                    <a:pt x="592" y="250"/>
                    <a:pt x="592" y="254"/>
                  </a:cubicBezTo>
                  <a:cubicBezTo>
                    <a:pt x="591" y="260"/>
                    <a:pt x="591" y="265"/>
                    <a:pt x="590" y="271"/>
                  </a:cubicBezTo>
                  <a:cubicBezTo>
                    <a:pt x="590" y="278"/>
                    <a:pt x="591" y="284"/>
                    <a:pt x="589" y="290"/>
                  </a:cubicBezTo>
                  <a:cubicBezTo>
                    <a:pt x="588" y="293"/>
                    <a:pt x="585" y="296"/>
                    <a:pt x="587" y="299"/>
                  </a:cubicBezTo>
                  <a:cubicBezTo>
                    <a:pt x="589" y="302"/>
                    <a:pt x="592" y="300"/>
                    <a:pt x="594" y="303"/>
                  </a:cubicBezTo>
                  <a:cubicBezTo>
                    <a:pt x="596" y="306"/>
                    <a:pt x="596" y="309"/>
                    <a:pt x="596" y="313"/>
                  </a:cubicBezTo>
                  <a:cubicBezTo>
                    <a:pt x="597" y="314"/>
                    <a:pt x="597" y="316"/>
                    <a:pt x="597" y="318"/>
                  </a:cubicBezTo>
                  <a:cubicBezTo>
                    <a:pt x="597" y="320"/>
                    <a:pt x="596" y="321"/>
                    <a:pt x="596" y="323"/>
                  </a:cubicBezTo>
                  <a:cubicBezTo>
                    <a:pt x="599" y="322"/>
                    <a:pt x="604" y="317"/>
                    <a:pt x="604" y="314"/>
                  </a:cubicBezTo>
                  <a:cubicBezTo>
                    <a:pt x="605" y="310"/>
                    <a:pt x="603" y="303"/>
                    <a:pt x="603" y="299"/>
                  </a:cubicBezTo>
                  <a:cubicBezTo>
                    <a:pt x="603" y="295"/>
                    <a:pt x="603" y="291"/>
                    <a:pt x="601" y="288"/>
                  </a:cubicBezTo>
                  <a:cubicBezTo>
                    <a:pt x="600" y="286"/>
                    <a:pt x="599" y="286"/>
                    <a:pt x="598" y="284"/>
                  </a:cubicBezTo>
                  <a:cubicBezTo>
                    <a:pt x="598" y="282"/>
                    <a:pt x="598" y="279"/>
                    <a:pt x="598" y="277"/>
                  </a:cubicBezTo>
                  <a:cubicBezTo>
                    <a:pt x="598" y="275"/>
                    <a:pt x="598" y="273"/>
                    <a:pt x="598" y="271"/>
                  </a:cubicBezTo>
                  <a:cubicBezTo>
                    <a:pt x="599" y="269"/>
                    <a:pt x="598" y="266"/>
                    <a:pt x="598" y="264"/>
                  </a:cubicBezTo>
                  <a:cubicBezTo>
                    <a:pt x="598" y="259"/>
                    <a:pt x="599" y="252"/>
                    <a:pt x="603" y="249"/>
                  </a:cubicBezTo>
                  <a:cubicBezTo>
                    <a:pt x="604" y="248"/>
                    <a:pt x="606" y="248"/>
                    <a:pt x="608" y="247"/>
                  </a:cubicBezTo>
                  <a:cubicBezTo>
                    <a:pt x="611" y="246"/>
                    <a:pt x="613" y="244"/>
                    <a:pt x="615" y="241"/>
                  </a:cubicBezTo>
                  <a:cubicBezTo>
                    <a:pt x="618" y="238"/>
                    <a:pt x="620" y="234"/>
                    <a:pt x="622" y="229"/>
                  </a:cubicBezTo>
                  <a:cubicBezTo>
                    <a:pt x="623" y="227"/>
                    <a:pt x="625" y="225"/>
                    <a:pt x="625" y="223"/>
                  </a:cubicBezTo>
                  <a:cubicBezTo>
                    <a:pt x="625" y="234"/>
                    <a:pt x="622" y="243"/>
                    <a:pt x="620" y="254"/>
                  </a:cubicBezTo>
                  <a:cubicBezTo>
                    <a:pt x="619" y="260"/>
                    <a:pt x="617" y="265"/>
                    <a:pt x="614" y="270"/>
                  </a:cubicBezTo>
                  <a:cubicBezTo>
                    <a:pt x="613" y="272"/>
                    <a:pt x="612" y="275"/>
                    <a:pt x="610" y="277"/>
                  </a:cubicBezTo>
                  <a:cubicBezTo>
                    <a:pt x="612" y="276"/>
                    <a:pt x="614" y="275"/>
                    <a:pt x="616" y="274"/>
                  </a:cubicBezTo>
                  <a:cubicBezTo>
                    <a:pt x="619" y="272"/>
                    <a:pt x="622" y="269"/>
                    <a:pt x="625" y="266"/>
                  </a:cubicBezTo>
                  <a:cubicBezTo>
                    <a:pt x="632" y="259"/>
                    <a:pt x="638" y="250"/>
                    <a:pt x="642" y="240"/>
                  </a:cubicBezTo>
                  <a:cubicBezTo>
                    <a:pt x="644" y="236"/>
                    <a:pt x="646" y="232"/>
                    <a:pt x="647" y="228"/>
                  </a:cubicBezTo>
                  <a:cubicBezTo>
                    <a:pt x="649" y="224"/>
                    <a:pt x="649" y="221"/>
                    <a:pt x="651" y="218"/>
                  </a:cubicBezTo>
                  <a:cubicBezTo>
                    <a:pt x="654" y="212"/>
                    <a:pt x="655" y="206"/>
                    <a:pt x="659" y="201"/>
                  </a:cubicBezTo>
                  <a:cubicBezTo>
                    <a:pt x="662" y="195"/>
                    <a:pt x="668" y="191"/>
                    <a:pt x="672" y="186"/>
                  </a:cubicBezTo>
                  <a:cubicBezTo>
                    <a:pt x="676" y="180"/>
                    <a:pt x="676" y="172"/>
                    <a:pt x="674" y="165"/>
                  </a:cubicBezTo>
                  <a:cubicBezTo>
                    <a:pt x="673" y="158"/>
                    <a:pt x="672" y="150"/>
                    <a:pt x="671" y="143"/>
                  </a:cubicBezTo>
                  <a:cubicBezTo>
                    <a:pt x="670" y="140"/>
                    <a:pt x="669" y="136"/>
                    <a:pt x="666" y="134"/>
                  </a:cubicBezTo>
                  <a:cubicBezTo>
                    <a:pt x="663" y="132"/>
                    <a:pt x="658" y="131"/>
                    <a:pt x="655" y="131"/>
                  </a:cubicBezTo>
                  <a:cubicBezTo>
                    <a:pt x="651" y="131"/>
                    <a:pt x="646" y="133"/>
                    <a:pt x="642" y="133"/>
                  </a:cubicBezTo>
                  <a:cubicBezTo>
                    <a:pt x="639" y="133"/>
                    <a:pt x="636" y="132"/>
                    <a:pt x="632" y="132"/>
                  </a:cubicBezTo>
                  <a:cubicBezTo>
                    <a:pt x="621" y="133"/>
                    <a:pt x="608" y="132"/>
                    <a:pt x="599" y="139"/>
                  </a:cubicBezTo>
                  <a:cubicBezTo>
                    <a:pt x="596" y="141"/>
                    <a:pt x="594" y="144"/>
                    <a:pt x="591" y="145"/>
                  </a:cubicBezTo>
                  <a:cubicBezTo>
                    <a:pt x="590" y="145"/>
                    <a:pt x="588" y="146"/>
                    <a:pt x="587" y="146"/>
                  </a:cubicBezTo>
                  <a:cubicBezTo>
                    <a:pt x="585" y="145"/>
                    <a:pt x="585" y="145"/>
                    <a:pt x="583" y="144"/>
                  </a:cubicBezTo>
                  <a:cubicBezTo>
                    <a:pt x="578" y="144"/>
                    <a:pt x="571" y="146"/>
                    <a:pt x="567" y="148"/>
                  </a:cubicBezTo>
                  <a:cubicBezTo>
                    <a:pt x="562" y="150"/>
                    <a:pt x="557" y="154"/>
                    <a:pt x="552" y="156"/>
                  </a:cubicBezTo>
                  <a:cubicBezTo>
                    <a:pt x="550" y="157"/>
                    <a:pt x="548" y="159"/>
                    <a:pt x="545" y="160"/>
                  </a:cubicBezTo>
                  <a:cubicBezTo>
                    <a:pt x="543" y="161"/>
                    <a:pt x="540" y="161"/>
                    <a:pt x="537" y="161"/>
                  </a:cubicBezTo>
                  <a:cubicBezTo>
                    <a:pt x="532" y="161"/>
                    <a:pt x="527" y="162"/>
                    <a:pt x="521" y="163"/>
                  </a:cubicBezTo>
                  <a:cubicBezTo>
                    <a:pt x="520" y="162"/>
                    <a:pt x="519" y="162"/>
                    <a:pt x="518" y="162"/>
                  </a:cubicBezTo>
                  <a:cubicBezTo>
                    <a:pt x="513" y="161"/>
                    <a:pt x="507" y="158"/>
                    <a:pt x="505" y="152"/>
                  </a:cubicBezTo>
                  <a:cubicBezTo>
                    <a:pt x="504" y="151"/>
                    <a:pt x="504" y="149"/>
                    <a:pt x="504" y="148"/>
                  </a:cubicBezTo>
                  <a:cubicBezTo>
                    <a:pt x="504" y="146"/>
                    <a:pt x="503" y="145"/>
                    <a:pt x="503" y="144"/>
                  </a:cubicBezTo>
                  <a:cubicBezTo>
                    <a:pt x="502" y="143"/>
                    <a:pt x="502" y="143"/>
                    <a:pt x="502" y="142"/>
                  </a:cubicBezTo>
                  <a:cubicBezTo>
                    <a:pt x="503" y="140"/>
                    <a:pt x="504" y="139"/>
                    <a:pt x="505" y="137"/>
                  </a:cubicBezTo>
                  <a:cubicBezTo>
                    <a:pt x="507" y="133"/>
                    <a:pt x="509" y="130"/>
                    <a:pt x="510" y="127"/>
                  </a:cubicBezTo>
                  <a:cubicBezTo>
                    <a:pt x="510" y="126"/>
                    <a:pt x="511" y="124"/>
                    <a:pt x="512" y="123"/>
                  </a:cubicBezTo>
                  <a:cubicBezTo>
                    <a:pt x="512" y="120"/>
                    <a:pt x="511" y="117"/>
                    <a:pt x="511" y="115"/>
                  </a:cubicBezTo>
                  <a:cubicBezTo>
                    <a:pt x="511" y="113"/>
                    <a:pt x="511" y="110"/>
                    <a:pt x="510" y="108"/>
                  </a:cubicBezTo>
                  <a:cubicBezTo>
                    <a:pt x="510" y="107"/>
                    <a:pt x="508" y="106"/>
                    <a:pt x="508" y="104"/>
                  </a:cubicBezTo>
                  <a:cubicBezTo>
                    <a:pt x="507" y="102"/>
                    <a:pt x="507" y="101"/>
                    <a:pt x="506" y="99"/>
                  </a:cubicBezTo>
                  <a:cubicBezTo>
                    <a:pt x="504" y="97"/>
                    <a:pt x="504" y="96"/>
                    <a:pt x="503" y="94"/>
                  </a:cubicBezTo>
                  <a:cubicBezTo>
                    <a:pt x="502" y="90"/>
                    <a:pt x="500" y="86"/>
                    <a:pt x="499" y="82"/>
                  </a:cubicBezTo>
                  <a:cubicBezTo>
                    <a:pt x="499" y="79"/>
                    <a:pt x="498" y="75"/>
                    <a:pt x="498" y="71"/>
                  </a:cubicBezTo>
                  <a:cubicBezTo>
                    <a:pt x="498" y="70"/>
                    <a:pt x="498" y="68"/>
                    <a:pt x="498" y="66"/>
                  </a:cubicBezTo>
                  <a:cubicBezTo>
                    <a:pt x="498" y="66"/>
                    <a:pt x="499" y="65"/>
                    <a:pt x="499" y="64"/>
                  </a:cubicBezTo>
                  <a:cubicBezTo>
                    <a:pt x="499" y="64"/>
                    <a:pt x="499" y="64"/>
                    <a:pt x="499" y="63"/>
                  </a:cubicBezTo>
                  <a:cubicBezTo>
                    <a:pt x="499" y="62"/>
                    <a:pt x="499" y="61"/>
                    <a:pt x="499" y="60"/>
                  </a:cubicBezTo>
                  <a:cubicBezTo>
                    <a:pt x="499" y="60"/>
                    <a:pt x="499" y="59"/>
                    <a:pt x="499" y="59"/>
                  </a:cubicBezTo>
                  <a:cubicBezTo>
                    <a:pt x="499" y="59"/>
                    <a:pt x="499" y="58"/>
                    <a:pt x="499" y="58"/>
                  </a:cubicBezTo>
                  <a:cubicBezTo>
                    <a:pt x="500" y="57"/>
                    <a:pt x="500" y="55"/>
                    <a:pt x="500" y="54"/>
                  </a:cubicBezTo>
                  <a:cubicBezTo>
                    <a:pt x="501" y="51"/>
                    <a:pt x="502" y="50"/>
                    <a:pt x="501" y="46"/>
                  </a:cubicBezTo>
                  <a:cubicBezTo>
                    <a:pt x="500" y="44"/>
                    <a:pt x="500" y="42"/>
                    <a:pt x="499" y="40"/>
                  </a:cubicBezTo>
                  <a:cubicBezTo>
                    <a:pt x="497" y="34"/>
                    <a:pt x="494" y="30"/>
                    <a:pt x="490" y="25"/>
                  </a:cubicBezTo>
                  <a:cubicBezTo>
                    <a:pt x="486" y="21"/>
                    <a:pt x="484" y="17"/>
                    <a:pt x="480" y="14"/>
                  </a:cubicBezTo>
                  <a:cubicBezTo>
                    <a:pt x="475" y="9"/>
                    <a:pt x="470" y="6"/>
                    <a:pt x="463" y="4"/>
                  </a:cubicBezTo>
                  <a:cubicBezTo>
                    <a:pt x="451" y="1"/>
                    <a:pt x="435" y="0"/>
                    <a:pt x="422" y="4"/>
                  </a:cubicBezTo>
                  <a:cubicBezTo>
                    <a:pt x="411" y="7"/>
                    <a:pt x="400" y="10"/>
                    <a:pt x="392" y="20"/>
                  </a:cubicBezTo>
                  <a:cubicBezTo>
                    <a:pt x="389" y="24"/>
                    <a:pt x="386" y="28"/>
                    <a:pt x="384" y="33"/>
                  </a:cubicBezTo>
                  <a:cubicBezTo>
                    <a:pt x="379" y="38"/>
                    <a:pt x="375" y="45"/>
                    <a:pt x="376" y="51"/>
                  </a:cubicBezTo>
                  <a:cubicBezTo>
                    <a:pt x="376" y="53"/>
                    <a:pt x="376" y="55"/>
                    <a:pt x="376" y="57"/>
                  </a:cubicBezTo>
                  <a:cubicBezTo>
                    <a:pt x="376" y="59"/>
                    <a:pt x="375" y="61"/>
                    <a:pt x="376" y="63"/>
                  </a:cubicBezTo>
                  <a:cubicBezTo>
                    <a:pt x="376" y="68"/>
                    <a:pt x="377" y="72"/>
                    <a:pt x="377" y="77"/>
                  </a:cubicBezTo>
                  <a:cubicBezTo>
                    <a:pt x="378" y="81"/>
                    <a:pt x="378" y="85"/>
                    <a:pt x="378" y="89"/>
                  </a:cubicBezTo>
                  <a:cubicBezTo>
                    <a:pt x="379" y="90"/>
                    <a:pt x="379" y="92"/>
                    <a:pt x="379" y="94"/>
                  </a:cubicBezTo>
                  <a:cubicBezTo>
                    <a:pt x="379" y="97"/>
                    <a:pt x="378" y="98"/>
                    <a:pt x="378" y="101"/>
                  </a:cubicBezTo>
                  <a:cubicBezTo>
                    <a:pt x="378" y="102"/>
                    <a:pt x="379" y="104"/>
                    <a:pt x="379" y="106"/>
                  </a:cubicBezTo>
                  <a:cubicBezTo>
                    <a:pt x="379" y="108"/>
                    <a:pt x="378" y="110"/>
                    <a:pt x="378" y="113"/>
                  </a:cubicBezTo>
                  <a:cubicBezTo>
                    <a:pt x="377" y="116"/>
                    <a:pt x="378" y="121"/>
                    <a:pt x="379" y="125"/>
                  </a:cubicBezTo>
                  <a:cubicBezTo>
                    <a:pt x="379" y="129"/>
                    <a:pt x="379" y="133"/>
                    <a:pt x="380" y="136"/>
                  </a:cubicBezTo>
                  <a:cubicBezTo>
                    <a:pt x="380" y="138"/>
                    <a:pt x="381" y="141"/>
                    <a:pt x="381" y="143"/>
                  </a:cubicBezTo>
                  <a:cubicBezTo>
                    <a:pt x="380" y="145"/>
                    <a:pt x="380" y="146"/>
                    <a:pt x="380" y="148"/>
                  </a:cubicBezTo>
                  <a:cubicBezTo>
                    <a:pt x="380" y="153"/>
                    <a:pt x="381" y="156"/>
                    <a:pt x="380" y="160"/>
                  </a:cubicBezTo>
                  <a:cubicBezTo>
                    <a:pt x="380" y="165"/>
                    <a:pt x="380" y="167"/>
                    <a:pt x="376" y="169"/>
                  </a:cubicBezTo>
                  <a:cubicBezTo>
                    <a:pt x="372" y="171"/>
                    <a:pt x="368" y="172"/>
                    <a:pt x="364" y="173"/>
                  </a:cubicBezTo>
                  <a:cubicBezTo>
                    <a:pt x="362" y="173"/>
                    <a:pt x="360" y="175"/>
                    <a:pt x="358" y="175"/>
                  </a:cubicBezTo>
                  <a:cubicBezTo>
                    <a:pt x="355" y="175"/>
                    <a:pt x="353" y="176"/>
                    <a:pt x="351" y="176"/>
                  </a:cubicBezTo>
                  <a:cubicBezTo>
                    <a:pt x="347" y="176"/>
                    <a:pt x="343" y="177"/>
                    <a:pt x="339" y="176"/>
                  </a:cubicBezTo>
                  <a:cubicBezTo>
                    <a:pt x="337" y="175"/>
                    <a:pt x="337" y="175"/>
                    <a:pt x="335" y="175"/>
                  </a:cubicBezTo>
                  <a:cubicBezTo>
                    <a:pt x="334" y="175"/>
                    <a:pt x="333" y="176"/>
                    <a:pt x="332" y="175"/>
                  </a:cubicBezTo>
                  <a:cubicBezTo>
                    <a:pt x="330" y="175"/>
                    <a:pt x="330" y="175"/>
                    <a:pt x="329" y="174"/>
                  </a:cubicBezTo>
                  <a:cubicBezTo>
                    <a:pt x="318" y="173"/>
                    <a:pt x="310" y="183"/>
                    <a:pt x="300" y="183"/>
                  </a:cubicBezTo>
                  <a:cubicBezTo>
                    <a:pt x="295" y="183"/>
                    <a:pt x="290" y="182"/>
                    <a:pt x="286" y="180"/>
                  </a:cubicBezTo>
                  <a:cubicBezTo>
                    <a:pt x="284" y="180"/>
                    <a:pt x="282" y="179"/>
                    <a:pt x="280" y="179"/>
                  </a:cubicBezTo>
                  <a:cubicBezTo>
                    <a:pt x="276" y="178"/>
                    <a:pt x="273" y="178"/>
                    <a:pt x="269" y="178"/>
                  </a:cubicBezTo>
                  <a:cubicBezTo>
                    <a:pt x="264" y="179"/>
                    <a:pt x="259" y="177"/>
                    <a:pt x="254" y="177"/>
                  </a:cubicBezTo>
                  <a:cubicBezTo>
                    <a:pt x="250" y="178"/>
                    <a:pt x="248" y="177"/>
                    <a:pt x="245" y="177"/>
                  </a:cubicBezTo>
                  <a:cubicBezTo>
                    <a:pt x="242" y="177"/>
                    <a:pt x="240" y="178"/>
                    <a:pt x="238" y="178"/>
                  </a:cubicBezTo>
                  <a:cubicBezTo>
                    <a:pt x="227" y="179"/>
                    <a:pt x="218" y="181"/>
                    <a:pt x="208" y="179"/>
                  </a:cubicBezTo>
                  <a:cubicBezTo>
                    <a:pt x="203" y="178"/>
                    <a:pt x="199" y="177"/>
                    <a:pt x="195" y="176"/>
                  </a:cubicBezTo>
                  <a:cubicBezTo>
                    <a:pt x="193" y="176"/>
                    <a:pt x="190" y="175"/>
                    <a:pt x="188" y="176"/>
                  </a:cubicBezTo>
                  <a:cubicBezTo>
                    <a:pt x="186" y="177"/>
                    <a:pt x="186" y="178"/>
                    <a:pt x="185" y="180"/>
                  </a:cubicBezTo>
                  <a:cubicBezTo>
                    <a:pt x="185" y="181"/>
                    <a:pt x="184" y="182"/>
                    <a:pt x="183" y="183"/>
                  </a:cubicBezTo>
                  <a:cubicBezTo>
                    <a:pt x="183" y="185"/>
                    <a:pt x="183" y="186"/>
                    <a:pt x="182" y="188"/>
                  </a:cubicBezTo>
                  <a:cubicBezTo>
                    <a:pt x="182" y="191"/>
                    <a:pt x="179" y="194"/>
                    <a:pt x="177" y="196"/>
                  </a:cubicBezTo>
                  <a:cubicBezTo>
                    <a:pt x="176" y="198"/>
                    <a:pt x="174" y="199"/>
                    <a:pt x="173" y="201"/>
                  </a:cubicBezTo>
                  <a:cubicBezTo>
                    <a:pt x="173" y="201"/>
                    <a:pt x="172" y="200"/>
                    <a:pt x="172" y="200"/>
                  </a:cubicBezTo>
                  <a:cubicBezTo>
                    <a:pt x="168" y="200"/>
                    <a:pt x="164" y="201"/>
                    <a:pt x="161" y="201"/>
                  </a:cubicBezTo>
                  <a:cubicBezTo>
                    <a:pt x="159" y="202"/>
                    <a:pt x="157" y="202"/>
                    <a:pt x="155" y="203"/>
                  </a:cubicBezTo>
                  <a:cubicBezTo>
                    <a:pt x="153" y="203"/>
                    <a:pt x="151" y="203"/>
                    <a:pt x="150" y="204"/>
                  </a:cubicBezTo>
                  <a:cubicBezTo>
                    <a:pt x="148" y="204"/>
                    <a:pt x="148" y="205"/>
                    <a:pt x="146" y="206"/>
                  </a:cubicBezTo>
                  <a:cubicBezTo>
                    <a:pt x="144" y="206"/>
                    <a:pt x="143" y="207"/>
                    <a:pt x="141" y="208"/>
                  </a:cubicBezTo>
                  <a:cubicBezTo>
                    <a:pt x="138" y="209"/>
                    <a:pt x="135" y="209"/>
                    <a:pt x="132" y="211"/>
                  </a:cubicBezTo>
                  <a:cubicBezTo>
                    <a:pt x="129" y="213"/>
                    <a:pt x="126" y="216"/>
                    <a:pt x="123" y="218"/>
                  </a:cubicBezTo>
                  <a:cubicBezTo>
                    <a:pt x="122" y="219"/>
                    <a:pt x="121" y="221"/>
                    <a:pt x="119" y="223"/>
                  </a:cubicBezTo>
                  <a:cubicBezTo>
                    <a:pt x="118" y="224"/>
                    <a:pt x="117" y="226"/>
                    <a:pt x="115" y="227"/>
                  </a:cubicBezTo>
                  <a:cubicBezTo>
                    <a:pt x="114" y="228"/>
                    <a:pt x="113" y="229"/>
                    <a:pt x="112" y="231"/>
                  </a:cubicBezTo>
                  <a:cubicBezTo>
                    <a:pt x="111" y="233"/>
                    <a:pt x="111" y="234"/>
                    <a:pt x="109" y="236"/>
                  </a:cubicBezTo>
                  <a:cubicBezTo>
                    <a:pt x="108" y="237"/>
                    <a:pt x="107" y="240"/>
                    <a:pt x="106" y="242"/>
                  </a:cubicBezTo>
                  <a:cubicBezTo>
                    <a:pt x="106" y="242"/>
                    <a:pt x="106" y="242"/>
                    <a:pt x="106" y="242"/>
                  </a:cubicBezTo>
                  <a:cubicBezTo>
                    <a:pt x="104" y="242"/>
                    <a:pt x="103" y="242"/>
                    <a:pt x="102" y="242"/>
                  </a:cubicBezTo>
                  <a:cubicBezTo>
                    <a:pt x="100" y="242"/>
                    <a:pt x="98" y="242"/>
                    <a:pt x="97" y="241"/>
                  </a:cubicBezTo>
                  <a:cubicBezTo>
                    <a:pt x="95" y="241"/>
                    <a:pt x="93" y="241"/>
                    <a:pt x="91" y="241"/>
                  </a:cubicBezTo>
                  <a:cubicBezTo>
                    <a:pt x="89" y="240"/>
                    <a:pt x="85" y="240"/>
                    <a:pt x="82" y="243"/>
                  </a:cubicBezTo>
                  <a:cubicBezTo>
                    <a:pt x="82" y="243"/>
                    <a:pt x="82" y="243"/>
                    <a:pt x="82" y="242"/>
                  </a:cubicBezTo>
                  <a:cubicBezTo>
                    <a:pt x="76" y="242"/>
                    <a:pt x="72" y="252"/>
                    <a:pt x="69" y="256"/>
                  </a:cubicBezTo>
                  <a:cubicBezTo>
                    <a:pt x="66" y="261"/>
                    <a:pt x="62" y="266"/>
                    <a:pt x="59" y="272"/>
                  </a:cubicBezTo>
                  <a:cubicBezTo>
                    <a:pt x="52" y="283"/>
                    <a:pt x="44" y="293"/>
                    <a:pt x="36" y="303"/>
                  </a:cubicBezTo>
                  <a:cubicBezTo>
                    <a:pt x="32" y="308"/>
                    <a:pt x="28" y="314"/>
                    <a:pt x="23" y="318"/>
                  </a:cubicBezTo>
                  <a:cubicBezTo>
                    <a:pt x="20" y="323"/>
                    <a:pt x="15" y="327"/>
                    <a:pt x="10" y="330"/>
                  </a:cubicBezTo>
                  <a:cubicBezTo>
                    <a:pt x="8" y="332"/>
                    <a:pt x="6" y="334"/>
                    <a:pt x="3" y="336"/>
                  </a:cubicBezTo>
                  <a:cubicBezTo>
                    <a:pt x="0" y="339"/>
                    <a:pt x="1" y="341"/>
                    <a:pt x="2" y="345"/>
                  </a:cubicBezTo>
                  <a:cubicBezTo>
                    <a:pt x="2" y="349"/>
                    <a:pt x="2" y="351"/>
                    <a:pt x="4" y="355"/>
                  </a:cubicBezTo>
                  <a:cubicBezTo>
                    <a:pt x="6" y="360"/>
                    <a:pt x="9" y="365"/>
                    <a:pt x="12" y="370"/>
                  </a:cubicBezTo>
                  <a:cubicBezTo>
                    <a:pt x="17" y="379"/>
                    <a:pt x="24" y="388"/>
                    <a:pt x="32" y="394"/>
                  </a:cubicBezTo>
                  <a:cubicBezTo>
                    <a:pt x="38" y="400"/>
                    <a:pt x="44" y="406"/>
                    <a:pt x="51" y="410"/>
                  </a:cubicBezTo>
                  <a:cubicBezTo>
                    <a:pt x="57" y="413"/>
                    <a:pt x="62" y="416"/>
                    <a:pt x="68" y="419"/>
                  </a:cubicBezTo>
                  <a:cubicBezTo>
                    <a:pt x="70" y="420"/>
                    <a:pt x="72" y="421"/>
                    <a:pt x="75" y="422"/>
                  </a:cubicBezTo>
                  <a:cubicBezTo>
                    <a:pt x="78" y="424"/>
                    <a:pt x="80" y="423"/>
                    <a:pt x="83" y="421"/>
                  </a:cubicBezTo>
                  <a:cubicBezTo>
                    <a:pt x="88" y="418"/>
                    <a:pt x="93" y="416"/>
                    <a:pt x="98" y="414"/>
                  </a:cubicBezTo>
                  <a:cubicBezTo>
                    <a:pt x="104" y="411"/>
                    <a:pt x="110" y="407"/>
                    <a:pt x="117" y="404"/>
                  </a:cubicBezTo>
                  <a:cubicBezTo>
                    <a:pt x="121" y="402"/>
                    <a:pt x="126" y="399"/>
                    <a:pt x="130" y="396"/>
                  </a:cubicBezTo>
                  <a:cubicBezTo>
                    <a:pt x="134" y="393"/>
                    <a:pt x="138" y="391"/>
                    <a:pt x="141" y="388"/>
                  </a:cubicBezTo>
                  <a:cubicBezTo>
                    <a:pt x="144" y="386"/>
                    <a:pt x="148" y="384"/>
                    <a:pt x="151" y="382"/>
                  </a:cubicBezTo>
                  <a:cubicBezTo>
                    <a:pt x="154" y="379"/>
                    <a:pt x="158" y="377"/>
                    <a:pt x="161" y="374"/>
                  </a:cubicBezTo>
                  <a:cubicBezTo>
                    <a:pt x="167" y="370"/>
                    <a:pt x="173" y="366"/>
                    <a:pt x="178" y="361"/>
                  </a:cubicBezTo>
                  <a:cubicBezTo>
                    <a:pt x="179" y="360"/>
                    <a:pt x="181" y="358"/>
                    <a:pt x="183" y="356"/>
                  </a:cubicBezTo>
                  <a:cubicBezTo>
                    <a:pt x="184" y="355"/>
                    <a:pt x="184" y="355"/>
                    <a:pt x="185" y="355"/>
                  </a:cubicBezTo>
                  <a:cubicBezTo>
                    <a:pt x="188" y="353"/>
                    <a:pt x="186" y="347"/>
                    <a:pt x="186" y="344"/>
                  </a:cubicBezTo>
                  <a:cubicBezTo>
                    <a:pt x="185" y="338"/>
                    <a:pt x="182" y="332"/>
                    <a:pt x="179" y="326"/>
                  </a:cubicBezTo>
                  <a:cubicBezTo>
                    <a:pt x="182" y="324"/>
                    <a:pt x="185" y="321"/>
                    <a:pt x="187" y="319"/>
                  </a:cubicBezTo>
                  <a:cubicBezTo>
                    <a:pt x="189" y="316"/>
                    <a:pt x="190" y="313"/>
                    <a:pt x="192" y="310"/>
                  </a:cubicBezTo>
                  <a:cubicBezTo>
                    <a:pt x="194" y="308"/>
                    <a:pt x="196" y="306"/>
                    <a:pt x="197" y="304"/>
                  </a:cubicBezTo>
                  <a:cubicBezTo>
                    <a:pt x="201" y="300"/>
                    <a:pt x="203" y="294"/>
                    <a:pt x="205" y="288"/>
                  </a:cubicBezTo>
                  <a:cubicBezTo>
                    <a:pt x="205" y="287"/>
                    <a:pt x="205" y="287"/>
                    <a:pt x="205" y="286"/>
                  </a:cubicBezTo>
                  <a:cubicBezTo>
                    <a:pt x="208" y="283"/>
                    <a:pt x="210" y="281"/>
                    <a:pt x="214" y="281"/>
                  </a:cubicBezTo>
                  <a:cubicBezTo>
                    <a:pt x="219" y="280"/>
                    <a:pt x="223" y="282"/>
                    <a:pt x="228" y="282"/>
                  </a:cubicBezTo>
                  <a:cubicBezTo>
                    <a:pt x="241" y="282"/>
                    <a:pt x="251" y="269"/>
                    <a:pt x="260" y="261"/>
                  </a:cubicBezTo>
                  <a:cubicBezTo>
                    <a:pt x="262" y="259"/>
                    <a:pt x="266" y="254"/>
                    <a:pt x="270" y="254"/>
                  </a:cubicBezTo>
                  <a:cubicBezTo>
                    <a:pt x="274" y="255"/>
                    <a:pt x="276" y="260"/>
                    <a:pt x="277" y="264"/>
                  </a:cubicBezTo>
                  <a:cubicBezTo>
                    <a:pt x="278" y="272"/>
                    <a:pt x="276" y="280"/>
                    <a:pt x="273" y="288"/>
                  </a:cubicBezTo>
                  <a:cubicBezTo>
                    <a:pt x="272" y="291"/>
                    <a:pt x="270" y="294"/>
                    <a:pt x="268" y="296"/>
                  </a:cubicBezTo>
                  <a:cubicBezTo>
                    <a:pt x="266" y="298"/>
                    <a:pt x="264" y="301"/>
                    <a:pt x="262" y="304"/>
                  </a:cubicBezTo>
                  <a:cubicBezTo>
                    <a:pt x="260" y="305"/>
                    <a:pt x="258" y="306"/>
                    <a:pt x="257" y="307"/>
                  </a:cubicBezTo>
                  <a:cubicBezTo>
                    <a:pt x="255" y="309"/>
                    <a:pt x="253" y="311"/>
                    <a:pt x="252" y="312"/>
                  </a:cubicBezTo>
                  <a:cubicBezTo>
                    <a:pt x="248" y="316"/>
                    <a:pt x="243" y="317"/>
                    <a:pt x="238" y="319"/>
                  </a:cubicBezTo>
                  <a:cubicBezTo>
                    <a:pt x="234" y="321"/>
                    <a:pt x="232" y="323"/>
                    <a:pt x="228" y="327"/>
                  </a:cubicBezTo>
                  <a:cubicBezTo>
                    <a:pt x="226" y="329"/>
                    <a:pt x="224" y="330"/>
                    <a:pt x="222" y="333"/>
                  </a:cubicBezTo>
                  <a:cubicBezTo>
                    <a:pt x="228" y="335"/>
                    <a:pt x="232" y="328"/>
                    <a:pt x="236" y="325"/>
                  </a:cubicBezTo>
                  <a:cubicBezTo>
                    <a:pt x="240" y="322"/>
                    <a:pt x="245" y="321"/>
                    <a:pt x="251" y="321"/>
                  </a:cubicBezTo>
                  <a:cubicBezTo>
                    <a:pt x="257" y="321"/>
                    <a:pt x="263" y="324"/>
                    <a:pt x="269" y="320"/>
                  </a:cubicBezTo>
                  <a:cubicBezTo>
                    <a:pt x="274" y="317"/>
                    <a:pt x="279" y="314"/>
                    <a:pt x="284" y="310"/>
                  </a:cubicBezTo>
                  <a:cubicBezTo>
                    <a:pt x="287" y="307"/>
                    <a:pt x="290" y="303"/>
                    <a:pt x="295" y="304"/>
                  </a:cubicBezTo>
                  <a:cubicBezTo>
                    <a:pt x="297" y="304"/>
                    <a:pt x="302" y="305"/>
                    <a:pt x="304" y="307"/>
                  </a:cubicBezTo>
                  <a:cubicBezTo>
                    <a:pt x="305" y="309"/>
                    <a:pt x="306" y="315"/>
                    <a:pt x="305" y="317"/>
                  </a:cubicBezTo>
                  <a:cubicBezTo>
                    <a:pt x="305" y="321"/>
                    <a:pt x="298" y="324"/>
                    <a:pt x="299" y="327"/>
                  </a:cubicBezTo>
                  <a:cubicBezTo>
                    <a:pt x="305" y="329"/>
                    <a:pt x="307" y="322"/>
                    <a:pt x="311" y="319"/>
                  </a:cubicBezTo>
                  <a:cubicBezTo>
                    <a:pt x="313" y="318"/>
                    <a:pt x="315" y="317"/>
                    <a:pt x="317" y="318"/>
                  </a:cubicBezTo>
                  <a:cubicBezTo>
                    <a:pt x="319" y="319"/>
                    <a:pt x="320" y="323"/>
                    <a:pt x="322" y="323"/>
                  </a:cubicBezTo>
                  <a:cubicBezTo>
                    <a:pt x="324" y="324"/>
                    <a:pt x="328" y="323"/>
                    <a:pt x="330" y="322"/>
                  </a:cubicBezTo>
                  <a:cubicBezTo>
                    <a:pt x="335" y="320"/>
                    <a:pt x="338" y="317"/>
                    <a:pt x="340" y="313"/>
                  </a:cubicBezTo>
                  <a:cubicBezTo>
                    <a:pt x="345" y="306"/>
                    <a:pt x="349" y="291"/>
                    <a:pt x="359" y="290"/>
                  </a:cubicBezTo>
                  <a:cubicBezTo>
                    <a:pt x="366" y="289"/>
                    <a:pt x="363" y="304"/>
                    <a:pt x="363" y="308"/>
                  </a:cubicBezTo>
                  <a:cubicBezTo>
                    <a:pt x="363" y="312"/>
                    <a:pt x="363" y="315"/>
                    <a:pt x="363" y="319"/>
                  </a:cubicBezTo>
                  <a:cubicBezTo>
                    <a:pt x="364" y="325"/>
                    <a:pt x="359" y="332"/>
                    <a:pt x="356" y="337"/>
                  </a:cubicBezTo>
                  <a:cubicBezTo>
                    <a:pt x="353" y="342"/>
                    <a:pt x="350" y="347"/>
                    <a:pt x="346" y="351"/>
                  </a:cubicBezTo>
                  <a:cubicBezTo>
                    <a:pt x="341" y="355"/>
                    <a:pt x="337" y="358"/>
                    <a:pt x="333" y="362"/>
                  </a:cubicBezTo>
                  <a:cubicBezTo>
                    <a:pt x="327" y="367"/>
                    <a:pt x="317" y="373"/>
                    <a:pt x="317" y="381"/>
                  </a:cubicBezTo>
                  <a:cubicBezTo>
                    <a:pt x="321" y="378"/>
                    <a:pt x="325" y="378"/>
                    <a:pt x="330" y="376"/>
                  </a:cubicBezTo>
                  <a:cubicBezTo>
                    <a:pt x="336" y="375"/>
                    <a:pt x="340" y="372"/>
                    <a:pt x="345" y="368"/>
                  </a:cubicBezTo>
                  <a:cubicBezTo>
                    <a:pt x="349" y="364"/>
                    <a:pt x="351" y="363"/>
                    <a:pt x="356" y="362"/>
                  </a:cubicBezTo>
                  <a:cubicBezTo>
                    <a:pt x="358" y="362"/>
                    <a:pt x="359" y="362"/>
                    <a:pt x="361" y="361"/>
                  </a:cubicBezTo>
                  <a:cubicBezTo>
                    <a:pt x="363" y="360"/>
                    <a:pt x="364" y="359"/>
                    <a:pt x="366" y="358"/>
                  </a:cubicBezTo>
                  <a:cubicBezTo>
                    <a:pt x="369" y="356"/>
                    <a:pt x="370" y="359"/>
                    <a:pt x="372" y="362"/>
                  </a:cubicBezTo>
                  <a:cubicBezTo>
                    <a:pt x="374" y="366"/>
                    <a:pt x="378" y="367"/>
                    <a:pt x="381" y="369"/>
                  </a:cubicBezTo>
                  <a:cubicBezTo>
                    <a:pt x="386" y="373"/>
                    <a:pt x="391" y="376"/>
                    <a:pt x="392" y="383"/>
                  </a:cubicBezTo>
                  <a:cubicBezTo>
                    <a:pt x="393" y="391"/>
                    <a:pt x="385" y="397"/>
                    <a:pt x="383" y="403"/>
                  </a:cubicBezTo>
                  <a:cubicBezTo>
                    <a:pt x="381" y="408"/>
                    <a:pt x="380" y="413"/>
                    <a:pt x="380" y="417"/>
                  </a:cubicBezTo>
                  <a:cubicBezTo>
                    <a:pt x="380" y="420"/>
                    <a:pt x="381" y="423"/>
                    <a:pt x="381" y="426"/>
                  </a:cubicBezTo>
                  <a:cubicBezTo>
                    <a:pt x="381" y="432"/>
                    <a:pt x="377" y="439"/>
                    <a:pt x="373" y="443"/>
                  </a:cubicBezTo>
                  <a:cubicBezTo>
                    <a:pt x="372" y="445"/>
                    <a:pt x="369" y="447"/>
                    <a:pt x="367" y="448"/>
                  </a:cubicBezTo>
                  <a:cubicBezTo>
                    <a:pt x="367" y="449"/>
                    <a:pt x="364" y="449"/>
                    <a:pt x="364" y="450"/>
                  </a:cubicBezTo>
                  <a:cubicBezTo>
                    <a:pt x="363" y="451"/>
                    <a:pt x="364" y="455"/>
                    <a:pt x="363" y="456"/>
                  </a:cubicBezTo>
                  <a:cubicBezTo>
                    <a:pt x="363" y="460"/>
                    <a:pt x="362" y="463"/>
                    <a:pt x="362" y="467"/>
                  </a:cubicBezTo>
                  <a:cubicBezTo>
                    <a:pt x="363" y="468"/>
                    <a:pt x="364" y="468"/>
                    <a:pt x="366" y="468"/>
                  </a:cubicBezTo>
                  <a:cubicBezTo>
                    <a:pt x="369" y="470"/>
                    <a:pt x="369" y="472"/>
                    <a:pt x="369" y="474"/>
                  </a:cubicBezTo>
                  <a:cubicBezTo>
                    <a:pt x="369" y="479"/>
                    <a:pt x="370" y="482"/>
                    <a:pt x="368" y="486"/>
                  </a:cubicBezTo>
                  <a:cubicBezTo>
                    <a:pt x="363" y="492"/>
                    <a:pt x="356" y="498"/>
                    <a:pt x="349" y="501"/>
                  </a:cubicBezTo>
                  <a:cubicBezTo>
                    <a:pt x="342" y="504"/>
                    <a:pt x="335" y="504"/>
                    <a:pt x="328" y="507"/>
                  </a:cubicBezTo>
                  <a:cubicBezTo>
                    <a:pt x="330" y="513"/>
                    <a:pt x="319" y="514"/>
                    <a:pt x="322" y="520"/>
                  </a:cubicBezTo>
                  <a:cubicBezTo>
                    <a:pt x="324" y="523"/>
                    <a:pt x="326" y="523"/>
                    <a:pt x="323" y="526"/>
                  </a:cubicBezTo>
                  <a:cubicBezTo>
                    <a:pt x="318" y="530"/>
                    <a:pt x="312" y="533"/>
                    <a:pt x="306" y="535"/>
                  </a:cubicBezTo>
                  <a:cubicBezTo>
                    <a:pt x="313" y="534"/>
                    <a:pt x="320" y="533"/>
                    <a:pt x="328" y="533"/>
                  </a:cubicBezTo>
                  <a:cubicBezTo>
                    <a:pt x="333" y="532"/>
                    <a:pt x="340" y="530"/>
                    <a:pt x="346" y="531"/>
                  </a:cubicBezTo>
                  <a:cubicBezTo>
                    <a:pt x="350" y="532"/>
                    <a:pt x="353" y="535"/>
                    <a:pt x="354" y="538"/>
                  </a:cubicBezTo>
                  <a:cubicBezTo>
                    <a:pt x="351" y="541"/>
                    <a:pt x="347" y="544"/>
                    <a:pt x="343" y="547"/>
                  </a:cubicBezTo>
                  <a:cubicBezTo>
                    <a:pt x="337" y="552"/>
                    <a:pt x="330" y="557"/>
                    <a:pt x="323" y="560"/>
                  </a:cubicBezTo>
                  <a:cubicBezTo>
                    <a:pt x="321" y="561"/>
                    <a:pt x="318" y="563"/>
                    <a:pt x="316" y="564"/>
                  </a:cubicBezTo>
                  <a:cubicBezTo>
                    <a:pt x="314" y="564"/>
                    <a:pt x="312" y="565"/>
                    <a:pt x="309" y="566"/>
                  </a:cubicBezTo>
                  <a:cubicBezTo>
                    <a:pt x="305" y="569"/>
                    <a:pt x="300" y="570"/>
                    <a:pt x="295" y="573"/>
                  </a:cubicBezTo>
                  <a:cubicBezTo>
                    <a:pt x="287" y="579"/>
                    <a:pt x="277" y="584"/>
                    <a:pt x="268" y="588"/>
                  </a:cubicBezTo>
                  <a:cubicBezTo>
                    <a:pt x="266" y="589"/>
                    <a:pt x="264" y="591"/>
                    <a:pt x="263" y="593"/>
                  </a:cubicBezTo>
                  <a:cubicBezTo>
                    <a:pt x="262" y="595"/>
                    <a:pt x="264" y="597"/>
                    <a:pt x="265" y="599"/>
                  </a:cubicBezTo>
                  <a:cubicBezTo>
                    <a:pt x="267" y="604"/>
                    <a:pt x="270" y="607"/>
                    <a:pt x="273" y="611"/>
                  </a:cubicBezTo>
                  <a:cubicBezTo>
                    <a:pt x="276" y="616"/>
                    <a:pt x="277" y="620"/>
                    <a:pt x="279" y="625"/>
                  </a:cubicBezTo>
                  <a:cubicBezTo>
                    <a:pt x="285" y="637"/>
                    <a:pt x="302" y="644"/>
                    <a:pt x="312" y="654"/>
                  </a:cubicBezTo>
                  <a:cubicBezTo>
                    <a:pt x="319" y="661"/>
                    <a:pt x="341" y="687"/>
                    <a:pt x="353" y="675"/>
                  </a:cubicBezTo>
                  <a:cubicBezTo>
                    <a:pt x="362" y="666"/>
                    <a:pt x="348" y="656"/>
                    <a:pt x="345" y="647"/>
                  </a:cubicBezTo>
                  <a:cubicBezTo>
                    <a:pt x="343" y="641"/>
                    <a:pt x="344" y="633"/>
                    <a:pt x="344" y="627"/>
                  </a:cubicBezTo>
                  <a:cubicBezTo>
                    <a:pt x="343" y="622"/>
                    <a:pt x="342" y="618"/>
                    <a:pt x="342" y="614"/>
                  </a:cubicBezTo>
                  <a:cubicBezTo>
                    <a:pt x="341" y="609"/>
                    <a:pt x="342" y="605"/>
                    <a:pt x="341" y="601"/>
                  </a:cubicBezTo>
                  <a:cubicBezTo>
                    <a:pt x="341" y="596"/>
                    <a:pt x="342" y="596"/>
                    <a:pt x="345" y="593"/>
                  </a:cubicBezTo>
                  <a:cubicBezTo>
                    <a:pt x="347" y="592"/>
                    <a:pt x="349" y="590"/>
                    <a:pt x="352" y="589"/>
                  </a:cubicBezTo>
                  <a:cubicBezTo>
                    <a:pt x="355" y="587"/>
                    <a:pt x="359" y="586"/>
                    <a:pt x="363" y="584"/>
                  </a:cubicBezTo>
                  <a:cubicBezTo>
                    <a:pt x="367" y="582"/>
                    <a:pt x="370" y="580"/>
                    <a:pt x="374" y="578"/>
                  </a:cubicBezTo>
                  <a:cubicBezTo>
                    <a:pt x="380" y="575"/>
                    <a:pt x="386" y="572"/>
                    <a:pt x="392" y="568"/>
                  </a:cubicBezTo>
                  <a:cubicBezTo>
                    <a:pt x="392" y="569"/>
                    <a:pt x="393" y="570"/>
                    <a:pt x="393" y="570"/>
                  </a:cubicBezTo>
                  <a:cubicBezTo>
                    <a:pt x="395" y="574"/>
                    <a:pt x="397" y="579"/>
                    <a:pt x="398" y="583"/>
                  </a:cubicBezTo>
                  <a:cubicBezTo>
                    <a:pt x="399" y="587"/>
                    <a:pt x="397" y="588"/>
                    <a:pt x="397" y="591"/>
                  </a:cubicBezTo>
                  <a:cubicBezTo>
                    <a:pt x="403" y="592"/>
                    <a:pt x="408" y="588"/>
                    <a:pt x="414" y="585"/>
                  </a:cubicBezTo>
                  <a:cubicBezTo>
                    <a:pt x="422" y="580"/>
                    <a:pt x="430" y="575"/>
                    <a:pt x="437" y="568"/>
                  </a:cubicBezTo>
                  <a:cubicBezTo>
                    <a:pt x="443" y="563"/>
                    <a:pt x="449" y="561"/>
                    <a:pt x="456" y="561"/>
                  </a:cubicBezTo>
                  <a:cubicBezTo>
                    <a:pt x="461" y="561"/>
                    <a:pt x="465" y="563"/>
                    <a:pt x="470" y="562"/>
                  </a:cubicBezTo>
                  <a:cubicBezTo>
                    <a:pt x="475" y="561"/>
                    <a:pt x="477" y="557"/>
                    <a:pt x="480" y="554"/>
                  </a:cubicBezTo>
                  <a:cubicBezTo>
                    <a:pt x="487" y="545"/>
                    <a:pt x="488" y="534"/>
                    <a:pt x="495" y="526"/>
                  </a:cubicBezTo>
                  <a:cubicBezTo>
                    <a:pt x="498" y="521"/>
                    <a:pt x="502" y="520"/>
                    <a:pt x="508" y="519"/>
                  </a:cubicBezTo>
                  <a:cubicBezTo>
                    <a:pt x="515" y="517"/>
                    <a:pt x="514" y="521"/>
                    <a:pt x="517" y="527"/>
                  </a:cubicBezTo>
                  <a:cubicBezTo>
                    <a:pt x="518" y="529"/>
                    <a:pt x="519" y="535"/>
                    <a:pt x="522" y="534"/>
                  </a:cubicBezTo>
                  <a:cubicBezTo>
                    <a:pt x="523" y="534"/>
                    <a:pt x="525" y="528"/>
                    <a:pt x="526" y="527"/>
                  </a:cubicBezTo>
                  <a:cubicBezTo>
                    <a:pt x="529" y="522"/>
                    <a:pt x="534" y="517"/>
                    <a:pt x="539" y="522"/>
                  </a:cubicBezTo>
                  <a:cubicBezTo>
                    <a:pt x="543" y="529"/>
                    <a:pt x="544" y="538"/>
                    <a:pt x="549" y="544"/>
                  </a:cubicBezTo>
                  <a:cubicBezTo>
                    <a:pt x="551" y="546"/>
                    <a:pt x="553" y="547"/>
                    <a:pt x="556" y="547"/>
                  </a:cubicBezTo>
                  <a:cubicBezTo>
                    <a:pt x="559" y="565"/>
                    <a:pt x="562" y="582"/>
                    <a:pt x="563" y="600"/>
                  </a:cubicBezTo>
                  <a:cubicBezTo>
                    <a:pt x="564" y="607"/>
                    <a:pt x="564" y="615"/>
                    <a:pt x="563" y="622"/>
                  </a:cubicBezTo>
                  <a:cubicBezTo>
                    <a:pt x="561" y="627"/>
                    <a:pt x="559" y="632"/>
                    <a:pt x="558" y="638"/>
                  </a:cubicBezTo>
                  <a:cubicBezTo>
                    <a:pt x="557" y="641"/>
                    <a:pt x="556" y="644"/>
                    <a:pt x="556" y="647"/>
                  </a:cubicBezTo>
                  <a:cubicBezTo>
                    <a:pt x="556" y="651"/>
                    <a:pt x="559" y="655"/>
                    <a:pt x="562" y="658"/>
                  </a:cubicBezTo>
                  <a:cubicBezTo>
                    <a:pt x="566" y="663"/>
                    <a:pt x="574" y="665"/>
                    <a:pt x="581" y="666"/>
                  </a:cubicBezTo>
                  <a:cubicBezTo>
                    <a:pt x="589" y="668"/>
                    <a:pt x="597" y="668"/>
                    <a:pt x="605" y="668"/>
                  </a:cubicBezTo>
                  <a:cubicBezTo>
                    <a:pt x="615" y="668"/>
                    <a:pt x="624" y="669"/>
                    <a:pt x="634" y="668"/>
                  </a:cubicBezTo>
                  <a:cubicBezTo>
                    <a:pt x="639" y="668"/>
                    <a:pt x="644" y="667"/>
                    <a:pt x="649" y="667"/>
                  </a:cubicBezTo>
                  <a:cubicBezTo>
                    <a:pt x="653" y="668"/>
                    <a:pt x="658" y="668"/>
                    <a:pt x="662" y="669"/>
                  </a:cubicBezTo>
                  <a:cubicBezTo>
                    <a:pt x="664" y="669"/>
                    <a:pt x="666" y="670"/>
                    <a:pt x="668" y="670"/>
                  </a:cubicBezTo>
                  <a:cubicBezTo>
                    <a:pt x="671" y="669"/>
                    <a:pt x="674" y="663"/>
                    <a:pt x="674" y="659"/>
                  </a:cubicBezTo>
                  <a:cubicBezTo>
                    <a:pt x="674" y="654"/>
                    <a:pt x="670" y="653"/>
                    <a:pt x="666" y="651"/>
                  </a:cubicBezTo>
                  <a:close/>
                  <a:moveTo>
                    <a:pt x="148" y="232"/>
                  </a:moveTo>
                  <a:cubicBezTo>
                    <a:pt x="147" y="237"/>
                    <a:pt x="145" y="242"/>
                    <a:pt x="141" y="246"/>
                  </a:cubicBezTo>
                  <a:cubicBezTo>
                    <a:pt x="139" y="249"/>
                    <a:pt x="135" y="250"/>
                    <a:pt x="133" y="253"/>
                  </a:cubicBezTo>
                  <a:cubicBezTo>
                    <a:pt x="131" y="254"/>
                    <a:pt x="130" y="256"/>
                    <a:pt x="128" y="257"/>
                  </a:cubicBezTo>
                  <a:cubicBezTo>
                    <a:pt x="128" y="257"/>
                    <a:pt x="127" y="257"/>
                    <a:pt x="127" y="256"/>
                  </a:cubicBezTo>
                  <a:cubicBezTo>
                    <a:pt x="122" y="252"/>
                    <a:pt x="117" y="248"/>
                    <a:pt x="111" y="245"/>
                  </a:cubicBezTo>
                  <a:cubicBezTo>
                    <a:pt x="113" y="241"/>
                    <a:pt x="115" y="238"/>
                    <a:pt x="117" y="236"/>
                  </a:cubicBezTo>
                  <a:cubicBezTo>
                    <a:pt x="119" y="233"/>
                    <a:pt x="120" y="229"/>
                    <a:pt x="123" y="227"/>
                  </a:cubicBezTo>
                  <a:cubicBezTo>
                    <a:pt x="124" y="225"/>
                    <a:pt x="127" y="224"/>
                    <a:pt x="128" y="223"/>
                  </a:cubicBezTo>
                  <a:cubicBezTo>
                    <a:pt x="134" y="218"/>
                    <a:pt x="141" y="213"/>
                    <a:pt x="148" y="211"/>
                  </a:cubicBezTo>
                  <a:cubicBezTo>
                    <a:pt x="153" y="209"/>
                    <a:pt x="158" y="210"/>
                    <a:pt x="163" y="211"/>
                  </a:cubicBezTo>
                  <a:cubicBezTo>
                    <a:pt x="163" y="211"/>
                    <a:pt x="163" y="211"/>
                    <a:pt x="162" y="212"/>
                  </a:cubicBezTo>
                  <a:cubicBezTo>
                    <a:pt x="156" y="218"/>
                    <a:pt x="151" y="222"/>
                    <a:pt x="148" y="232"/>
                  </a:cubicBezTo>
                  <a:close/>
                  <a:moveTo>
                    <a:pt x="193" y="271"/>
                  </a:moveTo>
                  <a:cubicBezTo>
                    <a:pt x="193" y="272"/>
                    <a:pt x="192" y="274"/>
                    <a:pt x="191" y="276"/>
                  </a:cubicBezTo>
                  <a:cubicBezTo>
                    <a:pt x="191" y="278"/>
                    <a:pt x="191" y="280"/>
                    <a:pt x="190" y="282"/>
                  </a:cubicBezTo>
                  <a:cubicBezTo>
                    <a:pt x="190" y="286"/>
                    <a:pt x="188" y="290"/>
                    <a:pt x="187" y="294"/>
                  </a:cubicBezTo>
                  <a:cubicBezTo>
                    <a:pt x="186" y="295"/>
                    <a:pt x="186" y="295"/>
                    <a:pt x="185" y="295"/>
                  </a:cubicBezTo>
                  <a:cubicBezTo>
                    <a:pt x="186" y="296"/>
                    <a:pt x="186" y="296"/>
                    <a:pt x="186" y="296"/>
                  </a:cubicBezTo>
                  <a:cubicBezTo>
                    <a:pt x="185" y="299"/>
                    <a:pt x="183" y="302"/>
                    <a:pt x="182" y="305"/>
                  </a:cubicBezTo>
                  <a:cubicBezTo>
                    <a:pt x="179" y="309"/>
                    <a:pt x="176" y="312"/>
                    <a:pt x="173" y="315"/>
                  </a:cubicBezTo>
                  <a:cubicBezTo>
                    <a:pt x="170" y="311"/>
                    <a:pt x="167" y="307"/>
                    <a:pt x="164" y="303"/>
                  </a:cubicBezTo>
                  <a:cubicBezTo>
                    <a:pt x="160" y="296"/>
                    <a:pt x="157" y="288"/>
                    <a:pt x="152" y="283"/>
                  </a:cubicBezTo>
                  <a:cubicBezTo>
                    <a:pt x="152" y="282"/>
                    <a:pt x="152" y="282"/>
                    <a:pt x="151" y="282"/>
                  </a:cubicBezTo>
                  <a:cubicBezTo>
                    <a:pt x="153" y="282"/>
                    <a:pt x="154" y="282"/>
                    <a:pt x="156" y="282"/>
                  </a:cubicBezTo>
                  <a:cubicBezTo>
                    <a:pt x="162" y="282"/>
                    <a:pt x="168" y="278"/>
                    <a:pt x="173" y="276"/>
                  </a:cubicBezTo>
                  <a:cubicBezTo>
                    <a:pt x="180" y="273"/>
                    <a:pt x="187" y="272"/>
                    <a:pt x="194" y="268"/>
                  </a:cubicBezTo>
                  <a:cubicBezTo>
                    <a:pt x="194" y="268"/>
                    <a:pt x="194" y="268"/>
                    <a:pt x="194" y="268"/>
                  </a:cubicBezTo>
                  <a:cubicBezTo>
                    <a:pt x="194" y="269"/>
                    <a:pt x="193" y="270"/>
                    <a:pt x="193" y="271"/>
                  </a:cubicBezTo>
                  <a:close/>
                  <a:moveTo>
                    <a:pt x="211" y="270"/>
                  </a:moveTo>
                  <a:cubicBezTo>
                    <a:pt x="210" y="271"/>
                    <a:pt x="209" y="272"/>
                    <a:pt x="207" y="274"/>
                  </a:cubicBezTo>
                  <a:cubicBezTo>
                    <a:pt x="208" y="271"/>
                    <a:pt x="209" y="269"/>
                    <a:pt x="209" y="266"/>
                  </a:cubicBezTo>
                  <a:cubicBezTo>
                    <a:pt x="209" y="265"/>
                    <a:pt x="209" y="264"/>
                    <a:pt x="209" y="263"/>
                  </a:cubicBezTo>
                  <a:cubicBezTo>
                    <a:pt x="212" y="262"/>
                    <a:pt x="215" y="262"/>
                    <a:pt x="216" y="264"/>
                  </a:cubicBezTo>
                  <a:cubicBezTo>
                    <a:pt x="216" y="267"/>
                    <a:pt x="212" y="269"/>
                    <a:pt x="211" y="27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317626" y="8975725"/>
              <a:ext cx="330200" cy="238125"/>
            </a:xfrm>
            <a:custGeom>
              <a:avLst/>
              <a:gdLst>
                <a:gd name="T0" fmla="*/ 55 w 78"/>
                <a:gd name="T1" fmla="*/ 30 h 56"/>
                <a:gd name="T2" fmla="*/ 57 w 78"/>
                <a:gd name="T3" fmla="*/ 27 h 56"/>
                <a:gd name="T4" fmla="*/ 53 w 78"/>
                <a:gd name="T5" fmla="*/ 24 h 56"/>
                <a:gd name="T6" fmla="*/ 48 w 78"/>
                <a:gd name="T7" fmla="*/ 23 h 56"/>
                <a:gd name="T8" fmla="*/ 47 w 78"/>
                <a:gd name="T9" fmla="*/ 22 h 56"/>
                <a:gd name="T10" fmla="*/ 51 w 78"/>
                <a:gd name="T11" fmla="*/ 20 h 56"/>
                <a:gd name="T12" fmla="*/ 64 w 78"/>
                <a:gd name="T13" fmla="*/ 15 h 56"/>
                <a:gd name="T14" fmla="*/ 72 w 78"/>
                <a:gd name="T15" fmla="*/ 11 h 56"/>
                <a:gd name="T16" fmla="*/ 75 w 78"/>
                <a:gd name="T17" fmla="*/ 9 h 56"/>
                <a:gd name="T18" fmla="*/ 78 w 78"/>
                <a:gd name="T19" fmla="*/ 8 h 56"/>
                <a:gd name="T20" fmla="*/ 77 w 78"/>
                <a:gd name="T21" fmla="*/ 4 h 56"/>
                <a:gd name="T22" fmla="*/ 76 w 78"/>
                <a:gd name="T23" fmla="*/ 1 h 56"/>
                <a:gd name="T24" fmla="*/ 71 w 78"/>
                <a:gd name="T25" fmla="*/ 4 h 56"/>
                <a:gd name="T26" fmla="*/ 62 w 78"/>
                <a:gd name="T27" fmla="*/ 9 h 56"/>
                <a:gd name="T28" fmla="*/ 59 w 78"/>
                <a:gd name="T29" fmla="*/ 11 h 56"/>
                <a:gd name="T30" fmla="*/ 55 w 78"/>
                <a:gd name="T31" fmla="*/ 13 h 56"/>
                <a:gd name="T32" fmla="*/ 46 w 78"/>
                <a:gd name="T33" fmla="*/ 19 h 56"/>
                <a:gd name="T34" fmla="*/ 46 w 78"/>
                <a:gd name="T35" fmla="*/ 17 h 56"/>
                <a:gd name="T36" fmla="*/ 46 w 78"/>
                <a:gd name="T37" fmla="*/ 15 h 56"/>
                <a:gd name="T38" fmla="*/ 46 w 78"/>
                <a:gd name="T39" fmla="*/ 10 h 56"/>
                <a:gd name="T40" fmla="*/ 43 w 78"/>
                <a:gd name="T41" fmla="*/ 11 h 56"/>
                <a:gd name="T42" fmla="*/ 41 w 78"/>
                <a:gd name="T43" fmla="*/ 18 h 56"/>
                <a:gd name="T44" fmla="*/ 38 w 78"/>
                <a:gd name="T45" fmla="*/ 14 h 56"/>
                <a:gd name="T46" fmla="*/ 23 w 78"/>
                <a:gd name="T47" fmla="*/ 7 h 56"/>
                <a:gd name="T48" fmla="*/ 1 w 78"/>
                <a:gd name="T49" fmla="*/ 25 h 56"/>
                <a:gd name="T50" fmla="*/ 3 w 78"/>
                <a:gd name="T51" fmla="*/ 38 h 56"/>
                <a:gd name="T52" fmla="*/ 11 w 78"/>
                <a:gd name="T53" fmla="*/ 47 h 56"/>
                <a:gd name="T54" fmla="*/ 43 w 78"/>
                <a:gd name="T55" fmla="*/ 31 h 56"/>
                <a:gd name="T56" fmla="*/ 43 w 78"/>
                <a:gd name="T57" fmla="*/ 27 h 56"/>
                <a:gd name="T58" fmla="*/ 48 w 78"/>
                <a:gd name="T59" fmla="*/ 28 h 56"/>
                <a:gd name="T60" fmla="*/ 50 w 78"/>
                <a:gd name="T61" fmla="*/ 30 h 56"/>
                <a:gd name="T62" fmla="*/ 52 w 78"/>
                <a:gd name="T63" fmla="*/ 30 h 56"/>
                <a:gd name="T64" fmla="*/ 55 w 78"/>
                <a:gd name="T6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56">
                  <a:moveTo>
                    <a:pt x="55" y="30"/>
                  </a:moveTo>
                  <a:cubicBezTo>
                    <a:pt x="57" y="29"/>
                    <a:pt x="58" y="28"/>
                    <a:pt x="57" y="27"/>
                  </a:cubicBezTo>
                  <a:cubicBezTo>
                    <a:pt x="56" y="26"/>
                    <a:pt x="54" y="25"/>
                    <a:pt x="53" y="24"/>
                  </a:cubicBezTo>
                  <a:cubicBezTo>
                    <a:pt x="52" y="24"/>
                    <a:pt x="50" y="23"/>
                    <a:pt x="48" y="23"/>
                  </a:cubicBezTo>
                  <a:cubicBezTo>
                    <a:pt x="48" y="23"/>
                    <a:pt x="47" y="23"/>
                    <a:pt x="47" y="22"/>
                  </a:cubicBezTo>
                  <a:cubicBezTo>
                    <a:pt x="48" y="22"/>
                    <a:pt x="49" y="21"/>
                    <a:pt x="51" y="20"/>
                  </a:cubicBezTo>
                  <a:cubicBezTo>
                    <a:pt x="55" y="18"/>
                    <a:pt x="59" y="17"/>
                    <a:pt x="64" y="15"/>
                  </a:cubicBezTo>
                  <a:cubicBezTo>
                    <a:pt x="66" y="14"/>
                    <a:pt x="69" y="12"/>
                    <a:pt x="72" y="11"/>
                  </a:cubicBezTo>
                  <a:cubicBezTo>
                    <a:pt x="73" y="11"/>
                    <a:pt x="74" y="10"/>
                    <a:pt x="75" y="9"/>
                  </a:cubicBezTo>
                  <a:cubicBezTo>
                    <a:pt x="76" y="9"/>
                    <a:pt x="77" y="9"/>
                    <a:pt x="78" y="8"/>
                  </a:cubicBezTo>
                  <a:cubicBezTo>
                    <a:pt x="78" y="6"/>
                    <a:pt x="78" y="5"/>
                    <a:pt x="77" y="4"/>
                  </a:cubicBezTo>
                  <a:cubicBezTo>
                    <a:pt x="77" y="3"/>
                    <a:pt x="77" y="2"/>
                    <a:pt x="76" y="1"/>
                  </a:cubicBezTo>
                  <a:cubicBezTo>
                    <a:pt x="75" y="0"/>
                    <a:pt x="72" y="3"/>
                    <a:pt x="71" y="4"/>
                  </a:cubicBezTo>
                  <a:cubicBezTo>
                    <a:pt x="68" y="5"/>
                    <a:pt x="65" y="7"/>
                    <a:pt x="62" y="9"/>
                  </a:cubicBezTo>
                  <a:cubicBezTo>
                    <a:pt x="61" y="10"/>
                    <a:pt x="60" y="10"/>
                    <a:pt x="59" y="11"/>
                  </a:cubicBezTo>
                  <a:cubicBezTo>
                    <a:pt x="58" y="11"/>
                    <a:pt x="57" y="12"/>
                    <a:pt x="55" y="13"/>
                  </a:cubicBezTo>
                  <a:cubicBezTo>
                    <a:pt x="52" y="15"/>
                    <a:pt x="49" y="17"/>
                    <a:pt x="46" y="19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6" y="17"/>
                    <a:pt x="46" y="16"/>
                    <a:pt x="46" y="15"/>
                  </a:cubicBezTo>
                  <a:cubicBezTo>
                    <a:pt x="46" y="14"/>
                    <a:pt x="47" y="11"/>
                    <a:pt x="46" y="10"/>
                  </a:cubicBezTo>
                  <a:cubicBezTo>
                    <a:pt x="46" y="8"/>
                    <a:pt x="44" y="9"/>
                    <a:pt x="43" y="11"/>
                  </a:cubicBezTo>
                  <a:cubicBezTo>
                    <a:pt x="42" y="13"/>
                    <a:pt x="42" y="16"/>
                    <a:pt x="41" y="18"/>
                  </a:cubicBezTo>
                  <a:cubicBezTo>
                    <a:pt x="40" y="17"/>
                    <a:pt x="39" y="16"/>
                    <a:pt x="38" y="14"/>
                  </a:cubicBezTo>
                  <a:cubicBezTo>
                    <a:pt x="34" y="10"/>
                    <a:pt x="29" y="8"/>
                    <a:pt x="23" y="7"/>
                  </a:cubicBezTo>
                  <a:cubicBezTo>
                    <a:pt x="12" y="4"/>
                    <a:pt x="0" y="12"/>
                    <a:pt x="1" y="25"/>
                  </a:cubicBezTo>
                  <a:cubicBezTo>
                    <a:pt x="1" y="29"/>
                    <a:pt x="1" y="34"/>
                    <a:pt x="3" y="38"/>
                  </a:cubicBezTo>
                  <a:cubicBezTo>
                    <a:pt x="5" y="41"/>
                    <a:pt x="8" y="45"/>
                    <a:pt x="11" y="47"/>
                  </a:cubicBezTo>
                  <a:cubicBezTo>
                    <a:pt x="24" y="56"/>
                    <a:pt x="41" y="46"/>
                    <a:pt x="43" y="31"/>
                  </a:cubicBezTo>
                  <a:cubicBezTo>
                    <a:pt x="43" y="30"/>
                    <a:pt x="43" y="28"/>
                    <a:pt x="43" y="27"/>
                  </a:cubicBezTo>
                  <a:cubicBezTo>
                    <a:pt x="45" y="28"/>
                    <a:pt x="47" y="28"/>
                    <a:pt x="48" y="28"/>
                  </a:cubicBezTo>
                  <a:cubicBezTo>
                    <a:pt x="49" y="29"/>
                    <a:pt x="50" y="29"/>
                    <a:pt x="50" y="30"/>
                  </a:cubicBezTo>
                  <a:cubicBezTo>
                    <a:pt x="51" y="30"/>
                    <a:pt x="51" y="30"/>
                    <a:pt x="52" y="30"/>
                  </a:cubicBezTo>
                  <a:cubicBezTo>
                    <a:pt x="53" y="30"/>
                    <a:pt x="54" y="30"/>
                    <a:pt x="55" y="3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836613" y="8897938"/>
              <a:ext cx="246063" cy="166688"/>
            </a:xfrm>
            <a:custGeom>
              <a:avLst/>
              <a:gdLst>
                <a:gd name="T0" fmla="*/ 51 w 58"/>
                <a:gd name="T1" fmla="*/ 0 h 39"/>
                <a:gd name="T2" fmla="*/ 41 w 58"/>
                <a:gd name="T3" fmla="*/ 5 h 39"/>
                <a:gd name="T4" fmla="*/ 36 w 58"/>
                <a:gd name="T5" fmla="*/ 12 h 39"/>
                <a:gd name="T6" fmla="*/ 20 w 58"/>
                <a:gd name="T7" fmla="*/ 18 h 39"/>
                <a:gd name="T8" fmla="*/ 18 w 58"/>
                <a:gd name="T9" fmla="*/ 20 h 39"/>
                <a:gd name="T10" fmla="*/ 12 w 58"/>
                <a:gd name="T11" fmla="*/ 19 h 39"/>
                <a:gd name="T12" fmla="*/ 5 w 58"/>
                <a:gd name="T13" fmla="*/ 22 h 39"/>
                <a:gd name="T14" fmla="*/ 1 w 58"/>
                <a:gd name="T15" fmla="*/ 28 h 39"/>
                <a:gd name="T16" fmla="*/ 9 w 58"/>
                <a:gd name="T17" fmla="*/ 26 h 39"/>
                <a:gd name="T18" fmla="*/ 6 w 58"/>
                <a:gd name="T19" fmla="*/ 33 h 39"/>
                <a:gd name="T20" fmla="*/ 13 w 58"/>
                <a:gd name="T21" fmla="*/ 37 h 39"/>
                <a:gd name="T22" fmla="*/ 19 w 58"/>
                <a:gd name="T23" fmla="*/ 32 h 39"/>
                <a:gd name="T24" fmla="*/ 21 w 58"/>
                <a:gd name="T25" fmla="*/ 34 h 39"/>
                <a:gd name="T26" fmla="*/ 32 w 58"/>
                <a:gd name="T27" fmla="*/ 36 h 39"/>
                <a:gd name="T28" fmla="*/ 40 w 58"/>
                <a:gd name="T29" fmla="*/ 30 h 39"/>
                <a:gd name="T30" fmla="*/ 43 w 58"/>
                <a:gd name="T31" fmla="*/ 23 h 39"/>
                <a:gd name="T32" fmla="*/ 55 w 58"/>
                <a:gd name="T33" fmla="*/ 16 h 39"/>
                <a:gd name="T34" fmla="*/ 49 w 58"/>
                <a:gd name="T35" fmla="*/ 12 h 39"/>
                <a:gd name="T36" fmla="*/ 56 w 58"/>
                <a:gd name="T37" fmla="*/ 5 h 39"/>
                <a:gd name="T38" fmla="*/ 51 w 58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39">
                  <a:moveTo>
                    <a:pt x="51" y="0"/>
                  </a:moveTo>
                  <a:cubicBezTo>
                    <a:pt x="48" y="0"/>
                    <a:pt x="43" y="3"/>
                    <a:pt x="41" y="5"/>
                  </a:cubicBezTo>
                  <a:cubicBezTo>
                    <a:pt x="40" y="7"/>
                    <a:pt x="37" y="10"/>
                    <a:pt x="36" y="12"/>
                  </a:cubicBezTo>
                  <a:cubicBezTo>
                    <a:pt x="30" y="11"/>
                    <a:pt x="24" y="13"/>
                    <a:pt x="20" y="18"/>
                  </a:cubicBezTo>
                  <a:cubicBezTo>
                    <a:pt x="19" y="18"/>
                    <a:pt x="19" y="19"/>
                    <a:pt x="18" y="20"/>
                  </a:cubicBezTo>
                  <a:cubicBezTo>
                    <a:pt x="16" y="19"/>
                    <a:pt x="14" y="19"/>
                    <a:pt x="12" y="19"/>
                  </a:cubicBezTo>
                  <a:cubicBezTo>
                    <a:pt x="9" y="19"/>
                    <a:pt x="7" y="20"/>
                    <a:pt x="5" y="22"/>
                  </a:cubicBezTo>
                  <a:cubicBezTo>
                    <a:pt x="3" y="23"/>
                    <a:pt x="0" y="25"/>
                    <a:pt x="1" y="28"/>
                  </a:cubicBezTo>
                  <a:cubicBezTo>
                    <a:pt x="4" y="27"/>
                    <a:pt x="7" y="28"/>
                    <a:pt x="9" y="26"/>
                  </a:cubicBezTo>
                  <a:cubicBezTo>
                    <a:pt x="8" y="28"/>
                    <a:pt x="6" y="31"/>
                    <a:pt x="6" y="33"/>
                  </a:cubicBezTo>
                  <a:cubicBezTo>
                    <a:pt x="6" y="38"/>
                    <a:pt x="10" y="39"/>
                    <a:pt x="13" y="37"/>
                  </a:cubicBezTo>
                  <a:cubicBezTo>
                    <a:pt x="15" y="35"/>
                    <a:pt x="18" y="34"/>
                    <a:pt x="19" y="32"/>
                  </a:cubicBezTo>
                  <a:cubicBezTo>
                    <a:pt x="20" y="33"/>
                    <a:pt x="20" y="34"/>
                    <a:pt x="21" y="34"/>
                  </a:cubicBezTo>
                  <a:cubicBezTo>
                    <a:pt x="24" y="37"/>
                    <a:pt x="29" y="37"/>
                    <a:pt x="32" y="36"/>
                  </a:cubicBezTo>
                  <a:cubicBezTo>
                    <a:pt x="36" y="34"/>
                    <a:pt x="38" y="33"/>
                    <a:pt x="40" y="30"/>
                  </a:cubicBezTo>
                  <a:cubicBezTo>
                    <a:pt x="41" y="28"/>
                    <a:pt x="42" y="25"/>
                    <a:pt x="43" y="23"/>
                  </a:cubicBezTo>
                  <a:cubicBezTo>
                    <a:pt x="47" y="24"/>
                    <a:pt x="57" y="22"/>
                    <a:pt x="55" y="16"/>
                  </a:cubicBezTo>
                  <a:cubicBezTo>
                    <a:pt x="54" y="14"/>
                    <a:pt x="51" y="13"/>
                    <a:pt x="49" y="12"/>
                  </a:cubicBezTo>
                  <a:cubicBezTo>
                    <a:pt x="51" y="10"/>
                    <a:pt x="55" y="8"/>
                    <a:pt x="56" y="5"/>
                  </a:cubicBezTo>
                  <a:cubicBezTo>
                    <a:pt x="58" y="2"/>
                    <a:pt x="53" y="0"/>
                    <a:pt x="5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1766888" y="8996363"/>
              <a:ext cx="149225" cy="212725"/>
            </a:xfrm>
            <a:custGeom>
              <a:avLst/>
              <a:gdLst>
                <a:gd name="T0" fmla="*/ 6 w 35"/>
                <a:gd name="T1" fmla="*/ 17 h 50"/>
                <a:gd name="T2" fmla="*/ 4 w 35"/>
                <a:gd name="T3" fmla="*/ 19 h 50"/>
                <a:gd name="T4" fmla="*/ 3 w 35"/>
                <a:gd name="T5" fmla="*/ 28 h 50"/>
                <a:gd name="T6" fmla="*/ 8 w 35"/>
                <a:gd name="T7" fmla="*/ 35 h 50"/>
                <a:gd name="T8" fmla="*/ 15 w 35"/>
                <a:gd name="T9" fmla="*/ 38 h 50"/>
                <a:gd name="T10" fmla="*/ 20 w 35"/>
                <a:gd name="T11" fmla="*/ 48 h 50"/>
                <a:gd name="T12" fmla="*/ 23 w 35"/>
                <a:gd name="T13" fmla="*/ 42 h 50"/>
                <a:gd name="T14" fmla="*/ 30 w 35"/>
                <a:gd name="T15" fmla="*/ 49 h 50"/>
                <a:gd name="T16" fmla="*/ 35 w 35"/>
                <a:gd name="T17" fmla="*/ 44 h 50"/>
                <a:gd name="T18" fmla="*/ 30 w 35"/>
                <a:gd name="T19" fmla="*/ 36 h 50"/>
                <a:gd name="T20" fmla="*/ 23 w 35"/>
                <a:gd name="T21" fmla="*/ 31 h 50"/>
                <a:gd name="T22" fmla="*/ 19 w 35"/>
                <a:gd name="T23" fmla="*/ 17 h 50"/>
                <a:gd name="T24" fmla="*/ 17 w 35"/>
                <a:gd name="T25" fmla="*/ 16 h 50"/>
                <a:gd name="T26" fmla="*/ 17 w 35"/>
                <a:gd name="T27" fmla="*/ 10 h 50"/>
                <a:gd name="T28" fmla="*/ 15 w 35"/>
                <a:gd name="T29" fmla="*/ 5 h 50"/>
                <a:gd name="T30" fmla="*/ 10 w 35"/>
                <a:gd name="T31" fmla="*/ 1 h 50"/>
                <a:gd name="T32" fmla="*/ 11 w 35"/>
                <a:gd name="T33" fmla="*/ 9 h 50"/>
                <a:gd name="T34" fmla="*/ 5 w 35"/>
                <a:gd name="T35" fmla="*/ 6 h 50"/>
                <a:gd name="T36" fmla="*/ 2 w 35"/>
                <a:gd name="T37" fmla="*/ 12 h 50"/>
                <a:gd name="T38" fmla="*/ 6 w 35"/>
                <a:gd name="T39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50">
                  <a:moveTo>
                    <a:pt x="6" y="17"/>
                  </a:moveTo>
                  <a:cubicBezTo>
                    <a:pt x="5" y="18"/>
                    <a:pt x="5" y="18"/>
                    <a:pt x="4" y="19"/>
                  </a:cubicBezTo>
                  <a:cubicBezTo>
                    <a:pt x="2" y="21"/>
                    <a:pt x="2" y="25"/>
                    <a:pt x="3" y="28"/>
                  </a:cubicBezTo>
                  <a:cubicBezTo>
                    <a:pt x="4" y="31"/>
                    <a:pt x="6" y="33"/>
                    <a:pt x="8" y="35"/>
                  </a:cubicBezTo>
                  <a:cubicBezTo>
                    <a:pt x="10" y="36"/>
                    <a:pt x="12" y="37"/>
                    <a:pt x="15" y="38"/>
                  </a:cubicBezTo>
                  <a:cubicBezTo>
                    <a:pt x="13" y="41"/>
                    <a:pt x="15" y="49"/>
                    <a:pt x="20" y="48"/>
                  </a:cubicBezTo>
                  <a:cubicBezTo>
                    <a:pt x="22" y="47"/>
                    <a:pt x="23" y="44"/>
                    <a:pt x="23" y="42"/>
                  </a:cubicBezTo>
                  <a:cubicBezTo>
                    <a:pt x="25" y="44"/>
                    <a:pt x="27" y="48"/>
                    <a:pt x="30" y="49"/>
                  </a:cubicBezTo>
                  <a:cubicBezTo>
                    <a:pt x="33" y="50"/>
                    <a:pt x="35" y="46"/>
                    <a:pt x="35" y="44"/>
                  </a:cubicBezTo>
                  <a:cubicBezTo>
                    <a:pt x="35" y="41"/>
                    <a:pt x="31" y="37"/>
                    <a:pt x="30" y="36"/>
                  </a:cubicBezTo>
                  <a:cubicBezTo>
                    <a:pt x="28" y="35"/>
                    <a:pt x="26" y="32"/>
                    <a:pt x="23" y="31"/>
                  </a:cubicBezTo>
                  <a:cubicBezTo>
                    <a:pt x="24" y="26"/>
                    <a:pt x="22" y="21"/>
                    <a:pt x="19" y="17"/>
                  </a:cubicBezTo>
                  <a:cubicBezTo>
                    <a:pt x="18" y="17"/>
                    <a:pt x="17" y="16"/>
                    <a:pt x="17" y="16"/>
                  </a:cubicBezTo>
                  <a:cubicBezTo>
                    <a:pt x="17" y="14"/>
                    <a:pt x="17" y="12"/>
                    <a:pt x="17" y="10"/>
                  </a:cubicBezTo>
                  <a:cubicBezTo>
                    <a:pt x="17" y="8"/>
                    <a:pt x="16" y="7"/>
                    <a:pt x="15" y="5"/>
                  </a:cubicBezTo>
                  <a:cubicBezTo>
                    <a:pt x="14" y="3"/>
                    <a:pt x="12" y="0"/>
                    <a:pt x="10" y="1"/>
                  </a:cubicBezTo>
                  <a:cubicBezTo>
                    <a:pt x="10" y="3"/>
                    <a:pt x="10" y="7"/>
                    <a:pt x="11" y="9"/>
                  </a:cubicBezTo>
                  <a:cubicBezTo>
                    <a:pt x="10" y="7"/>
                    <a:pt x="7" y="5"/>
                    <a:pt x="5" y="6"/>
                  </a:cubicBezTo>
                  <a:cubicBezTo>
                    <a:pt x="1" y="6"/>
                    <a:pt x="0" y="9"/>
                    <a:pt x="2" y="12"/>
                  </a:cubicBezTo>
                  <a:cubicBezTo>
                    <a:pt x="3" y="14"/>
                    <a:pt x="5" y="16"/>
                    <a:pt x="6" y="17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1949451" y="9031288"/>
              <a:ext cx="179388" cy="96838"/>
            </a:xfrm>
            <a:custGeom>
              <a:avLst/>
              <a:gdLst>
                <a:gd name="T0" fmla="*/ 7 w 42"/>
                <a:gd name="T1" fmla="*/ 14 h 23"/>
                <a:gd name="T2" fmla="*/ 4 w 42"/>
                <a:gd name="T3" fmla="*/ 19 h 23"/>
                <a:gd name="T4" fmla="*/ 8 w 42"/>
                <a:gd name="T5" fmla="*/ 22 h 23"/>
                <a:gd name="T6" fmla="*/ 13 w 42"/>
                <a:gd name="T7" fmla="*/ 19 h 23"/>
                <a:gd name="T8" fmla="*/ 14 w 42"/>
                <a:gd name="T9" fmla="*/ 21 h 23"/>
                <a:gd name="T10" fmla="*/ 21 w 42"/>
                <a:gd name="T11" fmla="*/ 23 h 23"/>
                <a:gd name="T12" fmla="*/ 27 w 42"/>
                <a:gd name="T13" fmla="*/ 20 h 23"/>
                <a:gd name="T14" fmla="*/ 30 w 42"/>
                <a:gd name="T15" fmla="*/ 15 h 23"/>
                <a:gd name="T16" fmla="*/ 39 w 42"/>
                <a:gd name="T17" fmla="*/ 12 h 23"/>
                <a:gd name="T18" fmla="*/ 35 w 42"/>
                <a:gd name="T19" fmla="*/ 8 h 23"/>
                <a:gd name="T20" fmla="*/ 41 w 42"/>
                <a:gd name="T21" fmla="*/ 4 h 23"/>
                <a:gd name="T22" fmla="*/ 37 w 42"/>
                <a:gd name="T23" fmla="*/ 0 h 23"/>
                <a:gd name="T24" fmla="*/ 30 w 42"/>
                <a:gd name="T25" fmla="*/ 3 h 23"/>
                <a:gd name="T26" fmla="*/ 26 w 42"/>
                <a:gd name="T27" fmla="*/ 7 h 23"/>
                <a:gd name="T28" fmla="*/ 15 w 42"/>
                <a:gd name="T29" fmla="*/ 9 h 23"/>
                <a:gd name="T30" fmla="*/ 13 w 42"/>
                <a:gd name="T31" fmla="*/ 11 h 23"/>
                <a:gd name="T32" fmla="*/ 9 w 42"/>
                <a:gd name="T33" fmla="*/ 10 h 23"/>
                <a:gd name="T34" fmla="*/ 4 w 42"/>
                <a:gd name="T35" fmla="*/ 11 h 23"/>
                <a:gd name="T36" fmla="*/ 1 w 42"/>
                <a:gd name="T37" fmla="*/ 14 h 23"/>
                <a:gd name="T38" fmla="*/ 7 w 4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23">
                  <a:moveTo>
                    <a:pt x="7" y="14"/>
                  </a:moveTo>
                  <a:cubicBezTo>
                    <a:pt x="5" y="15"/>
                    <a:pt x="4" y="17"/>
                    <a:pt x="4" y="19"/>
                  </a:cubicBezTo>
                  <a:cubicBezTo>
                    <a:pt x="3" y="22"/>
                    <a:pt x="6" y="23"/>
                    <a:pt x="8" y="22"/>
                  </a:cubicBezTo>
                  <a:cubicBezTo>
                    <a:pt x="10" y="21"/>
                    <a:pt x="11" y="20"/>
                    <a:pt x="13" y="19"/>
                  </a:cubicBezTo>
                  <a:cubicBezTo>
                    <a:pt x="13" y="20"/>
                    <a:pt x="13" y="20"/>
                    <a:pt x="14" y="21"/>
                  </a:cubicBezTo>
                  <a:cubicBezTo>
                    <a:pt x="15" y="23"/>
                    <a:pt x="19" y="23"/>
                    <a:pt x="21" y="23"/>
                  </a:cubicBezTo>
                  <a:cubicBezTo>
                    <a:pt x="24" y="22"/>
                    <a:pt x="25" y="22"/>
                    <a:pt x="27" y="20"/>
                  </a:cubicBezTo>
                  <a:cubicBezTo>
                    <a:pt x="28" y="18"/>
                    <a:pt x="29" y="17"/>
                    <a:pt x="30" y="15"/>
                  </a:cubicBezTo>
                  <a:cubicBezTo>
                    <a:pt x="32" y="16"/>
                    <a:pt x="39" y="16"/>
                    <a:pt x="39" y="12"/>
                  </a:cubicBezTo>
                  <a:cubicBezTo>
                    <a:pt x="38" y="10"/>
                    <a:pt x="36" y="9"/>
                    <a:pt x="35" y="8"/>
                  </a:cubicBezTo>
                  <a:cubicBezTo>
                    <a:pt x="37" y="7"/>
                    <a:pt x="40" y="6"/>
                    <a:pt x="41" y="4"/>
                  </a:cubicBezTo>
                  <a:cubicBezTo>
                    <a:pt x="42" y="2"/>
                    <a:pt x="39" y="0"/>
                    <a:pt x="37" y="0"/>
                  </a:cubicBezTo>
                  <a:cubicBezTo>
                    <a:pt x="35" y="0"/>
                    <a:pt x="32" y="2"/>
                    <a:pt x="30" y="3"/>
                  </a:cubicBezTo>
                  <a:cubicBezTo>
                    <a:pt x="29" y="4"/>
                    <a:pt x="27" y="5"/>
                    <a:pt x="26" y="7"/>
                  </a:cubicBezTo>
                  <a:cubicBezTo>
                    <a:pt x="22" y="6"/>
                    <a:pt x="18" y="7"/>
                    <a:pt x="15" y="9"/>
                  </a:cubicBezTo>
                  <a:cubicBezTo>
                    <a:pt x="14" y="10"/>
                    <a:pt x="14" y="10"/>
                    <a:pt x="13" y="11"/>
                  </a:cubicBezTo>
                  <a:cubicBezTo>
                    <a:pt x="12" y="10"/>
                    <a:pt x="10" y="10"/>
                    <a:pt x="9" y="10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2"/>
                    <a:pt x="0" y="12"/>
                    <a:pt x="1" y="14"/>
                  </a:cubicBezTo>
                  <a:cubicBezTo>
                    <a:pt x="2" y="15"/>
                    <a:pt x="5" y="15"/>
                    <a:pt x="7" y="1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1644651" y="9204325"/>
              <a:ext cx="0" cy="952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1644651" y="9153525"/>
              <a:ext cx="58738" cy="63500"/>
            </a:xfrm>
            <a:custGeom>
              <a:avLst/>
              <a:gdLst>
                <a:gd name="T0" fmla="*/ 1 w 14"/>
                <a:gd name="T1" fmla="*/ 14 h 15"/>
                <a:gd name="T2" fmla="*/ 1 w 14"/>
                <a:gd name="T3" fmla="*/ 15 h 15"/>
                <a:gd name="T4" fmla="*/ 1 w 14"/>
                <a:gd name="T5" fmla="*/ 15 h 15"/>
                <a:gd name="T6" fmla="*/ 1 w 14"/>
                <a:gd name="T7" fmla="*/ 15 h 15"/>
                <a:gd name="T8" fmla="*/ 0 w 14"/>
                <a:gd name="T9" fmla="*/ 14 h 15"/>
                <a:gd name="T10" fmla="*/ 0 w 14"/>
                <a:gd name="T11" fmla="*/ 14 h 15"/>
                <a:gd name="T12" fmla="*/ 0 w 14"/>
                <a:gd name="T13" fmla="*/ 15 h 15"/>
                <a:gd name="T14" fmla="*/ 1 w 14"/>
                <a:gd name="T15" fmla="*/ 15 h 15"/>
                <a:gd name="T16" fmla="*/ 1 w 14"/>
                <a:gd name="T17" fmla="*/ 15 h 15"/>
                <a:gd name="T18" fmla="*/ 1 w 14"/>
                <a:gd name="T19" fmla="*/ 15 h 15"/>
                <a:gd name="T20" fmla="*/ 4 w 14"/>
                <a:gd name="T21" fmla="*/ 14 h 15"/>
                <a:gd name="T22" fmla="*/ 1 w 14"/>
                <a:gd name="T23" fmla="*/ 15 h 15"/>
                <a:gd name="T24" fmla="*/ 6 w 14"/>
                <a:gd name="T25" fmla="*/ 15 h 15"/>
                <a:gd name="T26" fmla="*/ 12 w 14"/>
                <a:gd name="T27" fmla="*/ 14 h 15"/>
                <a:gd name="T28" fmla="*/ 13 w 14"/>
                <a:gd name="T29" fmla="*/ 11 h 15"/>
                <a:gd name="T30" fmla="*/ 11 w 14"/>
                <a:gd name="T31" fmla="*/ 8 h 15"/>
                <a:gd name="T32" fmla="*/ 8 w 14"/>
                <a:gd name="T33" fmla="*/ 4 h 15"/>
                <a:gd name="T34" fmla="*/ 4 w 14"/>
                <a:gd name="T35" fmla="*/ 1 h 15"/>
                <a:gd name="T36" fmla="*/ 3 w 14"/>
                <a:gd name="T37" fmla="*/ 3 h 15"/>
                <a:gd name="T38" fmla="*/ 2 w 14"/>
                <a:gd name="T39" fmla="*/ 7 h 15"/>
                <a:gd name="T40" fmla="*/ 0 w 14"/>
                <a:gd name="T41" fmla="*/ 14 h 15"/>
                <a:gd name="T42" fmla="*/ 1 w 14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5"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2" y="15"/>
                    <a:pt x="1" y="15"/>
                  </a:cubicBezTo>
                  <a:cubicBezTo>
                    <a:pt x="3" y="15"/>
                    <a:pt x="5" y="15"/>
                    <a:pt x="6" y="15"/>
                  </a:cubicBezTo>
                  <a:cubicBezTo>
                    <a:pt x="8" y="15"/>
                    <a:pt x="10" y="15"/>
                    <a:pt x="12" y="14"/>
                  </a:cubicBezTo>
                  <a:cubicBezTo>
                    <a:pt x="13" y="14"/>
                    <a:pt x="14" y="14"/>
                    <a:pt x="13" y="11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7" y="3"/>
                    <a:pt x="6" y="0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6"/>
                    <a:pt x="2" y="7"/>
                  </a:cubicBezTo>
                  <a:cubicBezTo>
                    <a:pt x="1" y="9"/>
                    <a:pt x="1" y="11"/>
                    <a:pt x="0" y="14"/>
                  </a:cubicBezTo>
                  <a:cubicBezTo>
                    <a:pt x="0" y="14"/>
                    <a:pt x="0" y="14"/>
                    <a:pt x="1" y="1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1644651" y="921385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1670051" y="9332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1665288" y="9310688"/>
              <a:ext cx="63500" cy="63500"/>
            </a:xfrm>
            <a:custGeom>
              <a:avLst/>
              <a:gdLst>
                <a:gd name="T0" fmla="*/ 1 w 15"/>
                <a:gd name="T1" fmla="*/ 4 h 15"/>
                <a:gd name="T2" fmla="*/ 1 w 15"/>
                <a:gd name="T3" fmla="*/ 5 h 15"/>
                <a:gd name="T4" fmla="*/ 1 w 15"/>
                <a:gd name="T5" fmla="*/ 5 h 15"/>
                <a:gd name="T6" fmla="*/ 1 w 15"/>
                <a:gd name="T7" fmla="*/ 5 h 15"/>
                <a:gd name="T8" fmla="*/ 1 w 15"/>
                <a:gd name="T9" fmla="*/ 5 h 15"/>
                <a:gd name="T10" fmla="*/ 1 w 15"/>
                <a:gd name="T11" fmla="*/ 5 h 15"/>
                <a:gd name="T12" fmla="*/ 1 w 15"/>
                <a:gd name="T13" fmla="*/ 5 h 15"/>
                <a:gd name="T14" fmla="*/ 0 w 15"/>
                <a:gd name="T15" fmla="*/ 5 h 15"/>
                <a:gd name="T16" fmla="*/ 1 w 15"/>
                <a:gd name="T17" fmla="*/ 5 h 15"/>
                <a:gd name="T18" fmla="*/ 1 w 15"/>
                <a:gd name="T19" fmla="*/ 5 h 15"/>
                <a:gd name="T20" fmla="*/ 1 w 15"/>
                <a:gd name="T21" fmla="*/ 5 h 15"/>
                <a:gd name="T22" fmla="*/ 3 w 15"/>
                <a:gd name="T23" fmla="*/ 8 h 15"/>
                <a:gd name="T24" fmla="*/ 1 w 15"/>
                <a:gd name="T25" fmla="*/ 6 h 15"/>
                <a:gd name="T26" fmla="*/ 4 w 15"/>
                <a:gd name="T27" fmla="*/ 10 h 15"/>
                <a:gd name="T28" fmla="*/ 7 w 15"/>
                <a:gd name="T29" fmla="*/ 14 h 15"/>
                <a:gd name="T30" fmla="*/ 11 w 15"/>
                <a:gd name="T31" fmla="*/ 13 h 15"/>
                <a:gd name="T32" fmla="*/ 12 w 15"/>
                <a:gd name="T33" fmla="*/ 9 h 15"/>
                <a:gd name="T34" fmla="*/ 14 w 15"/>
                <a:gd name="T35" fmla="*/ 5 h 15"/>
                <a:gd name="T36" fmla="*/ 14 w 15"/>
                <a:gd name="T37" fmla="*/ 0 h 15"/>
                <a:gd name="T38" fmla="*/ 12 w 15"/>
                <a:gd name="T39" fmla="*/ 0 h 15"/>
                <a:gd name="T40" fmla="*/ 7 w 15"/>
                <a:gd name="T41" fmla="*/ 2 h 15"/>
                <a:gd name="T42" fmla="*/ 1 w 15"/>
                <a:gd name="T4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5">
                  <a:moveTo>
                    <a:pt x="1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2" y="7"/>
                    <a:pt x="3" y="9"/>
                    <a:pt x="4" y="10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9" y="15"/>
                    <a:pt x="10" y="15"/>
                    <a:pt x="11" y="13"/>
                  </a:cubicBezTo>
                  <a:cubicBezTo>
                    <a:pt x="11" y="12"/>
                    <a:pt x="12" y="11"/>
                    <a:pt x="12" y="9"/>
                  </a:cubicBezTo>
                  <a:cubicBezTo>
                    <a:pt x="13" y="8"/>
                    <a:pt x="13" y="6"/>
                    <a:pt x="14" y="5"/>
                  </a:cubicBezTo>
                  <a:cubicBezTo>
                    <a:pt x="14" y="4"/>
                    <a:pt x="15" y="0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0" y="1"/>
                    <a:pt x="9" y="1"/>
                    <a:pt x="7" y="2"/>
                  </a:cubicBezTo>
                  <a:cubicBezTo>
                    <a:pt x="5" y="2"/>
                    <a:pt x="3" y="3"/>
                    <a:pt x="1" y="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1670051" y="9323388"/>
              <a:ext cx="7938" cy="95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4116388" y="9523413"/>
              <a:ext cx="12700" cy="952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898502" y="4083204"/>
            <a:ext cx="1696460" cy="1885067"/>
            <a:chOff x="-414338" y="7805738"/>
            <a:chExt cx="2670176" cy="2967038"/>
          </a:xfrm>
        </p:grpSpPr>
        <p:sp>
          <p:nvSpPr>
            <p:cNvPr id="39" name="Freeform 20"/>
            <p:cNvSpPr>
              <a:spLocks noEditPoints="1"/>
            </p:cNvSpPr>
            <p:nvPr/>
          </p:nvSpPr>
          <p:spPr bwMode="auto">
            <a:xfrm>
              <a:off x="69850" y="7805738"/>
              <a:ext cx="2185988" cy="2967038"/>
            </a:xfrm>
            <a:custGeom>
              <a:avLst/>
              <a:gdLst>
                <a:gd name="T0" fmla="*/ 460 w 514"/>
                <a:gd name="T1" fmla="*/ 379 h 698"/>
                <a:gd name="T2" fmla="*/ 398 w 514"/>
                <a:gd name="T3" fmla="*/ 322 h 698"/>
                <a:gd name="T4" fmla="*/ 356 w 514"/>
                <a:gd name="T5" fmla="*/ 253 h 698"/>
                <a:gd name="T6" fmla="*/ 362 w 514"/>
                <a:gd name="T7" fmla="*/ 219 h 698"/>
                <a:gd name="T8" fmla="*/ 348 w 514"/>
                <a:gd name="T9" fmla="*/ 198 h 698"/>
                <a:gd name="T10" fmla="*/ 350 w 514"/>
                <a:gd name="T11" fmla="*/ 174 h 698"/>
                <a:gd name="T12" fmla="*/ 378 w 514"/>
                <a:gd name="T13" fmla="*/ 171 h 698"/>
                <a:gd name="T14" fmla="*/ 370 w 514"/>
                <a:gd name="T15" fmla="*/ 144 h 698"/>
                <a:gd name="T16" fmla="*/ 470 w 514"/>
                <a:gd name="T17" fmla="*/ 80 h 698"/>
                <a:gd name="T18" fmla="*/ 385 w 514"/>
                <a:gd name="T19" fmla="*/ 78 h 698"/>
                <a:gd name="T20" fmla="*/ 296 w 514"/>
                <a:gd name="T21" fmla="*/ 3 h 698"/>
                <a:gd name="T22" fmla="*/ 168 w 514"/>
                <a:gd name="T23" fmla="*/ 41 h 698"/>
                <a:gd name="T24" fmla="*/ 168 w 514"/>
                <a:gd name="T25" fmla="*/ 86 h 698"/>
                <a:gd name="T26" fmla="*/ 210 w 514"/>
                <a:gd name="T27" fmla="*/ 56 h 698"/>
                <a:gd name="T28" fmla="*/ 246 w 514"/>
                <a:gd name="T29" fmla="*/ 66 h 698"/>
                <a:gd name="T30" fmla="*/ 252 w 514"/>
                <a:gd name="T31" fmla="*/ 125 h 698"/>
                <a:gd name="T32" fmla="*/ 191 w 514"/>
                <a:gd name="T33" fmla="*/ 183 h 698"/>
                <a:gd name="T34" fmla="*/ 261 w 514"/>
                <a:gd name="T35" fmla="*/ 176 h 698"/>
                <a:gd name="T36" fmla="*/ 258 w 514"/>
                <a:gd name="T37" fmla="*/ 213 h 698"/>
                <a:gd name="T38" fmla="*/ 199 w 514"/>
                <a:gd name="T39" fmla="*/ 279 h 698"/>
                <a:gd name="T40" fmla="*/ 137 w 514"/>
                <a:gd name="T41" fmla="*/ 354 h 698"/>
                <a:gd name="T42" fmla="*/ 109 w 514"/>
                <a:gd name="T43" fmla="*/ 386 h 698"/>
                <a:gd name="T44" fmla="*/ 57 w 514"/>
                <a:gd name="T45" fmla="*/ 420 h 698"/>
                <a:gd name="T46" fmla="*/ 41 w 514"/>
                <a:gd name="T47" fmla="*/ 426 h 698"/>
                <a:gd name="T48" fmla="*/ 139 w 514"/>
                <a:gd name="T49" fmla="*/ 478 h 698"/>
                <a:gd name="T50" fmla="*/ 143 w 514"/>
                <a:gd name="T51" fmla="*/ 438 h 698"/>
                <a:gd name="T52" fmla="*/ 149 w 514"/>
                <a:gd name="T53" fmla="*/ 378 h 698"/>
                <a:gd name="T54" fmla="*/ 208 w 514"/>
                <a:gd name="T55" fmla="*/ 311 h 698"/>
                <a:gd name="T56" fmla="*/ 233 w 514"/>
                <a:gd name="T57" fmla="*/ 358 h 698"/>
                <a:gd name="T58" fmla="*/ 200 w 514"/>
                <a:gd name="T59" fmla="*/ 485 h 698"/>
                <a:gd name="T60" fmla="*/ 242 w 514"/>
                <a:gd name="T61" fmla="*/ 541 h 698"/>
                <a:gd name="T62" fmla="*/ 221 w 514"/>
                <a:gd name="T63" fmla="*/ 602 h 698"/>
                <a:gd name="T64" fmla="*/ 202 w 514"/>
                <a:gd name="T65" fmla="*/ 637 h 698"/>
                <a:gd name="T66" fmla="*/ 194 w 514"/>
                <a:gd name="T67" fmla="*/ 670 h 698"/>
                <a:gd name="T68" fmla="*/ 236 w 514"/>
                <a:gd name="T69" fmla="*/ 691 h 698"/>
                <a:gd name="T70" fmla="*/ 271 w 514"/>
                <a:gd name="T71" fmla="*/ 688 h 698"/>
                <a:gd name="T72" fmla="*/ 244 w 514"/>
                <a:gd name="T73" fmla="*/ 665 h 698"/>
                <a:gd name="T74" fmla="*/ 251 w 514"/>
                <a:gd name="T75" fmla="*/ 611 h 698"/>
                <a:gd name="T76" fmla="*/ 290 w 514"/>
                <a:gd name="T77" fmla="*/ 538 h 698"/>
                <a:gd name="T78" fmla="*/ 357 w 514"/>
                <a:gd name="T79" fmla="*/ 552 h 698"/>
                <a:gd name="T80" fmla="*/ 380 w 514"/>
                <a:gd name="T81" fmla="*/ 606 h 698"/>
                <a:gd name="T82" fmla="*/ 419 w 514"/>
                <a:gd name="T83" fmla="*/ 670 h 698"/>
                <a:gd name="T84" fmla="*/ 465 w 514"/>
                <a:gd name="T85" fmla="*/ 645 h 698"/>
                <a:gd name="T86" fmla="*/ 478 w 514"/>
                <a:gd name="T87" fmla="*/ 623 h 698"/>
                <a:gd name="T88" fmla="*/ 445 w 514"/>
                <a:gd name="T89" fmla="*/ 624 h 698"/>
                <a:gd name="T90" fmla="*/ 405 w 514"/>
                <a:gd name="T91" fmla="*/ 567 h 698"/>
                <a:gd name="T92" fmla="*/ 406 w 514"/>
                <a:gd name="T93" fmla="*/ 502 h 698"/>
                <a:gd name="T94" fmla="*/ 376 w 514"/>
                <a:gd name="T95" fmla="*/ 408 h 698"/>
                <a:gd name="T96" fmla="*/ 347 w 514"/>
                <a:gd name="T97" fmla="*/ 319 h 698"/>
                <a:gd name="T98" fmla="*/ 387 w 514"/>
                <a:gd name="T99" fmla="*/ 352 h 698"/>
                <a:gd name="T100" fmla="*/ 452 w 514"/>
                <a:gd name="T101" fmla="*/ 411 h 698"/>
                <a:gd name="T102" fmla="*/ 459 w 514"/>
                <a:gd name="T103" fmla="*/ 413 h 698"/>
                <a:gd name="T104" fmla="*/ 487 w 514"/>
                <a:gd name="T105" fmla="*/ 362 h 698"/>
                <a:gd name="T106" fmla="*/ 132 w 514"/>
                <a:gd name="T107" fmla="*/ 448 h 698"/>
                <a:gd name="T108" fmla="*/ 127 w 514"/>
                <a:gd name="T109" fmla="*/ 471 h 698"/>
                <a:gd name="T110" fmla="*/ 104 w 514"/>
                <a:gd name="T111" fmla="*/ 445 h 698"/>
                <a:gd name="T112" fmla="*/ 66 w 514"/>
                <a:gd name="T113" fmla="*/ 435 h 698"/>
                <a:gd name="T114" fmla="*/ 119 w 514"/>
                <a:gd name="T115" fmla="*/ 40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4" h="698">
                  <a:moveTo>
                    <a:pt x="512" y="309"/>
                  </a:moveTo>
                  <a:cubicBezTo>
                    <a:pt x="508" y="313"/>
                    <a:pt x="505" y="318"/>
                    <a:pt x="502" y="323"/>
                  </a:cubicBezTo>
                  <a:cubicBezTo>
                    <a:pt x="495" y="334"/>
                    <a:pt x="490" y="346"/>
                    <a:pt x="483" y="358"/>
                  </a:cubicBezTo>
                  <a:cubicBezTo>
                    <a:pt x="480" y="364"/>
                    <a:pt x="476" y="371"/>
                    <a:pt x="472" y="377"/>
                  </a:cubicBezTo>
                  <a:cubicBezTo>
                    <a:pt x="471" y="379"/>
                    <a:pt x="470" y="380"/>
                    <a:pt x="469" y="381"/>
                  </a:cubicBezTo>
                  <a:cubicBezTo>
                    <a:pt x="469" y="381"/>
                    <a:pt x="468" y="381"/>
                    <a:pt x="468" y="381"/>
                  </a:cubicBezTo>
                  <a:cubicBezTo>
                    <a:pt x="466" y="380"/>
                    <a:pt x="464" y="381"/>
                    <a:pt x="463" y="381"/>
                  </a:cubicBezTo>
                  <a:cubicBezTo>
                    <a:pt x="462" y="380"/>
                    <a:pt x="461" y="379"/>
                    <a:pt x="460" y="379"/>
                  </a:cubicBezTo>
                  <a:cubicBezTo>
                    <a:pt x="458" y="377"/>
                    <a:pt x="455" y="376"/>
                    <a:pt x="453" y="374"/>
                  </a:cubicBezTo>
                  <a:cubicBezTo>
                    <a:pt x="452" y="374"/>
                    <a:pt x="452" y="372"/>
                    <a:pt x="451" y="372"/>
                  </a:cubicBezTo>
                  <a:cubicBezTo>
                    <a:pt x="450" y="371"/>
                    <a:pt x="449" y="370"/>
                    <a:pt x="448" y="369"/>
                  </a:cubicBezTo>
                  <a:cubicBezTo>
                    <a:pt x="444" y="364"/>
                    <a:pt x="439" y="360"/>
                    <a:pt x="434" y="355"/>
                  </a:cubicBezTo>
                  <a:cubicBezTo>
                    <a:pt x="428" y="348"/>
                    <a:pt x="422" y="342"/>
                    <a:pt x="415" y="337"/>
                  </a:cubicBezTo>
                  <a:cubicBezTo>
                    <a:pt x="411" y="334"/>
                    <a:pt x="408" y="330"/>
                    <a:pt x="404" y="327"/>
                  </a:cubicBezTo>
                  <a:cubicBezTo>
                    <a:pt x="403" y="326"/>
                    <a:pt x="402" y="325"/>
                    <a:pt x="400" y="324"/>
                  </a:cubicBezTo>
                  <a:cubicBezTo>
                    <a:pt x="400" y="323"/>
                    <a:pt x="399" y="323"/>
                    <a:pt x="398" y="322"/>
                  </a:cubicBezTo>
                  <a:cubicBezTo>
                    <a:pt x="396" y="321"/>
                    <a:pt x="395" y="318"/>
                    <a:pt x="394" y="316"/>
                  </a:cubicBezTo>
                  <a:cubicBezTo>
                    <a:pt x="392" y="313"/>
                    <a:pt x="391" y="311"/>
                    <a:pt x="389" y="308"/>
                  </a:cubicBezTo>
                  <a:cubicBezTo>
                    <a:pt x="385" y="302"/>
                    <a:pt x="382" y="296"/>
                    <a:pt x="378" y="290"/>
                  </a:cubicBezTo>
                  <a:cubicBezTo>
                    <a:pt x="375" y="284"/>
                    <a:pt x="372" y="279"/>
                    <a:pt x="368" y="275"/>
                  </a:cubicBezTo>
                  <a:cubicBezTo>
                    <a:pt x="366" y="272"/>
                    <a:pt x="363" y="270"/>
                    <a:pt x="362" y="267"/>
                  </a:cubicBezTo>
                  <a:cubicBezTo>
                    <a:pt x="360" y="265"/>
                    <a:pt x="359" y="262"/>
                    <a:pt x="357" y="260"/>
                  </a:cubicBezTo>
                  <a:cubicBezTo>
                    <a:pt x="356" y="259"/>
                    <a:pt x="355" y="257"/>
                    <a:pt x="354" y="256"/>
                  </a:cubicBezTo>
                  <a:cubicBezTo>
                    <a:pt x="355" y="255"/>
                    <a:pt x="356" y="255"/>
                    <a:pt x="356" y="253"/>
                  </a:cubicBezTo>
                  <a:cubicBezTo>
                    <a:pt x="356" y="252"/>
                    <a:pt x="356" y="251"/>
                    <a:pt x="355" y="251"/>
                  </a:cubicBezTo>
                  <a:cubicBezTo>
                    <a:pt x="358" y="249"/>
                    <a:pt x="363" y="247"/>
                    <a:pt x="364" y="245"/>
                  </a:cubicBezTo>
                  <a:cubicBezTo>
                    <a:pt x="365" y="244"/>
                    <a:pt x="365" y="242"/>
                    <a:pt x="365" y="241"/>
                  </a:cubicBezTo>
                  <a:cubicBezTo>
                    <a:pt x="366" y="240"/>
                    <a:pt x="367" y="239"/>
                    <a:pt x="367" y="238"/>
                  </a:cubicBezTo>
                  <a:cubicBezTo>
                    <a:pt x="369" y="235"/>
                    <a:pt x="368" y="230"/>
                    <a:pt x="365" y="228"/>
                  </a:cubicBezTo>
                  <a:cubicBezTo>
                    <a:pt x="364" y="227"/>
                    <a:pt x="363" y="226"/>
                    <a:pt x="361" y="226"/>
                  </a:cubicBezTo>
                  <a:cubicBezTo>
                    <a:pt x="363" y="225"/>
                    <a:pt x="364" y="223"/>
                    <a:pt x="364" y="222"/>
                  </a:cubicBezTo>
                  <a:cubicBezTo>
                    <a:pt x="364" y="221"/>
                    <a:pt x="363" y="220"/>
                    <a:pt x="362" y="219"/>
                  </a:cubicBezTo>
                  <a:cubicBezTo>
                    <a:pt x="362" y="218"/>
                    <a:pt x="362" y="218"/>
                    <a:pt x="361" y="217"/>
                  </a:cubicBezTo>
                  <a:cubicBezTo>
                    <a:pt x="360" y="216"/>
                    <a:pt x="359" y="216"/>
                    <a:pt x="357" y="216"/>
                  </a:cubicBezTo>
                  <a:cubicBezTo>
                    <a:pt x="362" y="213"/>
                    <a:pt x="364" y="205"/>
                    <a:pt x="361" y="200"/>
                  </a:cubicBezTo>
                  <a:cubicBezTo>
                    <a:pt x="360" y="198"/>
                    <a:pt x="358" y="198"/>
                    <a:pt x="355" y="199"/>
                  </a:cubicBezTo>
                  <a:cubicBezTo>
                    <a:pt x="354" y="199"/>
                    <a:pt x="353" y="199"/>
                    <a:pt x="352" y="200"/>
                  </a:cubicBezTo>
                  <a:cubicBezTo>
                    <a:pt x="351" y="201"/>
                    <a:pt x="350" y="202"/>
                    <a:pt x="349" y="203"/>
                  </a:cubicBezTo>
                  <a:cubicBezTo>
                    <a:pt x="349" y="202"/>
                    <a:pt x="349" y="201"/>
                    <a:pt x="349" y="200"/>
                  </a:cubicBezTo>
                  <a:cubicBezTo>
                    <a:pt x="348" y="199"/>
                    <a:pt x="348" y="199"/>
                    <a:pt x="348" y="198"/>
                  </a:cubicBezTo>
                  <a:cubicBezTo>
                    <a:pt x="347" y="196"/>
                    <a:pt x="347" y="195"/>
                    <a:pt x="345" y="194"/>
                  </a:cubicBezTo>
                  <a:cubicBezTo>
                    <a:pt x="344" y="193"/>
                    <a:pt x="342" y="192"/>
                    <a:pt x="341" y="191"/>
                  </a:cubicBezTo>
                  <a:cubicBezTo>
                    <a:pt x="342" y="189"/>
                    <a:pt x="342" y="187"/>
                    <a:pt x="344" y="186"/>
                  </a:cubicBezTo>
                  <a:cubicBezTo>
                    <a:pt x="346" y="186"/>
                    <a:pt x="347" y="187"/>
                    <a:pt x="347" y="184"/>
                  </a:cubicBezTo>
                  <a:cubicBezTo>
                    <a:pt x="346" y="183"/>
                    <a:pt x="344" y="182"/>
                    <a:pt x="346" y="180"/>
                  </a:cubicBezTo>
                  <a:cubicBezTo>
                    <a:pt x="347" y="179"/>
                    <a:pt x="349" y="181"/>
                    <a:pt x="350" y="179"/>
                  </a:cubicBezTo>
                  <a:cubicBezTo>
                    <a:pt x="350" y="178"/>
                    <a:pt x="349" y="177"/>
                    <a:pt x="349" y="176"/>
                  </a:cubicBezTo>
                  <a:cubicBezTo>
                    <a:pt x="349" y="175"/>
                    <a:pt x="350" y="175"/>
                    <a:pt x="350" y="174"/>
                  </a:cubicBezTo>
                  <a:cubicBezTo>
                    <a:pt x="351" y="173"/>
                    <a:pt x="351" y="172"/>
                    <a:pt x="352" y="172"/>
                  </a:cubicBezTo>
                  <a:cubicBezTo>
                    <a:pt x="354" y="173"/>
                    <a:pt x="356" y="174"/>
                    <a:pt x="358" y="174"/>
                  </a:cubicBezTo>
                  <a:cubicBezTo>
                    <a:pt x="361" y="175"/>
                    <a:pt x="364" y="176"/>
                    <a:pt x="367" y="177"/>
                  </a:cubicBezTo>
                  <a:cubicBezTo>
                    <a:pt x="370" y="179"/>
                    <a:pt x="373" y="181"/>
                    <a:pt x="376" y="182"/>
                  </a:cubicBezTo>
                  <a:cubicBezTo>
                    <a:pt x="377" y="183"/>
                    <a:pt x="379" y="184"/>
                    <a:pt x="380" y="185"/>
                  </a:cubicBezTo>
                  <a:cubicBezTo>
                    <a:pt x="381" y="186"/>
                    <a:pt x="382" y="188"/>
                    <a:pt x="384" y="187"/>
                  </a:cubicBezTo>
                  <a:cubicBezTo>
                    <a:pt x="386" y="184"/>
                    <a:pt x="382" y="179"/>
                    <a:pt x="381" y="176"/>
                  </a:cubicBezTo>
                  <a:cubicBezTo>
                    <a:pt x="380" y="174"/>
                    <a:pt x="379" y="173"/>
                    <a:pt x="378" y="171"/>
                  </a:cubicBezTo>
                  <a:cubicBezTo>
                    <a:pt x="377" y="170"/>
                    <a:pt x="375" y="168"/>
                    <a:pt x="374" y="166"/>
                  </a:cubicBezTo>
                  <a:cubicBezTo>
                    <a:pt x="374" y="166"/>
                    <a:pt x="373" y="166"/>
                    <a:pt x="372" y="165"/>
                  </a:cubicBezTo>
                  <a:cubicBezTo>
                    <a:pt x="372" y="164"/>
                    <a:pt x="371" y="163"/>
                    <a:pt x="371" y="162"/>
                  </a:cubicBezTo>
                  <a:cubicBezTo>
                    <a:pt x="369" y="161"/>
                    <a:pt x="368" y="159"/>
                    <a:pt x="367" y="157"/>
                  </a:cubicBezTo>
                  <a:cubicBezTo>
                    <a:pt x="366" y="155"/>
                    <a:pt x="364" y="154"/>
                    <a:pt x="363" y="153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4" y="150"/>
                    <a:pt x="365" y="147"/>
                    <a:pt x="367" y="146"/>
                  </a:cubicBezTo>
                  <a:cubicBezTo>
                    <a:pt x="367" y="145"/>
                    <a:pt x="369" y="145"/>
                    <a:pt x="370" y="144"/>
                  </a:cubicBezTo>
                  <a:cubicBezTo>
                    <a:pt x="371" y="143"/>
                    <a:pt x="372" y="141"/>
                    <a:pt x="373" y="140"/>
                  </a:cubicBezTo>
                  <a:cubicBezTo>
                    <a:pt x="377" y="136"/>
                    <a:pt x="379" y="130"/>
                    <a:pt x="380" y="125"/>
                  </a:cubicBezTo>
                  <a:cubicBezTo>
                    <a:pt x="381" y="122"/>
                    <a:pt x="382" y="120"/>
                    <a:pt x="381" y="118"/>
                  </a:cubicBezTo>
                  <a:cubicBezTo>
                    <a:pt x="387" y="118"/>
                    <a:pt x="394" y="118"/>
                    <a:pt x="400" y="118"/>
                  </a:cubicBezTo>
                  <a:cubicBezTo>
                    <a:pt x="405" y="118"/>
                    <a:pt x="410" y="119"/>
                    <a:pt x="415" y="119"/>
                  </a:cubicBezTo>
                  <a:cubicBezTo>
                    <a:pt x="419" y="119"/>
                    <a:pt x="424" y="118"/>
                    <a:pt x="429" y="117"/>
                  </a:cubicBezTo>
                  <a:cubicBezTo>
                    <a:pt x="442" y="115"/>
                    <a:pt x="451" y="105"/>
                    <a:pt x="461" y="96"/>
                  </a:cubicBezTo>
                  <a:cubicBezTo>
                    <a:pt x="466" y="91"/>
                    <a:pt x="468" y="87"/>
                    <a:pt x="470" y="80"/>
                  </a:cubicBezTo>
                  <a:cubicBezTo>
                    <a:pt x="471" y="76"/>
                    <a:pt x="471" y="71"/>
                    <a:pt x="469" y="66"/>
                  </a:cubicBezTo>
                  <a:cubicBezTo>
                    <a:pt x="468" y="66"/>
                    <a:pt x="465" y="69"/>
                    <a:pt x="465" y="70"/>
                  </a:cubicBezTo>
                  <a:cubicBezTo>
                    <a:pt x="463" y="71"/>
                    <a:pt x="462" y="73"/>
                    <a:pt x="460" y="75"/>
                  </a:cubicBezTo>
                  <a:cubicBezTo>
                    <a:pt x="455" y="79"/>
                    <a:pt x="450" y="81"/>
                    <a:pt x="444" y="84"/>
                  </a:cubicBezTo>
                  <a:cubicBezTo>
                    <a:pt x="439" y="85"/>
                    <a:pt x="433" y="86"/>
                    <a:pt x="428" y="85"/>
                  </a:cubicBezTo>
                  <a:cubicBezTo>
                    <a:pt x="425" y="84"/>
                    <a:pt x="422" y="84"/>
                    <a:pt x="419" y="84"/>
                  </a:cubicBezTo>
                  <a:cubicBezTo>
                    <a:pt x="415" y="83"/>
                    <a:pt x="412" y="81"/>
                    <a:pt x="408" y="81"/>
                  </a:cubicBezTo>
                  <a:cubicBezTo>
                    <a:pt x="401" y="79"/>
                    <a:pt x="393" y="78"/>
                    <a:pt x="385" y="78"/>
                  </a:cubicBezTo>
                  <a:cubicBezTo>
                    <a:pt x="380" y="78"/>
                    <a:pt x="376" y="77"/>
                    <a:pt x="371" y="77"/>
                  </a:cubicBezTo>
                  <a:cubicBezTo>
                    <a:pt x="366" y="70"/>
                    <a:pt x="363" y="62"/>
                    <a:pt x="360" y="55"/>
                  </a:cubicBezTo>
                  <a:cubicBezTo>
                    <a:pt x="358" y="51"/>
                    <a:pt x="357" y="48"/>
                    <a:pt x="355" y="44"/>
                  </a:cubicBezTo>
                  <a:cubicBezTo>
                    <a:pt x="353" y="41"/>
                    <a:pt x="350" y="39"/>
                    <a:pt x="347" y="37"/>
                  </a:cubicBezTo>
                  <a:cubicBezTo>
                    <a:pt x="340" y="32"/>
                    <a:pt x="333" y="27"/>
                    <a:pt x="327" y="22"/>
                  </a:cubicBezTo>
                  <a:cubicBezTo>
                    <a:pt x="323" y="18"/>
                    <a:pt x="321" y="15"/>
                    <a:pt x="318" y="11"/>
                  </a:cubicBezTo>
                  <a:cubicBezTo>
                    <a:pt x="314" y="8"/>
                    <a:pt x="312" y="5"/>
                    <a:pt x="310" y="1"/>
                  </a:cubicBezTo>
                  <a:cubicBezTo>
                    <a:pt x="306" y="0"/>
                    <a:pt x="300" y="2"/>
                    <a:pt x="296" y="3"/>
                  </a:cubicBezTo>
                  <a:cubicBezTo>
                    <a:pt x="287" y="6"/>
                    <a:pt x="278" y="7"/>
                    <a:pt x="269" y="9"/>
                  </a:cubicBezTo>
                  <a:cubicBezTo>
                    <a:pt x="254" y="11"/>
                    <a:pt x="240" y="14"/>
                    <a:pt x="224" y="13"/>
                  </a:cubicBezTo>
                  <a:cubicBezTo>
                    <a:pt x="218" y="13"/>
                    <a:pt x="211" y="13"/>
                    <a:pt x="204" y="13"/>
                  </a:cubicBezTo>
                  <a:cubicBezTo>
                    <a:pt x="201" y="13"/>
                    <a:pt x="200" y="14"/>
                    <a:pt x="198" y="15"/>
                  </a:cubicBezTo>
                  <a:cubicBezTo>
                    <a:pt x="195" y="17"/>
                    <a:pt x="192" y="20"/>
                    <a:pt x="189" y="23"/>
                  </a:cubicBezTo>
                  <a:cubicBezTo>
                    <a:pt x="187" y="26"/>
                    <a:pt x="185" y="29"/>
                    <a:pt x="181" y="32"/>
                  </a:cubicBezTo>
                  <a:cubicBezTo>
                    <a:pt x="178" y="34"/>
                    <a:pt x="175" y="36"/>
                    <a:pt x="172" y="38"/>
                  </a:cubicBezTo>
                  <a:cubicBezTo>
                    <a:pt x="171" y="39"/>
                    <a:pt x="170" y="40"/>
                    <a:pt x="168" y="41"/>
                  </a:cubicBezTo>
                  <a:cubicBezTo>
                    <a:pt x="168" y="41"/>
                    <a:pt x="167" y="42"/>
                    <a:pt x="166" y="42"/>
                  </a:cubicBezTo>
                  <a:cubicBezTo>
                    <a:pt x="162" y="45"/>
                    <a:pt x="162" y="52"/>
                    <a:pt x="162" y="56"/>
                  </a:cubicBezTo>
                  <a:cubicBezTo>
                    <a:pt x="162" y="57"/>
                    <a:pt x="163" y="59"/>
                    <a:pt x="163" y="60"/>
                  </a:cubicBezTo>
                  <a:cubicBezTo>
                    <a:pt x="163" y="62"/>
                    <a:pt x="162" y="64"/>
                    <a:pt x="162" y="66"/>
                  </a:cubicBezTo>
                  <a:cubicBezTo>
                    <a:pt x="163" y="73"/>
                    <a:pt x="164" y="79"/>
                    <a:pt x="164" y="85"/>
                  </a:cubicBezTo>
                  <a:cubicBezTo>
                    <a:pt x="163" y="89"/>
                    <a:pt x="161" y="94"/>
                    <a:pt x="166" y="97"/>
                  </a:cubicBezTo>
                  <a:cubicBezTo>
                    <a:pt x="167" y="96"/>
                    <a:pt x="166" y="93"/>
                    <a:pt x="167" y="92"/>
                  </a:cubicBezTo>
                  <a:cubicBezTo>
                    <a:pt x="167" y="90"/>
                    <a:pt x="168" y="88"/>
                    <a:pt x="168" y="86"/>
                  </a:cubicBezTo>
                  <a:cubicBezTo>
                    <a:pt x="169" y="85"/>
                    <a:pt x="170" y="84"/>
                    <a:pt x="170" y="83"/>
                  </a:cubicBezTo>
                  <a:cubicBezTo>
                    <a:pt x="171" y="82"/>
                    <a:pt x="172" y="79"/>
                    <a:pt x="173" y="77"/>
                  </a:cubicBezTo>
                  <a:cubicBezTo>
                    <a:pt x="176" y="73"/>
                    <a:pt x="179" y="69"/>
                    <a:pt x="181" y="64"/>
                  </a:cubicBezTo>
                  <a:cubicBezTo>
                    <a:pt x="183" y="60"/>
                    <a:pt x="187" y="58"/>
                    <a:pt x="190" y="55"/>
                  </a:cubicBezTo>
                  <a:cubicBezTo>
                    <a:pt x="191" y="55"/>
                    <a:pt x="192" y="53"/>
                    <a:pt x="193" y="53"/>
                  </a:cubicBezTo>
                  <a:cubicBezTo>
                    <a:pt x="194" y="52"/>
                    <a:pt x="195" y="53"/>
                    <a:pt x="196" y="53"/>
                  </a:cubicBezTo>
                  <a:cubicBezTo>
                    <a:pt x="198" y="53"/>
                    <a:pt x="200" y="53"/>
                    <a:pt x="202" y="54"/>
                  </a:cubicBezTo>
                  <a:cubicBezTo>
                    <a:pt x="204" y="55"/>
                    <a:pt x="207" y="56"/>
                    <a:pt x="210" y="56"/>
                  </a:cubicBezTo>
                  <a:cubicBezTo>
                    <a:pt x="212" y="57"/>
                    <a:pt x="215" y="58"/>
                    <a:pt x="218" y="59"/>
                  </a:cubicBezTo>
                  <a:cubicBezTo>
                    <a:pt x="219" y="60"/>
                    <a:pt x="221" y="60"/>
                    <a:pt x="222" y="60"/>
                  </a:cubicBezTo>
                  <a:cubicBezTo>
                    <a:pt x="224" y="61"/>
                    <a:pt x="226" y="61"/>
                    <a:pt x="227" y="62"/>
                  </a:cubicBezTo>
                  <a:cubicBezTo>
                    <a:pt x="229" y="62"/>
                    <a:pt x="231" y="61"/>
                    <a:pt x="233" y="61"/>
                  </a:cubicBezTo>
                  <a:cubicBezTo>
                    <a:pt x="235" y="60"/>
                    <a:pt x="236" y="60"/>
                    <a:pt x="238" y="60"/>
                  </a:cubicBezTo>
                  <a:cubicBezTo>
                    <a:pt x="238" y="60"/>
                    <a:pt x="241" y="60"/>
                    <a:pt x="241" y="60"/>
                  </a:cubicBezTo>
                  <a:cubicBezTo>
                    <a:pt x="242" y="61"/>
                    <a:pt x="243" y="63"/>
                    <a:pt x="244" y="63"/>
                  </a:cubicBezTo>
                  <a:cubicBezTo>
                    <a:pt x="244" y="64"/>
                    <a:pt x="245" y="65"/>
                    <a:pt x="246" y="66"/>
                  </a:cubicBezTo>
                  <a:cubicBezTo>
                    <a:pt x="248" y="68"/>
                    <a:pt x="249" y="70"/>
                    <a:pt x="251" y="72"/>
                  </a:cubicBezTo>
                  <a:cubicBezTo>
                    <a:pt x="253" y="74"/>
                    <a:pt x="255" y="75"/>
                    <a:pt x="256" y="77"/>
                  </a:cubicBezTo>
                  <a:cubicBezTo>
                    <a:pt x="256" y="80"/>
                    <a:pt x="255" y="83"/>
                    <a:pt x="254" y="85"/>
                  </a:cubicBezTo>
                  <a:cubicBezTo>
                    <a:pt x="253" y="88"/>
                    <a:pt x="253" y="90"/>
                    <a:pt x="252" y="92"/>
                  </a:cubicBezTo>
                  <a:cubicBezTo>
                    <a:pt x="251" y="95"/>
                    <a:pt x="250" y="97"/>
                    <a:pt x="249" y="99"/>
                  </a:cubicBezTo>
                  <a:cubicBezTo>
                    <a:pt x="249" y="101"/>
                    <a:pt x="249" y="104"/>
                    <a:pt x="250" y="106"/>
                  </a:cubicBezTo>
                  <a:cubicBezTo>
                    <a:pt x="252" y="111"/>
                    <a:pt x="253" y="117"/>
                    <a:pt x="255" y="122"/>
                  </a:cubicBezTo>
                  <a:cubicBezTo>
                    <a:pt x="254" y="123"/>
                    <a:pt x="253" y="124"/>
                    <a:pt x="252" y="125"/>
                  </a:cubicBezTo>
                  <a:cubicBezTo>
                    <a:pt x="250" y="126"/>
                    <a:pt x="248" y="128"/>
                    <a:pt x="246" y="129"/>
                  </a:cubicBezTo>
                  <a:cubicBezTo>
                    <a:pt x="241" y="133"/>
                    <a:pt x="237" y="137"/>
                    <a:pt x="233" y="141"/>
                  </a:cubicBezTo>
                  <a:cubicBezTo>
                    <a:pt x="230" y="145"/>
                    <a:pt x="227" y="149"/>
                    <a:pt x="224" y="152"/>
                  </a:cubicBezTo>
                  <a:cubicBezTo>
                    <a:pt x="221" y="156"/>
                    <a:pt x="217" y="159"/>
                    <a:pt x="214" y="163"/>
                  </a:cubicBezTo>
                  <a:cubicBezTo>
                    <a:pt x="211" y="167"/>
                    <a:pt x="207" y="171"/>
                    <a:pt x="203" y="174"/>
                  </a:cubicBezTo>
                  <a:cubicBezTo>
                    <a:pt x="201" y="176"/>
                    <a:pt x="199" y="177"/>
                    <a:pt x="197" y="179"/>
                  </a:cubicBezTo>
                  <a:cubicBezTo>
                    <a:pt x="196" y="179"/>
                    <a:pt x="195" y="181"/>
                    <a:pt x="194" y="181"/>
                  </a:cubicBezTo>
                  <a:cubicBezTo>
                    <a:pt x="193" y="182"/>
                    <a:pt x="192" y="182"/>
                    <a:pt x="191" y="183"/>
                  </a:cubicBezTo>
                  <a:cubicBezTo>
                    <a:pt x="185" y="186"/>
                    <a:pt x="179" y="191"/>
                    <a:pt x="174" y="192"/>
                  </a:cubicBezTo>
                  <a:cubicBezTo>
                    <a:pt x="178" y="191"/>
                    <a:pt x="183" y="190"/>
                    <a:pt x="188" y="189"/>
                  </a:cubicBezTo>
                  <a:cubicBezTo>
                    <a:pt x="198" y="187"/>
                    <a:pt x="207" y="183"/>
                    <a:pt x="216" y="179"/>
                  </a:cubicBezTo>
                  <a:cubicBezTo>
                    <a:pt x="224" y="177"/>
                    <a:pt x="233" y="174"/>
                    <a:pt x="241" y="171"/>
                  </a:cubicBezTo>
                  <a:cubicBezTo>
                    <a:pt x="245" y="170"/>
                    <a:pt x="249" y="169"/>
                    <a:pt x="253" y="167"/>
                  </a:cubicBezTo>
                  <a:cubicBezTo>
                    <a:pt x="254" y="168"/>
                    <a:pt x="254" y="169"/>
                    <a:pt x="255" y="170"/>
                  </a:cubicBezTo>
                  <a:cubicBezTo>
                    <a:pt x="256" y="172"/>
                    <a:pt x="257" y="172"/>
                    <a:pt x="258" y="173"/>
                  </a:cubicBezTo>
                  <a:cubicBezTo>
                    <a:pt x="259" y="174"/>
                    <a:pt x="260" y="175"/>
                    <a:pt x="261" y="176"/>
                  </a:cubicBezTo>
                  <a:cubicBezTo>
                    <a:pt x="260" y="176"/>
                    <a:pt x="259" y="176"/>
                    <a:pt x="257" y="176"/>
                  </a:cubicBezTo>
                  <a:cubicBezTo>
                    <a:pt x="256" y="177"/>
                    <a:pt x="256" y="178"/>
                    <a:pt x="255" y="179"/>
                  </a:cubicBezTo>
                  <a:cubicBezTo>
                    <a:pt x="253" y="180"/>
                    <a:pt x="251" y="183"/>
                    <a:pt x="252" y="185"/>
                  </a:cubicBezTo>
                  <a:cubicBezTo>
                    <a:pt x="253" y="187"/>
                    <a:pt x="255" y="189"/>
                    <a:pt x="254" y="191"/>
                  </a:cubicBezTo>
                  <a:cubicBezTo>
                    <a:pt x="254" y="193"/>
                    <a:pt x="250" y="192"/>
                    <a:pt x="249" y="193"/>
                  </a:cubicBezTo>
                  <a:cubicBezTo>
                    <a:pt x="245" y="195"/>
                    <a:pt x="245" y="202"/>
                    <a:pt x="247" y="205"/>
                  </a:cubicBezTo>
                  <a:cubicBezTo>
                    <a:pt x="249" y="207"/>
                    <a:pt x="251" y="208"/>
                    <a:pt x="253" y="209"/>
                  </a:cubicBezTo>
                  <a:cubicBezTo>
                    <a:pt x="254" y="210"/>
                    <a:pt x="256" y="212"/>
                    <a:pt x="258" y="213"/>
                  </a:cubicBezTo>
                  <a:cubicBezTo>
                    <a:pt x="254" y="213"/>
                    <a:pt x="250" y="215"/>
                    <a:pt x="249" y="217"/>
                  </a:cubicBezTo>
                  <a:cubicBezTo>
                    <a:pt x="246" y="219"/>
                    <a:pt x="244" y="222"/>
                    <a:pt x="242" y="225"/>
                  </a:cubicBezTo>
                  <a:cubicBezTo>
                    <a:pt x="236" y="230"/>
                    <a:pt x="232" y="235"/>
                    <a:pt x="227" y="240"/>
                  </a:cubicBezTo>
                  <a:cubicBezTo>
                    <a:pt x="225" y="243"/>
                    <a:pt x="223" y="245"/>
                    <a:pt x="221" y="247"/>
                  </a:cubicBezTo>
                  <a:cubicBezTo>
                    <a:pt x="219" y="250"/>
                    <a:pt x="217" y="253"/>
                    <a:pt x="215" y="256"/>
                  </a:cubicBezTo>
                  <a:cubicBezTo>
                    <a:pt x="214" y="258"/>
                    <a:pt x="212" y="260"/>
                    <a:pt x="210" y="263"/>
                  </a:cubicBezTo>
                  <a:cubicBezTo>
                    <a:pt x="208" y="266"/>
                    <a:pt x="207" y="269"/>
                    <a:pt x="204" y="272"/>
                  </a:cubicBezTo>
                  <a:cubicBezTo>
                    <a:pt x="202" y="274"/>
                    <a:pt x="200" y="276"/>
                    <a:pt x="199" y="279"/>
                  </a:cubicBezTo>
                  <a:cubicBezTo>
                    <a:pt x="197" y="281"/>
                    <a:pt x="195" y="283"/>
                    <a:pt x="194" y="285"/>
                  </a:cubicBezTo>
                  <a:cubicBezTo>
                    <a:pt x="191" y="289"/>
                    <a:pt x="188" y="293"/>
                    <a:pt x="185" y="297"/>
                  </a:cubicBezTo>
                  <a:cubicBezTo>
                    <a:pt x="179" y="302"/>
                    <a:pt x="175" y="309"/>
                    <a:pt x="169" y="313"/>
                  </a:cubicBezTo>
                  <a:cubicBezTo>
                    <a:pt x="166" y="315"/>
                    <a:pt x="164" y="316"/>
                    <a:pt x="162" y="318"/>
                  </a:cubicBezTo>
                  <a:cubicBezTo>
                    <a:pt x="160" y="320"/>
                    <a:pt x="159" y="322"/>
                    <a:pt x="158" y="324"/>
                  </a:cubicBezTo>
                  <a:cubicBezTo>
                    <a:pt x="156" y="325"/>
                    <a:pt x="155" y="326"/>
                    <a:pt x="154" y="328"/>
                  </a:cubicBezTo>
                  <a:cubicBezTo>
                    <a:pt x="149" y="334"/>
                    <a:pt x="145" y="341"/>
                    <a:pt x="141" y="348"/>
                  </a:cubicBezTo>
                  <a:cubicBezTo>
                    <a:pt x="140" y="350"/>
                    <a:pt x="138" y="352"/>
                    <a:pt x="137" y="354"/>
                  </a:cubicBezTo>
                  <a:cubicBezTo>
                    <a:pt x="136" y="355"/>
                    <a:pt x="135" y="356"/>
                    <a:pt x="134" y="357"/>
                  </a:cubicBezTo>
                  <a:cubicBezTo>
                    <a:pt x="133" y="358"/>
                    <a:pt x="133" y="360"/>
                    <a:pt x="132" y="362"/>
                  </a:cubicBezTo>
                  <a:cubicBezTo>
                    <a:pt x="131" y="362"/>
                    <a:pt x="131" y="363"/>
                    <a:pt x="130" y="364"/>
                  </a:cubicBezTo>
                  <a:cubicBezTo>
                    <a:pt x="128" y="365"/>
                    <a:pt x="128" y="365"/>
                    <a:pt x="126" y="365"/>
                  </a:cubicBezTo>
                  <a:cubicBezTo>
                    <a:pt x="123" y="366"/>
                    <a:pt x="119" y="369"/>
                    <a:pt x="117" y="371"/>
                  </a:cubicBezTo>
                  <a:cubicBezTo>
                    <a:pt x="115" y="373"/>
                    <a:pt x="115" y="377"/>
                    <a:pt x="113" y="379"/>
                  </a:cubicBezTo>
                  <a:cubicBezTo>
                    <a:pt x="112" y="380"/>
                    <a:pt x="111" y="382"/>
                    <a:pt x="111" y="383"/>
                  </a:cubicBezTo>
                  <a:cubicBezTo>
                    <a:pt x="110" y="384"/>
                    <a:pt x="109" y="385"/>
                    <a:pt x="109" y="386"/>
                  </a:cubicBezTo>
                  <a:cubicBezTo>
                    <a:pt x="109" y="386"/>
                    <a:pt x="109" y="387"/>
                    <a:pt x="109" y="387"/>
                  </a:cubicBezTo>
                  <a:cubicBezTo>
                    <a:pt x="108" y="387"/>
                    <a:pt x="106" y="387"/>
                    <a:pt x="105" y="387"/>
                  </a:cubicBezTo>
                  <a:cubicBezTo>
                    <a:pt x="103" y="388"/>
                    <a:pt x="102" y="389"/>
                    <a:pt x="100" y="389"/>
                  </a:cubicBezTo>
                  <a:cubicBezTo>
                    <a:pt x="98" y="389"/>
                    <a:pt x="98" y="389"/>
                    <a:pt x="96" y="390"/>
                  </a:cubicBezTo>
                  <a:cubicBezTo>
                    <a:pt x="94" y="391"/>
                    <a:pt x="91" y="392"/>
                    <a:pt x="88" y="393"/>
                  </a:cubicBezTo>
                  <a:cubicBezTo>
                    <a:pt x="84" y="395"/>
                    <a:pt x="78" y="397"/>
                    <a:pt x="74" y="400"/>
                  </a:cubicBezTo>
                  <a:cubicBezTo>
                    <a:pt x="70" y="404"/>
                    <a:pt x="67" y="407"/>
                    <a:pt x="64" y="412"/>
                  </a:cubicBezTo>
                  <a:cubicBezTo>
                    <a:pt x="61" y="414"/>
                    <a:pt x="59" y="417"/>
                    <a:pt x="57" y="420"/>
                  </a:cubicBezTo>
                  <a:cubicBezTo>
                    <a:pt x="56" y="421"/>
                    <a:pt x="55" y="422"/>
                    <a:pt x="53" y="424"/>
                  </a:cubicBezTo>
                  <a:cubicBezTo>
                    <a:pt x="51" y="422"/>
                    <a:pt x="48" y="419"/>
                    <a:pt x="46" y="416"/>
                  </a:cubicBezTo>
                  <a:cubicBezTo>
                    <a:pt x="46" y="416"/>
                    <a:pt x="46" y="416"/>
                    <a:pt x="46" y="416"/>
                  </a:cubicBezTo>
                  <a:cubicBezTo>
                    <a:pt x="45" y="416"/>
                    <a:pt x="45" y="415"/>
                    <a:pt x="45" y="414"/>
                  </a:cubicBezTo>
                  <a:cubicBezTo>
                    <a:pt x="44" y="415"/>
                    <a:pt x="40" y="417"/>
                    <a:pt x="40" y="419"/>
                  </a:cubicBezTo>
                  <a:cubicBezTo>
                    <a:pt x="39" y="420"/>
                    <a:pt x="40" y="422"/>
                    <a:pt x="40" y="423"/>
                  </a:cubicBezTo>
                  <a:cubicBezTo>
                    <a:pt x="41" y="423"/>
                    <a:pt x="41" y="424"/>
                    <a:pt x="42" y="425"/>
                  </a:cubicBezTo>
                  <a:cubicBezTo>
                    <a:pt x="41" y="425"/>
                    <a:pt x="41" y="426"/>
                    <a:pt x="41" y="426"/>
                  </a:cubicBezTo>
                  <a:cubicBezTo>
                    <a:pt x="17" y="435"/>
                    <a:pt x="0" y="459"/>
                    <a:pt x="1" y="485"/>
                  </a:cubicBezTo>
                  <a:cubicBezTo>
                    <a:pt x="3" y="521"/>
                    <a:pt x="31" y="549"/>
                    <a:pt x="64" y="550"/>
                  </a:cubicBezTo>
                  <a:cubicBezTo>
                    <a:pt x="81" y="550"/>
                    <a:pt x="104" y="544"/>
                    <a:pt x="115" y="531"/>
                  </a:cubicBezTo>
                  <a:cubicBezTo>
                    <a:pt x="123" y="523"/>
                    <a:pt x="138" y="495"/>
                    <a:pt x="132" y="482"/>
                  </a:cubicBezTo>
                  <a:cubicBezTo>
                    <a:pt x="133" y="482"/>
                    <a:pt x="134" y="483"/>
                    <a:pt x="135" y="483"/>
                  </a:cubicBezTo>
                  <a:cubicBezTo>
                    <a:pt x="137" y="484"/>
                    <a:pt x="138" y="484"/>
                    <a:pt x="140" y="485"/>
                  </a:cubicBezTo>
                  <a:cubicBezTo>
                    <a:pt x="142" y="485"/>
                    <a:pt x="146" y="485"/>
                    <a:pt x="145" y="482"/>
                  </a:cubicBezTo>
                  <a:cubicBezTo>
                    <a:pt x="144" y="479"/>
                    <a:pt x="141" y="479"/>
                    <a:pt x="139" y="478"/>
                  </a:cubicBezTo>
                  <a:cubicBezTo>
                    <a:pt x="137" y="477"/>
                    <a:pt x="135" y="476"/>
                    <a:pt x="133" y="475"/>
                  </a:cubicBezTo>
                  <a:cubicBezTo>
                    <a:pt x="133" y="475"/>
                    <a:pt x="132" y="475"/>
                    <a:pt x="132" y="474"/>
                  </a:cubicBezTo>
                  <a:cubicBezTo>
                    <a:pt x="133" y="472"/>
                    <a:pt x="135" y="470"/>
                    <a:pt x="135" y="467"/>
                  </a:cubicBezTo>
                  <a:cubicBezTo>
                    <a:pt x="136" y="467"/>
                    <a:pt x="135" y="466"/>
                    <a:pt x="136" y="465"/>
                  </a:cubicBezTo>
                  <a:cubicBezTo>
                    <a:pt x="136" y="465"/>
                    <a:pt x="136" y="465"/>
                    <a:pt x="136" y="464"/>
                  </a:cubicBezTo>
                  <a:cubicBezTo>
                    <a:pt x="137" y="464"/>
                    <a:pt x="136" y="463"/>
                    <a:pt x="137" y="462"/>
                  </a:cubicBezTo>
                  <a:cubicBezTo>
                    <a:pt x="137" y="461"/>
                    <a:pt x="137" y="460"/>
                    <a:pt x="138" y="460"/>
                  </a:cubicBezTo>
                  <a:cubicBezTo>
                    <a:pt x="140" y="453"/>
                    <a:pt x="142" y="446"/>
                    <a:pt x="143" y="438"/>
                  </a:cubicBezTo>
                  <a:cubicBezTo>
                    <a:pt x="144" y="434"/>
                    <a:pt x="144" y="430"/>
                    <a:pt x="144" y="426"/>
                  </a:cubicBezTo>
                  <a:cubicBezTo>
                    <a:pt x="144" y="425"/>
                    <a:pt x="144" y="423"/>
                    <a:pt x="144" y="421"/>
                  </a:cubicBezTo>
                  <a:cubicBezTo>
                    <a:pt x="144" y="419"/>
                    <a:pt x="143" y="418"/>
                    <a:pt x="143" y="416"/>
                  </a:cubicBezTo>
                  <a:cubicBezTo>
                    <a:pt x="143" y="410"/>
                    <a:pt x="141" y="404"/>
                    <a:pt x="137" y="400"/>
                  </a:cubicBezTo>
                  <a:cubicBezTo>
                    <a:pt x="137" y="400"/>
                    <a:pt x="137" y="400"/>
                    <a:pt x="137" y="400"/>
                  </a:cubicBezTo>
                  <a:cubicBezTo>
                    <a:pt x="138" y="398"/>
                    <a:pt x="140" y="396"/>
                    <a:pt x="141" y="394"/>
                  </a:cubicBezTo>
                  <a:cubicBezTo>
                    <a:pt x="144" y="392"/>
                    <a:pt x="145" y="390"/>
                    <a:pt x="147" y="387"/>
                  </a:cubicBezTo>
                  <a:cubicBezTo>
                    <a:pt x="149" y="385"/>
                    <a:pt x="148" y="381"/>
                    <a:pt x="149" y="378"/>
                  </a:cubicBezTo>
                  <a:cubicBezTo>
                    <a:pt x="149" y="376"/>
                    <a:pt x="150" y="373"/>
                    <a:pt x="151" y="371"/>
                  </a:cubicBezTo>
                  <a:cubicBezTo>
                    <a:pt x="152" y="368"/>
                    <a:pt x="153" y="368"/>
                    <a:pt x="155" y="366"/>
                  </a:cubicBezTo>
                  <a:cubicBezTo>
                    <a:pt x="159" y="363"/>
                    <a:pt x="164" y="361"/>
                    <a:pt x="168" y="357"/>
                  </a:cubicBezTo>
                  <a:cubicBezTo>
                    <a:pt x="173" y="351"/>
                    <a:pt x="177" y="345"/>
                    <a:pt x="182" y="340"/>
                  </a:cubicBezTo>
                  <a:cubicBezTo>
                    <a:pt x="186" y="337"/>
                    <a:pt x="188" y="333"/>
                    <a:pt x="190" y="329"/>
                  </a:cubicBezTo>
                  <a:cubicBezTo>
                    <a:pt x="192" y="327"/>
                    <a:pt x="194" y="326"/>
                    <a:pt x="195" y="323"/>
                  </a:cubicBezTo>
                  <a:cubicBezTo>
                    <a:pt x="197" y="320"/>
                    <a:pt x="199" y="318"/>
                    <a:pt x="202" y="315"/>
                  </a:cubicBezTo>
                  <a:cubicBezTo>
                    <a:pt x="204" y="314"/>
                    <a:pt x="206" y="312"/>
                    <a:pt x="208" y="311"/>
                  </a:cubicBezTo>
                  <a:cubicBezTo>
                    <a:pt x="211" y="308"/>
                    <a:pt x="213" y="306"/>
                    <a:pt x="216" y="303"/>
                  </a:cubicBezTo>
                  <a:cubicBezTo>
                    <a:pt x="223" y="294"/>
                    <a:pt x="233" y="290"/>
                    <a:pt x="240" y="282"/>
                  </a:cubicBezTo>
                  <a:cubicBezTo>
                    <a:pt x="240" y="282"/>
                    <a:pt x="240" y="282"/>
                    <a:pt x="240" y="282"/>
                  </a:cubicBezTo>
                  <a:cubicBezTo>
                    <a:pt x="241" y="286"/>
                    <a:pt x="241" y="291"/>
                    <a:pt x="240" y="296"/>
                  </a:cubicBezTo>
                  <a:cubicBezTo>
                    <a:pt x="240" y="303"/>
                    <a:pt x="241" y="310"/>
                    <a:pt x="240" y="316"/>
                  </a:cubicBezTo>
                  <a:cubicBezTo>
                    <a:pt x="240" y="322"/>
                    <a:pt x="240" y="327"/>
                    <a:pt x="239" y="332"/>
                  </a:cubicBezTo>
                  <a:cubicBezTo>
                    <a:pt x="238" y="336"/>
                    <a:pt x="237" y="340"/>
                    <a:pt x="236" y="344"/>
                  </a:cubicBezTo>
                  <a:cubicBezTo>
                    <a:pt x="235" y="349"/>
                    <a:pt x="235" y="353"/>
                    <a:pt x="233" y="358"/>
                  </a:cubicBezTo>
                  <a:cubicBezTo>
                    <a:pt x="231" y="364"/>
                    <a:pt x="230" y="371"/>
                    <a:pt x="228" y="377"/>
                  </a:cubicBezTo>
                  <a:cubicBezTo>
                    <a:pt x="226" y="382"/>
                    <a:pt x="224" y="387"/>
                    <a:pt x="223" y="392"/>
                  </a:cubicBezTo>
                  <a:cubicBezTo>
                    <a:pt x="222" y="399"/>
                    <a:pt x="224" y="406"/>
                    <a:pt x="224" y="412"/>
                  </a:cubicBezTo>
                  <a:cubicBezTo>
                    <a:pt x="224" y="417"/>
                    <a:pt x="223" y="422"/>
                    <a:pt x="222" y="427"/>
                  </a:cubicBezTo>
                  <a:cubicBezTo>
                    <a:pt x="221" y="434"/>
                    <a:pt x="218" y="440"/>
                    <a:pt x="216" y="447"/>
                  </a:cubicBezTo>
                  <a:cubicBezTo>
                    <a:pt x="215" y="452"/>
                    <a:pt x="214" y="456"/>
                    <a:pt x="212" y="460"/>
                  </a:cubicBezTo>
                  <a:cubicBezTo>
                    <a:pt x="211" y="464"/>
                    <a:pt x="209" y="466"/>
                    <a:pt x="208" y="470"/>
                  </a:cubicBezTo>
                  <a:cubicBezTo>
                    <a:pt x="206" y="477"/>
                    <a:pt x="205" y="482"/>
                    <a:pt x="200" y="485"/>
                  </a:cubicBezTo>
                  <a:cubicBezTo>
                    <a:pt x="198" y="486"/>
                    <a:pt x="195" y="487"/>
                    <a:pt x="193" y="487"/>
                  </a:cubicBezTo>
                  <a:cubicBezTo>
                    <a:pt x="193" y="492"/>
                    <a:pt x="199" y="497"/>
                    <a:pt x="202" y="499"/>
                  </a:cubicBezTo>
                  <a:cubicBezTo>
                    <a:pt x="208" y="502"/>
                    <a:pt x="214" y="505"/>
                    <a:pt x="219" y="510"/>
                  </a:cubicBezTo>
                  <a:cubicBezTo>
                    <a:pt x="224" y="515"/>
                    <a:pt x="229" y="522"/>
                    <a:pt x="235" y="525"/>
                  </a:cubicBezTo>
                  <a:cubicBezTo>
                    <a:pt x="238" y="528"/>
                    <a:pt x="242" y="529"/>
                    <a:pt x="245" y="529"/>
                  </a:cubicBezTo>
                  <a:cubicBezTo>
                    <a:pt x="245" y="529"/>
                    <a:pt x="245" y="530"/>
                    <a:pt x="245" y="530"/>
                  </a:cubicBezTo>
                  <a:cubicBezTo>
                    <a:pt x="245" y="531"/>
                    <a:pt x="245" y="533"/>
                    <a:pt x="244" y="534"/>
                  </a:cubicBezTo>
                  <a:cubicBezTo>
                    <a:pt x="243" y="536"/>
                    <a:pt x="243" y="539"/>
                    <a:pt x="242" y="541"/>
                  </a:cubicBezTo>
                  <a:cubicBezTo>
                    <a:pt x="241" y="544"/>
                    <a:pt x="240" y="546"/>
                    <a:pt x="240" y="549"/>
                  </a:cubicBezTo>
                  <a:cubicBezTo>
                    <a:pt x="239" y="552"/>
                    <a:pt x="237" y="555"/>
                    <a:pt x="236" y="558"/>
                  </a:cubicBezTo>
                  <a:cubicBezTo>
                    <a:pt x="236" y="560"/>
                    <a:pt x="235" y="561"/>
                    <a:pt x="234" y="562"/>
                  </a:cubicBezTo>
                  <a:cubicBezTo>
                    <a:pt x="234" y="563"/>
                    <a:pt x="234" y="565"/>
                    <a:pt x="233" y="567"/>
                  </a:cubicBezTo>
                  <a:cubicBezTo>
                    <a:pt x="232" y="570"/>
                    <a:pt x="230" y="573"/>
                    <a:pt x="229" y="576"/>
                  </a:cubicBezTo>
                  <a:cubicBezTo>
                    <a:pt x="228" y="579"/>
                    <a:pt x="227" y="582"/>
                    <a:pt x="226" y="585"/>
                  </a:cubicBezTo>
                  <a:cubicBezTo>
                    <a:pt x="225" y="589"/>
                    <a:pt x="223" y="594"/>
                    <a:pt x="222" y="598"/>
                  </a:cubicBezTo>
                  <a:cubicBezTo>
                    <a:pt x="221" y="599"/>
                    <a:pt x="221" y="600"/>
                    <a:pt x="221" y="602"/>
                  </a:cubicBezTo>
                  <a:cubicBezTo>
                    <a:pt x="221" y="602"/>
                    <a:pt x="221" y="602"/>
                    <a:pt x="220" y="602"/>
                  </a:cubicBezTo>
                  <a:cubicBezTo>
                    <a:pt x="219" y="601"/>
                    <a:pt x="219" y="600"/>
                    <a:pt x="217" y="600"/>
                  </a:cubicBezTo>
                  <a:cubicBezTo>
                    <a:pt x="216" y="600"/>
                    <a:pt x="213" y="600"/>
                    <a:pt x="212" y="600"/>
                  </a:cubicBezTo>
                  <a:cubicBezTo>
                    <a:pt x="212" y="601"/>
                    <a:pt x="212" y="604"/>
                    <a:pt x="212" y="605"/>
                  </a:cubicBezTo>
                  <a:cubicBezTo>
                    <a:pt x="212" y="608"/>
                    <a:pt x="211" y="610"/>
                    <a:pt x="210" y="612"/>
                  </a:cubicBezTo>
                  <a:cubicBezTo>
                    <a:pt x="209" y="617"/>
                    <a:pt x="208" y="622"/>
                    <a:pt x="206" y="627"/>
                  </a:cubicBezTo>
                  <a:cubicBezTo>
                    <a:pt x="206" y="629"/>
                    <a:pt x="205" y="631"/>
                    <a:pt x="204" y="632"/>
                  </a:cubicBezTo>
                  <a:cubicBezTo>
                    <a:pt x="204" y="634"/>
                    <a:pt x="203" y="636"/>
                    <a:pt x="202" y="637"/>
                  </a:cubicBezTo>
                  <a:cubicBezTo>
                    <a:pt x="202" y="639"/>
                    <a:pt x="201" y="641"/>
                    <a:pt x="201" y="643"/>
                  </a:cubicBezTo>
                  <a:cubicBezTo>
                    <a:pt x="200" y="645"/>
                    <a:pt x="200" y="647"/>
                    <a:pt x="200" y="649"/>
                  </a:cubicBezTo>
                  <a:cubicBezTo>
                    <a:pt x="200" y="650"/>
                    <a:pt x="200" y="650"/>
                    <a:pt x="200" y="651"/>
                  </a:cubicBezTo>
                  <a:cubicBezTo>
                    <a:pt x="199" y="652"/>
                    <a:pt x="199" y="652"/>
                    <a:pt x="199" y="653"/>
                  </a:cubicBezTo>
                  <a:cubicBezTo>
                    <a:pt x="198" y="655"/>
                    <a:pt x="199" y="657"/>
                    <a:pt x="198" y="658"/>
                  </a:cubicBezTo>
                  <a:cubicBezTo>
                    <a:pt x="198" y="660"/>
                    <a:pt x="197" y="662"/>
                    <a:pt x="196" y="664"/>
                  </a:cubicBezTo>
                  <a:cubicBezTo>
                    <a:pt x="196" y="665"/>
                    <a:pt x="195" y="667"/>
                    <a:pt x="194" y="668"/>
                  </a:cubicBezTo>
                  <a:cubicBezTo>
                    <a:pt x="194" y="669"/>
                    <a:pt x="194" y="669"/>
                    <a:pt x="194" y="670"/>
                  </a:cubicBezTo>
                  <a:cubicBezTo>
                    <a:pt x="193" y="671"/>
                    <a:pt x="193" y="672"/>
                    <a:pt x="192" y="674"/>
                  </a:cubicBezTo>
                  <a:cubicBezTo>
                    <a:pt x="191" y="677"/>
                    <a:pt x="190" y="681"/>
                    <a:pt x="191" y="684"/>
                  </a:cubicBezTo>
                  <a:cubicBezTo>
                    <a:pt x="191" y="687"/>
                    <a:pt x="194" y="689"/>
                    <a:pt x="197" y="689"/>
                  </a:cubicBezTo>
                  <a:cubicBezTo>
                    <a:pt x="200" y="689"/>
                    <a:pt x="204" y="689"/>
                    <a:pt x="207" y="689"/>
                  </a:cubicBezTo>
                  <a:cubicBezTo>
                    <a:pt x="211" y="690"/>
                    <a:pt x="216" y="688"/>
                    <a:pt x="220" y="689"/>
                  </a:cubicBezTo>
                  <a:cubicBezTo>
                    <a:pt x="222" y="689"/>
                    <a:pt x="223" y="690"/>
                    <a:pt x="225" y="690"/>
                  </a:cubicBezTo>
                  <a:cubicBezTo>
                    <a:pt x="227" y="690"/>
                    <a:pt x="229" y="690"/>
                    <a:pt x="230" y="691"/>
                  </a:cubicBezTo>
                  <a:cubicBezTo>
                    <a:pt x="232" y="691"/>
                    <a:pt x="234" y="691"/>
                    <a:pt x="236" y="691"/>
                  </a:cubicBezTo>
                  <a:cubicBezTo>
                    <a:pt x="238" y="691"/>
                    <a:pt x="239" y="692"/>
                    <a:pt x="242" y="692"/>
                  </a:cubicBezTo>
                  <a:cubicBezTo>
                    <a:pt x="243" y="692"/>
                    <a:pt x="245" y="692"/>
                    <a:pt x="246" y="692"/>
                  </a:cubicBezTo>
                  <a:cubicBezTo>
                    <a:pt x="247" y="692"/>
                    <a:pt x="248" y="693"/>
                    <a:pt x="249" y="693"/>
                  </a:cubicBezTo>
                  <a:cubicBezTo>
                    <a:pt x="250" y="694"/>
                    <a:pt x="252" y="693"/>
                    <a:pt x="253" y="693"/>
                  </a:cubicBezTo>
                  <a:cubicBezTo>
                    <a:pt x="256" y="694"/>
                    <a:pt x="258" y="696"/>
                    <a:pt x="261" y="696"/>
                  </a:cubicBezTo>
                  <a:cubicBezTo>
                    <a:pt x="265" y="698"/>
                    <a:pt x="268" y="696"/>
                    <a:pt x="271" y="694"/>
                  </a:cubicBezTo>
                  <a:cubicBezTo>
                    <a:pt x="272" y="694"/>
                    <a:pt x="274" y="693"/>
                    <a:pt x="274" y="692"/>
                  </a:cubicBezTo>
                  <a:cubicBezTo>
                    <a:pt x="274" y="690"/>
                    <a:pt x="272" y="689"/>
                    <a:pt x="271" y="688"/>
                  </a:cubicBezTo>
                  <a:cubicBezTo>
                    <a:pt x="269" y="688"/>
                    <a:pt x="268" y="687"/>
                    <a:pt x="266" y="687"/>
                  </a:cubicBezTo>
                  <a:cubicBezTo>
                    <a:pt x="264" y="686"/>
                    <a:pt x="263" y="685"/>
                    <a:pt x="261" y="683"/>
                  </a:cubicBezTo>
                  <a:cubicBezTo>
                    <a:pt x="260" y="682"/>
                    <a:pt x="258" y="681"/>
                    <a:pt x="256" y="680"/>
                  </a:cubicBezTo>
                  <a:cubicBezTo>
                    <a:pt x="254" y="678"/>
                    <a:pt x="253" y="677"/>
                    <a:pt x="252" y="675"/>
                  </a:cubicBezTo>
                  <a:cubicBezTo>
                    <a:pt x="250" y="675"/>
                    <a:pt x="249" y="674"/>
                    <a:pt x="248" y="673"/>
                  </a:cubicBezTo>
                  <a:cubicBezTo>
                    <a:pt x="247" y="672"/>
                    <a:pt x="247" y="673"/>
                    <a:pt x="246" y="672"/>
                  </a:cubicBezTo>
                  <a:cubicBezTo>
                    <a:pt x="245" y="671"/>
                    <a:pt x="246" y="670"/>
                    <a:pt x="245" y="669"/>
                  </a:cubicBezTo>
                  <a:cubicBezTo>
                    <a:pt x="245" y="667"/>
                    <a:pt x="245" y="667"/>
                    <a:pt x="244" y="665"/>
                  </a:cubicBezTo>
                  <a:cubicBezTo>
                    <a:pt x="244" y="663"/>
                    <a:pt x="244" y="662"/>
                    <a:pt x="243" y="661"/>
                  </a:cubicBezTo>
                  <a:cubicBezTo>
                    <a:pt x="242" y="659"/>
                    <a:pt x="241" y="658"/>
                    <a:pt x="241" y="656"/>
                  </a:cubicBezTo>
                  <a:cubicBezTo>
                    <a:pt x="241" y="656"/>
                    <a:pt x="241" y="655"/>
                    <a:pt x="241" y="655"/>
                  </a:cubicBezTo>
                  <a:cubicBezTo>
                    <a:pt x="243" y="648"/>
                    <a:pt x="247" y="641"/>
                    <a:pt x="250" y="635"/>
                  </a:cubicBezTo>
                  <a:cubicBezTo>
                    <a:pt x="252" y="629"/>
                    <a:pt x="255" y="624"/>
                    <a:pt x="258" y="620"/>
                  </a:cubicBezTo>
                  <a:cubicBezTo>
                    <a:pt x="259" y="618"/>
                    <a:pt x="263" y="615"/>
                    <a:pt x="261" y="614"/>
                  </a:cubicBezTo>
                  <a:cubicBezTo>
                    <a:pt x="260" y="613"/>
                    <a:pt x="258" y="613"/>
                    <a:pt x="256" y="612"/>
                  </a:cubicBezTo>
                  <a:cubicBezTo>
                    <a:pt x="255" y="612"/>
                    <a:pt x="253" y="611"/>
                    <a:pt x="251" y="611"/>
                  </a:cubicBezTo>
                  <a:cubicBezTo>
                    <a:pt x="252" y="610"/>
                    <a:pt x="252" y="609"/>
                    <a:pt x="253" y="608"/>
                  </a:cubicBezTo>
                  <a:cubicBezTo>
                    <a:pt x="254" y="603"/>
                    <a:pt x="257" y="599"/>
                    <a:pt x="260" y="595"/>
                  </a:cubicBezTo>
                  <a:cubicBezTo>
                    <a:pt x="263" y="590"/>
                    <a:pt x="264" y="585"/>
                    <a:pt x="267" y="581"/>
                  </a:cubicBezTo>
                  <a:cubicBezTo>
                    <a:pt x="271" y="575"/>
                    <a:pt x="274" y="569"/>
                    <a:pt x="277" y="563"/>
                  </a:cubicBezTo>
                  <a:cubicBezTo>
                    <a:pt x="279" y="561"/>
                    <a:pt x="279" y="558"/>
                    <a:pt x="280" y="556"/>
                  </a:cubicBezTo>
                  <a:cubicBezTo>
                    <a:pt x="281" y="554"/>
                    <a:pt x="283" y="552"/>
                    <a:pt x="284" y="550"/>
                  </a:cubicBezTo>
                  <a:cubicBezTo>
                    <a:pt x="285" y="549"/>
                    <a:pt x="285" y="547"/>
                    <a:pt x="286" y="546"/>
                  </a:cubicBezTo>
                  <a:cubicBezTo>
                    <a:pt x="287" y="543"/>
                    <a:pt x="288" y="541"/>
                    <a:pt x="290" y="538"/>
                  </a:cubicBezTo>
                  <a:cubicBezTo>
                    <a:pt x="290" y="537"/>
                    <a:pt x="291" y="536"/>
                    <a:pt x="291" y="535"/>
                  </a:cubicBezTo>
                  <a:cubicBezTo>
                    <a:pt x="300" y="535"/>
                    <a:pt x="308" y="535"/>
                    <a:pt x="316" y="536"/>
                  </a:cubicBezTo>
                  <a:cubicBezTo>
                    <a:pt x="324" y="536"/>
                    <a:pt x="331" y="536"/>
                    <a:pt x="339" y="532"/>
                  </a:cubicBezTo>
                  <a:cubicBezTo>
                    <a:pt x="340" y="532"/>
                    <a:pt x="341" y="531"/>
                    <a:pt x="343" y="531"/>
                  </a:cubicBezTo>
                  <a:cubicBezTo>
                    <a:pt x="344" y="532"/>
                    <a:pt x="345" y="533"/>
                    <a:pt x="347" y="535"/>
                  </a:cubicBezTo>
                  <a:cubicBezTo>
                    <a:pt x="348" y="536"/>
                    <a:pt x="348" y="537"/>
                    <a:pt x="349" y="538"/>
                  </a:cubicBezTo>
                  <a:cubicBezTo>
                    <a:pt x="350" y="540"/>
                    <a:pt x="352" y="542"/>
                    <a:pt x="353" y="544"/>
                  </a:cubicBezTo>
                  <a:cubicBezTo>
                    <a:pt x="354" y="547"/>
                    <a:pt x="356" y="549"/>
                    <a:pt x="357" y="552"/>
                  </a:cubicBezTo>
                  <a:cubicBezTo>
                    <a:pt x="359" y="555"/>
                    <a:pt x="360" y="557"/>
                    <a:pt x="362" y="560"/>
                  </a:cubicBezTo>
                  <a:cubicBezTo>
                    <a:pt x="363" y="561"/>
                    <a:pt x="363" y="563"/>
                    <a:pt x="363" y="564"/>
                  </a:cubicBezTo>
                  <a:cubicBezTo>
                    <a:pt x="364" y="565"/>
                    <a:pt x="365" y="567"/>
                    <a:pt x="366" y="568"/>
                  </a:cubicBezTo>
                  <a:cubicBezTo>
                    <a:pt x="368" y="571"/>
                    <a:pt x="369" y="574"/>
                    <a:pt x="370" y="577"/>
                  </a:cubicBezTo>
                  <a:cubicBezTo>
                    <a:pt x="372" y="580"/>
                    <a:pt x="373" y="583"/>
                    <a:pt x="375" y="586"/>
                  </a:cubicBezTo>
                  <a:cubicBezTo>
                    <a:pt x="377" y="589"/>
                    <a:pt x="379" y="594"/>
                    <a:pt x="382" y="597"/>
                  </a:cubicBezTo>
                  <a:cubicBezTo>
                    <a:pt x="383" y="599"/>
                    <a:pt x="384" y="601"/>
                    <a:pt x="385" y="603"/>
                  </a:cubicBezTo>
                  <a:cubicBezTo>
                    <a:pt x="384" y="604"/>
                    <a:pt x="382" y="605"/>
                    <a:pt x="380" y="606"/>
                  </a:cubicBezTo>
                  <a:cubicBezTo>
                    <a:pt x="378" y="607"/>
                    <a:pt x="375" y="608"/>
                    <a:pt x="375" y="610"/>
                  </a:cubicBezTo>
                  <a:cubicBezTo>
                    <a:pt x="376" y="610"/>
                    <a:pt x="377" y="612"/>
                    <a:pt x="378" y="612"/>
                  </a:cubicBezTo>
                  <a:cubicBezTo>
                    <a:pt x="385" y="619"/>
                    <a:pt x="390" y="626"/>
                    <a:pt x="395" y="633"/>
                  </a:cubicBezTo>
                  <a:cubicBezTo>
                    <a:pt x="397" y="635"/>
                    <a:pt x="399" y="638"/>
                    <a:pt x="401" y="640"/>
                  </a:cubicBezTo>
                  <a:cubicBezTo>
                    <a:pt x="404" y="644"/>
                    <a:pt x="405" y="648"/>
                    <a:pt x="408" y="651"/>
                  </a:cubicBezTo>
                  <a:cubicBezTo>
                    <a:pt x="411" y="656"/>
                    <a:pt x="413" y="660"/>
                    <a:pt x="416" y="665"/>
                  </a:cubicBezTo>
                  <a:cubicBezTo>
                    <a:pt x="416" y="666"/>
                    <a:pt x="417" y="668"/>
                    <a:pt x="418" y="669"/>
                  </a:cubicBezTo>
                  <a:cubicBezTo>
                    <a:pt x="419" y="669"/>
                    <a:pt x="419" y="670"/>
                    <a:pt x="419" y="670"/>
                  </a:cubicBezTo>
                  <a:cubicBezTo>
                    <a:pt x="420" y="672"/>
                    <a:pt x="423" y="677"/>
                    <a:pt x="425" y="678"/>
                  </a:cubicBezTo>
                  <a:cubicBezTo>
                    <a:pt x="428" y="679"/>
                    <a:pt x="431" y="678"/>
                    <a:pt x="433" y="676"/>
                  </a:cubicBezTo>
                  <a:cubicBezTo>
                    <a:pt x="436" y="674"/>
                    <a:pt x="438" y="672"/>
                    <a:pt x="440" y="669"/>
                  </a:cubicBezTo>
                  <a:cubicBezTo>
                    <a:pt x="443" y="666"/>
                    <a:pt x="445" y="662"/>
                    <a:pt x="449" y="659"/>
                  </a:cubicBezTo>
                  <a:cubicBezTo>
                    <a:pt x="450" y="658"/>
                    <a:pt x="452" y="658"/>
                    <a:pt x="453" y="656"/>
                  </a:cubicBezTo>
                  <a:cubicBezTo>
                    <a:pt x="454" y="655"/>
                    <a:pt x="455" y="654"/>
                    <a:pt x="457" y="653"/>
                  </a:cubicBezTo>
                  <a:cubicBezTo>
                    <a:pt x="458" y="651"/>
                    <a:pt x="459" y="650"/>
                    <a:pt x="461" y="649"/>
                  </a:cubicBezTo>
                  <a:cubicBezTo>
                    <a:pt x="462" y="647"/>
                    <a:pt x="464" y="646"/>
                    <a:pt x="465" y="645"/>
                  </a:cubicBezTo>
                  <a:cubicBezTo>
                    <a:pt x="466" y="644"/>
                    <a:pt x="467" y="643"/>
                    <a:pt x="468" y="642"/>
                  </a:cubicBezTo>
                  <a:cubicBezTo>
                    <a:pt x="469" y="641"/>
                    <a:pt x="470" y="641"/>
                    <a:pt x="471" y="640"/>
                  </a:cubicBezTo>
                  <a:cubicBezTo>
                    <a:pt x="472" y="640"/>
                    <a:pt x="473" y="638"/>
                    <a:pt x="474" y="638"/>
                  </a:cubicBezTo>
                  <a:cubicBezTo>
                    <a:pt x="476" y="636"/>
                    <a:pt x="479" y="635"/>
                    <a:pt x="481" y="633"/>
                  </a:cubicBezTo>
                  <a:cubicBezTo>
                    <a:pt x="485" y="632"/>
                    <a:pt x="485" y="628"/>
                    <a:pt x="486" y="624"/>
                  </a:cubicBezTo>
                  <a:cubicBezTo>
                    <a:pt x="487" y="623"/>
                    <a:pt x="488" y="621"/>
                    <a:pt x="487" y="620"/>
                  </a:cubicBezTo>
                  <a:cubicBezTo>
                    <a:pt x="486" y="619"/>
                    <a:pt x="483" y="620"/>
                    <a:pt x="482" y="621"/>
                  </a:cubicBezTo>
                  <a:cubicBezTo>
                    <a:pt x="480" y="622"/>
                    <a:pt x="479" y="622"/>
                    <a:pt x="478" y="623"/>
                  </a:cubicBezTo>
                  <a:cubicBezTo>
                    <a:pt x="476" y="624"/>
                    <a:pt x="474" y="624"/>
                    <a:pt x="472" y="624"/>
                  </a:cubicBezTo>
                  <a:cubicBezTo>
                    <a:pt x="470" y="625"/>
                    <a:pt x="468" y="626"/>
                    <a:pt x="465" y="626"/>
                  </a:cubicBezTo>
                  <a:cubicBezTo>
                    <a:pt x="463" y="627"/>
                    <a:pt x="461" y="626"/>
                    <a:pt x="460" y="627"/>
                  </a:cubicBezTo>
                  <a:cubicBezTo>
                    <a:pt x="458" y="627"/>
                    <a:pt x="456" y="627"/>
                    <a:pt x="455" y="628"/>
                  </a:cubicBezTo>
                  <a:cubicBezTo>
                    <a:pt x="454" y="628"/>
                    <a:pt x="454" y="629"/>
                    <a:pt x="453" y="628"/>
                  </a:cubicBezTo>
                  <a:cubicBezTo>
                    <a:pt x="452" y="628"/>
                    <a:pt x="451" y="627"/>
                    <a:pt x="450" y="627"/>
                  </a:cubicBezTo>
                  <a:cubicBezTo>
                    <a:pt x="449" y="626"/>
                    <a:pt x="448" y="626"/>
                    <a:pt x="447" y="625"/>
                  </a:cubicBezTo>
                  <a:cubicBezTo>
                    <a:pt x="446" y="625"/>
                    <a:pt x="446" y="624"/>
                    <a:pt x="445" y="624"/>
                  </a:cubicBezTo>
                  <a:cubicBezTo>
                    <a:pt x="441" y="619"/>
                    <a:pt x="438" y="614"/>
                    <a:pt x="435" y="609"/>
                  </a:cubicBezTo>
                  <a:cubicBezTo>
                    <a:pt x="433" y="604"/>
                    <a:pt x="430" y="599"/>
                    <a:pt x="427" y="594"/>
                  </a:cubicBezTo>
                  <a:cubicBezTo>
                    <a:pt x="426" y="592"/>
                    <a:pt x="424" y="590"/>
                    <a:pt x="423" y="587"/>
                  </a:cubicBezTo>
                  <a:cubicBezTo>
                    <a:pt x="421" y="585"/>
                    <a:pt x="420" y="583"/>
                    <a:pt x="419" y="581"/>
                  </a:cubicBezTo>
                  <a:cubicBezTo>
                    <a:pt x="418" y="581"/>
                    <a:pt x="416" y="583"/>
                    <a:pt x="415" y="583"/>
                  </a:cubicBezTo>
                  <a:cubicBezTo>
                    <a:pt x="414" y="584"/>
                    <a:pt x="413" y="585"/>
                    <a:pt x="412" y="586"/>
                  </a:cubicBezTo>
                  <a:cubicBezTo>
                    <a:pt x="411" y="584"/>
                    <a:pt x="411" y="582"/>
                    <a:pt x="410" y="581"/>
                  </a:cubicBezTo>
                  <a:cubicBezTo>
                    <a:pt x="408" y="577"/>
                    <a:pt x="406" y="571"/>
                    <a:pt x="405" y="567"/>
                  </a:cubicBezTo>
                  <a:cubicBezTo>
                    <a:pt x="404" y="561"/>
                    <a:pt x="401" y="557"/>
                    <a:pt x="399" y="552"/>
                  </a:cubicBezTo>
                  <a:cubicBezTo>
                    <a:pt x="397" y="546"/>
                    <a:pt x="395" y="539"/>
                    <a:pt x="393" y="533"/>
                  </a:cubicBezTo>
                  <a:cubicBezTo>
                    <a:pt x="392" y="530"/>
                    <a:pt x="391" y="528"/>
                    <a:pt x="389" y="526"/>
                  </a:cubicBezTo>
                  <a:cubicBezTo>
                    <a:pt x="389" y="524"/>
                    <a:pt x="388" y="521"/>
                    <a:pt x="388" y="519"/>
                  </a:cubicBezTo>
                  <a:cubicBezTo>
                    <a:pt x="387" y="518"/>
                    <a:pt x="386" y="517"/>
                    <a:pt x="385" y="515"/>
                  </a:cubicBezTo>
                  <a:cubicBezTo>
                    <a:pt x="389" y="514"/>
                    <a:pt x="393" y="512"/>
                    <a:pt x="396" y="511"/>
                  </a:cubicBezTo>
                  <a:cubicBezTo>
                    <a:pt x="400" y="510"/>
                    <a:pt x="402" y="509"/>
                    <a:pt x="405" y="506"/>
                  </a:cubicBezTo>
                  <a:cubicBezTo>
                    <a:pt x="406" y="504"/>
                    <a:pt x="407" y="504"/>
                    <a:pt x="406" y="502"/>
                  </a:cubicBezTo>
                  <a:cubicBezTo>
                    <a:pt x="406" y="500"/>
                    <a:pt x="406" y="498"/>
                    <a:pt x="405" y="497"/>
                  </a:cubicBezTo>
                  <a:cubicBezTo>
                    <a:pt x="405" y="495"/>
                    <a:pt x="404" y="493"/>
                    <a:pt x="404" y="491"/>
                  </a:cubicBezTo>
                  <a:cubicBezTo>
                    <a:pt x="404" y="489"/>
                    <a:pt x="405" y="487"/>
                    <a:pt x="405" y="485"/>
                  </a:cubicBezTo>
                  <a:cubicBezTo>
                    <a:pt x="404" y="481"/>
                    <a:pt x="404" y="477"/>
                    <a:pt x="403" y="473"/>
                  </a:cubicBezTo>
                  <a:cubicBezTo>
                    <a:pt x="402" y="470"/>
                    <a:pt x="400" y="466"/>
                    <a:pt x="399" y="463"/>
                  </a:cubicBezTo>
                  <a:cubicBezTo>
                    <a:pt x="396" y="459"/>
                    <a:pt x="393" y="458"/>
                    <a:pt x="391" y="454"/>
                  </a:cubicBezTo>
                  <a:cubicBezTo>
                    <a:pt x="388" y="447"/>
                    <a:pt x="385" y="439"/>
                    <a:pt x="383" y="431"/>
                  </a:cubicBezTo>
                  <a:cubicBezTo>
                    <a:pt x="380" y="423"/>
                    <a:pt x="378" y="415"/>
                    <a:pt x="376" y="408"/>
                  </a:cubicBezTo>
                  <a:cubicBezTo>
                    <a:pt x="375" y="404"/>
                    <a:pt x="376" y="400"/>
                    <a:pt x="375" y="396"/>
                  </a:cubicBezTo>
                  <a:cubicBezTo>
                    <a:pt x="374" y="394"/>
                    <a:pt x="373" y="391"/>
                    <a:pt x="373" y="388"/>
                  </a:cubicBezTo>
                  <a:cubicBezTo>
                    <a:pt x="372" y="385"/>
                    <a:pt x="371" y="382"/>
                    <a:pt x="370" y="379"/>
                  </a:cubicBezTo>
                  <a:cubicBezTo>
                    <a:pt x="369" y="375"/>
                    <a:pt x="369" y="372"/>
                    <a:pt x="368" y="368"/>
                  </a:cubicBezTo>
                  <a:cubicBezTo>
                    <a:pt x="367" y="365"/>
                    <a:pt x="366" y="361"/>
                    <a:pt x="365" y="358"/>
                  </a:cubicBezTo>
                  <a:cubicBezTo>
                    <a:pt x="364" y="355"/>
                    <a:pt x="363" y="353"/>
                    <a:pt x="362" y="350"/>
                  </a:cubicBezTo>
                  <a:cubicBezTo>
                    <a:pt x="359" y="343"/>
                    <a:pt x="355" y="337"/>
                    <a:pt x="351" y="331"/>
                  </a:cubicBezTo>
                  <a:cubicBezTo>
                    <a:pt x="349" y="328"/>
                    <a:pt x="348" y="323"/>
                    <a:pt x="347" y="319"/>
                  </a:cubicBezTo>
                  <a:cubicBezTo>
                    <a:pt x="346" y="317"/>
                    <a:pt x="346" y="315"/>
                    <a:pt x="346" y="312"/>
                  </a:cubicBezTo>
                  <a:cubicBezTo>
                    <a:pt x="347" y="314"/>
                    <a:pt x="347" y="315"/>
                    <a:pt x="348" y="316"/>
                  </a:cubicBezTo>
                  <a:cubicBezTo>
                    <a:pt x="351" y="319"/>
                    <a:pt x="354" y="323"/>
                    <a:pt x="356" y="326"/>
                  </a:cubicBezTo>
                  <a:cubicBezTo>
                    <a:pt x="359" y="330"/>
                    <a:pt x="363" y="333"/>
                    <a:pt x="366" y="336"/>
                  </a:cubicBezTo>
                  <a:cubicBezTo>
                    <a:pt x="368" y="338"/>
                    <a:pt x="372" y="341"/>
                    <a:pt x="375" y="342"/>
                  </a:cubicBezTo>
                  <a:cubicBezTo>
                    <a:pt x="378" y="342"/>
                    <a:pt x="378" y="342"/>
                    <a:pt x="380" y="344"/>
                  </a:cubicBezTo>
                  <a:cubicBezTo>
                    <a:pt x="381" y="345"/>
                    <a:pt x="381" y="347"/>
                    <a:pt x="383" y="348"/>
                  </a:cubicBezTo>
                  <a:cubicBezTo>
                    <a:pt x="384" y="350"/>
                    <a:pt x="386" y="351"/>
                    <a:pt x="387" y="352"/>
                  </a:cubicBezTo>
                  <a:cubicBezTo>
                    <a:pt x="390" y="355"/>
                    <a:pt x="392" y="357"/>
                    <a:pt x="396" y="359"/>
                  </a:cubicBezTo>
                  <a:cubicBezTo>
                    <a:pt x="399" y="360"/>
                    <a:pt x="402" y="361"/>
                    <a:pt x="405" y="363"/>
                  </a:cubicBezTo>
                  <a:cubicBezTo>
                    <a:pt x="410" y="366"/>
                    <a:pt x="415" y="370"/>
                    <a:pt x="419" y="374"/>
                  </a:cubicBezTo>
                  <a:cubicBezTo>
                    <a:pt x="422" y="377"/>
                    <a:pt x="425" y="379"/>
                    <a:pt x="427" y="382"/>
                  </a:cubicBezTo>
                  <a:cubicBezTo>
                    <a:pt x="430" y="385"/>
                    <a:pt x="434" y="387"/>
                    <a:pt x="435" y="390"/>
                  </a:cubicBezTo>
                  <a:cubicBezTo>
                    <a:pt x="438" y="395"/>
                    <a:pt x="441" y="399"/>
                    <a:pt x="444" y="403"/>
                  </a:cubicBezTo>
                  <a:cubicBezTo>
                    <a:pt x="445" y="405"/>
                    <a:pt x="448" y="408"/>
                    <a:pt x="450" y="410"/>
                  </a:cubicBezTo>
                  <a:cubicBezTo>
                    <a:pt x="451" y="410"/>
                    <a:pt x="451" y="411"/>
                    <a:pt x="452" y="411"/>
                  </a:cubicBezTo>
                  <a:cubicBezTo>
                    <a:pt x="448" y="417"/>
                    <a:pt x="445" y="424"/>
                    <a:pt x="441" y="430"/>
                  </a:cubicBezTo>
                  <a:cubicBezTo>
                    <a:pt x="439" y="433"/>
                    <a:pt x="438" y="436"/>
                    <a:pt x="435" y="439"/>
                  </a:cubicBezTo>
                  <a:cubicBezTo>
                    <a:pt x="435" y="440"/>
                    <a:pt x="433" y="441"/>
                    <a:pt x="433" y="442"/>
                  </a:cubicBezTo>
                  <a:cubicBezTo>
                    <a:pt x="437" y="443"/>
                    <a:pt x="438" y="447"/>
                    <a:pt x="440" y="447"/>
                  </a:cubicBezTo>
                  <a:cubicBezTo>
                    <a:pt x="441" y="446"/>
                    <a:pt x="443" y="443"/>
                    <a:pt x="443" y="442"/>
                  </a:cubicBezTo>
                  <a:cubicBezTo>
                    <a:pt x="447" y="437"/>
                    <a:pt x="449" y="431"/>
                    <a:pt x="452" y="426"/>
                  </a:cubicBezTo>
                  <a:cubicBezTo>
                    <a:pt x="454" y="423"/>
                    <a:pt x="456" y="420"/>
                    <a:pt x="458" y="416"/>
                  </a:cubicBezTo>
                  <a:cubicBezTo>
                    <a:pt x="458" y="415"/>
                    <a:pt x="459" y="414"/>
                    <a:pt x="459" y="413"/>
                  </a:cubicBezTo>
                  <a:cubicBezTo>
                    <a:pt x="465" y="414"/>
                    <a:pt x="471" y="412"/>
                    <a:pt x="477" y="412"/>
                  </a:cubicBezTo>
                  <a:cubicBezTo>
                    <a:pt x="479" y="412"/>
                    <a:pt x="490" y="410"/>
                    <a:pt x="490" y="406"/>
                  </a:cubicBezTo>
                  <a:cubicBezTo>
                    <a:pt x="490" y="404"/>
                    <a:pt x="489" y="403"/>
                    <a:pt x="489" y="401"/>
                  </a:cubicBezTo>
                  <a:cubicBezTo>
                    <a:pt x="489" y="400"/>
                    <a:pt x="488" y="398"/>
                    <a:pt x="487" y="397"/>
                  </a:cubicBezTo>
                  <a:cubicBezTo>
                    <a:pt x="485" y="395"/>
                    <a:pt x="482" y="393"/>
                    <a:pt x="479" y="391"/>
                  </a:cubicBezTo>
                  <a:cubicBezTo>
                    <a:pt x="478" y="391"/>
                    <a:pt x="477" y="390"/>
                    <a:pt x="476" y="389"/>
                  </a:cubicBezTo>
                  <a:cubicBezTo>
                    <a:pt x="475" y="389"/>
                    <a:pt x="474" y="389"/>
                    <a:pt x="474" y="389"/>
                  </a:cubicBezTo>
                  <a:cubicBezTo>
                    <a:pt x="479" y="380"/>
                    <a:pt x="482" y="371"/>
                    <a:pt x="487" y="362"/>
                  </a:cubicBezTo>
                  <a:cubicBezTo>
                    <a:pt x="489" y="358"/>
                    <a:pt x="492" y="354"/>
                    <a:pt x="493" y="349"/>
                  </a:cubicBezTo>
                  <a:cubicBezTo>
                    <a:pt x="495" y="345"/>
                    <a:pt x="498" y="340"/>
                    <a:pt x="501" y="336"/>
                  </a:cubicBezTo>
                  <a:cubicBezTo>
                    <a:pt x="505" y="331"/>
                    <a:pt x="506" y="325"/>
                    <a:pt x="510" y="321"/>
                  </a:cubicBezTo>
                  <a:cubicBezTo>
                    <a:pt x="511" y="319"/>
                    <a:pt x="513" y="317"/>
                    <a:pt x="514" y="314"/>
                  </a:cubicBezTo>
                  <a:cubicBezTo>
                    <a:pt x="514" y="312"/>
                    <a:pt x="512" y="310"/>
                    <a:pt x="512" y="309"/>
                  </a:cubicBezTo>
                  <a:close/>
                  <a:moveTo>
                    <a:pt x="137" y="421"/>
                  </a:moveTo>
                  <a:cubicBezTo>
                    <a:pt x="136" y="428"/>
                    <a:pt x="136" y="434"/>
                    <a:pt x="135" y="440"/>
                  </a:cubicBezTo>
                  <a:cubicBezTo>
                    <a:pt x="134" y="443"/>
                    <a:pt x="133" y="445"/>
                    <a:pt x="132" y="448"/>
                  </a:cubicBezTo>
                  <a:cubicBezTo>
                    <a:pt x="132" y="450"/>
                    <a:pt x="132" y="451"/>
                    <a:pt x="132" y="452"/>
                  </a:cubicBezTo>
                  <a:cubicBezTo>
                    <a:pt x="132" y="454"/>
                    <a:pt x="132" y="454"/>
                    <a:pt x="131" y="456"/>
                  </a:cubicBezTo>
                  <a:cubicBezTo>
                    <a:pt x="131" y="456"/>
                    <a:pt x="131" y="458"/>
                    <a:pt x="131" y="458"/>
                  </a:cubicBezTo>
                  <a:cubicBezTo>
                    <a:pt x="131" y="459"/>
                    <a:pt x="130" y="460"/>
                    <a:pt x="130" y="460"/>
                  </a:cubicBezTo>
                  <a:cubicBezTo>
                    <a:pt x="129" y="461"/>
                    <a:pt x="129" y="463"/>
                    <a:pt x="129" y="464"/>
                  </a:cubicBezTo>
                  <a:cubicBezTo>
                    <a:pt x="129" y="465"/>
                    <a:pt x="128" y="466"/>
                    <a:pt x="128" y="467"/>
                  </a:cubicBezTo>
                  <a:cubicBezTo>
                    <a:pt x="128" y="468"/>
                    <a:pt x="127" y="468"/>
                    <a:pt x="127" y="469"/>
                  </a:cubicBezTo>
                  <a:cubicBezTo>
                    <a:pt x="127" y="470"/>
                    <a:pt x="127" y="470"/>
                    <a:pt x="127" y="471"/>
                  </a:cubicBezTo>
                  <a:cubicBezTo>
                    <a:pt x="126" y="471"/>
                    <a:pt x="126" y="471"/>
                    <a:pt x="126" y="472"/>
                  </a:cubicBezTo>
                  <a:cubicBezTo>
                    <a:pt x="126" y="471"/>
                    <a:pt x="126" y="471"/>
                    <a:pt x="125" y="471"/>
                  </a:cubicBezTo>
                  <a:cubicBezTo>
                    <a:pt x="123" y="469"/>
                    <a:pt x="120" y="468"/>
                    <a:pt x="117" y="467"/>
                  </a:cubicBezTo>
                  <a:cubicBezTo>
                    <a:pt x="116" y="466"/>
                    <a:pt x="115" y="465"/>
                    <a:pt x="114" y="465"/>
                  </a:cubicBezTo>
                  <a:cubicBezTo>
                    <a:pt x="115" y="464"/>
                    <a:pt x="116" y="463"/>
                    <a:pt x="116" y="461"/>
                  </a:cubicBezTo>
                  <a:cubicBezTo>
                    <a:pt x="117" y="458"/>
                    <a:pt x="117" y="454"/>
                    <a:pt x="116" y="451"/>
                  </a:cubicBezTo>
                  <a:cubicBezTo>
                    <a:pt x="116" y="449"/>
                    <a:pt x="115" y="445"/>
                    <a:pt x="112" y="443"/>
                  </a:cubicBezTo>
                  <a:cubicBezTo>
                    <a:pt x="110" y="441"/>
                    <a:pt x="106" y="444"/>
                    <a:pt x="104" y="445"/>
                  </a:cubicBezTo>
                  <a:cubicBezTo>
                    <a:pt x="103" y="443"/>
                    <a:pt x="105" y="440"/>
                    <a:pt x="103" y="438"/>
                  </a:cubicBezTo>
                  <a:cubicBezTo>
                    <a:pt x="102" y="437"/>
                    <a:pt x="100" y="436"/>
                    <a:pt x="98" y="436"/>
                  </a:cubicBezTo>
                  <a:cubicBezTo>
                    <a:pt x="95" y="437"/>
                    <a:pt x="93" y="441"/>
                    <a:pt x="90" y="442"/>
                  </a:cubicBezTo>
                  <a:cubicBezTo>
                    <a:pt x="90" y="438"/>
                    <a:pt x="89" y="435"/>
                    <a:pt x="88" y="433"/>
                  </a:cubicBezTo>
                  <a:cubicBezTo>
                    <a:pt x="86" y="430"/>
                    <a:pt x="83" y="428"/>
                    <a:pt x="80" y="428"/>
                  </a:cubicBezTo>
                  <a:cubicBezTo>
                    <a:pt x="78" y="428"/>
                    <a:pt x="77" y="428"/>
                    <a:pt x="75" y="429"/>
                  </a:cubicBezTo>
                  <a:cubicBezTo>
                    <a:pt x="74" y="429"/>
                    <a:pt x="72" y="430"/>
                    <a:pt x="70" y="431"/>
                  </a:cubicBezTo>
                  <a:cubicBezTo>
                    <a:pt x="68" y="432"/>
                    <a:pt x="67" y="433"/>
                    <a:pt x="66" y="435"/>
                  </a:cubicBezTo>
                  <a:cubicBezTo>
                    <a:pt x="64" y="433"/>
                    <a:pt x="61" y="431"/>
                    <a:pt x="59" y="428"/>
                  </a:cubicBezTo>
                  <a:cubicBezTo>
                    <a:pt x="59" y="428"/>
                    <a:pt x="58" y="428"/>
                    <a:pt x="58" y="428"/>
                  </a:cubicBezTo>
                  <a:cubicBezTo>
                    <a:pt x="60" y="425"/>
                    <a:pt x="62" y="422"/>
                    <a:pt x="65" y="419"/>
                  </a:cubicBezTo>
                  <a:cubicBezTo>
                    <a:pt x="67" y="416"/>
                    <a:pt x="69" y="413"/>
                    <a:pt x="71" y="410"/>
                  </a:cubicBezTo>
                  <a:cubicBezTo>
                    <a:pt x="73" y="407"/>
                    <a:pt x="76" y="405"/>
                    <a:pt x="80" y="403"/>
                  </a:cubicBezTo>
                  <a:cubicBezTo>
                    <a:pt x="88" y="399"/>
                    <a:pt x="98" y="393"/>
                    <a:pt x="108" y="394"/>
                  </a:cubicBezTo>
                  <a:cubicBezTo>
                    <a:pt x="108" y="395"/>
                    <a:pt x="108" y="396"/>
                    <a:pt x="109" y="397"/>
                  </a:cubicBezTo>
                  <a:cubicBezTo>
                    <a:pt x="111" y="399"/>
                    <a:pt x="117" y="400"/>
                    <a:pt x="119" y="401"/>
                  </a:cubicBezTo>
                  <a:cubicBezTo>
                    <a:pt x="122" y="402"/>
                    <a:pt x="124" y="403"/>
                    <a:pt x="126" y="403"/>
                  </a:cubicBezTo>
                  <a:cubicBezTo>
                    <a:pt x="128" y="404"/>
                    <a:pt x="129" y="406"/>
                    <a:pt x="130" y="407"/>
                  </a:cubicBezTo>
                  <a:cubicBezTo>
                    <a:pt x="132" y="409"/>
                    <a:pt x="134" y="411"/>
                    <a:pt x="136" y="413"/>
                  </a:cubicBezTo>
                  <a:cubicBezTo>
                    <a:pt x="137" y="415"/>
                    <a:pt x="137" y="419"/>
                    <a:pt x="137" y="42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1"/>
            <p:cNvSpPr/>
            <p:nvPr/>
          </p:nvSpPr>
          <p:spPr bwMode="auto">
            <a:xfrm>
              <a:off x="-142875" y="9502776"/>
              <a:ext cx="263525" cy="314325"/>
            </a:xfrm>
            <a:custGeom>
              <a:avLst/>
              <a:gdLst>
                <a:gd name="T0" fmla="*/ 55 w 62"/>
                <a:gd name="T1" fmla="*/ 13 h 74"/>
                <a:gd name="T2" fmla="*/ 45 w 62"/>
                <a:gd name="T3" fmla="*/ 4 h 74"/>
                <a:gd name="T4" fmla="*/ 34 w 62"/>
                <a:gd name="T5" fmla="*/ 0 h 74"/>
                <a:gd name="T6" fmla="*/ 16 w 62"/>
                <a:gd name="T7" fmla="*/ 31 h 74"/>
                <a:gd name="T8" fmla="*/ 18 w 62"/>
                <a:gd name="T9" fmla="*/ 35 h 74"/>
                <a:gd name="T10" fmla="*/ 13 w 62"/>
                <a:gd name="T11" fmla="*/ 36 h 74"/>
                <a:gd name="T12" fmla="*/ 11 w 62"/>
                <a:gd name="T13" fmla="*/ 36 h 74"/>
                <a:gd name="T14" fmla="*/ 9 w 62"/>
                <a:gd name="T15" fmla="*/ 37 h 74"/>
                <a:gd name="T16" fmla="*/ 6 w 62"/>
                <a:gd name="T17" fmla="*/ 39 h 74"/>
                <a:gd name="T18" fmla="*/ 7 w 62"/>
                <a:gd name="T19" fmla="*/ 42 h 74"/>
                <a:gd name="T20" fmla="*/ 11 w 62"/>
                <a:gd name="T21" fmla="*/ 42 h 74"/>
                <a:gd name="T22" fmla="*/ 16 w 62"/>
                <a:gd name="T23" fmla="*/ 41 h 74"/>
                <a:gd name="T24" fmla="*/ 18 w 62"/>
                <a:gd name="T25" fmla="*/ 40 h 74"/>
                <a:gd name="T26" fmla="*/ 15 w 62"/>
                <a:gd name="T27" fmla="*/ 44 h 74"/>
                <a:gd name="T28" fmla="*/ 8 w 62"/>
                <a:gd name="T29" fmla="*/ 56 h 74"/>
                <a:gd name="T30" fmla="*/ 3 w 62"/>
                <a:gd name="T31" fmla="*/ 63 h 74"/>
                <a:gd name="T32" fmla="*/ 1 w 62"/>
                <a:gd name="T33" fmla="*/ 67 h 74"/>
                <a:gd name="T34" fmla="*/ 0 w 62"/>
                <a:gd name="T35" fmla="*/ 70 h 74"/>
                <a:gd name="T36" fmla="*/ 2 w 62"/>
                <a:gd name="T37" fmla="*/ 72 h 74"/>
                <a:gd name="T38" fmla="*/ 5 w 62"/>
                <a:gd name="T39" fmla="*/ 74 h 74"/>
                <a:gd name="T40" fmla="*/ 8 w 62"/>
                <a:gd name="T41" fmla="*/ 69 h 74"/>
                <a:gd name="T42" fmla="*/ 12 w 62"/>
                <a:gd name="T43" fmla="*/ 60 h 74"/>
                <a:gd name="T44" fmla="*/ 14 w 62"/>
                <a:gd name="T45" fmla="*/ 57 h 74"/>
                <a:gd name="T46" fmla="*/ 15 w 62"/>
                <a:gd name="T47" fmla="*/ 53 h 74"/>
                <a:gd name="T48" fmla="*/ 20 w 62"/>
                <a:gd name="T49" fmla="*/ 43 h 74"/>
                <a:gd name="T50" fmla="*/ 21 w 62"/>
                <a:gd name="T51" fmla="*/ 44 h 74"/>
                <a:gd name="T52" fmla="*/ 22 w 62"/>
                <a:gd name="T53" fmla="*/ 46 h 74"/>
                <a:gd name="T54" fmla="*/ 24 w 62"/>
                <a:gd name="T55" fmla="*/ 50 h 74"/>
                <a:gd name="T56" fmla="*/ 27 w 62"/>
                <a:gd name="T57" fmla="*/ 48 h 74"/>
                <a:gd name="T58" fmla="*/ 25 w 62"/>
                <a:gd name="T59" fmla="*/ 40 h 74"/>
                <a:gd name="T60" fmla="*/ 30 w 62"/>
                <a:gd name="T61" fmla="*/ 42 h 74"/>
                <a:gd name="T62" fmla="*/ 46 w 62"/>
                <a:gd name="T63" fmla="*/ 40 h 74"/>
                <a:gd name="T64" fmla="*/ 55 w 62"/>
                <a:gd name="T65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74">
                  <a:moveTo>
                    <a:pt x="55" y="13"/>
                  </a:moveTo>
                  <a:cubicBezTo>
                    <a:pt x="52" y="9"/>
                    <a:pt x="49" y="6"/>
                    <a:pt x="45" y="4"/>
                  </a:cubicBezTo>
                  <a:cubicBezTo>
                    <a:pt x="42" y="2"/>
                    <a:pt x="38" y="0"/>
                    <a:pt x="34" y="0"/>
                  </a:cubicBezTo>
                  <a:cubicBezTo>
                    <a:pt x="18" y="0"/>
                    <a:pt x="9" y="18"/>
                    <a:pt x="16" y="31"/>
                  </a:cubicBezTo>
                  <a:cubicBezTo>
                    <a:pt x="17" y="32"/>
                    <a:pt x="17" y="34"/>
                    <a:pt x="18" y="35"/>
                  </a:cubicBezTo>
                  <a:cubicBezTo>
                    <a:pt x="16" y="35"/>
                    <a:pt x="15" y="36"/>
                    <a:pt x="13" y="36"/>
                  </a:cubicBezTo>
                  <a:cubicBezTo>
                    <a:pt x="12" y="36"/>
                    <a:pt x="11" y="36"/>
                    <a:pt x="11" y="36"/>
                  </a:cubicBezTo>
                  <a:cubicBezTo>
                    <a:pt x="10" y="36"/>
                    <a:pt x="10" y="37"/>
                    <a:pt x="9" y="37"/>
                  </a:cubicBezTo>
                  <a:cubicBezTo>
                    <a:pt x="8" y="38"/>
                    <a:pt x="7" y="38"/>
                    <a:pt x="6" y="39"/>
                  </a:cubicBezTo>
                  <a:cubicBezTo>
                    <a:pt x="5" y="40"/>
                    <a:pt x="5" y="41"/>
                    <a:pt x="7" y="42"/>
                  </a:cubicBezTo>
                  <a:cubicBezTo>
                    <a:pt x="8" y="42"/>
                    <a:pt x="10" y="42"/>
                    <a:pt x="11" y="42"/>
                  </a:cubicBezTo>
                  <a:cubicBezTo>
                    <a:pt x="13" y="42"/>
                    <a:pt x="15" y="41"/>
                    <a:pt x="16" y="41"/>
                  </a:cubicBezTo>
                  <a:cubicBezTo>
                    <a:pt x="17" y="41"/>
                    <a:pt x="17" y="40"/>
                    <a:pt x="18" y="40"/>
                  </a:cubicBezTo>
                  <a:cubicBezTo>
                    <a:pt x="17" y="42"/>
                    <a:pt x="16" y="43"/>
                    <a:pt x="15" y="44"/>
                  </a:cubicBezTo>
                  <a:cubicBezTo>
                    <a:pt x="14" y="49"/>
                    <a:pt x="10" y="52"/>
                    <a:pt x="8" y="56"/>
                  </a:cubicBezTo>
                  <a:cubicBezTo>
                    <a:pt x="6" y="58"/>
                    <a:pt x="5" y="61"/>
                    <a:pt x="3" y="63"/>
                  </a:cubicBezTo>
                  <a:cubicBezTo>
                    <a:pt x="2" y="65"/>
                    <a:pt x="2" y="66"/>
                    <a:pt x="1" y="67"/>
                  </a:cubicBezTo>
                  <a:cubicBezTo>
                    <a:pt x="1" y="68"/>
                    <a:pt x="0" y="69"/>
                    <a:pt x="0" y="70"/>
                  </a:cubicBezTo>
                  <a:cubicBezTo>
                    <a:pt x="1" y="71"/>
                    <a:pt x="1" y="72"/>
                    <a:pt x="2" y="72"/>
                  </a:cubicBezTo>
                  <a:cubicBezTo>
                    <a:pt x="3" y="73"/>
                    <a:pt x="4" y="74"/>
                    <a:pt x="5" y="74"/>
                  </a:cubicBezTo>
                  <a:cubicBezTo>
                    <a:pt x="7" y="74"/>
                    <a:pt x="7" y="71"/>
                    <a:pt x="8" y="69"/>
                  </a:cubicBezTo>
                  <a:cubicBezTo>
                    <a:pt x="10" y="66"/>
                    <a:pt x="11" y="63"/>
                    <a:pt x="12" y="60"/>
                  </a:cubicBezTo>
                  <a:cubicBezTo>
                    <a:pt x="13" y="59"/>
                    <a:pt x="13" y="58"/>
                    <a:pt x="14" y="57"/>
                  </a:cubicBezTo>
                  <a:cubicBezTo>
                    <a:pt x="14" y="56"/>
                    <a:pt x="15" y="54"/>
                    <a:pt x="15" y="53"/>
                  </a:cubicBezTo>
                  <a:cubicBezTo>
                    <a:pt x="17" y="50"/>
                    <a:pt x="19" y="46"/>
                    <a:pt x="20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1" y="45"/>
                    <a:pt x="22" y="46"/>
                    <a:pt x="22" y="46"/>
                  </a:cubicBezTo>
                  <a:cubicBezTo>
                    <a:pt x="22" y="47"/>
                    <a:pt x="23" y="49"/>
                    <a:pt x="24" y="50"/>
                  </a:cubicBezTo>
                  <a:cubicBezTo>
                    <a:pt x="26" y="51"/>
                    <a:pt x="27" y="50"/>
                    <a:pt x="27" y="48"/>
                  </a:cubicBezTo>
                  <a:cubicBezTo>
                    <a:pt x="26" y="45"/>
                    <a:pt x="25" y="43"/>
                    <a:pt x="25" y="40"/>
                  </a:cubicBezTo>
                  <a:cubicBezTo>
                    <a:pt x="26" y="41"/>
                    <a:pt x="28" y="42"/>
                    <a:pt x="30" y="42"/>
                  </a:cubicBezTo>
                  <a:cubicBezTo>
                    <a:pt x="35" y="43"/>
                    <a:pt x="41" y="42"/>
                    <a:pt x="46" y="40"/>
                  </a:cubicBezTo>
                  <a:cubicBezTo>
                    <a:pt x="57" y="36"/>
                    <a:pt x="62" y="23"/>
                    <a:pt x="55" y="13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"/>
            <p:cNvSpPr/>
            <p:nvPr/>
          </p:nvSpPr>
          <p:spPr bwMode="auto">
            <a:xfrm>
              <a:off x="-414338" y="9267826"/>
              <a:ext cx="246063" cy="166688"/>
            </a:xfrm>
            <a:custGeom>
              <a:avLst/>
              <a:gdLst>
                <a:gd name="T0" fmla="*/ 51 w 58"/>
                <a:gd name="T1" fmla="*/ 0 h 39"/>
                <a:gd name="T2" fmla="*/ 42 w 58"/>
                <a:gd name="T3" fmla="*/ 6 h 39"/>
                <a:gd name="T4" fmla="*/ 36 w 58"/>
                <a:gd name="T5" fmla="*/ 13 h 39"/>
                <a:gd name="T6" fmla="*/ 21 w 58"/>
                <a:gd name="T7" fmla="*/ 18 h 39"/>
                <a:gd name="T8" fmla="*/ 19 w 58"/>
                <a:gd name="T9" fmla="*/ 21 h 39"/>
                <a:gd name="T10" fmla="*/ 12 w 58"/>
                <a:gd name="T11" fmla="*/ 20 h 39"/>
                <a:gd name="T12" fmla="*/ 6 w 58"/>
                <a:gd name="T13" fmla="*/ 23 h 39"/>
                <a:gd name="T14" fmla="*/ 2 w 58"/>
                <a:gd name="T15" fmla="*/ 28 h 39"/>
                <a:gd name="T16" fmla="*/ 10 w 58"/>
                <a:gd name="T17" fmla="*/ 27 h 39"/>
                <a:gd name="T18" fmla="*/ 7 w 58"/>
                <a:gd name="T19" fmla="*/ 34 h 39"/>
                <a:gd name="T20" fmla="*/ 14 w 58"/>
                <a:gd name="T21" fmla="*/ 37 h 39"/>
                <a:gd name="T22" fmla="*/ 20 w 58"/>
                <a:gd name="T23" fmla="*/ 33 h 39"/>
                <a:gd name="T24" fmla="*/ 22 w 58"/>
                <a:gd name="T25" fmla="*/ 35 h 39"/>
                <a:gd name="T26" fmla="*/ 33 w 58"/>
                <a:gd name="T27" fmla="*/ 36 h 39"/>
                <a:gd name="T28" fmla="*/ 40 w 58"/>
                <a:gd name="T29" fmla="*/ 31 h 39"/>
                <a:gd name="T30" fmla="*/ 44 w 58"/>
                <a:gd name="T31" fmla="*/ 23 h 39"/>
                <a:gd name="T32" fmla="*/ 56 w 58"/>
                <a:gd name="T33" fmla="*/ 17 h 39"/>
                <a:gd name="T34" fmla="*/ 50 w 58"/>
                <a:gd name="T35" fmla="*/ 13 h 39"/>
                <a:gd name="T36" fmla="*/ 57 w 58"/>
                <a:gd name="T37" fmla="*/ 6 h 39"/>
                <a:gd name="T38" fmla="*/ 51 w 58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39">
                  <a:moveTo>
                    <a:pt x="51" y="0"/>
                  </a:moveTo>
                  <a:cubicBezTo>
                    <a:pt x="48" y="0"/>
                    <a:pt x="44" y="4"/>
                    <a:pt x="42" y="6"/>
                  </a:cubicBezTo>
                  <a:cubicBezTo>
                    <a:pt x="41" y="7"/>
                    <a:pt x="37" y="10"/>
                    <a:pt x="36" y="13"/>
                  </a:cubicBezTo>
                  <a:cubicBezTo>
                    <a:pt x="31" y="12"/>
                    <a:pt x="25" y="14"/>
                    <a:pt x="21" y="18"/>
                  </a:cubicBezTo>
                  <a:cubicBezTo>
                    <a:pt x="20" y="19"/>
                    <a:pt x="19" y="20"/>
                    <a:pt x="19" y="21"/>
                  </a:cubicBezTo>
                  <a:cubicBezTo>
                    <a:pt x="17" y="20"/>
                    <a:pt x="15" y="20"/>
                    <a:pt x="12" y="20"/>
                  </a:cubicBezTo>
                  <a:cubicBezTo>
                    <a:pt x="9" y="20"/>
                    <a:pt x="8" y="21"/>
                    <a:pt x="6" y="23"/>
                  </a:cubicBezTo>
                  <a:cubicBezTo>
                    <a:pt x="4" y="24"/>
                    <a:pt x="0" y="26"/>
                    <a:pt x="2" y="28"/>
                  </a:cubicBezTo>
                  <a:cubicBezTo>
                    <a:pt x="4" y="28"/>
                    <a:pt x="8" y="28"/>
                    <a:pt x="10" y="27"/>
                  </a:cubicBezTo>
                  <a:cubicBezTo>
                    <a:pt x="8" y="29"/>
                    <a:pt x="7" y="32"/>
                    <a:pt x="7" y="34"/>
                  </a:cubicBezTo>
                  <a:cubicBezTo>
                    <a:pt x="7" y="38"/>
                    <a:pt x="11" y="39"/>
                    <a:pt x="14" y="37"/>
                  </a:cubicBezTo>
                  <a:cubicBezTo>
                    <a:pt x="16" y="36"/>
                    <a:pt x="18" y="35"/>
                    <a:pt x="20" y="33"/>
                  </a:cubicBezTo>
                  <a:cubicBezTo>
                    <a:pt x="21" y="34"/>
                    <a:pt x="21" y="35"/>
                    <a:pt x="22" y="35"/>
                  </a:cubicBezTo>
                  <a:cubicBezTo>
                    <a:pt x="24" y="38"/>
                    <a:pt x="30" y="37"/>
                    <a:pt x="33" y="36"/>
                  </a:cubicBezTo>
                  <a:cubicBezTo>
                    <a:pt x="37" y="35"/>
                    <a:pt x="39" y="34"/>
                    <a:pt x="40" y="31"/>
                  </a:cubicBezTo>
                  <a:cubicBezTo>
                    <a:pt x="42" y="29"/>
                    <a:pt x="43" y="26"/>
                    <a:pt x="44" y="23"/>
                  </a:cubicBezTo>
                  <a:cubicBezTo>
                    <a:pt x="48" y="25"/>
                    <a:pt x="57" y="23"/>
                    <a:pt x="56" y="17"/>
                  </a:cubicBezTo>
                  <a:cubicBezTo>
                    <a:pt x="55" y="15"/>
                    <a:pt x="52" y="13"/>
                    <a:pt x="50" y="13"/>
                  </a:cubicBezTo>
                  <a:cubicBezTo>
                    <a:pt x="52" y="11"/>
                    <a:pt x="56" y="9"/>
                    <a:pt x="57" y="6"/>
                  </a:cubicBezTo>
                  <a:cubicBezTo>
                    <a:pt x="58" y="2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-147638" y="9986963"/>
              <a:ext cx="4763" cy="793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-142875" y="9936163"/>
              <a:ext cx="60325" cy="63500"/>
            </a:xfrm>
            <a:custGeom>
              <a:avLst/>
              <a:gdLst>
                <a:gd name="T0" fmla="*/ 11 w 14"/>
                <a:gd name="T1" fmla="*/ 14 h 15"/>
                <a:gd name="T2" fmla="*/ 13 w 14"/>
                <a:gd name="T3" fmla="*/ 11 h 15"/>
                <a:gd name="T4" fmla="*/ 11 w 14"/>
                <a:gd name="T5" fmla="*/ 8 h 15"/>
                <a:gd name="T6" fmla="*/ 8 w 14"/>
                <a:gd name="T7" fmla="*/ 4 h 15"/>
                <a:gd name="T8" fmla="*/ 4 w 14"/>
                <a:gd name="T9" fmla="*/ 1 h 15"/>
                <a:gd name="T10" fmla="*/ 3 w 14"/>
                <a:gd name="T11" fmla="*/ 3 h 15"/>
                <a:gd name="T12" fmla="*/ 1 w 14"/>
                <a:gd name="T13" fmla="*/ 7 h 15"/>
                <a:gd name="T14" fmla="*/ 0 w 14"/>
                <a:gd name="T15" fmla="*/ 14 h 15"/>
                <a:gd name="T16" fmla="*/ 0 w 14"/>
                <a:gd name="T17" fmla="*/ 14 h 15"/>
                <a:gd name="T18" fmla="*/ 0 w 14"/>
                <a:gd name="T19" fmla="*/ 14 h 15"/>
                <a:gd name="T20" fmla="*/ 0 w 14"/>
                <a:gd name="T21" fmla="*/ 14 h 15"/>
                <a:gd name="T22" fmla="*/ 0 w 14"/>
                <a:gd name="T23" fmla="*/ 14 h 15"/>
                <a:gd name="T24" fmla="*/ 0 w 14"/>
                <a:gd name="T25" fmla="*/ 14 h 15"/>
                <a:gd name="T26" fmla="*/ 0 w 14"/>
                <a:gd name="T27" fmla="*/ 14 h 15"/>
                <a:gd name="T28" fmla="*/ 0 w 14"/>
                <a:gd name="T29" fmla="*/ 15 h 15"/>
                <a:gd name="T30" fmla="*/ 0 w 14"/>
                <a:gd name="T31" fmla="*/ 15 h 15"/>
                <a:gd name="T32" fmla="*/ 0 w 14"/>
                <a:gd name="T33" fmla="*/ 15 h 15"/>
                <a:gd name="T34" fmla="*/ 0 w 14"/>
                <a:gd name="T35" fmla="*/ 15 h 15"/>
                <a:gd name="T36" fmla="*/ 3 w 14"/>
                <a:gd name="T37" fmla="*/ 14 h 15"/>
                <a:gd name="T38" fmla="*/ 1 w 14"/>
                <a:gd name="T39" fmla="*/ 15 h 15"/>
                <a:gd name="T40" fmla="*/ 6 w 14"/>
                <a:gd name="T41" fmla="*/ 15 h 15"/>
                <a:gd name="T42" fmla="*/ 11 w 14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5">
                  <a:moveTo>
                    <a:pt x="11" y="14"/>
                  </a:moveTo>
                  <a:cubicBezTo>
                    <a:pt x="13" y="14"/>
                    <a:pt x="14" y="13"/>
                    <a:pt x="13" y="11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5"/>
                    <a:pt x="1" y="7"/>
                  </a:cubicBezTo>
                  <a:cubicBezTo>
                    <a:pt x="1" y="9"/>
                    <a:pt x="0" y="1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5"/>
                    <a:pt x="1" y="15"/>
                  </a:cubicBezTo>
                  <a:cubicBezTo>
                    <a:pt x="3" y="15"/>
                    <a:pt x="4" y="15"/>
                    <a:pt x="6" y="15"/>
                  </a:cubicBezTo>
                  <a:cubicBezTo>
                    <a:pt x="8" y="15"/>
                    <a:pt x="9" y="15"/>
                    <a:pt x="11" y="1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-142875" y="99949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-142875" y="9999663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-122238" y="10088563"/>
              <a:ext cx="65088" cy="68263"/>
            </a:xfrm>
            <a:custGeom>
              <a:avLst/>
              <a:gdLst>
                <a:gd name="T0" fmla="*/ 13 w 15"/>
                <a:gd name="T1" fmla="*/ 1 h 16"/>
                <a:gd name="T2" fmla="*/ 11 w 15"/>
                <a:gd name="T3" fmla="*/ 1 h 16"/>
                <a:gd name="T4" fmla="*/ 7 w 15"/>
                <a:gd name="T5" fmla="*/ 2 h 16"/>
                <a:gd name="T6" fmla="*/ 1 w 15"/>
                <a:gd name="T7" fmla="*/ 5 h 16"/>
                <a:gd name="T8" fmla="*/ 0 w 15"/>
                <a:gd name="T9" fmla="*/ 6 h 16"/>
                <a:gd name="T10" fmla="*/ 0 w 15"/>
                <a:gd name="T11" fmla="*/ 6 h 16"/>
                <a:gd name="T12" fmla="*/ 0 w 15"/>
                <a:gd name="T13" fmla="*/ 6 h 16"/>
                <a:gd name="T14" fmla="*/ 0 w 15"/>
                <a:gd name="T15" fmla="*/ 6 h 16"/>
                <a:gd name="T16" fmla="*/ 0 w 15"/>
                <a:gd name="T17" fmla="*/ 6 h 16"/>
                <a:gd name="T18" fmla="*/ 0 w 15"/>
                <a:gd name="T19" fmla="*/ 6 h 16"/>
                <a:gd name="T20" fmla="*/ 0 w 15"/>
                <a:gd name="T21" fmla="*/ 6 h 16"/>
                <a:gd name="T22" fmla="*/ 0 w 15"/>
                <a:gd name="T23" fmla="*/ 6 h 16"/>
                <a:gd name="T24" fmla="*/ 0 w 15"/>
                <a:gd name="T25" fmla="*/ 6 h 16"/>
                <a:gd name="T26" fmla="*/ 0 w 15"/>
                <a:gd name="T27" fmla="*/ 6 h 16"/>
                <a:gd name="T28" fmla="*/ 2 w 15"/>
                <a:gd name="T29" fmla="*/ 8 h 16"/>
                <a:gd name="T30" fmla="*/ 0 w 15"/>
                <a:gd name="T31" fmla="*/ 7 h 16"/>
                <a:gd name="T32" fmla="*/ 3 w 15"/>
                <a:gd name="T33" fmla="*/ 11 h 16"/>
                <a:gd name="T34" fmla="*/ 7 w 15"/>
                <a:gd name="T35" fmla="*/ 15 h 16"/>
                <a:gd name="T36" fmla="*/ 10 w 15"/>
                <a:gd name="T37" fmla="*/ 14 h 16"/>
                <a:gd name="T38" fmla="*/ 12 w 15"/>
                <a:gd name="T39" fmla="*/ 10 h 16"/>
                <a:gd name="T40" fmla="*/ 13 w 15"/>
                <a:gd name="T41" fmla="*/ 5 h 16"/>
                <a:gd name="T42" fmla="*/ 13 w 15"/>
                <a:gd name="T4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6">
                  <a:moveTo>
                    <a:pt x="13" y="1"/>
                  </a:moveTo>
                  <a:cubicBezTo>
                    <a:pt x="13" y="0"/>
                    <a:pt x="12" y="1"/>
                    <a:pt x="11" y="1"/>
                  </a:cubicBezTo>
                  <a:cubicBezTo>
                    <a:pt x="10" y="2"/>
                    <a:pt x="8" y="2"/>
                    <a:pt x="7" y="2"/>
                  </a:cubicBezTo>
                  <a:cubicBezTo>
                    <a:pt x="5" y="3"/>
                    <a:pt x="3" y="4"/>
                    <a:pt x="1" y="5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1" y="8"/>
                    <a:pt x="2" y="10"/>
                    <a:pt x="3" y="11"/>
                  </a:cubicBezTo>
                  <a:cubicBezTo>
                    <a:pt x="4" y="12"/>
                    <a:pt x="5" y="14"/>
                    <a:pt x="7" y="15"/>
                  </a:cubicBezTo>
                  <a:cubicBezTo>
                    <a:pt x="8" y="16"/>
                    <a:pt x="9" y="16"/>
                    <a:pt x="10" y="14"/>
                  </a:cubicBezTo>
                  <a:cubicBezTo>
                    <a:pt x="11" y="13"/>
                    <a:pt x="12" y="12"/>
                    <a:pt x="12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-122238" y="10106026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2 h 2"/>
                <a:gd name="T6" fmla="*/ 1 w 2"/>
                <a:gd name="T7" fmla="*/ 1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-122238" y="10113963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-122238" y="10113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Freeform 18"/>
          <p:cNvSpPr/>
          <p:nvPr/>
        </p:nvSpPr>
        <p:spPr bwMode="auto">
          <a:xfrm>
            <a:off x="10916013" y="4291004"/>
            <a:ext cx="827452" cy="1677267"/>
          </a:xfrm>
          <a:custGeom>
            <a:avLst/>
            <a:gdLst>
              <a:gd name="T0" fmla="*/ 18 w 122"/>
              <a:gd name="T1" fmla="*/ 223 h 250"/>
              <a:gd name="T2" fmla="*/ 17 w 122"/>
              <a:gd name="T3" fmla="*/ 214 h 250"/>
              <a:gd name="T4" fmla="*/ 23 w 122"/>
              <a:gd name="T5" fmla="*/ 205 h 250"/>
              <a:gd name="T6" fmla="*/ 26 w 122"/>
              <a:gd name="T7" fmla="*/ 193 h 250"/>
              <a:gd name="T8" fmla="*/ 24 w 122"/>
              <a:gd name="T9" fmla="*/ 174 h 250"/>
              <a:gd name="T10" fmla="*/ 23 w 122"/>
              <a:gd name="T11" fmla="*/ 162 h 250"/>
              <a:gd name="T12" fmla="*/ 21 w 122"/>
              <a:gd name="T13" fmla="*/ 150 h 250"/>
              <a:gd name="T14" fmla="*/ 21 w 122"/>
              <a:gd name="T15" fmla="*/ 134 h 250"/>
              <a:gd name="T16" fmla="*/ 26 w 122"/>
              <a:gd name="T17" fmla="*/ 122 h 250"/>
              <a:gd name="T18" fmla="*/ 41 w 122"/>
              <a:gd name="T19" fmla="*/ 111 h 250"/>
              <a:gd name="T20" fmla="*/ 35 w 122"/>
              <a:gd name="T21" fmla="*/ 103 h 250"/>
              <a:gd name="T22" fmla="*/ 38 w 122"/>
              <a:gd name="T23" fmla="*/ 92 h 250"/>
              <a:gd name="T24" fmla="*/ 17 w 122"/>
              <a:gd name="T25" fmla="*/ 47 h 250"/>
              <a:gd name="T26" fmla="*/ 2 w 122"/>
              <a:gd name="T27" fmla="*/ 46 h 250"/>
              <a:gd name="T28" fmla="*/ 7 w 122"/>
              <a:gd name="T29" fmla="*/ 32 h 250"/>
              <a:gd name="T30" fmla="*/ 28 w 122"/>
              <a:gd name="T31" fmla="*/ 34 h 250"/>
              <a:gd name="T32" fmla="*/ 18 w 122"/>
              <a:gd name="T33" fmla="*/ 11 h 250"/>
              <a:gd name="T34" fmla="*/ 26 w 122"/>
              <a:gd name="T35" fmla="*/ 1 h 250"/>
              <a:gd name="T36" fmla="*/ 40 w 122"/>
              <a:gd name="T37" fmla="*/ 7 h 250"/>
              <a:gd name="T38" fmla="*/ 36 w 122"/>
              <a:gd name="T39" fmla="*/ 15 h 250"/>
              <a:gd name="T40" fmla="*/ 51 w 122"/>
              <a:gd name="T41" fmla="*/ 30 h 250"/>
              <a:gd name="T42" fmla="*/ 66 w 122"/>
              <a:gd name="T43" fmla="*/ 31 h 250"/>
              <a:gd name="T44" fmla="*/ 60 w 122"/>
              <a:gd name="T45" fmla="*/ 45 h 250"/>
              <a:gd name="T46" fmla="*/ 41 w 122"/>
              <a:gd name="T47" fmla="*/ 43 h 250"/>
              <a:gd name="T48" fmla="*/ 56 w 122"/>
              <a:gd name="T49" fmla="*/ 96 h 250"/>
              <a:gd name="T50" fmla="*/ 52 w 122"/>
              <a:gd name="T51" fmla="*/ 105 h 250"/>
              <a:gd name="T52" fmla="*/ 55 w 122"/>
              <a:gd name="T53" fmla="*/ 108 h 250"/>
              <a:gd name="T54" fmla="*/ 62 w 122"/>
              <a:gd name="T55" fmla="*/ 109 h 250"/>
              <a:gd name="T56" fmla="*/ 74 w 122"/>
              <a:gd name="T57" fmla="*/ 119 h 250"/>
              <a:gd name="T58" fmla="*/ 77 w 122"/>
              <a:gd name="T59" fmla="*/ 123 h 250"/>
              <a:gd name="T60" fmla="*/ 83 w 122"/>
              <a:gd name="T61" fmla="*/ 131 h 250"/>
              <a:gd name="T62" fmla="*/ 85 w 122"/>
              <a:gd name="T63" fmla="*/ 144 h 250"/>
              <a:gd name="T64" fmla="*/ 85 w 122"/>
              <a:gd name="T65" fmla="*/ 155 h 250"/>
              <a:gd name="T66" fmla="*/ 86 w 122"/>
              <a:gd name="T67" fmla="*/ 159 h 250"/>
              <a:gd name="T68" fmla="*/ 89 w 122"/>
              <a:gd name="T69" fmla="*/ 176 h 250"/>
              <a:gd name="T70" fmla="*/ 93 w 122"/>
              <a:gd name="T71" fmla="*/ 190 h 250"/>
              <a:gd name="T72" fmla="*/ 102 w 122"/>
              <a:gd name="T73" fmla="*/ 193 h 250"/>
              <a:gd name="T74" fmla="*/ 104 w 122"/>
              <a:gd name="T75" fmla="*/ 197 h 250"/>
              <a:gd name="T76" fmla="*/ 106 w 122"/>
              <a:gd name="T77" fmla="*/ 202 h 250"/>
              <a:gd name="T78" fmla="*/ 111 w 122"/>
              <a:gd name="T79" fmla="*/ 202 h 250"/>
              <a:gd name="T80" fmla="*/ 113 w 122"/>
              <a:gd name="T81" fmla="*/ 206 h 250"/>
              <a:gd name="T82" fmla="*/ 118 w 122"/>
              <a:gd name="T83" fmla="*/ 211 h 250"/>
              <a:gd name="T84" fmla="*/ 118 w 122"/>
              <a:gd name="T85" fmla="*/ 216 h 250"/>
              <a:gd name="T86" fmla="*/ 120 w 122"/>
              <a:gd name="T87" fmla="*/ 220 h 250"/>
              <a:gd name="T88" fmla="*/ 121 w 122"/>
              <a:gd name="T89" fmla="*/ 226 h 250"/>
              <a:gd name="T90" fmla="*/ 120 w 122"/>
              <a:gd name="T91" fmla="*/ 229 h 250"/>
              <a:gd name="T92" fmla="*/ 108 w 122"/>
              <a:gd name="T93" fmla="*/ 231 h 250"/>
              <a:gd name="T94" fmla="*/ 79 w 122"/>
              <a:gd name="T95" fmla="*/ 238 h 250"/>
              <a:gd name="T96" fmla="*/ 41 w 122"/>
              <a:gd name="T97" fmla="*/ 247 h 250"/>
              <a:gd name="T98" fmla="*/ 21 w 122"/>
              <a:gd name="T99" fmla="*/ 24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2" h="250">
                <a:moveTo>
                  <a:pt x="19" y="238"/>
                </a:moveTo>
                <a:cubicBezTo>
                  <a:pt x="19" y="233"/>
                  <a:pt x="19" y="228"/>
                  <a:pt x="18" y="223"/>
                </a:cubicBezTo>
                <a:cubicBezTo>
                  <a:pt x="18" y="221"/>
                  <a:pt x="18" y="221"/>
                  <a:pt x="18" y="219"/>
                </a:cubicBezTo>
                <a:cubicBezTo>
                  <a:pt x="18" y="218"/>
                  <a:pt x="17" y="216"/>
                  <a:pt x="17" y="214"/>
                </a:cubicBezTo>
                <a:cubicBezTo>
                  <a:pt x="17" y="212"/>
                  <a:pt x="20" y="211"/>
                  <a:pt x="22" y="211"/>
                </a:cubicBezTo>
                <a:cubicBezTo>
                  <a:pt x="22" y="209"/>
                  <a:pt x="22" y="206"/>
                  <a:pt x="23" y="205"/>
                </a:cubicBezTo>
                <a:cubicBezTo>
                  <a:pt x="24" y="203"/>
                  <a:pt x="26" y="203"/>
                  <a:pt x="27" y="202"/>
                </a:cubicBezTo>
                <a:cubicBezTo>
                  <a:pt x="28" y="200"/>
                  <a:pt x="26" y="196"/>
                  <a:pt x="26" y="193"/>
                </a:cubicBezTo>
                <a:cubicBezTo>
                  <a:pt x="25" y="190"/>
                  <a:pt x="24" y="187"/>
                  <a:pt x="26" y="184"/>
                </a:cubicBezTo>
                <a:cubicBezTo>
                  <a:pt x="24" y="182"/>
                  <a:pt x="24" y="177"/>
                  <a:pt x="24" y="174"/>
                </a:cubicBezTo>
                <a:cubicBezTo>
                  <a:pt x="23" y="171"/>
                  <a:pt x="23" y="169"/>
                  <a:pt x="23" y="167"/>
                </a:cubicBezTo>
                <a:cubicBezTo>
                  <a:pt x="23" y="165"/>
                  <a:pt x="23" y="164"/>
                  <a:pt x="23" y="162"/>
                </a:cubicBezTo>
                <a:cubicBezTo>
                  <a:pt x="22" y="161"/>
                  <a:pt x="22" y="159"/>
                  <a:pt x="21" y="157"/>
                </a:cubicBezTo>
                <a:cubicBezTo>
                  <a:pt x="21" y="155"/>
                  <a:pt x="21" y="153"/>
                  <a:pt x="21" y="150"/>
                </a:cubicBezTo>
                <a:cubicBezTo>
                  <a:pt x="21" y="148"/>
                  <a:pt x="17" y="138"/>
                  <a:pt x="21" y="138"/>
                </a:cubicBezTo>
                <a:cubicBezTo>
                  <a:pt x="21" y="136"/>
                  <a:pt x="22" y="135"/>
                  <a:pt x="21" y="134"/>
                </a:cubicBezTo>
                <a:cubicBezTo>
                  <a:pt x="21" y="132"/>
                  <a:pt x="21" y="131"/>
                  <a:pt x="21" y="130"/>
                </a:cubicBezTo>
                <a:cubicBezTo>
                  <a:pt x="22" y="127"/>
                  <a:pt x="24" y="125"/>
                  <a:pt x="26" y="122"/>
                </a:cubicBezTo>
                <a:cubicBezTo>
                  <a:pt x="28" y="120"/>
                  <a:pt x="30" y="116"/>
                  <a:pt x="33" y="114"/>
                </a:cubicBezTo>
                <a:cubicBezTo>
                  <a:pt x="35" y="113"/>
                  <a:pt x="38" y="112"/>
                  <a:pt x="41" y="111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8" y="107"/>
                  <a:pt x="35" y="105"/>
                  <a:pt x="35" y="103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2" y="97"/>
                  <a:pt x="34" y="93"/>
                  <a:pt x="38" y="92"/>
                </a:cubicBezTo>
                <a:cubicBezTo>
                  <a:pt x="30" y="45"/>
                  <a:pt x="30" y="45"/>
                  <a:pt x="30" y="45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51"/>
                  <a:pt x="15" y="54"/>
                  <a:pt x="11" y="54"/>
                </a:cubicBezTo>
                <a:cubicBezTo>
                  <a:pt x="7" y="54"/>
                  <a:pt x="3" y="50"/>
                  <a:pt x="2" y="46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38"/>
                  <a:pt x="3" y="33"/>
                  <a:pt x="7" y="32"/>
                </a:cubicBezTo>
                <a:cubicBezTo>
                  <a:pt x="11" y="31"/>
                  <a:pt x="14" y="32"/>
                  <a:pt x="15" y="36"/>
                </a:cubicBezTo>
                <a:cubicBezTo>
                  <a:pt x="28" y="34"/>
                  <a:pt x="28" y="34"/>
                  <a:pt x="28" y="34"/>
                </a:cubicBezTo>
                <a:cubicBezTo>
                  <a:pt x="25" y="17"/>
                  <a:pt x="25" y="17"/>
                  <a:pt x="25" y="17"/>
                </a:cubicBezTo>
                <a:cubicBezTo>
                  <a:pt x="21" y="17"/>
                  <a:pt x="18" y="14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6"/>
                  <a:pt x="21" y="2"/>
                  <a:pt x="26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9" y="3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10"/>
                  <a:pt x="39" y="14"/>
                  <a:pt x="36" y="15"/>
                </a:cubicBezTo>
                <a:cubicBezTo>
                  <a:pt x="39" y="32"/>
                  <a:pt x="39" y="32"/>
                  <a:pt x="39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6"/>
                  <a:pt x="53" y="23"/>
                  <a:pt x="57" y="23"/>
                </a:cubicBezTo>
                <a:cubicBezTo>
                  <a:pt x="61" y="23"/>
                  <a:pt x="65" y="26"/>
                  <a:pt x="66" y="31"/>
                </a:cubicBezTo>
                <a:cubicBezTo>
                  <a:pt x="67" y="35"/>
                  <a:pt x="67" y="35"/>
                  <a:pt x="67" y="35"/>
                </a:cubicBezTo>
                <a:cubicBezTo>
                  <a:pt x="67" y="39"/>
                  <a:pt x="65" y="44"/>
                  <a:pt x="60" y="45"/>
                </a:cubicBezTo>
                <a:cubicBezTo>
                  <a:pt x="57" y="46"/>
                  <a:pt x="54" y="44"/>
                  <a:pt x="53" y="41"/>
                </a:cubicBezTo>
                <a:cubicBezTo>
                  <a:pt x="41" y="43"/>
                  <a:pt x="41" y="43"/>
                  <a:pt x="41" y="43"/>
                </a:cubicBezTo>
                <a:cubicBezTo>
                  <a:pt x="49" y="90"/>
                  <a:pt x="49" y="90"/>
                  <a:pt x="49" y="90"/>
                </a:cubicBezTo>
                <a:cubicBezTo>
                  <a:pt x="53" y="90"/>
                  <a:pt x="56" y="93"/>
                  <a:pt x="56" y="96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4" y="104"/>
                  <a:pt x="52" y="105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3" y="108"/>
                  <a:pt x="54" y="108"/>
                  <a:pt x="55" y="108"/>
                </a:cubicBezTo>
                <a:cubicBezTo>
                  <a:pt x="56" y="108"/>
                  <a:pt x="57" y="107"/>
                  <a:pt x="58" y="107"/>
                </a:cubicBezTo>
                <a:cubicBezTo>
                  <a:pt x="59" y="107"/>
                  <a:pt x="61" y="108"/>
                  <a:pt x="62" y="109"/>
                </a:cubicBezTo>
                <a:cubicBezTo>
                  <a:pt x="65" y="110"/>
                  <a:pt x="67" y="112"/>
                  <a:pt x="70" y="115"/>
                </a:cubicBezTo>
                <a:cubicBezTo>
                  <a:pt x="71" y="116"/>
                  <a:pt x="74" y="117"/>
                  <a:pt x="74" y="119"/>
                </a:cubicBezTo>
                <a:cubicBezTo>
                  <a:pt x="75" y="121"/>
                  <a:pt x="75" y="122"/>
                  <a:pt x="76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8" y="125"/>
                  <a:pt x="80" y="125"/>
                  <a:pt x="81" y="126"/>
                </a:cubicBezTo>
                <a:cubicBezTo>
                  <a:pt x="83" y="127"/>
                  <a:pt x="83" y="129"/>
                  <a:pt x="83" y="131"/>
                </a:cubicBezTo>
                <a:cubicBezTo>
                  <a:pt x="83" y="133"/>
                  <a:pt x="84" y="135"/>
                  <a:pt x="85" y="137"/>
                </a:cubicBezTo>
                <a:cubicBezTo>
                  <a:pt x="86" y="139"/>
                  <a:pt x="85" y="142"/>
                  <a:pt x="85" y="144"/>
                </a:cubicBezTo>
                <a:cubicBezTo>
                  <a:pt x="86" y="146"/>
                  <a:pt x="85" y="148"/>
                  <a:pt x="86" y="150"/>
                </a:cubicBezTo>
                <a:cubicBezTo>
                  <a:pt x="86" y="152"/>
                  <a:pt x="87" y="153"/>
                  <a:pt x="85" y="155"/>
                </a:cubicBezTo>
                <a:cubicBezTo>
                  <a:pt x="85" y="156"/>
                  <a:pt x="84" y="155"/>
                  <a:pt x="84" y="157"/>
                </a:cubicBezTo>
                <a:cubicBezTo>
                  <a:pt x="85" y="158"/>
                  <a:pt x="86" y="158"/>
                  <a:pt x="86" y="159"/>
                </a:cubicBezTo>
                <a:cubicBezTo>
                  <a:pt x="87" y="160"/>
                  <a:pt x="87" y="163"/>
                  <a:pt x="87" y="164"/>
                </a:cubicBezTo>
                <a:cubicBezTo>
                  <a:pt x="88" y="168"/>
                  <a:pt x="89" y="172"/>
                  <a:pt x="89" y="176"/>
                </a:cubicBezTo>
                <a:cubicBezTo>
                  <a:pt x="90" y="179"/>
                  <a:pt x="91" y="180"/>
                  <a:pt x="91" y="183"/>
                </a:cubicBezTo>
                <a:cubicBezTo>
                  <a:pt x="92" y="185"/>
                  <a:pt x="93" y="188"/>
                  <a:pt x="93" y="190"/>
                </a:cubicBezTo>
                <a:cubicBezTo>
                  <a:pt x="94" y="193"/>
                  <a:pt x="93" y="194"/>
                  <a:pt x="96" y="194"/>
                </a:cubicBezTo>
                <a:cubicBezTo>
                  <a:pt x="98" y="194"/>
                  <a:pt x="101" y="193"/>
                  <a:pt x="102" y="193"/>
                </a:cubicBezTo>
                <a:cubicBezTo>
                  <a:pt x="103" y="193"/>
                  <a:pt x="103" y="194"/>
                  <a:pt x="103" y="195"/>
                </a:cubicBezTo>
                <a:cubicBezTo>
                  <a:pt x="103" y="196"/>
                  <a:pt x="104" y="196"/>
                  <a:pt x="104" y="197"/>
                </a:cubicBezTo>
                <a:cubicBezTo>
                  <a:pt x="105" y="197"/>
                  <a:pt x="105" y="199"/>
                  <a:pt x="105" y="200"/>
                </a:cubicBezTo>
                <a:cubicBezTo>
                  <a:pt x="105" y="200"/>
                  <a:pt x="106" y="201"/>
                  <a:pt x="106" y="202"/>
                </a:cubicBezTo>
                <a:cubicBezTo>
                  <a:pt x="107" y="202"/>
                  <a:pt x="108" y="202"/>
                  <a:pt x="108" y="202"/>
                </a:cubicBezTo>
                <a:cubicBezTo>
                  <a:pt x="109" y="203"/>
                  <a:pt x="110" y="202"/>
                  <a:pt x="111" y="202"/>
                </a:cubicBezTo>
                <a:cubicBezTo>
                  <a:pt x="112" y="202"/>
                  <a:pt x="112" y="202"/>
                  <a:pt x="113" y="203"/>
                </a:cubicBezTo>
                <a:cubicBezTo>
                  <a:pt x="113" y="204"/>
                  <a:pt x="113" y="205"/>
                  <a:pt x="113" y="206"/>
                </a:cubicBezTo>
                <a:cubicBezTo>
                  <a:pt x="113" y="207"/>
                  <a:pt x="113" y="209"/>
                  <a:pt x="115" y="210"/>
                </a:cubicBezTo>
                <a:cubicBezTo>
                  <a:pt x="117" y="210"/>
                  <a:pt x="118" y="208"/>
                  <a:pt x="118" y="211"/>
                </a:cubicBezTo>
                <a:cubicBezTo>
                  <a:pt x="118" y="212"/>
                  <a:pt x="118" y="213"/>
                  <a:pt x="119" y="214"/>
                </a:cubicBezTo>
                <a:cubicBezTo>
                  <a:pt x="119" y="215"/>
                  <a:pt x="118" y="216"/>
                  <a:pt x="118" y="216"/>
                </a:cubicBezTo>
                <a:cubicBezTo>
                  <a:pt x="118" y="217"/>
                  <a:pt x="118" y="218"/>
                  <a:pt x="119" y="219"/>
                </a:cubicBezTo>
                <a:cubicBezTo>
                  <a:pt x="119" y="220"/>
                  <a:pt x="119" y="220"/>
                  <a:pt x="120" y="220"/>
                </a:cubicBezTo>
                <a:cubicBezTo>
                  <a:pt x="121" y="221"/>
                  <a:pt x="122" y="221"/>
                  <a:pt x="122" y="224"/>
                </a:cubicBezTo>
                <a:cubicBezTo>
                  <a:pt x="122" y="225"/>
                  <a:pt x="121" y="225"/>
                  <a:pt x="121" y="226"/>
                </a:cubicBezTo>
                <a:cubicBezTo>
                  <a:pt x="121" y="226"/>
                  <a:pt x="122" y="228"/>
                  <a:pt x="122" y="229"/>
                </a:cubicBezTo>
                <a:cubicBezTo>
                  <a:pt x="120" y="229"/>
                  <a:pt x="120" y="229"/>
                  <a:pt x="120" y="229"/>
                </a:cubicBezTo>
                <a:cubicBezTo>
                  <a:pt x="120" y="230"/>
                  <a:pt x="120" y="230"/>
                  <a:pt x="120" y="230"/>
                </a:cubicBezTo>
                <a:cubicBezTo>
                  <a:pt x="116" y="232"/>
                  <a:pt x="111" y="231"/>
                  <a:pt x="108" y="231"/>
                </a:cubicBezTo>
                <a:cubicBezTo>
                  <a:pt x="103" y="232"/>
                  <a:pt x="99" y="233"/>
                  <a:pt x="95" y="233"/>
                </a:cubicBezTo>
                <a:cubicBezTo>
                  <a:pt x="89" y="234"/>
                  <a:pt x="84" y="237"/>
                  <a:pt x="79" y="238"/>
                </a:cubicBezTo>
                <a:cubicBezTo>
                  <a:pt x="73" y="239"/>
                  <a:pt x="67" y="241"/>
                  <a:pt x="61" y="242"/>
                </a:cubicBezTo>
                <a:cubicBezTo>
                  <a:pt x="54" y="244"/>
                  <a:pt x="48" y="246"/>
                  <a:pt x="41" y="247"/>
                </a:cubicBezTo>
                <a:cubicBezTo>
                  <a:pt x="36" y="248"/>
                  <a:pt x="31" y="248"/>
                  <a:pt x="26" y="248"/>
                </a:cubicBezTo>
                <a:cubicBezTo>
                  <a:pt x="24" y="249"/>
                  <a:pt x="22" y="250"/>
                  <a:pt x="21" y="248"/>
                </a:cubicBezTo>
                <a:cubicBezTo>
                  <a:pt x="19" y="245"/>
                  <a:pt x="19" y="241"/>
                  <a:pt x="19" y="238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 rot="856517">
            <a:off x="3363756" y="4793233"/>
            <a:ext cx="1916270" cy="2013060"/>
            <a:chOff x="6179980" y="463551"/>
            <a:chExt cx="3268663" cy="3433762"/>
          </a:xfrm>
        </p:grpSpPr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7669213" y="463551"/>
              <a:ext cx="1223963" cy="2014538"/>
            </a:xfrm>
            <a:custGeom>
              <a:avLst/>
              <a:gdLst>
                <a:gd name="T0" fmla="*/ 7 w 288"/>
                <a:gd name="T1" fmla="*/ 188 h 474"/>
                <a:gd name="T2" fmla="*/ 51 w 288"/>
                <a:gd name="T3" fmla="*/ 184 h 474"/>
                <a:gd name="T4" fmla="*/ 128 w 288"/>
                <a:gd name="T5" fmla="*/ 246 h 474"/>
                <a:gd name="T6" fmla="*/ 145 w 288"/>
                <a:gd name="T7" fmla="*/ 474 h 474"/>
                <a:gd name="T8" fmla="*/ 194 w 288"/>
                <a:gd name="T9" fmla="*/ 454 h 474"/>
                <a:gd name="T10" fmla="*/ 176 w 288"/>
                <a:gd name="T11" fmla="*/ 242 h 474"/>
                <a:gd name="T12" fmla="*/ 242 w 288"/>
                <a:gd name="T13" fmla="*/ 165 h 474"/>
                <a:gd name="T14" fmla="*/ 288 w 288"/>
                <a:gd name="T15" fmla="*/ 160 h 474"/>
                <a:gd name="T16" fmla="*/ 281 w 288"/>
                <a:gd name="T17" fmla="*/ 113 h 474"/>
                <a:gd name="T18" fmla="*/ 238 w 288"/>
                <a:gd name="T19" fmla="*/ 117 h 474"/>
                <a:gd name="T20" fmla="*/ 160 w 288"/>
                <a:gd name="T21" fmla="*/ 50 h 474"/>
                <a:gd name="T22" fmla="*/ 156 w 288"/>
                <a:gd name="T23" fmla="*/ 0 h 474"/>
                <a:gd name="T24" fmla="*/ 110 w 288"/>
                <a:gd name="T25" fmla="*/ 7 h 474"/>
                <a:gd name="T26" fmla="*/ 113 w 288"/>
                <a:gd name="T27" fmla="*/ 54 h 474"/>
                <a:gd name="T28" fmla="*/ 45 w 288"/>
                <a:gd name="T29" fmla="*/ 136 h 474"/>
                <a:gd name="T30" fmla="*/ 0 w 288"/>
                <a:gd name="T31" fmla="*/ 141 h 474"/>
                <a:gd name="T32" fmla="*/ 7 w 288"/>
                <a:gd name="T33" fmla="*/ 188 h 474"/>
                <a:gd name="T34" fmla="*/ 115 w 288"/>
                <a:gd name="T35" fmla="*/ 80 h 474"/>
                <a:gd name="T36" fmla="*/ 119 w 288"/>
                <a:gd name="T37" fmla="*/ 129 h 474"/>
                <a:gd name="T38" fmla="*/ 72 w 288"/>
                <a:gd name="T39" fmla="*/ 133 h 474"/>
                <a:gd name="T40" fmla="*/ 115 w 288"/>
                <a:gd name="T41" fmla="*/ 80 h 474"/>
                <a:gd name="T42" fmla="*/ 212 w 288"/>
                <a:gd name="T43" fmla="*/ 120 h 474"/>
                <a:gd name="T44" fmla="*/ 166 w 288"/>
                <a:gd name="T45" fmla="*/ 124 h 474"/>
                <a:gd name="T46" fmla="*/ 162 w 288"/>
                <a:gd name="T47" fmla="*/ 77 h 474"/>
                <a:gd name="T48" fmla="*/ 212 w 288"/>
                <a:gd name="T49" fmla="*/ 120 h 474"/>
                <a:gd name="T50" fmla="*/ 174 w 288"/>
                <a:gd name="T51" fmla="*/ 215 h 474"/>
                <a:gd name="T52" fmla="*/ 170 w 288"/>
                <a:gd name="T53" fmla="*/ 172 h 474"/>
                <a:gd name="T54" fmla="*/ 215 w 288"/>
                <a:gd name="T55" fmla="*/ 167 h 474"/>
                <a:gd name="T56" fmla="*/ 174 w 288"/>
                <a:gd name="T57" fmla="*/ 215 h 474"/>
                <a:gd name="T58" fmla="*/ 78 w 288"/>
                <a:gd name="T59" fmla="*/ 181 h 474"/>
                <a:gd name="T60" fmla="*/ 123 w 288"/>
                <a:gd name="T61" fmla="*/ 177 h 474"/>
                <a:gd name="T62" fmla="*/ 126 w 288"/>
                <a:gd name="T63" fmla="*/ 220 h 474"/>
                <a:gd name="T64" fmla="*/ 78 w 288"/>
                <a:gd name="T65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8" h="474">
                  <a:moveTo>
                    <a:pt x="7" y="188"/>
                  </a:moveTo>
                  <a:cubicBezTo>
                    <a:pt x="51" y="184"/>
                    <a:pt x="51" y="184"/>
                    <a:pt x="51" y="184"/>
                  </a:cubicBezTo>
                  <a:cubicBezTo>
                    <a:pt x="64" y="216"/>
                    <a:pt x="92" y="241"/>
                    <a:pt x="128" y="246"/>
                  </a:cubicBezTo>
                  <a:cubicBezTo>
                    <a:pt x="145" y="474"/>
                    <a:pt x="145" y="474"/>
                    <a:pt x="145" y="47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210" y="231"/>
                    <a:pt x="236" y="201"/>
                    <a:pt x="242" y="165"/>
                  </a:cubicBezTo>
                  <a:cubicBezTo>
                    <a:pt x="288" y="160"/>
                    <a:pt x="288" y="160"/>
                    <a:pt x="288" y="160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38" y="117"/>
                    <a:pt x="238" y="117"/>
                    <a:pt x="238" y="117"/>
                  </a:cubicBezTo>
                  <a:cubicBezTo>
                    <a:pt x="227" y="83"/>
                    <a:pt x="197" y="56"/>
                    <a:pt x="160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8" y="65"/>
                    <a:pt x="50" y="97"/>
                    <a:pt x="45" y="136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7" y="188"/>
                  </a:lnTo>
                  <a:close/>
                  <a:moveTo>
                    <a:pt x="115" y="80"/>
                  </a:moveTo>
                  <a:cubicBezTo>
                    <a:pt x="119" y="129"/>
                    <a:pt x="119" y="129"/>
                    <a:pt x="119" y="12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77" y="109"/>
                    <a:pt x="94" y="90"/>
                    <a:pt x="115" y="80"/>
                  </a:cubicBezTo>
                  <a:close/>
                  <a:moveTo>
                    <a:pt x="212" y="120"/>
                  </a:moveTo>
                  <a:cubicBezTo>
                    <a:pt x="166" y="124"/>
                    <a:pt x="166" y="124"/>
                    <a:pt x="166" y="124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85" y="83"/>
                    <a:pt x="203" y="99"/>
                    <a:pt x="212" y="120"/>
                  </a:cubicBezTo>
                  <a:close/>
                  <a:moveTo>
                    <a:pt x="174" y="215"/>
                  </a:moveTo>
                  <a:cubicBezTo>
                    <a:pt x="170" y="172"/>
                    <a:pt x="170" y="172"/>
                    <a:pt x="170" y="172"/>
                  </a:cubicBezTo>
                  <a:cubicBezTo>
                    <a:pt x="215" y="167"/>
                    <a:pt x="215" y="167"/>
                    <a:pt x="215" y="167"/>
                  </a:cubicBezTo>
                  <a:cubicBezTo>
                    <a:pt x="209" y="189"/>
                    <a:pt x="194" y="207"/>
                    <a:pt x="174" y="215"/>
                  </a:cubicBezTo>
                  <a:close/>
                  <a:moveTo>
                    <a:pt x="78" y="181"/>
                  </a:moveTo>
                  <a:cubicBezTo>
                    <a:pt x="123" y="177"/>
                    <a:pt x="123" y="177"/>
                    <a:pt x="123" y="177"/>
                  </a:cubicBezTo>
                  <a:cubicBezTo>
                    <a:pt x="126" y="220"/>
                    <a:pt x="126" y="220"/>
                    <a:pt x="126" y="220"/>
                  </a:cubicBezTo>
                  <a:cubicBezTo>
                    <a:pt x="105" y="214"/>
                    <a:pt x="88" y="200"/>
                    <a:pt x="78" y="18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179980" y="1735138"/>
              <a:ext cx="3268663" cy="2162175"/>
              <a:chOff x="6342063" y="1577976"/>
              <a:chExt cx="3268663" cy="2162175"/>
            </a:xfrm>
          </p:grpSpPr>
          <p:sp>
            <p:nvSpPr>
              <p:cNvPr id="55" name="Freeform 24"/>
              <p:cNvSpPr/>
              <p:nvPr/>
            </p:nvSpPr>
            <p:spPr bwMode="auto">
              <a:xfrm>
                <a:off x="8786813" y="1951038"/>
                <a:ext cx="220663" cy="161925"/>
              </a:xfrm>
              <a:custGeom>
                <a:avLst/>
                <a:gdLst>
                  <a:gd name="T0" fmla="*/ 13 w 52"/>
                  <a:gd name="T1" fmla="*/ 31 h 38"/>
                  <a:gd name="T2" fmla="*/ 0 w 52"/>
                  <a:gd name="T3" fmla="*/ 36 h 38"/>
                  <a:gd name="T4" fmla="*/ 2 w 52"/>
                  <a:gd name="T5" fmla="*/ 38 h 38"/>
                  <a:gd name="T6" fmla="*/ 14 w 52"/>
                  <a:gd name="T7" fmla="*/ 32 h 38"/>
                  <a:gd name="T8" fmla="*/ 33 w 52"/>
                  <a:gd name="T9" fmla="*/ 38 h 38"/>
                  <a:gd name="T10" fmla="*/ 30 w 52"/>
                  <a:gd name="T11" fmla="*/ 33 h 38"/>
                  <a:gd name="T12" fmla="*/ 52 w 52"/>
                  <a:gd name="T13" fmla="*/ 22 h 38"/>
                  <a:gd name="T14" fmla="*/ 39 w 52"/>
                  <a:gd name="T15" fmla="*/ 23 h 38"/>
                  <a:gd name="T16" fmla="*/ 49 w 52"/>
                  <a:gd name="T17" fmla="*/ 0 h 38"/>
                  <a:gd name="T18" fmla="*/ 24 w 52"/>
                  <a:gd name="T19" fmla="*/ 12 h 38"/>
                  <a:gd name="T20" fmla="*/ 24 w 52"/>
                  <a:gd name="T21" fmla="*/ 0 h 38"/>
                  <a:gd name="T22" fmla="*/ 12 w 52"/>
                  <a:gd name="T23" fmla="*/ 16 h 38"/>
                  <a:gd name="T24" fmla="*/ 8 w 52"/>
                  <a:gd name="T25" fmla="*/ 11 h 38"/>
                  <a:gd name="T26" fmla="*/ 11 w 52"/>
                  <a:gd name="T27" fmla="*/ 30 h 38"/>
                  <a:gd name="T28" fmla="*/ 13 w 52"/>
                  <a:gd name="T29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38">
                    <a:moveTo>
                      <a:pt x="13" y="31"/>
                    </a:moveTo>
                    <a:cubicBezTo>
                      <a:pt x="8" y="35"/>
                      <a:pt x="0" y="36"/>
                      <a:pt x="0" y="36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9" y="37"/>
                      <a:pt x="12" y="34"/>
                      <a:pt x="14" y="32"/>
                    </a:cubicBezTo>
                    <a:cubicBezTo>
                      <a:pt x="23" y="38"/>
                      <a:pt x="33" y="38"/>
                      <a:pt x="33" y="38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41" y="32"/>
                      <a:pt x="52" y="22"/>
                      <a:pt x="52" y="22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8" y="15"/>
                      <a:pt x="49" y="0"/>
                      <a:pt x="49" y="0"/>
                    </a:cubicBezTo>
                    <a:cubicBezTo>
                      <a:pt x="35" y="2"/>
                      <a:pt x="24" y="12"/>
                      <a:pt x="24" y="1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7"/>
                      <a:pt x="12" y="16"/>
                      <a:pt x="12" y="1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4" y="21"/>
                      <a:pt x="7" y="26"/>
                      <a:pt x="11" y="30"/>
                    </a:cubicBezTo>
                    <a:cubicBezTo>
                      <a:pt x="11" y="30"/>
                      <a:pt x="12" y="31"/>
                      <a:pt x="13" y="3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8986838" y="2201863"/>
                <a:ext cx="1588" cy="1588"/>
              </a:xfrm>
              <a:prstGeom prst="rect">
                <a:avLst/>
              </a:pr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6"/>
              <p:cNvSpPr/>
              <p:nvPr/>
            </p:nvSpPr>
            <p:spPr bwMode="auto">
              <a:xfrm>
                <a:off x="6342063" y="1577976"/>
                <a:ext cx="3268663" cy="2162175"/>
              </a:xfrm>
              <a:custGeom>
                <a:avLst/>
                <a:gdLst>
                  <a:gd name="T0" fmla="*/ 663 w 769"/>
                  <a:gd name="T1" fmla="*/ 152 h 509"/>
                  <a:gd name="T2" fmla="*/ 659 w 769"/>
                  <a:gd name="T3" fmla="*/ 150 h 509"/>
                  <a:gd name="T4" fmla="*/ 654 w 769"/>
                  <a:gd name="T5" fmla="*/ 149 h 509"/>
                  <a:gd name="T6" fmla="*/ 649 w 769"/>
                  <a:gd name="T7" fmla="*/ 147 h 509"/>
                  <a:gd name="T8" fmla="*/ 644 w 769"/>
                  <a:gd name="T9" fmla="*/ 147 h 509"/>
                  <a:gd name="T10" fmla="*/ 640 w 769"/>
                  <a:gd name="T11" fmla="*/ 147 h 509"/>
                  <a:gd name="T12" fmla="*/ 635 w 769"/>
                  <a:gd name="T13" fmla="*/ 147 h 509"/>
                  <a:gd name="T14" fmla="*/ 631 w 769"/>
                  <a:gd name="T15" fmla="*/ 148 h 509"/>
                  <a:gd name="T16" fmla="*/ 622 w 769"/>
                  <a:gd name="T17" fmla="*/ 147 h 509"/>
                  <a:gd name="T18" fmla="*/ 570 w 769"/>
                  <a:gd name="T19" fmla="*/ 87 h 509"/>
                  <a:gd name="T20" fmla="*/ 548 w 769"/>
                  <a:gd name="T21" fmla="*/ 156 h 509"/>
                  <a:gd name="T22" fmla="*/ 543 w 769"/>
                  <a:gd name="T23" fmla="*/ 156 h 509"/>
                  <a:gd name="T24" fmla="*/ 513 w 769"/>
                  <a:gd name="T25" fmla="*/ 167 h 509"/>
                  <a:gd name="T26" fmla="*/ 510 w 769"/>
                  <a:gd name="T27" fmla="*/ 167 h 509"/>
                  <a:gd name="T28" fmla="*/ 507 w 769"/>
                  <a:gd name="T29" fmla="*/ 167 h 509"/>
                  <a:gd name="T30" fmla="*/ 497 w 769"/>
                  <a:gd name="T31" fmla="*/ 169 h 509"/>
                  <a:gd name="T32" fmla="*/ 495 w 769"/>
                  <a:gd name="T33" fmla="*/ 171 h 509"/>
                  <a:gd name="T34" fmla="*/ 351 w 769"/>
                  <a:gd name="T35" fmla="*/ 58 h 509"/>
                  <a:gd name="T36" fmla="*/ 312 w 769"/>
                  <a:gd name="T37" fmla="*/ 23 h 509"/>
                  <a:gd name="T38" fmla="*/ 308 w 769"/>
                  <a:gd name="T39" fmla="*/ 5 h 509"/>
                  <a:gd name="T40" fmla="*/ 255 w 769"/>
                  <a:gd name="T41" fmla="*/ 68 h 509"/>
                  <a:gd name="T42" fmla="*/ 186 w 769"/>
                  <a:gd name="T43" fmla="*/ 230 h 509"/>
                  <a:gd name="T44" fmla="*/ 118 w 769"/>
                  <a:gd name="T45" fmla="*/ 228 h 509"/>
                  <a:gd name="T46" fmla="*/ 68 w 769"/>
                  <a:gd name="T47" fmla="*/ 168 h 509"/>
                  <a:gd name="T48" fmla="*/ 54 w 769"/>
                  <a:gd name="T49" fmla="*/ 183 h 509"/>
                  <a:gd name="T50" fmla="*/ 65 w 769"/>
                  <a:gd name="T51" fmla="*/ 189 h 509"/>
                  <a:gd name="T52" fmla="*/ 80 w 769"/>
                  <a:gd name="T53" fmla="*/ 212 h 509"/>
                  <a:gd name="T54" fmla="*/ 72 w 769"/>
                  <a:gd name="T55" fmla="*/ 253 h 509"/>
                  <a:gd name="T56" fmla="*/ 40 w 769"/>
                  <a:gd name="T57" fmla="*/ 454 h 509"/>
                  <a:gd name="T58" fmla="*/ 146 w 769"/>
                  <a:gd name="T59" fmla="*/ 502 h 509"/>
                  <a:gd name="T60" fmla="*/ 188 w 769"/>
                  <a:gd name="T61" fmla="*/ 491 h 509"/>
                  <a:gd name="T62" fmla="*/ 268 w 769"/>
                  <a:gd name="T63" fmla="*/ 440 h 509"/>
                  <a:gd name="T64" fmla="*/ 529 w 769"/>
                  <a:gd name="T65" fmla="*/ 392 h 509"/>
                  <a:gd name="T66" fmla="*/ 533 w 769"/>
                  <a:gd name="T67" fmla="*/ 393 h 509"/>
                  <a:gd name="T68" fmla="*/ 541 w 769"/>
                  <a:gd name="T69" fmla="*/ 395 h 509"/>
                  <a:gd name="T70" fmla="*/ 548 w 769"/>
                  <a:gd name="T71" fmla="*/ 395 h 509"/>
                  <a:gd name="T72" fmla="*/ 555 w 769"/>
                  <a:gd name="T73" fmla="*/ 395 h 509"/>
                  <a:gd name="T74" fmla="*/ 563 w 769"/>
                  <a:gd name="T75" fmla="*/ 394 h 509"/>
                  <a:gd name="T76" fmla="*/ 571 w 769"/>
                  <a:gd name="T77" fmla="*/ 392 h 509"/>
                  <a:gd name="T78" fmla="*/ 577 w 769"/>
                  <a:gd name="T79" fmla="*/ 391 h 509"/>
                  <a:gd name="T80" fmla="*/ 632 w 769"/>
                  <a:gd name="T81" fmla="*/ 384 h 509"/>
                  <a:gd name="T82" fmla="*/ 641 w 769"/>
                  <a:gd name="T83" fmla="*/ 384 h 509"/>
                  <a:gd name="T84" fmla="*/ 649 w 769"/>
                  <a:gd name="T85" fmla="*/ 383 h 509"/>
                  <a:gd name="T86" fmla="*/ 656 w 769"/>
                  <a:gd name="T87" fmla="*/ 382 h 509"/>
                  <a:gd name="T88" fmla="*/ 663 w 769"/>
                  <a:gd name="T89" fmla="*/ 379 h 509"/>
                  <a:gd name="T90" fmla="*/ 669 w 769"/>
                  <a:gd name="T91" fmla="*/ 377 h 509"/>
                  <a:gd name="T92" fmla="*/ 674 w 769"/>
                  <a:gd name="T93" fmla="*/ 374 h 509"/>
                  <a:gd name="T94" fmla="*/ 715 w 769"/>
                  <a:gd name="T95" fmla="*/ 362 h 509"/>
                  <a:gd name="T96" fmla="*/ 721 w 769"/>
                  <a:gd name="T97" fmla="*/ 359 h 509"/>
                  <a:gd name="T98" fmla="*/ 726 w 769"/>
                  <a:gd name="T99" fmla="*/ 355 h 509"/>
                  <a:gd name="T100" fmla="*/ 731 w 769"/>
                  <a:gd name="T101" fmla="*/ 350 h 509"/>
                  <a:gd name="T102" fmla="*/ 691 w 769"/>
                  <a:gd name="T103" fmla="*/ 16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9" h="509">
                    <a:moveTo>
                      <a:pt x="691" y="169"/>
                    </a:moveTo>
                    <a:cubicBezTo>
                      <a:pt x="685" y="164"/>
                      <a:pt x="675" y="158"/>
                      <a:pt x="666" y="153"/>
                    </a:cubicBezTo>
                    <a:cubicBezTo>
                      <a:pt x="665" y="153"/>
                      <a:pt x="665" y="153"/>
                      <a:pt x="664" y="153"/>
                    </a:cubicBezTo>
                    <a:cubicBezTo>
                      <a:pt x="664" y="152"/>
                      <a:pt x="664" y="152"/>
                      <a:pt x="663" y="152"/>
                    </a:cubicBezTo>
                    <a:cubicBezTo>
                      <a:pt x="663" y="152"/>
                      <a:pt x="662" y="152"/>
                      <a:pt x="662" y="151"/>
                    </a:cubicBezTo>
                    <a:cubicBezTo>
                      <a:pt x="661" y="151"/>
                      <a:pt x="661" y="151"/>
                      <a:pt x="661" y="151"/>
                    </a:cubicBezTo>
                    <a:cubicBezTo>
                      <a:pt x="660" y="151"/>
                      <a:pt x="660" y="151"/>
                      <a:pt x="659" y="151"/>
                    </a:cubicBezTo>
                    <a:cubicBezTo>
                      <a:pt x="659" y="150"/>
                      <a:pt x="659" y="150"/>
                      <a:pt x="659" y="150"/>
                    </a:cubicBezTo>
                    <a:cubicBezTo>
                      <a:pt x="658" y="150"/>
                      <a:pt x="657" y="150"/>
                      <a:pt x="657" y="150"/>
                    </a:cubicBezTo>
                    <a:cubicBezTo>
                      <a:pt x="657" y="150"/>
                      <a:pt x="656" y="149"/>
                      <a:pt x="656" y="149"/>
                    </a:cubicBezTo>
                    <a:cubicBezTo>
                      <a:pt x="655" y="149"/>
                      <a:pt x="655" y="149"/>
                      <a:pt x="654" y="149"/>
                    </a:cubicBezTo>
                    <a:cubicBezTo>
                      <a:pt x="654" y="149"/>
                      <a:pt x="654" y="149"/>
                      <a:pt x="654" y="149"/>
                    </a:cubicBezTo>
                    <a:cubicBezTo>
                      <a:pt x="653" y="148"/>
                      <a:pt x="653" y="148"/>
                      <a:pt x="652" y="148"/>
                    </a:cubicBezTo>
                    <a:cubicBezTo>
                      <a:pt x="652" y="148"/>
                      <a:pt x="652" y="148"/>
                      <a:pt x="651" y="148"/>
                    </a:cubicBezTo>
                    <a:cubicBezTo>
                      <a:pt x="651" y="148"/>
                      <a:pt x="650" y="148"/>
                      <a:pt x="649" y="148"/>
                    </a:cubicBezTo>
                    <a:cubicBezTo>
                      <a:pt x="649" y="148"/>
                      <a:pt x="649" y="148"/>
                      <a:pt x="649" y="147"/>
                    </a:cubicBezTo>
                    <a:cubicBezTo>
                      <a:pt x="648" y="147"/>
                      <a:pt x="648" y="147"/>
                      <a:pt x="647" y="147"/>
                    </a:cubicBezTo>
                    <a:cubicBezTo>
                      <a:pt x="647" y="147"/>
                      <a:pt x="647" y="147"/>
                      <a:pt x="647" y="147"/>
                    </a:cubicBezTo>
                    <a:cubicBezTo>
                      <a:pt x="646" y="147"/>
                      <a:pt x="645" y="147"/>
                      <a:pt x="645" y="147"/>
                    </a:cubicBezTo>
                    <a:cubicBezTo>
                      <a:pt x="645" y="147"/>
                      <a:pt x="644" y="147"/>
                      <a:pt x="644" y="147"/>
                    </a:cubicBezTo>
                    <a:cubicBezTo>
                      <a:pt x="644" y="147"/>
                      <a:pt x="643" y="147"/>
                      <a:pt x="642" y="147"/>
                    </a:cubicBezTo>
                    <a:cubicBezTo>
                      <a:pt x="642" y="147"/>
                      <a:pt x="642" y="147"/>
                      <a:pt x="642" y="147"/>
                    </a:cubicBezTo>
                    <a:cubicBezTo>
                      <a:pt x="641" y="147"/>
                      <a:pt x="641" y="147"/>
                      <a:pt x="640" y="147"/>
                    </a:cubicBezTo>
                    <a:cubicBezTo>
                      <a:pt x="640" y="147"/>
                      <a:pt x="640" y="147"/>
                      <a:pt x="640" y="147"/>
                    </a:cubicBezTo>
                    <a:cubicBezTo>
                      <a:pt x="639" y="147"/>
                      <a:pt x="638" y="147"/>
                      <a:pt x="638" y="147"/>
                    </a:cubicBezTo>
                    <a:cubicBezTo>
                      <a:pt x="638" y="147"/>
                      <a:pt x="638" y="147"/>
                      <a:pt x="637" y="147"/>
                    </a:cubicBezTo>
                    <a:cubicBezTo>
                      <a:pt x="637" y="147"/>
                      <a:pt x="636" y="147"/>
                      <a:pt x="636" y="147"/>
                    </a:cubicBezTo>
                    <a:cubicBezTo>
                      <a:pt x="636" y="147"/>
                      <a:pt x="636" y="147"/>
                      <a:pt x="635" y="147"/>
                    </a:cubicBezTo>
                    <a:cubicBezTo>
                      <a:pt x="635" y="147"/>
                      <a:pt x="634" y="147"/>
                      <a:pt x="634" y="147"/>
                    </a:cubicBezTo>
                    <a:cubicBezTo>
                      <a:pt x="634" y="147"/>
                      <a:pt x="633" y="147"/>
                      <a:pt x="633" y="147"/>
                    </a:cubicBezTo>
                    <a:cubicBezTo>
                      <a:pt x="633" y="148"/>
                      <a:pt x="632" y="148"/>
                      <a:pt x="631" y="148"/>
                    </a:cubicBezTo>
                    <a:cubicBezTo>
                      <a:pt x="631" y="148"/>
                      <a:pt x="631" y="148"/>
                      <a:pt x="631" y="148"/>
                    </a:cubicBezTo>
                    <a:cubicBezTo>
                      <a:pt x="631" y="148"/>
                      <a:pt x="631" y="148"/>
                      <a:pt x="630" y="148"/>
                    </a:cubicBezTo>
                    <a:cubicBezTo>
                      <a:pt x="628" y="148"/>
                      <a:pt x="625" y="147"/>
                      <a:pt x="622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17" y="146"/>
                      <a:pt x="612" y="147"/>
                      <a:pt x="607" y="147"/>
                    </a:cubicBezTo>
                    <a:cubicBezTo>
                      <a:pt x="600" y="146"/>
                      <a:pt x="591" y="144"/>
                      <a:pt x="586" y="140"/>
                    </a:cubicBezTo>
                    <a:cubicBezTo>
                      <a:pt x="570" y="129"/>
                      <a:pt x="569" y="103"/>
                      <a:pt x="570" y="91"/>
                    </a:cubicBezTo>
                    <a:cubicBezTo>
                      <a:pt x="571" y="89"/>
                      <a:pt x="570" y="87"/>
                      <a:pt x="570" y="87"/>
                    </a:cubicBezTo>
                    <a:cubicBezTo>
                      <a:pt x="552" y="81"/>
                      <a:pt x="548" y="98"/>
                      <a:pt x="548" y="98"/>
                    </a:cubicBezTo>
                    <a:cubicBezTo>
                      <a:pt x="573" y="129"/>
                      <a:pt x="557" y="146"/>
                      <a:pt x="549" y="156"/>
                    </a:cubicBezTo>
                    <a:cubicBezTo>
                      <a:pt x="549" y="156"/>
                      <a:pt x="549" y="156"/>
                      <a:pt x="549" y="156"/>
                    </a:cubicBezTo>
                    <a:cubicBezTo>
                      <a:pt x="549" y="156"/>
                      <a:pt x="548" y="156"/>
                      <a:pt x="548" y="156"/>
                    </a:cubicBezTo>
                    <a:cubicBezTo>
                      <a:pt x="547" y="156"/>
                      <a:pt x="547" y="156"/>
                      <a:pt x="547" y="156"/>
                    </a:cubicBezTo>
                    <a:cubicBezTo>
                      <a:pt x="546" y="156"/>
                      <a:pt x="546" y="156"/>
                      <a:pt x="545" y="156"/>
                    </a:cubicBezTo>
                    <a:cubicBezTo>
                      <a:pt x="545" y="156"/>
                      <a:pt x="545" y="156"/>
                      <a:pt x="544" y="156"/>
                    </a:cubicBezTo>
                    <a:cubicBezTo>
                      <a:pt x="544" y="156"/>
                      <a:pt x="543" y="156"/>
                      <a:pt x="543" y="156"/>
                    </a:cubicBezTo>
                    <a:cubicBezTo>
                      <a:pt x="543" y="156"/>
                      <a:pt x="543" y="156"/>
                      <a:pt x="543" y="156"/>
                    </a:cubicBezTo>
                    <a:cubicBezTo>
                      <a:pt x="543" y="156"/>
                      <a:pt x="543" y="156"/>
                      <a:pt x="543" y="156"/>
                    </a:cubicBezTo>
                    <a:cubicBezTo>
                      <a:pt x="531" y="157"/>
                      <a:pt x="522" y="161"/>
                      <a:pt x="514" y="167"/>
                    </a:cubicBezTo>
                    <a:cubicBezTo>
                      <a:pt x="514" y="167"/>
                      <a:pt x="514" y="167"/>
                      <a:pt x="513" y="167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2" y="167"/>
                      <a:pt x="512" y="167"/>
                      <a:pt x="512" y="167"/>
                    </a:cubicBezTo>
                    <a:cubicBezTo>
                      <a:pt x="512" y="167"/>
                      <a:pt x="511" y="167"/>
                      <a:pt x="511" y="167"/>
                    </a:cubicBezTo>
                    <a:cubicBezTo>
                      <a:pt x="511" y="167"/>
                      <a:pt x="511" y="167"/>
                      <a:pt x="510" y="167"/>
                    </a:cubicBezTo>
                    <a:cubicBezTo>
                      <a:pt x="510" y="167"/>
                      <a:pt x="510" y="167"/>
                      <a:pt x="509" y="167"/>
                    </a:cubicBezTo>
                    <a:cubicBezTo>
                      <a:pt x="509" y="167"/>
                      <a:pt x="509" y="167"/>
                      <a:pt x="509" y="167"/>
                    </a:cubicBezTo>
                    <a:cubicBezTo>
                      <a:pt x="508" y="167"/>
                      <a:pt x="508" y="167"/>
                      <a:pt x="508" y="167"/>
                    </a:cubicBezTo>
                    <a:cubicBezTo>
                      <a:pt x="508" y="167"/>
                      <a:pt x="507" y="167"/>
                      <a:pt x="507" y="167"/>
                    </a:cubicBezTo>
                    <a:cubicBezTo>
                      <a:pt x="507" y="167"/>
                      <a:pt x="507" y="167"/>
                      <a:pt x="506" y="167"/>
                    </a:cubicBezTo>
                    <a:cubicBezTo>
                      <a:pt x="506" y="167"/>
                      <a:pt x="506" y="167"/>
                      <a:pt x="506" y="167"/>
                    </a:cubicBezTo>
                    <a:cubicBezTo>
                      <a:pt x="503" y="167"/>
                      <a:pt x="500" y="168"/>
                      <a:pt x="498" y="169"/>
                    </a:cubicBezTo>
                    <a:cubicBezTo>
                      <a:pt x="497" y="169"/>
                      <a:pt x="497" y="169"/>
                      <a:pt x="497" y="169"/>
                    </a:cubicBezTo>
                    <a:cubicBezTo>
                      <a:pt x="497" y="169"/>
                      <a:pt x="497" y="170"/>
                      <a:pt x="496" y="170"/>
                    </a:cubicBezTo>
                    <a:cubicBezTo>
                      <a:pt x="496" y="170"/>
                      <a:pt x="496" y="170"/>
                      <a:pt x="496" y="170"/>
                    </a:cubicBezTo>
                    <a:cubicBezTo>
                      <a:pt x="496" y="170"/>
                      <a:pt x="495" y="170"/>
                      <a:pt x="495" y="171"/>
                    </a:cubicBezTo>
                    <a:cubicBezTo>
                      <a:pt x="495" y="171"/>
                      <a:pt x="495" y="171"/>
                      <a:pt x="495" y="171"/>
                    </a:cubicBezTo>
                    <a:cubicBezTo>
                      <a:pt x="486" y="175"/>
                      <a:pt x="478" y="182"/>
                      <a:pt x="471" y="190"/>
                    </a:cubicBezTo>
                    <a:cubicBezTo>
                      <a:pt x="457" y="155"/>
                      <a:pt x="442" y="120"/>
                      <a:pt x="418" y="90"/>
                    </a:cubicBezTo>
                    <a:cubicBezTo>
                      <a:pt x="404" y="72"/>
                      <a:pt x="385" y="54"/>
                      <a:pt x="362" y="52"/>
                    </a:cubicBezTo>
                    <a:cubicBezTo>
                      <a:pt x="357" y="52"/>
                      <a:pt x="351" y="54"/>
                      <a:pt x="351" y="58"/>
                    </a:cubicBezTo>
                    <a:cubicBezTo>
                      <a:pt x="345" y="53"/>
                      <a:pt x="337" y="49"/>
                      <a:pt x="328" y="48"/>
                    </a:cubicBezTo>
                    <a:cubicBezTo>
                      <a:pt x="321" y="47"/>
                      <a:pt x="314" y="49"/>
                      <a:pt x="309" y="54"/>
                    </a:cubicBezTo>
                    <a:cubicBezTo>
                      <a:pt x="308" y="51"/>
                      <a:pt x="306" y="48"/>
                      <a:pt x="306" y="44"/>
                    </a:cubicBezTo>
                    <a:cubicBezTo>
                      <a:pt x="305" y="37"/>
                      <a:pt x="307" y="29"/>
                      <a:pt x="312" y="23"/>
                    </a:cubicBezTo>
                    <a:cubicBezTo>
                      <a:pt x="315" y="21"/>
                      <a:pt x="318" y="19"/>
                      <a:pt x="321" y="18"/>
                    </a:cubicBezTo>
                    <a:cubicBezTo>
                      <a:pt x="328" y="15"/>
                      <a:pt x="335" y="11"/>
                      <a:pt x="342" y="8"/>
                    </a:cubicBezTo>
                    <a:cubicBezTo>
                      <a:pt x="341" y="5"/>
                      <a:pt x="340" y="3"/>
                      <a:pt x="339" y="1"/>
                    </a:cubicBezTo>
                    <a:cubicBezTo>
                      <a:pt x="328" y="0"/>
                      <a:pt x="317" y="0"/>
                      <a:pt x="308" y="5"/>
                    </a:cubicBezTo>
                    <a:cubicBezTo>
                      <a:pt x="302" y="7"/>
                      <a:pt x="298" y="12"/>
                      <a:pt x="293" y="16"/>
                    </a:cubicBezTo>
                    <a:cubicBezTo>
                      <a:pt x="282" y="27"/>
                      <a:pt x="274" y="50"/>
                      <a:pt x="274" y="66"/>
                    </a:cubicBezTo>
                    <a:cubicBezTo>
                      <a:pt x="272" y="66"/>
                      <a:pt x="270" y="67"/>
                      <a:pt x="268" y="68"/>
                    </a:cubicBezTo>
                    <a:cubicBezTo>
                      <a:pt x="264" y="69"/>
                      <a:pt x="260" y="68"/>
                      <a:pt x="255" y="68"/>
                    </a:cubicBezTo>
                    <a:cubicBezTo>
                      <a:pt x="243" y="68"/>
                      <a:pt x="231" y="76"/>
                      <a:pt x="223" y="86"/>
                    </a:cubicBezTo>
                    <a:cubicBezTo>
                      <a:pt x="216" y="96"/>
                      <a:pt x="212" y="108"/>
                      <a:pt x="208" y="121"/>
                    </a:cubicBezTo>
                    <a:cubicBezTo>
                      <a:pt x="198" y="157"/>
                      <a:pt x="193" y="195"/>
                      <a:pt x="193" y="232"/>
                    </a:cubicBezTo>
                    <a:cubicBezTo>
                      <a:pt x="191" y="232"/>
                      <a:pt x="188" y="231"/>
                      <a:pt x="186" y="230"/>
                    </a:cubicBezTo>
                    <a:cubicBezTo>
                      <a:pt x="172" y="227"/>
                      <a:pt x="162" y="232"/>
                      <a:pt x="149" y="236"/>
                    </a:cubicBezTo>
                    <a:cubicBezTo>
                      <a:pt x="141" y="238"/>
                      <a:pt x="130" y="238"/>
                      <a:pt x="123" y="244"/>
                    </a:cubicBezTo>
                    <a:cubicBezTo>
                      <a:pt x="123" y="244"/>
                      <a:pt x="123" y="244"/>
                      <a:pt x="123" y="244"/>
                    </a:cubicBezTo>
                    <a:cubicBezTo>
                      <a:pt x="122" y="238"/>
                      <a:pt x="120" y="233"/>
                      <a:pt x="118" y="228"/>
                    </a:cubicBezTo>
                    <a:cubicBezTo>
                      <a:pt x="114" y="217"/>
                      <a:pt x="110" y="207"/>
                      <a:pt x="104" y="198"/>
                    </a:cubicBezTo>
                    <a:cubicBezTo>
                      <a:pt x="97" y="189"/>
                      <a:pt x="90" y="179"/>
                      <a:pt x="81" y="173"/>
                    </a:cubicBezTo>
                    <a:cubicBezTo>
                      <a:pt x="78" y="172"/>
                      <a:pt x="76" y="171"/>
                      <a:pt x="73" y="170"/>
                    </a:cubicBezTo>
                    <a:cubicBezTo>
                      <a:pt x="72" y="170"/>
                      <a:pt x="70" y="169"/>
                      <a:pt x="68" y="168"/>
                    </a:cubicBezTo>
                    <a:cubicBezTo>
                      <a:pt x="64" y="168"/>
                      <a:pt x="65" y="173"/>
                      <a:pt x="63" y="174"/>
                    </a:cubicBezTo>
                    <a:cubicBezTo>
                      <a:pt x="61" y="175"/>
                      <a:pt x="58" y="175"/>
                      <a:pt x="57" y="177"/>
                    </a:cubicBezTo>
                    <a:cubicBezTo>
                      <a:pt x="57" y="178"/>
                      <a:pt x="59" y="180"/>
                      <a:pt x="59" y="182"/>
                    </a:cubicBezTo>
                    <a:cubicBezTo>
                      <a:pt x="58" y="183"/>
                      <a:pt x="55" y="182"/>
                      <a:pt x="54" y="183"/>
                    </a:cubicBezTo>
                    <a:cubicBezTo>
                      <a:pt x="54" y="185"/>
                      <a:pt x="55" y="186"/>
                      <a:pt x="56" y="186"/>
                    </a:cubicBezTo>
                    <a:cubicBezTo>
                      <a:pt x="57" y="187"/>
                      <a:pt x="58" y="186"/>
                      <a:pt x="59" y="186"/>
                    </a:cubicBezTo>
                    <a:cubicBezTo>
                      <a:pt x="60" y="186"/>
                      <a:pt x="62" y="187"/>
                      <a:pt x="63" y="188"/>
                    </a:cubicBezTo>
                    <a:cubicBezTo>
                      <a:pt x="64" y="188"/>
                      <a:pt x="65" y="189"/>
                      <a:pt x="65" y="189"/>
                    </a:cubicBezTo>
                    <a:cubicBezTo>
                      <a:pt x="68" y="191"/>
                      <a:pt x="70" y="194"/>
                      <a:pt x="73" y="196"/>
                    </a:cubicBezTo>
                    <a:cubicBezTo>
                      <a:pt x="74" y="197"/>
                      <a:pt x="75" y="197"/>
                      <a:pt x="76" y="199"/>
                    </a:cubicBezTo>
                    <a:cubicBezTo>
                      <a:pt x="76" y="200"/>
                      <a:pt x="77" y="202"/>
                      <a:pt x="77" y="203"/>
                    </a:cubicBezTo>
                    <a:cubicBezTo>
                      <a:pt x="78" y="206"/>
                      <a:pt x="79" y="209"/>
                      <a:pt x="80" y="212"/>
                    </a:cubicBezTo>
                    <a:cubicBezTo>
                      <a:pt x="82" y="219"/>
                      <a:pt x="86" y="226"/>
                      <a:pt x="85" y="233"/>
                    </a:cubicBezTo>
                    <a:cubicBezTo>
                      <a:pt x="85" y="238"/>
                      <a:pt x="85" y="242"/>
                      <a:pt x="85" y="247"/>
                    </a:cubicBezTo>
                    <a:cubicBezTo>
                      <a:pt x="84" y="248"/>
                      <a:pt x="84" y="250"/>
                      <a:pt x="84" y="251"/>
                    </a:cubicBezTo>
                    <a:cubicBezTo>
                      <a:pt x="79" y="251"/>
                      <a:pt x="75" y="252"/>
                      <a:pt x="72" y="253"/>
                    </a:cubicBezTo>
                    <a:cubicBezTo>
                      <a:pt x="68" y="254"/>
                      <a:pt x="65" y="255"/>
                      <a:pt x="62" y="257"/>
                    </a:cubicBezTo>
                    <a:cubicBezTo>
                      <a:pt x="60" y="259"/>
                      <a:pt x="59" y="261"/>
                      <a:pt x="56" y="262"/>
                    </a:cubicBezTo>
                    <a:cubicBezTo>
                      <a:pt x="10" y="277"/>
                      <a:pt x="0" y="333"/>
                      <a:pt x="8" y="375"/>
                    </a:cubicBezTo>
                    <a:cubicBezTo>
                      <a:pt x="13" y="403"/>
                      <a:pt x="25" y="430"/>
                      <a:pt x="40" y="454"/>
                    </a:cubicBezTo>
                    <a:cubicBezTo>
                      <a:pt x="53" y="474"/>
                      <a:pt x="72" y="501"/>
                      <a:pt x="97" y="506"/>
                    </a:cubicBezTo>
                    <a:cubicBezTo>
                      <a:pt x="103" y="507"/>
                      <a:pt x="114" y="509"/>
                      <a:pt x="123" y="509"/>
                    </a:cubicBezTo>
                    <a:cubicBezTo>
                      <a:pt x="130" y="509"/>
                      <a:pt x="136" y="509"/>
                      <a:pt x="140" y="507"/>
                    </a:cubicBezTo>
                    <a:cubicBezTo>
                      <a:pt x="142" y="505"/>
                      <a:pt x="143" y="503"/>
                      <a:pt x="146" y="502"/>
                    </a:cubicBezTo>
                    <a:cubicBezTo>
                      <a:pt x="149" y="502"/>
                      <a:pt x="153" y="503"/>
                      <a:pt x="157" y="502"/>
                    </a:cubicBezTo>
                    <a:cubicBezTo>
                      <a:pt x="160" y="502"/>
                      <a:pt x="164" y="502"/>
                      <a:pt x="167" y="502"/>
                    </a:cubicBezTo>
                    <a:cubicBezTo>
                      <a:pt x="173" y="501"/>
                      <a:pt x="178" y="498"/>
                      <a:pt x="182" y="494"/>
                    </a:cubicBezTo>
                    <a:cubicBezTo>
                      <a:pt x="185" y="491"/>
                      <a:pt x="185" y="491"/>
                      <a:pt x="188" y="491"/>
                    </a:cubicBezTo>
                    <a:cubicBezTo>
                      <a:pt x="194" y="491"/>
                      <a:pt x="201" y="492"/>
                      <a:pt x="207" y="491"/>
                    </a:cubicBezTo>
                    <a:cubicBezTo>
                      <a:pt x="214" y="490"/>
                      <a:pt x="222" y="490"/>
                      <a:pt x="228" y="487"/>
                    </a:cubicBezTo>
                    <a:cubicBezTo>
                      <a:pt x="245" y="480"/>
                      <a:pt x="261" y="462"/>
                      <a:pt x="267" y="444"/>
                    </a:cubicBezTo>
                    <a:cubicBezTo>
                      <a:pt x="267" y="443"/>
                      <a:pt x="268" y="442"/>
                      <a:pt x="268" y="440"/>
                    </a:cubicBezTo>
                    <a:cubicBezTo>
                      <a:pt x="307" y="464"/>
                      <a:pt x="357" y="461"/>
                      <a:pt x="404" y="449"/>
                    </a:cubicBezTo>
                    <a:cubicBezTo>
                      <a:pt x="440" y="440"/>
                      <a:pt x="477" y="425"/>
                      <a:pt x="496" y="393"/>
                    </a:cubicBezTo>
                    <a:cubicBezTo>
                      <a:pt x="497" y="393"/>
                      <a:pt x="497" y="393"/>
                      <a:pt x="498" y="393"/>
                    </a:cubicBezTo>
                    <a:cubicBezTo>
                      <a:pt x="509" y="395"/>
                      <a:pt x="519" y="394"/>
                      <a:pt x="529" y="392"/>
                    </a:cubicBezTo>
                    <a:cubicBezTo>
                      <a:pt x="529" y="392"/>
                      <a:pt x="529" y="392"/>
                      <a:pt x="529" y="392"/>
                    </a:cubicBezTo>
                    <a:cubicBezTo>
                      <a:pt x="530" y="392"/>
                      <a:pt x="530" y="392"/>
                      <a:pt x="530" y="392"/>
                    </a:cubicBezTo>
                    <a:cubicBezTo>
                      <a:pt x="531" y="393"/>
                      <a:pt x="532" y="393"/>
                      <a:pt x="532" y="393"/>
                    </a:cubicBezTo>
                    <a:cubicBezTo>
                      <a:pt x="532" y="393"/>
                      <a:pt x="533" y="393"/>
                      <a:pt x="533" y="393"/>
                    </a:cubicBezTo>
                    <a:cubicBezTo>
                      <a:pt x="534" y="393"/>
                      <a:pt x="536" y="394"/>
                      <a:pt x="537" y="394"/>
                    </a:cubicBezTo>
                    <a:cubicBezTo>
                      <a:pt x="538" y="394"/>
                      <a:pt x="538" y="394"/>
                      <a:pt x="538" y="394"/>
                    </a:cubicBezTo>
                    <a:cubicBezTo>
                      <a:pt x="539" y="394"/>
                      <a:pt x="539" y="394"/>
                      <a:pt x="540" y="394"/>
                    </a:cubicBezTo>
                    <a:cubicBezTo>
                      <a:pt x="541" y="394"/>
                      <a:pt x="541" y="395"/>
                      <a:pt x="541" y="395"/>
                    </a:cubicBezTo>
                    <a:cubicBezTo>
                      <a:pt x="542" y="395"/>
                      <a:pt x="543" y="395"/>
                      <a:pt x="543" y="395"/>
                    </a:cubicBezTo>
                    <a:cubicBezTo>
                      <a:pt x="544" y="395"/>
                      <a:pt x="544" y="395"/>
                      <a:pt x="545" y="395"/>
                    </a:cubicBezTo>
                    <a:cubicBezTo>
                      <a:pt x="545" y="395"/>
                      <a:pt x="546" y="395"/>
                      <a:pt x="546" y="395"/>
                    </a:cubicBezTo>
                    <a:cubicBezTo>
                      <a:pt x="547" y="395"/>
                      <a:pt x="548" y="395"/>
                      <a:pt x="548" y="395"/>
                    </a:cubicBezTo>
                    <a:cubicBezTo>
                      <a:pt x="549" y="395"/>
                      <a:pt x="549" y="395"/>
                      <a:pt x="550" y="395"/>
                    </a:cubicBezTo>
                    <a:cubicBezTo>
                      <a:pt x="550" y="395"/>
                      <a:pt x="551" y="395"/>
                      <a:pt x="552" y="395"/>
                    </a:cubicBezTo>
                    <a:cubicBezTo>
                      <a:pt x="552" y="395"/>
                      <a:pt x="553" y="395"/>
                      <a:pt x="553" y="395"/>
                    </a:cubicBezTo>
                    <a:cubicBezTo>
                      <a:pt x="554" y="395"/>
                      <a:pt x="555" y="395"/>
                      <a:pt x="555" y="395"/>
                    </a:cubicBezTo>
                    <a:cubicBezTo>
                      <a:pt x="556" y="395"/>
                      <a:pt x="556" y="395"/>
                      <a:pt x="557" y="395"/>
                    </a:cubicBezTo>
                    <a:cubicBezTo>
                      <a:pt x="558" y="394"/>
                      <a:pt x="558" y="394"/>
                      <a:pt x="559" y="394"/>
                    </a:cubicBezTo>
                    <a:cubicBezTo>
                      <a:pt x="559" y="394"/>
                      <a:pt x="560" y="394"/>
                      <a:pt x="561" y="394"/>
                    </a:cubicBezTo>
                    <a:cubicBezTo>
                      <a:pt x="561" y="394"/>
                      <a:pt x="562" y="394"/>
                      <a:pt x="563" y="394"/>
                    </a:cubicBezTo>
                    <a:cubicBezTo>
                      <a:pt x="563" y="394"/>
                      <a:pt x="564" y="394"/>
                      <a:pt x="564" y="394"/>
                    </a:cubicBezTo>
                    <a:cubicBezTo>
                      <a:pt x="565" y="393"/>
                      <a:pt x="566" y="393"/>
                      <a:pt x="567" y="393"/>
                    </a:cubicBezTo>
                    <a:cubicBezTo>
                      <a:pt x="567" y="393"/>
                      <a:pt x="568" y="393"/>
                      <a:pt x="568" y="393"/>
                    </a:cubicBezTo>
                    <a:cubicBezTo>
                      <a:pt x="569" y="393"/>
                      <a:pt x="570" y="392"/>
                      <a:pt x="571" y="392"/>
                    </a:cubicBezTo>
                    <a:cubicBezTo>
                      <a:pt x="571" y="392"/>
                      <a:pt x="572" y="392"/>
                      <a:pt x="572" y="392"/>
                    </a:cubicBezTo>
                    <a:cubicBezTo>
                      <a:pt x="573" y="392"/>
                      <a:pt x="574" y="391"/>
                      <a:pt x="575" y="391"/>
                    </a:cubicBezTo>
                    <a:cubicBezTo>
                      <a:pt x="575" y="391"/>
                      <a:pt x="576" y="391"/>
                      <a:pt x="576" y="391"/>
                    </a:cubicBezTo>
                    <a:cubicBezTo>
                      <a:pt x="577" y="391"/>
                      <a:pt x="577" y="391"/>
                      <a:pt x="577" y="391"/>
                    </a:cubicBezTo>
                    <a:cubicBezTo>
                      <a:pt x="594" y="399"/>
                      <a:pt x="614" y="397"/>
                      <a:pt x="628" y="384"/>
                    </a:cubicBezTo>
                    <a:cubicBezTo>
                      <a:pt x="628" y="384"/>
                      <a:pt x="628" y="384"/>
                      <a:pt x="628" y="384"/>
                    </a:cubicBezTo>
                    <a:cubicBezTo>
                      <a:pt x="629" y="384"/>
                      <a:pt x="631" y="384"/>
                      <a:pt x="632" y="384"/>
                    </a:cubicBezTo>
                    <a:cubicBezTo>
                      <a:pt x="632" y="384"/>
                      <a:pt x="632" y="384"/>
                      <a:pt x="632" y="384"/>
                    </a:cubicBezTo>
                    <a:cubicBezTo>
                      <a:pt x="634" y="384"/>
                      <a:pt x="635" y="384"/>
                      <a:pt x="636" y="384"/>
                    </a:cubicBezTo>
                    <a:cubicBezTo>
                      <a:pt x="636" y="384"/>
                      <a:pt x="637" y="384"/>
                      <a:pt x="637" y="384"/>
                    </a:cubicBezTo>
                    <a:cubicBezTo>
                      <a:pt x="638" y="384"/>
                      <a:pt x="639" y="384"/>
                      <a:pt x="640" y="384"/>
                    </a:cubicBezTo>
                    <a:cubicBezTo>
                      <a:pt x="640" y="384"/>
                      <a:pt x="641" y="384"/>
                      <a:pt x="641" y="384"/>
                    </a:cubicBezTo>
                    <a:cubicBezTo>
                      <a:pt x="642" y="384"/>
                      <a:pt x="643" y="384"/>
                      <a:pt x="644" y="384"/>
                    </a:cubicBezTo>
                    <a:cubicBezTo>
                      <a:pt x="644" y="384"/>
                      <a:pt x="644" y="384"/>
                      <a:pt x="645" y="384"/>
                    </a:cubicBezTo>
                    <a:cubicBezTo>
                      <a:pt x="646" y="384"/>
                      <a:pt x="647" y="383"/>
                      <a:pt x="648" y="383"/>
                    </a:cubicBezTo>
                    <a:cubicBezTo>
                      <a:pt x="648" y="383"/>
                      <a:pt x="649" y="383"/>
                      <a:pt x="649" y="383"/>
                    </a:cubicBezTo>
                    <a:cubicBezTo>
                      <a:pt x="650" y="383"/>
                      <a:pt x="650" y="383"/>
                      <a:pt x="651" y="383"/>
                    </a:cubicBezTo>
                    <a:cubicBezTo>
                      <a:pt x="652" y="383"/>
                      <a:pt x="652" y="383"/>
                      <a:pt x="652" y="382"/>
                    </a:cubicBezTo>
                    <a:cubicBezTo>
                      <a:pt x="653" y="382"/>
                      <a:pt x="654" y="382"/>
                      <a:pt x="655" y="382"/>
                    </a:cubicBezTo>
                    <a:cubicBezTo>
                      <a:pt x="655" y="382"/>
                      <a:pt x="655" y="382"/>
                      <a:pt x="656" y="382"/>
                    </a:cubicBezTo>
                    <a:cubicBezTo>
                      <a:pt x="657" y="381"/>
                      <a:pt x="658" y="381"/>
                      <a:pt x="658" y="381"/>
                    </a:cubicBezTo>
                    <a:cubicBezTo>
                      <a:pt x="659" y="381"/>
                      <a:pt x="659" y="381"/>
                      <a:pt x="660" y="381"/>
                    </a:cubicBezTo>
                    <a:cubicBezTo>
                      <a:pt x="660" y="380"/>
                      <a:pt x="661" y="380"/>
                      <a:pt x="661" y="380"/>
                    </a:cubicBezTo>
                    <a:cubicBezTo>
                      <a:pt x="662" y="380"/>
                      <a:pt x="662" y="380"/>
                      <a:pt x="663" y="379"/>
                    </a:cubicBezTo>
                    <a:cubicBezTo>
                      <a:pt x="663" y="379"/>
                      <a:pt x="664" y="379"/>
                      <a:pt x="664" y="379"/>
                    </a:cubicBezTo>
                    <a:cubicBezTo>
                      <a:pt x="665" y="379"/>
                      <a:pt x="665" y="379"/>
                      <a:pt x="665" y="378"/>
                    </a:cubicBezTo>
                    <a:cubicBezTo>
                      <a:pt x="666" y="378"/>
                      <a:pt x="667" y="378"/>
                      <a:pt x="668" y="377"/>
                    </a:cubicBezTo>
                    <a:cubicBezTo>
                      <a:pt x="668" y="377"/>
                      <a:pt x="669" y="377"/>
                      <a:pt x="669" y="377"/>
                    </a:cubicBezTo>
                    <a:cubicBezTo>
                      <a:pt x="670" y="376"/>
                      <a:pt x="670" y="376"/>
                      <a:pt x="670" y="376"/>
                    </a:cubicBezTo>
                    <a:cubicBezTo>
                      <a:pt x="671" y="376"/>
                      <a:pt x="671" y="376"/>
                      <a:pt x="672" y="375"/>
                    </a:cubicBezTo>
                    <a:cubicBezTo>
                      <a:pt x="672" y="375"/>
                      <a:pt x="672" y="375"/>
                      <a:pt x="673" y="375"/>
                    </a:cubicBezTo>
                    <a:cubicBezTo>
                      <a:pt x="673" y="375"/>
                      <a:pt x="674" y="374"/>
                      <a:pt x="674" y="374"/>
                    </a:cubicBezTo>
                    <a:cubicBezTo>
                      <a:pt x="676" y="374"/>
                      <a:pt x="677" y="374"/>
                      <a:pt x="679" y="374"/>
                    </a:cubicBezTo>
                    <a:cubicBezTo>
                      <a:pt x="680" y="374"/>
                      <a:pt x="681" y="374"/>
                      <a:pt x="682" y="373"/>
                    </a:cubicBezTo>
                    <a:cubicBezTo>
                      <a:pt x="686" y="373"/>
                      <a:pt x="690" y="372"/>
                      <a:pt x="694" y="371"/>
                    </a:cubicBezTo>
                    <a:cubicBezTo>
                      <a:pt x="701" y="369"/>
                      <a:pt x="708" y="366"/>
                      <a:pt x="715" y="362"/>
                    </a:cubicBezTo>
                    <a:cubicBezTo>
                      <a:pt x="715" y="362"/>
                      <a:pt x="715" y="362"/>
                      <a:pt x="715" y="362"/>
                    </a:cubicBezTo>
                    <a:cubicBezTo>
                      <a:pt x="716" y="362"/>
                      <a:pt x="717" y="361"/>
                      <a:pt x="718" y="360"/>
                    </a:cubicBezTo>
                    <a:cubicBezTo>
                      <a:pt x="718" y="360"/>
                      <a:pt x="718" y="360"/>
                      <a:pt x="719" y="360"/>
                    </a:cubicBezTo>
                    <a:cubicBezTo>
                      <a:pt x="719" y="359"/>
                      <a:pt x="720" y="359"/>
                      <a:pt x="721" y="359"/>
                    </a:cubicBezTo>
                    <a:cubicBezTo>
                      <a:pt x="721" y="358"/>
                      <a:pt x="721" y="358"/>
                      <a:pt x="722" y="358"/>
                    </a:cubicBezTo>
                    <a:cubicBezTo>
                      <a:pt x="722" y="358"/>
                      <a:pt x="723" y="357"/>
                      <a:pt x="723" y="357"/>
                    </a:cubicBezTo>
                    <a:cubicBezTo>
                      <a:pt x="724" y="356"/>
                      <a:pt x="724" y="356"/>
                      <a:pt x="724" y="356"/>
                    </a:cubicBezTo>
                    <a:cubicBezTo>
                      <a:pt x="725" y="355"/>
                      <a:pt x="725" y="355"/>
                      <a:pt x="726" y="355"/>
                    </a:cubicBezTo>
                    <a:cubicBezTo>
                      <a:pt x="726" y="354"/>
                      <a:pt x="726" y="354"/>
                      <a:pt x="727" y="354"/>
                    </a:cubicBezTo>
                    <a:cubicBezTo>
                      <a:pt x="727" y="353"/>
                      <a:pt x="728" y="353"/>
                      <a:pt x="728" y="352"/>
                    </a:cubicBezTo>
                    <a:cubicBezTo>
                      <a:pt x="729" y="352"/>
                      <a:pt x="729" y="352"/>
                      <a:pt x="729" y="352"/>
                    </a:cubicBezTo>
                    <a:cubicBezTo>
                      <a:pt x="730" y="351"/>
                      <a:pt x="730" y="350"/>
                      <a:pt x="731" y="350"/>
                    </a:cubicBezTo>
                    <a:cubicBezTo>
                      <a:pt x="731" y="350"/>
                      <a:pt x="731" y="349"/>
                      <a:pt x="731" y="349"/>
                    </a:cubicBezTo>
                    <a:cubicBezTo>
                      <a:pt x="732" y="349"/>
                      <a:pt x="732" y="348"/>
                      <a:pt x="733" y="347"/>
                    </a:cubicBezTo>
                    <a:cubicBezTo>
                      <a:pt x="733" y="347"/>
                      <a:pt x="733" y="347"/>
                      <a:pt x="733" y="347"/>
                    </a:cubicBezTo>
                    <a:cubicBezTo>
                      <a:pt x="769" y="303"/>
                      <a:pt x="745" y="215"/>
                      <a:pt x="691" y="169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8" name="Freeform 14"/>
          <p:cNvSpPr/>
          <p:nvPr/>
        </p:nvSpPr>
        <p:spPr bwMode="auto">
          <a:xfrm>
            <a:off x="8628933" y="1523441"/>
            <a:ext cx="726967" cy="611575"/>
          </a:xfrm>
          <a:custGeom>
            <a:avLst/>
            <a:gdLst>
              <a:gd name="T0" fmla="*/ 260 w 260"/>
              <a:gd name="T1" fmla="*/ 196 h 218"/>
              <a:gd name="T2" fmla="*/ 182 w 260"/>
              <a:gd name="T3" fmla="*/ 207 h 218"/>
              <a:gd name="T4" fmla="*/ 135 w 260"/>
              <a:gd name="T5" fmla="*/ 206 h 218"/>
              <a:gd name="T6" fmla="*/ 98 w 260"/>
              <a:gd name="T7" fmla="*/ 218 h 218"/>
              <a:gd name="T8" fmla="*/ 83 w 260"/>
              <a:gd name="T9" fmla="*/ 182 h 218"/>
              <a:gd name="T10" fmla="*/ 58 w 260"/>
              <a:gd name="T11" fmla="*/ 153 h 218"/>
              <a:gd name="T12" fmla="*/ 0 w 260"/>
              <a:gd name="T13" fmla="*/ 109 h 218"/>
              <a:gd name="T14" fmla="*/ 119 w 260"/>
              <a:gd name="T15" fmla="*/ 127 h 218"/>
              <a:gd name="T16" fmla="*/ 128 w 260"/>
              <a:gd name="T17" fmla="*/ 108 h 218"/>
              <a:gd name="T18" fmla="*/ 132 w 260"/>
              <a:gd name="T19" fmla="*/ 124 h 218"/>
              <a:gd name="T20" fmla="*/ 141 w 260"/>
              <a:gd name="T21" fmla="*/ 125 h 218"/>
              <a:gd name="T22" fmla="*/ 154 w 260"/>
              <a:gd name="T23" fmla="*/ 114 h 218"/>
              <a:gd name="T24" fmla="*/ 149 w 260"/>
              <a:gd name="T25" fmla="*/ 142 h 218"/>
              <a:gd name="T26" fmla="*/ 260 w 260"/>
              <a:gd name="T27" fmla="*/ 19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218">
                <a:moveTo>
                  <a:pt x="260" y="196"/>
                </a:moveTo>
                <a:cubicBezTo>
                  <a:pt x="260" y="196"/>
                  <a:pt x="208" y="127"/>
                  <a:pt x="182" y="207"/>
                </a:cubicBezTo>
                <a:cubicBezTo>
                  <a:pt x="182" y="207"/>
                  <a:pt x="153" y="150"/>
                  <a:pt x="135" y="206"/>
                </a:cubicBezTo>
                <a:cubicBezTo>
                  <a:pt x="98" y="218"/>
                  <a:pt x="98" y="218"/>
                  <a:pt x="98" y="218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83" y="182"/>
                  <a:pt x="108" y="144"/>
                  <a:pt x="58" y="153"/>
                </a:cubicBezTo>
                <a:cubicBezTo>
                  <a:pt x="58" y="153"/>
                  <a:pt x="71" y="83"/>
                  <a:pt x="0" y="109"/>
                </a:cubicBezTo>
                <a:cubicBezTo>
                  <a:pt x="0" y="109"/>
                  <a:pt x="62" y="0"/>
                  <a:pt x="119" y="127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54" y="114"/>
                  <a:pt x="154" y="114"/>
                  <a:pt x="154" y="114"/>
                </a:cubicBezTo>
                <a:cubicBezTo>
                  <a:pt x="149" y="142"/>
                  <a:pt x="149" y="142"/>
                  <a:pt x="149" y="142"/>
                </a:cubicBezTo>
                <a:cubicBezTo>
                  <a:pt x="149" y="142"/>
                  <a:pt x="252" y="81"/>
                  <a:pt x="260" y="196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5"/>
          <p:cNvSpPr/>
          <p:nvPr/>
        </p:nvSpPr>
        <p:spPr bwMode="auto">
          <a:xfrm>
            <a:off x="6793825" y="-8438"/>
            <a:ext cx="1242422" cy="1042935"/>
          </a:xfrm>
          <a:custGeom>
            <a:avLst/>
            <a:gdLst>
              <a:gd name="T0" fmla="*/ 532 w 532"/>
              <a:gd name="T1" fmla="*/ 401 h 446"/>
              <a:gd name="T2" fmla="*/ 373 w 532"/>
              <a:gd name="T3" fmla="*/ 423 h 446"/>
              <a:gd name="T4" fmla="*/ 276 w 532"/>
              <a:gd name="T5" fmla="*/ 421 h 446"/>
              <a:gd name="T6" fmla="*/ 201 w 532"/>
              <a:gd name="T7" fmla="*/ 446 h 446"/>
              <a:gd name="T8" fmla="*/ 169 w 532"/>
              <a:gd name="T9" fmla="*/ 373 h 446"/>
              <a:gd name="T10" fmla="*/ 119 w 532"/>
              <a:gd name="T11" fmla="*/ 312 h 446"/>
              <a:gd name="T12" fmla="*/ 0 w 532"/>
              <a:gd name="T13" fmla="*/ 223 h 446"/>
              <a:gd name="T14" fmla="*/ 243 w 532"/>
              <a:gd name="T15" fmla="*/ 259 h 446"/>
              <a:gd name="T16" fmla="*/ 262 w 532"/>
              <a:gd name="T17" fmla="*/ 221 h 446"/>
              <a:gd name="T18" fmla="*/ 271 w 532"/>
              <a:gd name="T19" fmla="*/ 253 h 446"/>
              <a:gd name="T20" fmla="*/ 289 w 532"/>
              <a:gd name="T21" fmla="*/ 255 h 446"/>
              <a:gd name="T22" fmla="*/ 315 w 532"/>
              <a:gd name="T23" fmla="*/ 233 h 446"/>
              <a:gd name="T24" fmla="*/ 304 w 532"/>
              <a:gd name="T25" fmla="*/ 290 h 446"/>
              <a:gd name="T26" fmla="*/ 532 w 532"/>
              <a:gd name="T27" fmla="*/ 40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446">
                <a:moveTo>
                  <a:pt x="532" y="401"/>
                </a:moveTo>
                <a:cubicBezTo>
                  <a:pt x="532" y="401"/>
                  <a:pt x="426" y="260"/>
                  <a:pt x="373" y="423"/>
                </a:cubicBezTo>
                <a:cubicBezTo>
                  <a:pt x="373" y="423"/>
                  <a:pt x="313" y="308"/>
                  <a:pt x="276" y="421"/>
                </a:cubicBezTo>
                <a:cubicBezTo>
                  <a:pt x="201" y="446"/>
                  <a:pt x="201" y="446"/>
                  <a:pt x="201" y="446"/>
                </a:cubicBezTo>
                <a:cubicBezTo>
                  <a:pt x="169" y="373"/>
                  <a:pt x="169" y="373"/>
                  <a:pt x="169" y="373"/>
                </a:cubicBezTo>
                <a:cubicBezTo>
                  <a:pt x="169" y="373"/>
                  <a:pt x="221" y="294"/>
                  <a:pt x="119" y="312"/>
                </a:cubicBezTo>
                <a:cubicBezTo>
                  <a:pt x="119" y="312"/>
                  <a:pt x="145" y="170"/>
                  <a:pt x="0" y="223"/>
                </a:cubicBezTo>
                <a:cubicBezTo>
                  <a:pt x="0" y="223"/>
                  <a:pt x="127" y="0"/>
                  <a:pt x="243" y="259"/>
                </a:cubicBezTo>
                <a:cubicBezTo>
                  <a:pt x="262" y="221"/>
                  <a:pt x="262" y="221"/>
                  <a:pt x="262" y="221"/>
                </a:cubicBezTo>
                <a:cubicBezTo>
                  <a:pt x="271" y="253"/>
                  <a:pt x="271" y="253"/>
                  <a:pt x="271" y="253"/>
                </a:cubicBezTo>
                <a:cubicBezTo>
                  <a:pt x="289" y="255"/>
                  <a:pt x="289" y="255"/>
                  <a:pt x="289" y="255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90"/>
                  <a:pt x="515" y="165"/>
                  <a:pt x="532" y="401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6"/>
          <p:cNvSpPr/>
          <p:nvPr/>
        </p:nvSpPr>
        <p:spPr bwMode="auto">
          <a:xfrm>
            <a:off x="10594962" y="443758"/>
            <a:ext cx="1242422" cy="1042935"/>
          </a:xfrm>
          <a:custGeom>
            <a:avLst/>
            <a:gdLst>
              <a:gd name="T0" fmla="*/ 532 w 532"/>
              <a:gd name="T1" fmla="*/ 401 h 446"/>
              <a:gd name="T2" fmla="*/ 373 w 532"/>
              <a:gd name="T3" fmla="*/ 422 h 446"/>
              <a:gd name="T4" fmla="*/ 275 w 532"/>
              <a:gd name="T5" fmla="*/ 420 h 446"/>
              <a:gd name="T6" fmla="*/ 201 w 532"/>
              <a:gd name="T7" fmla="*/ 446 h 446"/>
              <a:gd name="T8" fmla="*/ 169 w 532"/>
              <a:gd name="T9" fmla="*/ 372 h 446"/>
              <a:gd name="T10" fmla="*/ 119 w 532"/>
              <a:gd name="T11" fmla="*/ 311 h 446"/>
              <a:gd name="T12" fmla="*/ 0 w 532"/>
              <a:gd name="T13" fmla="*/ 222 h 446"/>
              <a:gd name="T14" fmla="*/ 243 w 532"/>
              <a:gd name="T15" fmla="*/ 259 h 446"/>
              <a:gd name="T16" fmla="*/ 262 w 532"/>
              <a:gd name="T17" fmla="*/ 220 h 446"/>
              <a:gd name="T18" fmla="*/ 271 w 532"/>
              <a:gd name="T19" fmla="*/ 252 h 446"/>
              <a:gd name="T20" fmla="*/ 288 w 532"/>
              <a:gd name="T21" fmla="*/ 255 h 446"/>
              <a:gd name="T22" fmla="*/ 315 w 532"/>
              <a:gd name="T23" fmla="*/ 233 h 446"/>
              <a:gd name="T24" fmla="*/ 304 w 532"/>
              <a:gd name="T25" fmla="*/ 289 h 446"/>
              <a:gd name="T26" fmla="*/ 532 w 532"/>
              <a:gd name="T27" fmla="*/ 40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446">
                <a:moveTo>
                  <a:pt x="532" y="401"/>
                </a:moveTo>
                <a:cubicBezTo>
                  <a:pt x="532" y="401"/>
                  <a:pt x="426" y="259"/>
                  <a:pt x="373" y="422"/>
                </a:cubicBezTo>
                <a:cubicBezTo>
                  <a:pt x="373" y="422"/>
                  <a:pt x="313" y="307"/>
                  <a:pt x="275" y="420"/>
                </a:cubicBezTo>
                <a:cubicBezTo>
                  <a:pt x="201" y="446"/>
                  <a:pt x="201" y="446"/>
                  <a:pt x="201" y="446"/>
                </a:cubicBezTo>
                <a:cubicBezTo>
                  <a:pt x="169" y="372"/>
                  <a:pt x="169" y="372"/>
                  <a:pt x="169" y="372"/>
                </a:cubicBezTo>
                <a:cubicBezTo>
                  <a:pt x="169" y="372"/>
                  <a:pt x="220" y="294"/>
                  <a:pt x="119" y="311"/>
                </a:cubicBezTo>
                <a:cubicBezTo>
                  <a:pt x="119" y="311"/>
                  <a:pt x="145" y="170"/>
                  <a:pt x="0" y="222"/>
                </a:cubicBezTo>
                <a:cubicBezTo>
                  <a:pt x="0" y="222"/>
                  <a:pt x="127" y="0"/>
                  <a:pt x="243" y="259"/>
                </a:cubicBezTo>
                <a:cubicBezTo>
                  <a:pt x="262" y="220"/>
                  <a:pt x="262" y="220"/>
                  <a:pt x="262" y="220"/>
                </a:cubicBezTo>
                <a:cubicBezTo>
                  <a:pt x="271" y="252"/>
                  <a:pt x="271" y="252"/>
                  <a:pt x="271" y="252"/>
                </a:cubicBezTo>
                <a:cubicBezTo>
                  <a:pt x="288" y="255"/>
                  <a:pt x="288" y="255"/>
                  <a:pt x="288" y="255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04" y="289"/>
                  <a:pt x="304" y="289"/>
                  <a:pt x="304" y="289"/>
                </a:cubicBezTo>
                <a:cubicBezTo>
                  <a:pt x="304" y="289"/>
                  <a:pt x="515" y="164"/>
                  <a:pt x="532" y="401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17"/>
          <p:cNvSpPr/>
          <p:nvPr/>
        </p:nvSpPr>
        <p:spPr bwMode="auto">
          <a:xfrm>
            <a:off x="8273317" y="1915772"/>
            <a:ext cx="313655" cy="263303"/>
          </a:xfrm>
          <a:custGeom>
            <a:avLst/>
            <a:gdLst>
              <a:gd name="T0" fmla="*/ 112 w 112"/>
              <a:gd name="T1" fmla="*/ 84 h 94"/>
              <a:gd name="T2" fmla="*/ 79 w 112"/>
              <a:gd name="T3" fmla="*/ 89 h 94"/>
              <a:gd name="T4" fmla="*/ 58 w 112"/>
              <a:gd name="T5" fmla="*/ 89 h 94"/>
              <a:gd name="T6" fmla="*/ 43 w 112"/>
              <a:gd name="T7" fmla="*/ 94 h 94"/>
              <a:gd name="T8" fmla="*/ 36 w 112"/>
              <a:gd name="T9" fmla="*/ 79 h 94"/>
              <a:gd name="T10" fmla="*/ 25 w 112"/>
              <a:gd name="T11" fmla="*/ 66 h 94"/>
              <a:gd name="T12" fmla="*/ 0 w 112"/>
              <a:gd name="T13" fmla="*/ 47 h 94"/>
              <a:gd name="T14" fmla="*/ 52 w 112"/>
              <a:gd name="T15" fmla="*/ 55 h 94"/>
              <a:gd name="T16" fmla="*/ 56 w 112"/>
              <a:gd name="T17" fmla="*/ 47 h 94"/>
              <a:gd name="T18" fmla="*/ 57 w 112"/>
              <a:gd name="T19" fmla="*/ 53 h 94"/>
              <a:gd name="T20" fmla="*/ 61 w 112"/>
              <a:gd name="T21" fmla="*/ 54 h 94"/>
              <a:gd name="T22" fmla="*/ 67 w 112"/>
              <a:gd name="T23" fmla="*/ 49 h 94"/>
              <a:gd name="T24" fmla="*/ 64 w 112"/>
              <a:gd name="T25" fmla="*/ 61 h 94"/>
              <a:gd name="T26" fmla="*/ 112 w 112"/>
              <a:gd name="T27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2" h="94">
                <a:moveTo>
                  <a:pt x="112" y="84"/>
                </a:moveTo>
                <a:cubicBezTo>
                  <a:pt x="112" y="84"/>
                  <a:pt x="90" y="55"/>
                  <a:pt x="79" y="89"/>
                </a:cubicBezTo>
                <a:cubicBezTo>
                  <a:pt x="79" y="89"/>
                  <a:pt x="66" y="65"/>
                  <a:pt x="58" y="89"/>
                </a:cubicBezTo>
                <a:cubicBezTo>
                  <a:pt x="43" y="94"/>
                  <a:pt x="43" y="94"/>
                  <a:pt x="43" y="94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47" y="62"/>
                  <a:pt x="25" y="66"/>
                </a:cubicBezTo>
                <a:cubicBezTo>
                  <a:pt x="25" y="66"/>
                  <a:pt x="31" y="36"/>
                  <a:pt x="0" y="47"/>
                </a:cubicBezTo>
                <a:cubicBezTo>
                  <a:pt x="0" y="47"/>
                  <a:pt x="27" y="0"/>
                  <a:pt x="52" y="55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53"/>
                  <a:pt x="57" y="53"/>
                  <a:pt x="57" y="53"/>
                </a:cubicBezTo>
                <a:cubicBezTo>
                  <a:pt x="61" y="54"/>
                  <a:pt x="61" y="54"/>
                  <a:pt x="61" y="54"/>
                </a:cubicBezTo>
                <a:cubicBezTo>
                  <a:pt x="67" y="49"/>
                  <a:pt x="67" y="49"/>
                  <a:pt x="67" y="49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61"/>
                  <a:pt x="109" y="35"/>
                  <a:pt x="112" y="84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8"/>
          <p:cNvSpPr/>
          <p:nvPr/>
        </p:nvSpPr>
        <p:spPr bwMode="auto">
          <a:xfrm>
            <a:off x="8779991" y="637613"/>
            <a:ext cx="575909" cy="485694"/>
          </a:xfrm>
          <a:custGeom>
            <a:avLst/>
            <a:gdLst>
              <a:gd name="T0" fmla="*/ 206 w 206"/>
              <a:gd name="T1" fmla="*/ 155 h 173"/>
              <a:gd name="T2" fmla="*/ 145 w 206"/>
              <a:gd name="T3" fmla="*/ 163 h 173"/>
              <a:gd name="T4" fmla="*/ 107 w 206"/>
              <a:gd name="T5" fmla="*/ 163 h 173"/>
              <a:gd name="T6" fmla="*/ 78 w 206"/>
              <a:gd name="T7" fmla="*/ 173 h 173"/>
              <a:gd name="T8" fmla="*/ 66 w 206"/>
              <a:gd name="T9" fmla="*/ 144 h 173"/>
              <a:gd name="T10" fmla="*/ 46 w 206"/>
              <a:gd name="T11" fmla="*/ 121 h 173"/>
              <a:gd name="T12" fmla="*/ 0 w 206"/>
              <a:gd name="T13" fmla="*/ 86 h 173"/>
              <a:gd name="T14" fmla="*/ 94 w 206"/>
              <a:gd name="T15" fmla="*/ 100 h 173"/>
              <a:gd name="T16" fmla="*/ 102 w 206"/>
              <a:gd name="T17" fmla="*/ 85 h 173"/>
              <a:gd name="T18" fmla="*/ 105 w 206"/>
              <a:gd name="T19" fmla="*/ 98 h 173"/>
              <a:gd name="T20" fmla="*/ 112 w 206"/>
              <a:gd name="T21" fmla="*/ 99 h 173"/>
              <a:gd name="T22" fmla="*/ 122 w 206"/>
              <a:gd name="T23" fmla="*/ 90 h 173"/>
              <a:gd name="T24" fmla="*/ 118 w 206"/>
              <a:gd name="T25" fmla="*/ 112 h 173"/>
              <a:gd name="T26" fmla="*/ 206 w 206"/>
              <a:gd name="T27" fmla="*/ 15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6" h="173">
                <a:moveTo>
                  <a:pt x="206" y="155"/>
                </a:moveTo>
                <a:cubicBezTo>
                  <a:pt x="206" y="155"/>
                  <a:pt x="165" y="100"/>
                  <a:pt x="145" y="163"/>
                </a:cubicBezTo>
                <a:cubicBezTo>
                  <a:pt x="145" y="163"/>
                  <a:pt x="121" y="119"/>
                  <a:pt x="107" y="163"/>
                </a:cubicBezTo>
                <a:cubicBezTo>
                  <a:pt x="78" y="173"/>
                  <a:pt x="78" y="173"/>
                  <a:pt x="78" y="173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66" y="144"/>
                  <a:pt x="86" y="114"/>
                  <a:pt x="46" y="121"/>
                </a:cubicBezTo>
                <a:cubicBezTo>
                  <a:pt x="46" y="121"/>
                  <a:pt x="57" y="66"/>
                  <a:pt x="0" y="86"/>
                </a:cubicBezTo>
                <a:cubicBezTo>
                  <a:pt x="0" y="86"/>
                  <a:pt x="49" y="0"/>
                  <a:pt x="94" y="100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18" y="112"/>
                  <a:pt x="200" y="64"/>
                  <a:pt x="206" y="155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Other_1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641850" y="2001838"/>
            <a:ext cx="1658938" cy="1344612"/>
          </a:xfrm>
          <a:custGeom>
            <a:avLst/>
            <a:gdLst>
              <a:gd name="T0" fmla="*/ 1165 w 1381"/>
              <a:gd name="T1" fmla="*/ 639 h 1119"/>
              <a:gd name="T2" fmla="*/ 1112 w 1381"/>
              <a:gd name="T3" fmla="*/ 646 h 1119"/>
              <a:gd name="T4" fmla="*/ 1062 w 1381"/>
              <a:gd name="T5" fmla="*/ 658 h 1119"/>
              <a:gd name="T6" fmla="*/ 1038 w 1381"/>
              <a:gd name="T7" fmla="*/ 665 h 1119"/>
              <a:gd name="T8" fmla="*/ 1002 w 1381"/>
              <a:gd name="T9" fmla="*/ 677 h 1119"/>
              <a:gd name="T10" fmla="*/ 966 w 1381"/>
              <a:gd name="T11" fmla="*/ 692 h 1119"/>
              <a:gd name="T12" fmla="*/ 921 w 1381"/>
              <a:gd name="T13" fmla="*/ 714 h 1119"/>
              <a:gd name="T14" fmla="*/ 879 w 1381"/>
              <a:gd name="T15" fmla="*/ 741 h 1119"/>
              <a:gd name="T16" fmla="*/ 838 w 1381"/>
              <a:gd name="T17" fmla="*/ 770 h 1119"/>
              <a:gd name="T18" fmla="*/ 799 w 1381"/>
              <a:gd name="T19" fmla="*/ 801 h 1119"/>
              <a:gd name="T20" fmla="*/ 781 w 1381"/>
              <a:gd name="T21" fmla="*/ 818 h 1119"/>
              <a:gd name="T22" fmla="*/ 747 w 1381"/>
              <a:gd name="T23" fmla="*/ 854 h 1119"/>
              <a:gd name="T24" fmla="*/ 716 w 1381"/>
              <a:gd name="T25" fmla="*/ 894 h 1119"/>
              <a:gd name="T26" fmla="*/ 701 w 1381"/>
              <a:gd name="T27" fmla="*/ 914 h 1119"/>
              <a:gd name="T28" fmla="*/ 674 w 1381"/>
              <a:gd name="T29" fmla="*/ 956 h 1119"/>
              <a:gd name="T30" fmla="*/ 656 w 1381"/>
              <a:gd name="T31" fmla="*/ 989 h 1119"/>
              <a:gd name="T32" fmla="*/ 640 w 1381"/>
              <a:gd name="T33" fmla="*/ 1023 h 1119"/>
              <a:gd name="T34" fmla="*/ 621 w 1381"/>
              <a:gd name="T35" fmla="*/ 1071 h 1119"/>
              <a:gd name="T36" fmla="*/ 610 w 1381"/>
              <a:gd name="T37" fmla="*/ 1107 h 1119"/>
              <a:gd name="T38" fmla="*/ 383 w 1381"/>
              <a:gd name="T39" fmla="*/ 833 h 1119"/>
              <a:gd name="T40" fmla="*/ 7 w 1381"/>
              <a:gd name="T41" fmla="*/ 899 h 1119"/>
              <a:gd name="T42" fmla="*/ 23 w 1381"/>
              <a:gd name="T43" fmla="*/ 850 h 1119"/>
              <a:gd name="T44" fmla="*/ 42 w 1381"/>
              <a:gd name="T45" fmla="*/ 804 h 1119"/>
              <a:gd name="T46" fmla="*/ 61 w 1381"/>
              <a:gd name="T47" fmla="*/ 758 h 1119"/>
              <a:gd name="T48" fmla="*/ 83 w 1381"/>
              <a:gd name="T49" fmla="*/ 712 h 1119"/>
              <a:gd name="T50" fmla="*/ 105 w 1381"/>
              <a:gd name="T51" fmla="*/ 668 h 1119"/>
              <a:gd name="T52" fmla="*/ 130 w 1381"/>
              <a:gd name="T53" fmla="*/ 625 h 1119"/>
              <a:gd name="T54" fmla="*/ 156 w 1381"/>
              <a:gd name="T55" fmla="*/ 583 h 1119"/>
              <a:gd name="T56" fmla="*/ 184 w 1381"/>
              <a:gd name="T57" fmla="*/ 541 h 1119"/>
              <a:gd name="T58" fmla="*/ 214 w 1381"/>
              <a:gd name="T59" fmla="*/ 502 h 1119"/>
              <a:gd name="T60" fmla="*/ 245 w 1381"/>
              <a:gd name="T61" fmla="*/ 463 h 1119"/>
              <a:gd name="T62" fmla="*/ 277 w 1381"/>
              <a:gd name="T63" fmla="*/ 426 h 1119"/>
              <a:gd name="T64" fmla="*/ 310 w 1381"/>
              <a:gd name="T65" fmla="*/ 389 h 1119"/>
              <a:gd name="T66" fmla="*/ 345 w 1381"/>
              <a:gd name="T67" fmla="*/ 354 h 1119"/>
              <a:gd name="T68" fmla="*/ 382 w 1381"/>
              <a:gd name="T69" fmla="*/ 321 h 1119"/>
              <a:gd name="T70" fmla="*/ 439 w 1381"/>
              <a:gd name="T71" fmla="*/ 274 h 1119"/>
              <a:gd name="T72" fmla="*/ 478 w 1381"/>
              <a:gd name="T73" fmla="*/ 244 h 1119"/>
              <a:gd name="T74" fmla="*/ 519 w 1381"/>
              <a:gd name="T75" fmla="*/ 215 h 1119"/>
              <a:gd name="T76" fmla="*/ 561 w 1381"/>
              <a:gd name="T77" fmla="*/ 188 h 1119"/>
              <a:gd name="T78" fmla="*/ 603 w 1381"/>
              <a:gd name="T79" fmla="*/ 163 h 1119"/>
              <a:gd name="T80" fmla="*/ 647 w 1381"/>
              <a:gd name="T81" fmla="*/ 140 h 1119"/>
              <a:gd name="T82" fmla="*/ 693 w 1381"/>
              <a:gd name="T83" fmla="*/ 118 h 1119"/>
              <a:gd name="T84" fmla="*/ 738 w 1381"/>
              <a:gd name="T85" fmla="*/ 98 h 1119"/>
              <a:gd name="T86" fmla="*/ 785 w 1381"/>
              <a:gd name="T87" fmla="*/ 79 h 1119"/>
              <a:gd name="T88" fmla="*/ 833 w 1381"/>
              <a:gd name="T89" fmla="*/ 62 h 1119"/>
              <a:gd name="T90" fmla="*/ 882 w 1381"/>
              <a:gd name="T91" fmla="*/ 47 h 1119"/>
              <a:gd name="T92" fmla="*/ 931 w 1381"/>
              <a:gd name="T93" fmla="*/ 35 h 1119"/>
              <a:gd name="T94" fmla="*/ 980 w 1381"/>
              <a:gd name="T95" fmla="*/ 24 h 1119"/>
              <a:gd name="T96" fmla="*/ 1032 w 1381"/>
              <a:gd name="T97" fmla="*/ 15 h 1119"/>
              <a:gd name="T98" fmla="*/ 1083 w 1381"/>
              <a:gd name="T99" fmla="*/ 8 h 1119"/>
              <a:gd name="T100" fmla="*/ 1135 w 1381"/>
              <a:gd name="T101" fmla="*/ 3 h 1119"/>
              <a:gd name="T102" fmla="*/ 1188 w 1381"/>
              <a:gd name="T103" fmla="*/ 0 h 1119"/>
              <a:gd name="T104" fmla="*/ 1190 w 1381"/>
              <a:gd name="T105" fmla="*/ 637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1" h="1119">
                <a:moveTo>
                  <a:pt x="1191" y="637"/>
                </a:moveTo>
                <a:lnTo>
                  <a:pt x="1165" y="639"/>
                </a:lnTo>
                <a:lnTo>
                  <a:pt x="1138" y="642"/>
                </a:lnTo>
                <a:lnTo>
                  <a:pt x="1112" y="646"/>
                </a:lnTo>
                <a:lnTo>
                  <a:pt x="1087" y="652"/>
                </a:lnTo>
                <a:lnTo>
                  <a:pt x="1062" y="658"/>
                </a:lnTo>
                <a:lnTo>
                  <a:pt x="1050" y="661"/>
                </a:lnTo>
                <a:lnTo>
                  <a:pt x="1038" y="665"/>
                </a:lnTo>
                <a:lnTo>
                  <a:pt x="1014" y="673"/>
                </a:lnTo>
                <a:lnTo>
                  <a:pt x="1002" y="677"/>
                </a:lnTo>
                <a:lnTo>
                  <a:pt x="989" y="682"/>
                </a:lnTo>
                <a:lnTo>
                  <a:pt x="966" y="692"/>
                </a:lnTo>
                <a:lnTo>
                  <a:pt x="943" y="703"/>
                </a:lnTo>
                <a:lnTo>
                  <a:pt x="921" y="714"/>
                </a:lnTo>
                <a:lnTo>
                  <a:pt x="900" y="728"/>
                </a:lnTo>
                <a:lnTo>
                  <a:pt x="879" y="741"/>
                </a:lnTo>
                <a:lnTo>
                  <a:pt x="858" y="755"/>
                </a:lnTo>
                <a:lnTo>
                  <a:pt x="838" y="770"/>
                </a:lnTo>
                <a:lnTo>
                  <a:pt x="818" y="785"/>
                </a:lnTo>
                <a:lnTo>
                  <a:pt x="799" y="801"/>
                </a:lnTo>
                <a:lnTo>
                  <a:pt x="790" y="810"/>
                </a:lnTo>
                <a:lnTo>
                  <a:pt x="781" y="818"/>
                </a:lnTo>
                <a:lnTo>
                  <a:pt x="764" y="836"/>
                </a:lnTo>
                <a:lnTo>
                  <a:pt x="747" y="854"/>
                </a:lnTo>
                <a:lnTo>
                  <a:pt x="731" y="873"/>
                </a:lnTo>
                <a:lnTo>
                  <a:pt x="716" y="894"/>
                </a:lnTo>
                <a:lnTo>
                  <a:pt x="708" y="904"/>
                </a:lnTo>
                <a:lnTo>
                  <a:pt x="701" y="914"/>
                </a:lnTo>
                <a:lnTo>
                  <a:pt x="687" y="934"/>
                </a:lnTo>
                <a:lnTo>
                  <a:pt x="674" y="956"/>
                </a:lnTo>
                <a:lnTo>
                  <a:pt x="661" y="978"/>
                </a:lnTo>
                <a:lnTo>
                  <a:pt x="656" y="989"/>
                </a:lnTo>
                <a:lnTo>
                  <a:pt x="650" y="1000"/>
                </a:lnTo>
                <a:lnTo>
                  <a:pt x="640" y="1023"/>
                </a:lnTo>
                <a:lnTo>
                  <a:pt x="630" y="1047"/>
                </a:lnTo>
                <a:lnTo>
                  <a:pt x="621" y="1071"/>
                </a:lnTo>
                <a:lnTo>
                  <a:pt x="614" y="1095"/>
                </a:lnTo>
                <a:lnTo>
                  <a:pt x="610" y="1107"/>
                </a:lnTo>
                <a:lnTo>
                  <a:pt x="607" y="1119"/>
                </a:lnTo>
                <a:lnTo>
                  <a:pt x="383" y="833"/>
                </a:lnTo>
                <a:lnTo>
                  <a:pt x="0" y="923"/>
                </a:lnTo>
                <a:lnTo>
                  <a:pt x="7" y="899"/>
                </a:lnTo>
                <a:lnTo>
                  <a:pt x="15" y="874"/>
                </a:lnTo>
                <a:lnTo>
                  <a:pt x="23" y="850"/>
                </a:lnTo>
                <a:lnTo>
                  <a:pt x="33" y="827"/>
                </a:lnTo>
                <a:lnTo>
                  <a:pt x="42" y="804"/>
                </a:lnTo>
                <a:lnTo>
                  <a:pt x="51" y="781"/>
                </a:lnTo>
                <a:lnTo>
                  <a:pt x="61" y="758"/>
                </a:lnTo>
                <a:lnTo>
                  <a:pt x="72" y="735"/>
                </a:lnTo>
                <a:lnTo>
                  <a:pt x="83" y="712"/>
                </a:lnTo>
                <a:lnTo>
                  <a:pt x="94" y="690"/>
                </a:lnTo>
                <a:lnTo>
                  <a:pt x="105" y="668"/>
                </a:lnTo>
                <a:lnTo>
                  <a:pt x="117" y="646"/>
                </a:lnTo>
                <a:lnTo>
                  <a:pt x="130" y="625"/>
                </a:lnTo>
                <a:lnTo>
                  <a:pt x="143" y="604"/>
                </a:lnTo>
                <a:lnTo>
                  <a:pt x="156" y="583"/>
                </a:lnTo>
                <a:lnTo>
                  <a:pt x="170" y="562"/>
                </a:lnTo>
                <a:lnTo>
                  <a:pt x="184" y="541"/>
                </a:lnTo>
                <a:lnTo>
                  <a:pt x="199" y="521"/>
                </a:lnTo>
                <a:lnTo>
                  <a:pt x="214" y="502"/>
                </a:lnTo>
                <a:lnTo>
                  <a:pt x="229" y="482"/>
                </a:lnTo>
                <a:lnTo>
                  <a:pt x="245" y="463"/>
                </a:lnTo>
                <a:lnTo>
                  <a:pt x="260" y="444"/>
                </a:lnTo>
                <a:lnTo>
                  <a:pt x="277" y="426"/>
                </a:lnTo>
                <a:lnTo>
                  <a:pt x="293" y="408"/>
                </a:lnTo>
                <a:lnTo>
                  <a:pt x="310" y="389"/>
                </a:lnTo>
                <a:lnTo>
                  <a:pt x="327" y="371"/>
                </a:lnTo>
                <a:lnTo>
                  <a:pt x="345" y="354"/>
                </a:lnTo>
                <a:lnTo>
                  <a:pt x="364" y="337"/>
                </a:lnTo>
                <a:lnTo>
                  <a:pt x="382" y="321"/>
                </a:lnTo>
                <a:lnTo>
                  <a:pt x="401" y="305"/>
                </a:lnTo>
                <a:lnTo>
                  <a:pt x="439" y="274"/>
                </a:lnTo>
                <a:lnTo>
                  <a:pt x="458" y="259"/>
                </a:lnTo>
                <a:lnTo>
                  <a:pt x="478" y="244"/>
                </a:lnTo>
                <a:lnTo>
                  <a:pt x="498" y="229"/>
                </a:lnTo>
                <a:lnTo>
                  <a:pt x="519" y="215"/>
                </a:lnTo>
                <a:lnTo>
                  <a:pt x="540" y="201"/>
                </a:lnTo>
                <a:lnTo>
                  <a:pt x="561" y="188"/>
                </a:lnTo>
                <a:lnTo>
                  <a:pt x="582" y="175"/>
                </a:lnTo>
                <a:lnTo>
                  <a:pt x="603" y="163"/>
                </a:lnTo>
                <a:lnTo>
                  <a:pt x="625" y="151"/>
                </a:lnTo>
                <a:lnTo>
                  <a:pt x="647" y="140"/>
                </a:lnTo>
                <a:lnTo>
                  <a:pt x="669" y="129"/>
                </a:lnTo>
                <a:lnTo>
                  <a:pt x="693" y="118"/>
                </a:lnTo>
                <a:lnTo>
                  <a:pt x="715" y="108"/>
                </a:lnTo>
                <a:lnTo>
                  <a:pt x="738" y="98"/>
                </a:lnTo>
                <a:lnTo>
                  <a:pt x="762" y="88"/>
                </a:lnTo>
                <a:lnTo>
                  <a:pt x="785" y="79"/>
                </a:lnTo>
                <a:lnTo>
                  <a:pt x="808" y="70"/>
                </a:lnTo>
                <a:lnTo>
                  <a:pt x="833" y="62"/>
                </a:lnTo>
                <a:lnTo>
                  <a:pt x="857" y="54"/>
                </a:lnTo>
                <a:lnTo>
                  <a:pt x="882" y="47"/>
                </a:lnTo>
                <a:lnTo>
                  <a:pt x="906" y="41"/>
                </a:lnTo>
                <a:lnTo>
                  <a:pt x="931" y="35"/>
                </a:lnTo>
                <a:lnTo>
                  <a:pt x="955" y="29"/>
                </a:lnTo>
                <a:lnTo>
                  <a:pt x="980" y="24"/>
                </a:lnTo>
                <a:lnTo>
                  <a:pt x="1006" y="19"/>
                </a:lnTo>
                <a:lnTo>
                  <a:pt x="1032" y="15"/>
                </a:lnTo>
                <a:lnTo>
                  <a:pt x="1057" y="11"/>
                </a:lnTo>
                <a:lnTo>
                  <a:pt x="1083" y="8"/>
                </a:lnTo>
                <a:lnTo>
                  <a:pt x="1109" y="5"/>
                </a:lnTo>
                <a:lnTo>
                  <a:pt x="1135" y="3"/>
                </a:lnTo>
                <a:lnTo>
                  <a:pt x="1162" y="1"/>
                </a:lnTo>
                <a:lnTo>
                  <a:pt x="1188" y="0"/>
                </a:lnTo>
                <a:lnTo>
                  <a:pt x="1381" y="334"/>
                </a:lnTo>
                <a:lnTo>
                  <a:pt x="1190" y="637"/>
                </a:lnTo>
                <a:lnTo>
                  <a:pt x="1191" y="637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MH_Other_2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6148388" y="2001838"/>
            <a:ext cx="1428750" cy="1389062"/>
          </a:xfrm>
          <a:custGeom>
            <a:avLst/>
            <a:gdLst>
              <a:gd name="T0" fmla="*/ 25 w 1190"/>
              <a:gd name="T1" fmla="*/ 637 h 1155"/>
              <a:gd name="T2" fmla="*/ 49 w 1190"/>
              <a:gd name="T3" fmla="*/ 639 h 1155"/>
              <a:gd name="T4" fmla="*/ 98 w 1190"/>
              <a:gd name="T5" fmla="*/ 647 h 1155"/>
              <a:gd name="T6" fmla="*/ 121 w 1190"/>
              <a:gd name="T7" fmla="*/ 652 h 1155"/>
              <a:gd name="T8" fmla="*/ 167 w 1190"/>
              <a:gd name="T9" fmla="*/ 664 h 1155"/>
              <a:gd name="T10" fmla="*/ 201 w 1190"/>
              <a:gd name="T11" fmla="*/ 675 h 1155"/>
              <a:gd name="T12" fmla="*/ 235 w 1190"/>
              <a:gd name="T13" fmla="*/ 688 h 1155"/>
              <a:gd name="T14" fmla="*/ 256 w 1190"/>
              <a:gd name="T15" fmla="*/ 698 h 1155"/>
              <a:gd name="T16" fmla="*/ 277 w 1190"/>
              <a:gd name="T17" fmla="*/ 708 h 1155"/>
              <a:gd name="T18" fmla="*/ 297 w 1190"/>
              <a:gd name="T19" fmla="*/ 721 h 1155"/>
              <a:gd name="T20" fmla="*/ 317 w 1190"/>
              <a:gd name="T21" fmla="*/ 733 h 1155"/>
              <a:gd name="T22" fmla="*/ 356 w 1190"/>
              <a:gd name="T23" fmla="*/ 758 h 1155"/>
              <a:gd name="T24" fmla="*/ 393 w 1190"/>
              <a:gd name="T25" fmla="*/ 787 h 1155"/>
              <a:gd name="T26" fmla="*/ 427 w 1190"/>
              <a:gd name="T27" fmla="*/ 818 h 1155"/>
              <a:gd name="T28" fmla="*/ 443 w 1190"/>
              <a:gd name="T29" fmla="*/ 834 h 1155"/>
              <a:gd name="T30" fmla="*/ 467 w 1190"/>
              <a:gd name="T31" fmla="*/ 860 h 1155"/>
              <a:gd name="T32" fmla="*/ 489 w 1190"/>
              <a:gd name="T33" fmla="*/ 888 h 1155"/>
              <a:gd name="T34" fmla="*/ 515 w 1190"/>
              <a:gd name="T35" fmla="*/ 926 h 1155"/>
              <a:gd name="T36" fmla="*/ 541 w 1190"/>
              <a:gd name="T37" fmla="*/ 965 h 1155"/>
              <a:gd name="T38" fmla="*/ 562 w 1190"/>
              <a:gd name="T39" fmla="*/ 1007 h 1155"/>
              <a:gd name="T40" fmla="*/ 580 w 1190"/>
              <a:gd name="T41" fmla="*/ 1051 h 1155"/>
              <a:gd name="T42" fmla="*/ 1190 w 1190"/>
              <a:gd name="T43" fmla="*/ 865 h 1155"/>
              <a:gd name="T44" fmla="*/ 1173 w 1190"/>
              <a:gd name="T45" fmla="*/ 819 h 1155"/>
              <a:gd name="T46" fmla="*/ 1154 w 1190"/>
              <a:gd name="T47" fmla="*/ 774 h 1155"/>
              <a:gd name="T48" fmla="*/ 1134 w 1190"/>
              <a:gd name="T49" fmla="*/ 730 h 1155"/>
              <a:gd name="T50" fmla="*/ 1112 w 1190"/>
              <a:gd name="T51" fmla="*/ 685 h 1155"/>
              <a:gd name="T52" fmla="*/ 1089 w 1190"/>
              <a:gd name="T53" fmla="*/ 643 h 1155"/>
              <a:gd name="T54" fmla="*/ 1064 w 1190"/>
              <a:gd name="T55" fmla="*/ 602 h 1155"/>
              <a:gd name="T56" fmla="*/ 1038 w 1190"/>
              <a:gd name="T57" fmla="*/ 561 h 1155"/>
              <a:gd name="T58" fmla="*/ 1009 w 1190"/>
              <a:gd name="T59" fmla="*/ 521 h 1155"/>
              <a:gd name="T60" fmla="*/ 980 w 1190"/>
              <a:gd name="T61" fmla="*/ 483 h 1155"/>
              <a:gd name="T62" fmla="*/ 934 w 1190"/>
              <a:gd name="T63" fmla="*/ 428 h 1155"/>
              <a:gd name="T64" fmla="*/ 901 w 1190"/>
              <a:gd name="T65" fmla="*/ 392 h 1155"/>
              <a:gd name="T66" fmla="*/ 868 w 1190"/>
              <a:gd name="T67" fmla="*/ 358 h 1155"/>
              <a:gd name="T68" fmla="*/ 831 w 1190"/>
              <a:gd name="T69" fmla="*/ 326 h 1155"/>
              <a:gd name="T70" fmla="*/ 795 w 1190"/>
              <a:gd name="T71" fmla="*/ 294 h 1155"/>
              <a:gd name="T72" fmla="*/ 758 w 1190"/>
              <a:gd name="T73" fmla="*/ 264 h 1155"/>
              <a:gd name="T74" fmla="*/ 719 w 1190"/>
              <a:gd name="T75" fmla="*/ 235 h 1155"/>
              <a:gd name="T76" fmla="*/ 678 w 1190"/>
              <a:gd name="T77" fmla="*/ 208 h 1155"/>
              <a:gd name="T78" fmla="*/ 638 w 1190"/>
              <a:gd name="T79" fmla="*/ 182 h 1155"/>
              <a:gd name="T80" fmla="*/ 596 w 1190"/>
              <a:gd name="T81" fmla="*/ 158 h 1155"/>
              <a:gd name="T82" fmla="*/ 553 w 1190"/>
              <a:gd name="T83" fmla="*/ 136 h 1155"/>
              <a:gd name="T84" fmla="*/ 508 w 1190"/>
              <a:gd name="T85" fmla="*/ 115 h 1155"/>
              <a:gd name="T86" fmla="*/ 464 w 1190"/>
              <a:gd name="T87" fmla="*/ 96 h 1155"/>
              <a:gd name="T88" fmla="*/ 418 w 1190"/>
              <a:gd name="T89" fmla="*/ 77 h 1155"/>
              <a:gd name="T90" fmla="*/ 371 w 1190"/>
              <a:gd name="T91" fmla="*/ 61 h 1155"/>
              <a:gd name="T92" fmla="*/ 324 w 1190"/>
              <a:gd name="T93" fmla="*/ 47 h 1155"/>
              <a:gd name="T94" fmla="*/ 276 w 1190"/>
              <a:gd name="T95" fmla="*/ 34 h 1155"/>
              <a:gd name="T96" fmla="*/ 202 w 1190"/>
              <a:gd name="T97" fmla="*/ 19 h 1155"/>
              <a:gd name="T98" fmla="*/ 153 w 1190"/>
              <a:gd name="T99" fmla="*/ 12 h 1155"/>
              <a:gd name="T100" fmla="*/ 102 w 1190"/>
              <a:gd name="T101" fmla="*/ 6 h 1155"/>
              <a:gd name="T102" fmla="*/ 51 w 1190"/>
              <a:gd name="T103" fmla="*/ 2 h 1155"/>
              <a:gd name="T104" fmla="*/ 0 w 1190"/>
              <a:gd name="T105" fmla="*/ 0 h 1155"/>
              <a:gd name="T106" fmla="*/ 0 w 1190"/>
              <a:gd name="T107" fmla="*/ 63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90" h="1155">
                <a:moveTo>
                  <a:pt x="0" y="636"/>
                </a:moveTo>
                <a:lnTo>
                  <a:pt x="25" y="637"/>
                </a:lnTo>
                <a:lnTo>
                  <a:pt x="37" y="638"/>
                </a:lnTo>
                <a:lnTo>
                  <a:pt x="49" y="639"/>
                </a:lnTo>
                <a:lnTo>
                  <a:pt x="74" y="643"/>
                </a:lnTo>
                <a:lnTo>
                  <a:pt x="98" y="647"/>
                </a:lnTo>
                <a:lnTo>
                  <a:pt x="110" y="649"/>
                </a:lnTo>
                <a:lnTo>
                  <a:pt x="121" y="652"/>
                </a:lnTo>
                <a:lnTo>
                  <a:pt x="145" y="657"/>
                </a:lnTo>
                <a:lnTo>
                  <a:pt x="167" y="664"/>
                </a:lnTo>
                <a:lnTo>
                  <a:pt x="190" y="671"/>
                </a:lnTo>
                <a:lnTo>
                  <a:pt x="201" y="675"/>
                </a:lnTo>
                <a:lnTo>
                  <a:pt x="212" y="679"/>
                </a:lnTo>
                <a:lnTo>
                  <a:pt x="235" y="688"/>
                </a:lnTo>
                <a:lnTo>
                  <a:pt x="245" y="693"/>
                </a:lnTo>
                <a:lnTo>
                  <a:pt x="256" y="698"/>
                </a:lnTo>
                <a:lnTo>
                  <a:pt x="266" y="703"/>
                </a:lnTo>
                <a:lnTo>
                  <a:pt x="277" y="708"/>
                </a:lnTo>
                <a:lnTo>
                  <a:pt x="287" y="714"/>
                </a:lnTo>
                <a:lnTo>
                  <a:pt x="297" y="721"/>
                </a:lnTo>
                <a:lnTo>
                  <a:pt x="307" y="727"/>
                </a:lnTo>
                <a:lnTo>
                  <a:pt x="317" y="733"/>
                </a:lnTo>
                <a:lnTo>
                  <a:pt x="337" y="745"/>
                </a:lnTo>
                <a:lnTo>
                  <a:pt x="356" y="758"/>
                </a:lnTo>
                <a:lnTo>
                  <a:pt x="374" y="772"/>
                </a:lnTo>
                <a:lnTo>
                  <a:pt x="393" y="787"/>
                </a:lnTo>
                <a:lnTo>
                  <a:pt x="410" y="802"/>
                </a:lnTo>
                <a:lnTo>
                  <a:pt x="427" y="818"/>
                </a:lnTo>
                <a:lnTo>
                  <a:pt x="435" y="826"/>
                </a:lnTo>
                <a:lnTo>
                  <a:pt x="443" y="834"/>
                </a:lnTo>
                <a:lnTo>
                  <a:pt x="459" y="851"/>
                </a:lnTo>
                <a:lnTo>
                  <a:pt x="467" y="860"/>
                </a:lnTo>
                <a:lnTo>
                  <a:pt x="474" y="869"/>
                </a:lnTo>
                <a:lnTo>
                  <a:pt x="489" y="888"/>
                </a:lnTo>
                <a:lnTo>
                  <a:pt x="502" y="907"/>
                </a:lnTo>
                <a:lnTo>
                  <a:pt x="515" y="926"/>
                </a:lnTo>
                <a:lnTo>
                  <a:pt x="528" y="945"/>
                </a:lnTo>
                <a:lnTo>
                  <a:pt x="541" y="965"/>
                </a:lnTo>
                <a:lnTo>
                  <a:pt x="552" y="986"/>
                </a:lnTo>
                <a:lnTo>
                  <a:pt x="562" y="1007"/>
                </a:lnTo>
                <a:lnTo>
                  <a:pt x="571" y="1028"/>
                </a:lnTo>
                <a:lnTo>
                  <a:pt x="580" y="1051"/>
                </a:lnTo>
                <a:lnTo>
                  <a:pt x="926" y="1155"/>
                </a:lnTo>
                <a:lnTo>
                  <a:pt x="1190" y="865"/>
                </a:lnTo>
                <a:lnTo>
                  <a:pt x="1182" y="842"/>
                </a:lnTo>
                <a:lnTo>
                  <a:pt x="1173" y="819"/>
                </a:lnTo>
                <a:lnTo>
                  <a:pt x="1164" y="796"/>
                </a:lnTo>
                <a:lnTo>
                  <a:pt x="1154" y="774"/>
                </a:lnTo>
                <a:lnTo>
                  <a:pt x="1144" y="752"/>
                </a:lnTo>
                <a:lnTo>
                  <a:pt x="1134" y="730"/>
                </a:lnTo>
                <a:lnTo>
                  <a:pt x="1123" y="707"/>
                </a:lnTo>
                <a:lnTo>
                  <a:pt x="1112" y="685"/>
                </a:lnTo>
                <a:lnTo>
                  <a:pt x="1101" y="664"/>
                </a:lnTo>
                <a:lnTo>
                  <a:pt x="1089" y="643"/>
                </a:lnTo>
                <a:lnTo>
                  <a:pt x="1077" y="622"/>
                </a:lnTo>
                <a:lnTo>
                  <a:pt x="1064" y="602"/>
                </a:lnTo>
                <a:lnTo>
                  <a:pt x="1051" y="581"/>
                </a:lnTo>
                <a:lnTo>
                  <a:pt x="1038" y="561"/>
                </a:lnTo>
                <a:lnTo>
                  <a:pt x="1024" y="541"/>
                </a:lnTo>
                <a:lnTo>
                  <a:pt x="1009" y="521"/>
                </a:lnTo>
                <a:lnTo>
                  <a:pt x="995" y="502"/>
                </a:lnTo>
                <a:lnTo>
                  <a:pt x="980" y="483"/>
                </a:lnTo>
                <a:lnTo>
                  <a:pt x="950" y="446"/>
                </a:lnTo>
                <a:lnTo>
                  <a:pt x="934" y="428"/>
                </a:lnTo>
                <a:lnTo>
                  <a:pt x="918" y="410"/>
                </a:lnTo>
                <a:lnTo>
                  <a:pt x="901" y="392"/>
                </a:lnTo>
                <a:lnTo>
                  <a:pt x="885" y="375"/>
                </a:lnTo>
                <a:lnTo>
                  <a:pt x="868" y="358"/>
                </a:lnTo>
                <a:lnTo>
                  <a:pt x="849" y="342"/>
                </a:lnTo>
                <a:lnTo>
                  <a:pt x="831" y="326"/>
                </a:lnTo>
                <a:lnTo>
                  <a:pt x="813" y="310"/>
                </a:lnTo>
                <a:lnTo>
                  <a:pt x="795" y="294"/>
                </a:lnTo>
                <a:lnTo>
                  <a:pt x="777" y="279"/>
                </a:lnTo>
                <a:lnTo>
                  <a:pt x="758" y="264"/>
                </a:lnTo>
                <a:lnTo>
                  <a:pt x="738" y="250"/>
                </a:lnTo>
                <a:lnTo>
                  <a:pt x="719" y="235"/>
                </a:lnTo>
                <a:lnTo>
                  <a:pt x="699" y="221"/>
                </a:lnTo>
                <a:lnTo>
                  <a:pt x="678" y="208"/>
                </a:lnTo>
                <a:lnTo>
                  <a:pt x="658" y="195"/>
                </a:lnTo>
                <a:lnTo>
                  <a:pt x="638" y="182"/>
                </a:lnTo>
                <a:lnTo>
                  <a:pt x="617" y="170"/>
                </a:lnTo>
                <a:lnTo>
                  <a:pt x="596" y="158"/>
                </a:lnTo>
                <a:lnTo>
                  <a:pt x="575" y="147"/>
                </a:lnTo>
                <a:lnTo>
                  <a:pt x="553" y="136"/>
                </a:lnTo>
                <a:lnTo>
                  <a:pt x="530" y="125"/>
                </a:lnTo>
                <a:lnTo>
                  <a:pt x="508" y="115"/>
                </a:lnTo>
                <a:lnTo>
                  <a:pt x="486" y="105"/>
                </a:lnTo>
                <a:lnTo>
                  <a:pt x="464" y="96"/>
                </a:lnTo>
                <a:lnTo>
                  <a:pt x="441" y="87"/>
                </a:lnTo>
                <a:lnTo>
                  <a:pt x="418" y="77"/>
                </a:lnTo>
                <a:lnTo>
                  <a:pt x="395" y="69"/>
                </a:lnTo>
                <a:lnTo>
                  <a:pt x="371" y="61"/>
                </a:lnTo>
                <a:lnTo>
                  <a:pt x="348" y="54"/>
                </a:lnTo>
                <a:lnTo>
                  <a:pt x="324" y="47"/>
                </a:lnTo>
                <a:lnTo>
                  <a:pt x="300" y="40"/>
                </a:lnTo>
                <a:lnTo>
                  <a:pt x="276" y="34"/>
                </a:lnTo>
                <a:lnTo>
                  <a:pt x="252" y="29"/>
                </a:lnTo>
                <a:lnTo>
                  <a:pt x="202" y="19"/>
                </a:lnTo>
                <a:lnTo>
                  <a:pt x="177" y="15"/>
                </a:lnTo>
                <a:lnTo>
                  <a:pt x="153" y="12"/>
                </a:lnTo>
                <a:lnTo>
                  <a:pt x="128" y="8"/>
                </a:lnTo>
                <a:lnTo>
                  <a:pt x="102" y="6"/>
                </a:lnTo>
                <a:lnTo>
                  <a:pt x="77" y="4"/>
                </a:lnTo>
                <a:lnTo>
                  <a:pt x="51" y="2"/>
                </a:lnTo>
                <a:lnTo>
                  <a:pt x="25" y="1"/>
                </a:lnTo>
                <a:lnTo>
                  <a:pt x="0" y="0"/>
                </a:lnTo>
                <a:lnTo>
                  <a:pt x="196" y="347"/>
                </a:lnTo>
                <a:lnTo>
                  <a:pt x="0" y="6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3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6651625" y="3125788"/>
            <a:ext cx="1006475" cy="1603375"/>
          </a:xfrm>
          <a:custGeom>
            <a:avLst/>
            <a:gdLst>
              <a:gd name="T0" fmla="*/ 11 w 839"/>
              <a:gd name="T1" fmla="*/ 803 h 1334"/>
              <a:gd name="T2" fmla="*/ 44 w 839"/>
              <a:gd name="T3" fmla="*/ 768 h 1334"/>
              <a:gd name="T4" fmla="*/ 64 w 839"/>
              <a:gd name="T5" fmla="*/ 743 h 1334"/>
              <a:gd name="T6" fmla="*/ 93 w 839"/>
              <a:gd name="T7" fmla="*/ 704 h 1334"/>
              <a:gd name="T8" fmla="*/ 110 w 839"/>
              <a:gd name="T9" fmla="*/ 677 h 1334"/>
              <a:gd name="T10" fmla="*/ 127 w 839"/>
              <a:gd name="T11" fmla="*/ 649 h 1334"/>
              <a:gd name="T12" fmla="*/ 142 w 839"/>
              <a:gd name="T13" fmla="*/ 620 h 1334"/>
              <a:gd name="T14" fmla="*/ 161 w 839"/>
              <a:gd name="T15" fmla="*/ 574 h 1334"/>
              <a:gd name="T16" fmla="*/ 172 w 839"/>
              <a:gd name="T17" fmla="*/ 543 h 1334"/>
              <a:gd name="T18" fmla="*/ 181 w 839"/>
              <a:gd name="T19" fmla="*/ 512 h 1334"/>
              <a:gd name="T20" fmla="*/ 189 w 839"/>
              <a:gd name="T21" fmla="*/ 480 h 1334"/>
              <a:gd name="T22" fmla="*/ 195 w 839"/>
              <a:gd name="T23" fmla="*/ 447 h 1334"/>
              <a:gd name="T24" fmla="*/ 199 w 839"/>
              <a:gd name="T25" fmla="*/ 413 h 1334"/>
              <a:gd name="T26" fmla="*/ 202 w 839"/>
              <a:gd name="T27" fmla="*/ 379 h 1334"/>
              <a:gd name="T28" fmla="*/ 203 w 839"/>
              <a:gd name="T29" fmla="*/ 345 h 1334"/>
              <a:gd name="T30" fmla="*/ 202 w 839"/>
              <a:gd name="T31" fmla="*/ 306 h 1334"/>
              <a:gd name="T32" fmla="*/ 198 w 839"/>
              <a:gd name="T33" fmla="*/ 268 h 1334"/>
              <a:gd name="T34" fmla="*/ 193 w 839"/>
              <a:gd name="T35" fmla="*/ 230 h 1334"/>
              <a:gd name="T36" fmla="*/ 185 w 839"/>
              <a:gd name="T37" fmla="*/ 194 h 1334"/>
              <a:gd name="T38" fmla="*/ 793 w 839"/>
              <a:gd name="T39" fmla="*/ 0 h 1334"/>
              <a:gd name="T40" fmla="*/ 808 w 839"/>
              <a:gd name="T41" fmla="*/ 62 h 1334"/>
              <a:gd name="T42" fmla="*/ 817 w 839"/>
              <a:gd name="T43" fmla="*/ 104 h 1334"/>
              <a:gd name="T44" fmla="*/ 824 w 839"/>
              <a:gd name="T45" fmla="*/ 147 h 1334"/>
              <a:gd name="T46" fmla="*/ 833 w 839"/>
              <a:gd name="T47" fmla="*/ 212 h 1334"/>
              <a:gd name="T48" fmla="*/ 838 w 839"/>
              <a:gd name="T49" fmla="*/ 278 h 1334"/>
              <a:gd name="T50" fmla="*/ 839 w 839"/>
              <a:gd name="T51" fmla="*/ 345 h 1334"/>
              <a:gd name="T52" fmla="*/ 837 w 839"/>
              <a:gd name="T53" fmla="*/ 418 h 1334"/>
              <a:gd name="T54" fmla="*/ 835 w 839"/>
              <a:gd name="T55" fmla="*/ 456 h 1334"/>
              <a:gd name="T56" fmla="*/ 831 w 839"/>
              <a:gd name="T57" fmla="*/ 492 h 1334"/>
              <a:gd name="T58" fmla="*/ 823 w 839"/>
              <a:gd name="T59" fmla="*/ 546 h 1334"/>
              <a:gd name="T60" fmla="*/ 814 w 839"/>
              <a:gd name="T61" fmla="*/ 600 h 1334"/>
              <a:gd name="T62" fmla="*/ 798 w 839"/>
              <a:gd name="T63" fmla="*/ 669 h 1334"/>
              <a:gd name="T64" fmla="*/ 778 w 839"/>
              <a:gd name="T65" fmla="*/ 737 h 1334"/>
              <a:gd name="T66" fmla="*/ 753 w 839"/>
              <a:gd name="T67" fmla="*/ 805 h 1334"/>
              <a:gd name="T68" fmla="*/ 740 w 839"/>
              <a:gd name="T69" fmla="*/ 837 h 1334"/>
              <a:gd name="T70" fmla="*/ 711 w 839"/>
              <a:gd name="T71" fmla="*/ 901 h 1334"/>
              <a:gd name="T72" fmla="*/ 695 w 839"/>
              <a:gd name="T73" fmla="*/ 933 h 1334"/>
              <a:gd name="T74" fmla="*/ 679 w 839"/>
              <a:gd name="T75" fmla="*/ 963 h 1334"/>
              <a:gd name="T76" fmla="*/ 644 w 839"/>
              <a:gd name="T77" fmla="*/ 1023 h 1334"/>
              <a:gd name="T78" fmla="*/ 605 w 839"/>
              <a:gd name="T79" fmla="*/ 1082 h 1334"/>
              <a:gd name="T80" fmla="*/ 563 w 839"/>
              <a:gd name="T81" fmla="*/ 1137 h 1334"/>
              <a:gd name="T82" fmla="*/ 518 w 839"/>
              <a:gd name="T83" fmla="*/ 1190 h 1334"/>
              <a:gd name="T84" fmla="*/ 495 w 839"/>
              <a:gd name="T85" fmla="*/ 1215 h 1334"/>
              <a:gd name="T86" fmla="*/ 447 w 839"/>
              <a:gd name="T87" fmla="*/ 1265 h 1334"/>
              <a:gd name="T88" fmla="*/ 395 w 839"/>
              <a:gd name="T89" fmla="*/ 1312 h 1334"/>
              <a:gd name="T90" fmla="*/ 13 w 839"/>
              <a:gd name="T91" fmla="*/ 1187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9" h="1334">
                <a:moveTo>
                  <a:pt x="0" y="814"/>
                </a:moveTo>
                <a:lnTo>
                  <a:pt x="11" y="803"/>
                </a:lnTo>
                <a:lnTo>
                  <a:pt x="22" y="792"/>
                </a:lnTo>
                <a:lnTo>
                  <a:pt x="44" y="768"/>
                </a:lnTo>
                <a:lnTo>
                  <a:pt x="54" y="756"/>
                </a:lnTo>
                <a:lnTo>
                  <a:pt x="64" y="743"/>
                </a:lnTo>
                <a:lnTo>
                  <a:pt x="84" y="717"/>
                </a:lnTo>
                <a:lnTo>
                  <a:pt x="93" y="704"/>
                </a:lnTo>
                <a:lnTo>
                  <a:pt x="102" y="690"/>
                </a:lnTo>
                <a:lnTo>
                  <a:pt x="110" y="677"/>
                </a:lnTo>
                <a:lnTo>
                  <a:pt x="119" y="663"/>
                </a:lnTo>
                <a:lnTo>
                  <a:pt x="127" y="649"/>
                </a:lnTo>
                <a:lnTo>
                  <a:pt x="134" y="634"/>
                </a:lnTo>
                <a:lnTo>
                  <a:pt x="142" y="620"/>
                </a:lnTo>
                <a:lnTo>
                  <a:pt x="148" y="605"/>
                </a:lnTo>
                <a:lnTo>
                  <a:pt x="161" y="574"/>
                </a:lnTo>
                <a:lnTo>
                  <a:pt x="166" y="559"/>
                </a:lnTo>
                <a:lnTo>
                  <a:pt x="172" y="543"/>
                </a:lnTo>
                <a:lnTo>
                  <a:pt x="176" y="528"/>
                </a:lnTo>
                <a:lnTo>
                  <a:pt x="181" y="512"/>
                </a:lnTo>
                <a:lnTo>
                  <a:pt x="185" y="496"/>
                </a:lnTo>
                <a:lnTo>
                  <a:pt x="189" y="480"/>
                </a:lnTo>
                <a:lnTo>
                  <a:pt x="192" y="463"/>
                </a:lnTo>
                <a:lnTo>
                  <a:pt x="195" y="447"/>
                </a:lnTo>
                <a:lnTo>
                  <a:pt x="197" y="430"/>
                </a:lnTo>
                <a:lnTo>
                  <a:pt x="199" y="413"/>
                </a:lnTo>
                <a:lnTo>
                  <a:pt x="201" y="396"/>
                </a:lnTo>
                <a:lnTo>
                  <a:pt x="202" y="379"/>
                </a:lnTo>
                <a:lnTo>
                  <a:pt x="202" y="362"/>
                </a:lnTo>
                <a:lnTo>
                  <a:pt x="203" y="345"/>
                </a:lnTo>
                <a:lnTo>
                  <a:pt x="202" y="325"/>
                </a:lnTo>
                <a:lnTo>
                  <a:pt x="202" y="306"/>
                </a:lnTo>
                <a:lnTo>
                  <a:pt x="200" y="287"/>
                </a:lnTo>
                <a:lnTo>
                  <a:pt x="198" y="268"/>
                </a:lnTo>
                <a:lnTo>
                  <a:pt x="196" y="249"/>
                </a:lnTo>
                <a:lnTo>
                  <a:pt x="193" y="230"/>
                </a:lnTo>
                <a:lnTo>
                  <a:pt x="189" y="212"/>
                </a:lnTo>
                <a:lnTo>
                  <a:pt x="185" y="194"/>
                </a:lnTo>
                <a:lnTo>
                  <a:pt x="513" y="300"/>
                </a:lnTo>
                <a:lnTo>
                  <a:pt x="793" y="0"/>
                </a:lnTo>
                <a:lnTo>
                  <a:pt x="803" y="41"/>
                </a:lnTo>
                <a:lnTo>
                  <a:pt x="808" y="62"/>
                </a:lnTo>
                <a:lnTo>
                  <a:pt x="813" y="83"/>
                </a:lnTo>
                <a:lnTo>
                  <a:pt x="817" y="104"/>
                </a:lnTo>
                <a:lnTo>
                  <a:pt x="821" y="126"/>
                </a:lnTo>
                <a:lnTo>
                  <a:pt x="824" y="147"/>
                </a:lnTo>
                <a:lnTo>
                  <a:pt x="827" y="169"/>
                </a:lnTo>
                <a:lnTo>
                  <a:pt x="833" y="212"/>
                </a:lnTo>
                <a:lnTo>
                  <a:pt x="836" y="255"/>
                </a:lnTo>
                <a:lnTo>
                  <a:pt x="838" y="278"/>
                </a:lnTo>
                <a:lnTo>
                  <a:pt x="839" y="300"/>
                </a:lnTo>
                <a:lnTo>
                  <a:pt x="839" y="345"/>
                </a:lnTo>
                <a:lnTo>
                  <a:pt x="839" y="382"/>
                </a:lnTo>
                <a:lnTo>
                  <a:pt x="837" y="418"/>
                </a:lnTo>
                <a:lnTo>
                  <a:pt x="836" y="438"/>
                </a:lnTo>
                <a:lnTo>
                  <a:pt x="835" y="456"/>
                </a:lnTo>
                <a:lnTo>
                  <a:pt x="833" y="474"/>
                </a:lnTo>
                <a:lnTo>
                  <a:pt x="831" y="492"/>
                </a:lnTo>
                <a:lnTo>
                  <a:pt x="826" y="528"/>
                </a:lnTo>
                <a:lnTo>
                  <a:pt x="823" y="546"/>
                </a:lnTo>
                <a:lnTo>
                  <a:pt x="821" y="564"/>
                </a:lnTo>
                <a:lnTo>
                  <a:pt x="814" y="600"/>
                </a:lnTo>
                <a:lnTo>
                  <a:pt x="806" y="635"/>
                </a:lnTo>
                <a:lnTo>
                  <a:pt x="798" y="669"/>
                </a:lnTo>
                <a:lnTo>
                  <a:pt x="788" y="704"/>
                </a:lnTo>
                <a:lnTo>
                  <a:pt x="778" y="737"/>
                </a:lnTo>
                <a:lnTo>
                  <a:pt x="766" y="772"/>
                </a:lnTo>
                <a:lnTo>
                  <a:pt x="753" y="805"/>
                </a:lnTo>
                <a:lnTo>
                  <a:pt x="747" y="821"/>
                </a:lnTo>
                <a:lnTo>
                  <a:pt x="740" y="837"/>
                </a:lnTo>
                <a:lnTo>
                  <a:pt x="726" y="869"/>
                </a:lnTo>
                <a:lnTo>
                  <a:pt x="711" y="901"/>
                </a:lnTo>
                <a:lnTo>
                  <a:pt x="703" y="917"/>
                </a:lnTo>
                <a:lnTo>
                  <a:pt x="695" y="933"/>
                </a:lnTo>
                <a:lnTo>
                  <a:pt x="687" y="948"/>
                </a:lnTo>
                <a:lnTo>
                  <a:pt x="679" y="963"/>
                </a:lnTo>
                <a:lnTo>
                  <a:pt x="662" y="993"/>
                </a:lnTo>
                <a:lnTo>
                  <a:pt x="644" y="1023"/>
                </a:lnTo>
                <a:lnTo>
                  <a:pt x="625" y="1052"/>
                </a:lnTo>
                <a:lnTo>
                  <a:pt x="605" y="1082"/>
                </a:lnTo>
                <a:lnTo>
                  <a:pt x="584" y="1109"/>
                </a:lnTo>
                <a:lnTo>
                  <a:pt x="563" y="1137"/>
                </a:lnTo>
                <a:lnTo>
                  <a:pt x="541" y="1164"/>
                </a:lnTo>
                <a:lnTo>
                  <a:pt x="518" y="1190"/>
                </a:lnTo>
                <a:lnTo>
                  <a:pt x="507" y="1203"/>
                </a:lnTo>
                <a:lnTo>
                  <a:pt x="495" y="1215"/>
                </a:lnTo>
                <a:lnTo>
                  <a:pt x="471" y="1241"/>
                </a:lnTo>
                <a:lnTo>
                  <a:pt x="447" y="1265"/>
                </a:lnTo>
                <a:lnTo>
                  <a:pt x="421" y="1289"/>
                </a:lnTo>
                <a:lnTo>
                  <a:pt x="395" y="1312"/>
                </a:lnTo>
                <a:lnTo>
                  <a:pt x="368" y="1334"/>
                </a:lnTo>
                <a:lnTo>
                  <a:pt x="13" y="1187"/>
                </a:lnTo>
                <a:lnTo>
                  <a:pt x="0" y="81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3605" rIns="0" bIns="33605" anchor="ctr"/>
          <a:lstStyle/>
          <a:p>
            <a:pPr marL="137160" indent="-137160" defTabSz="914400" eaLnBrk="1" fontAlgn="auto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05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MH_Other_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5327650" y="4171950"/>
            <a:ext cx="1693863" cy="904875"/>
          </a:xfrm>
          <a:custGeom>
            <a:avLst/>
            <a:gdLst>
              <a:gd name="T0" fmla="*/ 33 w 1411"/>
              <a:gd name="T1" fmla="*/ 196 h 754"/>
              <a:gd name="T2" fmla="*/ 406 w 1411"/>
              <a:gd name="T3" fmla="*/ 64 h 754"/>
              <a:gd name="T4" fmla="*/ 438 w 1411"/>
              <a:gd name="T5" fmla="*/ 77 h 754"/>
              <a:gd name="T6" fmla="*/ 470 w 1411"/>
              <a:gd name="T7" fmla="*/ 88 h 754"/>
              <a:gd name="T8" fmla="*/ 503 w 1411"/>
              <a:gd name="T9" fmla="*/ 97 h 754"/>
              <a:gd name="T10" fmla="*/ 537 w 1411"/>
              <a:gd name="T11" fmla="*/ 105 h 754"/>
              <a:gd name="T12" fmla="*/ 571 w 1411"/>
              <a:gd name="T13" fmla="*/ 111 h 754"/>
              <a:gd name="T14" fmla="*/ 607 w 1411"/>
              <a:gd name="T15" fmla="*/ 115 h 754"/>
              <a:gd name="T16" fmla="*/ 643 w 1411"/>
              <a:gd name="T17" fmla="*/ 117 h 754"/>
              <a:gd name="T18" fmla="*/ 686 w 1411"/>
              <a:gd name="T19" fmla="*/ 117 h 754"/>
              <a:gd name="T20" fmla="*/ 737 w 1411"/>
              <a:gd name="T21" fmla="*/ 113 h 754"/>
              <a:gd name="T22" fmla="*/ 787 w 1411"/>
              <a:gd name="T23" fmla="*/ 105 h 754"/>
              <a:gd name="T24" fmla="*/ 835 w 1411"/>
              <a:gd name="T25" fmla="*/ 94 h 754"/>
              <a:gd name="T26" fmla="*/ 882 w 1411"/>
              <a:gd name="T27" fmla="*/ 79 h 754"/>
              <a:gd name="T28" fmla="*/ 928 w 1411"/>
              <a:gd name="T29" fmla="*/ 60 h 754"/>
              <a:gd name="T30" fmla="*/ 960 w 1411"/>
              <a:gd name="T31" fmla="*/ 44 h 754"/>
              <a:gd name="T32" fmla="*/ 981 w 1411"/>
              <a:gd name="T33" fmla="*/ 32 h 754"/>
              <a:gd name="T34" fmla="*/ 1002 w 1411"/>
              <a:gd name="T35" fmla="*/ 19 h 754"/>
              <a:gd name="T36" fmla="*/ 1022 w 1411"/>
              <a:gd name="T37" fmla="*/ 6 h 754"/>
              <a:gd name="T38" fmla="*/ 1036 w 1411"/>
              <a:gd name="T39" fmla="*/ 351 h 754"/>
              <a:gd name="T40" fmla="*/ 1391 w 1411"/>
              <a:gd name="T41" fmla="*/ 526 h 754"/>
              <a:gd name="T42" fmla="*/ 1350 w 1411"/>
              <a:gd name="T43" fmla="*/ 553 h 754"/>
              <a:gd name="T44" fmla="*/ 1308 w 1411"/>
              <a:gd name="T45" fmla="*/ 579 h 754"/>
              <a:gd name="T46" fmla="*/ 1266 w 1411"/>
              <a:gd name="T47" fmla="*/ 602 h 754"/>
              <a:gd name="T48" fmla="*/ 1222 w 1411"/>
              <a:gd name="T49" fmla="*/ 625 h 754"/>
              <a:gd name="T50" fmla="*/ 1177 w 1411"/>
              <a:gd name="T51" fmla="*/ 645 h 754"/>
              <a:gd name="T52" fmla="*/ 1132 w 1411"/>
              <a:gd name="T53" fmla="*/ 664 h 754"/>
              <a:gd name="T54" fmla="*/ 1086 w 1411"/>
              <a:gd name="T55" fmla="*/ 683 h 754"/>
              <a:gd name="T56" fmla="*/ 1038 w 1411"/>
              <a:gd name="T57" fmla="*/ 698 h 754"/>
              <a:gd name="T58" fmla="*/ 990 w 1411"/>
              <a:gd name="T59" fmla="*/ 712 h 754"/>
              <a:gd name="T60" fmla="*/ 941 w 1411"/>
              <a:gd name="T61" fmla="*/ 724 h 754"/>
              <a:gd name="T62" fmla="*/ 866 w 1411"/>
              <a:gd name="T63" fmla="*/ 738 h 754"/>
              <a:gd name="T64" fmla="*/ 816 w 1411"/>
              <a:gd name="T65" fmla="*/ 745 h 754"/>
              <a:gd name="T66" fmla="*/ 765 w 1411"/>
              <a:gd name="T67" fmla="*/ 750 h 754"/>
              <a:gd name="T68" fmla="*/ 713 w 1411"/>
              <a:gd name="T69" fmla="*/ 753 h 754"/>
              <a:gd name="T70" fmla="*/ 661 w 1411"/>
              <a:gd name="T71" fmla="*/ 754 h 754"/>
              <a:gd name="T72" fmla="*/ 593 w 1411"/>
              <a:gd name="T73" fmla="*/ 752 h 754"/>
              <a:gd name="T74" fmla="*/ 548 w 1411"/>
              <a:gd name="T75" fmla="*/ 749 h 754"/>
              <a:gd name="T76" fmla="*/ 504 w 1411"/>
              <a:gd name="T77" fmla="*/ 744 h 754"/>
              <a:gd name="T78" fmla="*/ 461 w 1411"/>
              <a:gd name="T79" fmla="*/ 738 h 754"/>
              <a:gd name="T80" fmla="*/ 417 w 1411"/>
              <a:gd name="T81" fmla="*/ 731 h 754"/>
              <a:gd name="T82" fmla="*/ 374 w 1411"/>
              <a:gd name="T83" fmla="*/ 722 h 754"/>
              <a:gd name="T84" fmla="*/ 333 w 1411"/>
              <a:gd name="T85" fmla="*/ 711 h 754"/>
              <a:gd name="T86" fmla="*/ 271 w 1411"/>
              <a:gd name="T87" fmla="*/ 693 h 754"/>
              <a:gd name="T88" fmla="*/ 229 w 1411"/>
              <a:gd name="T89" fmla="*/ 679 h 754"/>
              <a:gd name="T90" fmla="*/ 190 w 1411"/>
              <a:gd name="T91" fmla="*/ 663 h 754"/>
              <a:gd name="T92" fmla="*/ 150 w 1411"/>
              <a:gd name="T93" fmla="*/ 646 h 754"/>
              <a:gd name="T94" fmla="*/ 112 w 1411"/>
              <a:gd name="T95" fmla="*/ 628 h 754"/>
              <a:gd name="T96" fmla="*/ 73 w 1411"/>
              <a:gd name="T97" fmla="*/ 610 h 754"/>
              <a:gd name="T98" fmla="*/ 0 w 1411"/>
              <a:gd name="T99" fmla="*/ 568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754">
                <a:moveTo>
                  <a:pt x="0" y="568"/>
                </a:moveTo>
                <a:lnTo>
                  <a:pt x="33" y="196"/>
                </a:lnTo>
                <a:lnTo>
                  <a:pt x="390" y="57"/>
                </a:lnTo>
                <a:lnTo>
                  <a:pt x="406" y="64"/>
                </a:lnTo>
                <a:lnTo>
                  <a:pt x="422" y="71"/>
                </a:lnTo>
                <a:lnTo>
                  <a:pt x="438" y="77"/>
                </a:lnTo>
                <a:lnTo>
                  <a:pt x="454" y="83"/>
                </a:lnTo>
                <a:lnTo>
                  <a:pt x="470" y="88"/>
                </a:lnTo>
                <a:lnTo>
                  <a:pt x="487" y="93"/>
                </a:lnTo>
                <a:lnTo>
                  <a:pt x="503" y="97"/>
                </a:lnTo>
                <a:lnTo>
                  <a:pt x="520" y="102"/>
                </a:lnTo>
                <a:lnTo>
                  <a:pt x="537" y="105"/>
                </a:lnTo>
                <a:lnTo>
                  <a:pt x="554" y="108"/>
                </a:lnTo>
                <a:lnTo>
                  <a:pt x="571" y="111"/>
                </a:lnTo>
                <a:lnTo>
                  <a:pt x="590" y="113"/>
                </a:lnTo>
                <a:lnTo>
                  <a:pt x="607" y="115"/>
                </a:lnTo>
                <a:lnTo>
                  <a:pt x="625" y="117"/>
                </a:lnTo>
                <a:lnTo>
                  <a:pt x="643" y="117"/>
                </a:lnTo>
                <a:lnTo>
                  <a:pt x="661" y="118"/>
                </a:lnTo>
                <a:lnTo>
                  <a:pt x="686" y="117"/>
                </a:lnTo>
                <a:lnTo>
                  <a:pt x="712" y="116"/>
                </a:lnTo>
                <a:lnTo>
                  <a:pt x="737" y="113"/>
                </a:lnTo>
                <a:lnTo>
                  <a:pt x="763" y="110"/>
                </a:lnTo>
                <a:lnTo>
                  <a:pt x="787" y="105"/>
                </a:lnTo>
                <a:lnTo>
                  <a:pt x="811" y="100"/>
                </a:lnTo>
                <a:lnTo>
                  <a:pt x="835" y="94"/>
                </a:lnTo>
                <a:lnTo>
                  <a:pt x="859" y="87"/>
                </a:lnTo>
                <a:lnTo>
                  <a:pt x="882" y="79"/>
                </a:lnTo>
                <a:lnTo>
                  <a:pt x="905" y="70"/>
                </a:lnTo>
                <a:lnTo>
                  <a:pt x="928" y="60"/>
                </a:lnTo>
                <a:lnTo>
                  <a:pt x="949" y="50"/>
                </a:lnTo>
                <a:lnTo>
                  <a:pt x="960" y="44"/>
                </a:lnTo>
                <a:lnTo>
                  <a:pt x="971" y="39"/>
                </a:lnTo>
                <a:lnTo>
                  <a:pt x="981" y="32"/>
                </a:lnTo>
                <a:lnTo>
                  <a:pt x="991" y="26"/>
                </a:lnTo>
                <a:lnTo>
                  <a:pt x="1002" y="19"/>
                </a:lnTo>
                <a:lnTo>
                  <a:pt x="1012" y="13"/>
                </a:lnTo>
                <a:lnTo>
                  <a:pt x="1022" y="6"/>
                </a:lnTo>
                <a:lnTo>
                  <a:pt x="1032" y="0"/>
                </a:lnTo>
                <a:lnTo>
                  <a:pt x="1036" y="351"/>
                </a:lnTo>
                <a:lnTo>
                  <a:pt x="1411" y="511"/>
                </a:lnTo>
                <a:lnTo>
                  <a:pt x="1391" y="526"/>
                </a:lnTo>
                <a:lnTo>
                  <a:pt x="1370" y="540"/>
                </a:lnTo>
                <a:lnTo>
                  <a:pt x="1350" y="553"/>
                </a:lnTo>
                <a:lnTo>
                  <a:pt x="1329" y="566"/>
                </a:lnTo>
                <a:lnTo>
                  <a:pt x="1308" y="579"/>
                </a:lnTo>
                <a:lnTo>
                  <a:pt x="1287" y="591"/>
                </a:lnTo>
                <a:lnTo>
                  <a:pt x="1266" y="602"/>
                </a:lnTo>
                <a:lnTo>
                  <a:pt x="1244" y="614"/>
                </a:lnTo>
                <a:lnTo>
                  <a:pt x="1222" y="625"/>
                </a:lnTo>
                <a:lnTo>
                  <a:pt x="1199" y="635"/>
                </a:lnTo>
                <a:lnTo>
                  <a:pt x="1177" y="645"/>
                </a:lnTo>
                <a:lnTo>
                  <a:pt x="1154" y="655"/>
                </a:lnTo>
                <a:lnTo>
                  <a:pt x="1132" y="664"/>
                </a:lnTo>
                <a:lnTo>
                  <a:pt x="1109" y="673"/>
                </a:lnTo>
                <a:lnTo>
                  <a:pt x="1086" y="683"/>
                </a:lnTo>
                <a:lnTo>
                  <a:pt x="1062" y="691"/>
                </a:lnTo>
                <a:lnTo>
                  <a:pt x="1038" y="698"/>
                </a:lnTo>
                <a:lnTo>
                  <a:pt x="1014" y="705"/>
                </a:lnTo>
                <a:lnTo>
                  <a:pt x="990" y="712"/>
                </a:lnTo>
                <a:lnTo>
                  <a:pt x="966" y="718"/>
                </a:lnTo>
                <a:lnTo>
                  <a:pt x="941" y="724"/>
                </a:lnTo>
                <a:lnTo>
                  <a:pt x="917" y="729"/>
                </a:lnTo>
                <a:lnTo>
                  <a:pt x="866" y="738"/>
                </a:lnTo>
                <a:lnTo>
                  <a:pt x="841" y="742"/>
                </a:lnTo>
                <a:lnTo>
                  <a:pt x="816" y="745"/>
                </a:lnTo>
                <a:lnTo>
                  <a:pt x="791" y="748"/>
                </a:lnTo>
                <a:lnTo>
                  <a:pt x="765" y="750"/>
                </a:lnTo>
                <a:lnTo>
                  <a:pt x="738" y="752"/>
                </a:lnTo>
                <a:lnTo>
                  <a:pt x="713" y="753"/>
                </a:lnTo>
                <a:lnTo>
                  <a:pt x="687" y="754"/>
                </a:lnTo>
                <a:lnTo>
                  <a:pt x="661" y="754"/>
                </a:lnTo>
                <a:lnTo>
                  <a:pt x="616" y="753"/>
                </a:lnTo>
                <a:lnTo>
                  <a:pt x="593" y="752"/>
                </a:lnTo>
                <a:lnTo>
                  <a:pt x="570" y="751"/>
                </a:lnTo>
                <a:lnTo>
                  <a:pt x="548" y="749"/>
                </a:lnTo>
                <a:lnTo>
                  <a:pt x="526" y="747"/>
                </a:lnTo>
                <a:lnTo>
                  <a:pt x="504" y="744"/>
                </a:lnTo>
                <a:lnTo>
                  <a:pt x="482" y="742"/>
                </a:lnTo>
                <a:lnTo>
                  <a:pt x="461" y="738"/>
                </a:lnTo>
                <a:lnTo>
                  <a:pt x="439" y="735"/>
                </a:lnTo>
                <a:lnTo>
                  <a:pt x="417" y="731"/>
                </a:lnTo>
                <a:lnTo>
                  <a:pt x="396" y="726"/>
                </a:lnTo>
                <a:lnTo>
                  <a:pt x="374" y="722"/>
                </a:lnTo>
                <a:lnTo>
                  <a:pt x="353" y="716"/>
                </a:lnTo>
                <a:lnTo>
                  <a:pt x="333" y="711"/>
                </a:lnTo>
                <a:lnTo>
                  <a:pt x="312" y="705"/>
                </a:lnTo>
                <a:lnTo>
                  <a:pt x="271" y="693"/>
                </a:lnTo>
                <a:lnTo>
                  <a:pt x="250" y="686"/>
                </a:lnTo>
                <a:lnTo>
                  <a:pt x="229" y="679"/>
                </a:lnTo>
                <a:lnTo>
                  <a:pt x="209" y="670"/>
                </a:lnTo>
                <a:lnTo>
                  <a:pt x="190" y="663"/>
                </a:lnTo>
                <a:lnTo>
                  <a:pt x="170" y="655"/>
                </a:lnTo>
                <a:lnTo>
                  <a:pt x="150" y="646"/>
                </a:lnTo>
                <a:lnTo>
                  <a:pt x="131" y="637"/>
                </a:lnTo>
                <a:lnTo>
                  <a:pt x="112" y="628"/>
                </a:lnTo>
                <a:lnTo>
                  <a:pt x="92" y="619"/>
                </a:lnTo>
                <a:lnTo>
                  <a:pt x="73" y="610"/>
                </a:lnTo>
                <a:lnTo>
                  <a:pt x="36" y="590"/>
                </a:lnTo>
                <a:lnTo>
                  <a:pt x="0" y="568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MH_Other_5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4583113" y="3089275"/>
            <a:ext cx="1120775" cy="1722438"/>
          </a:xfrm>
          <a:custGeom>
            <a:avLst/>
            <a:gdLst>
              <a:gd name="T0" fmla="*/ 917 w 934"/>
              <a:gd name="T1" fmla="*/ 907 h 1434"/>
              <a:gd name="T2" fmla="*/ 885 w 934"/>
              <a:gd name="T3" fmla="*/ 883 h 1434"/>
              <a:gd name="T4" fmla="*/ 854 w 934"/>
              <a:gd name="T5" fmla="*/ 858 h 1434"/>
              <a:gd name="T6" fmla="*/ 825 w 934"/>
              <a:gd name="T7" fmla="*/ 831 h 1434"/>
              <a:gd name="T8" fmla="*/ 798 w 934"/>
              <a:gd name="T9" fmla="*/ 803 h 1434"/>
              <a:gd name="T10" fmla="*/ 773 w 934"/>
              <a:gd name="T11" fmla="*/ 771 h 1434"/>
              <a:gd name="T12" fmla="*/ 750 w 934"/>
              <a:gd name="T13" fmla="*/ 740 h 1434"/>
              <a:gd name="T14" fmla="*/ 729 w 934"/>
              <a:gd name="T15" fmla="*/ 706 h 1434"/>
              <a:gd name="T16" fmla="*/ 708 w 934"/>
              <a:gd name="T17" fmla="*/ 672 h 1434"/>
              <a:gd name="T18" fmla="*/ 691 w 934"/>
              <a:gd name="T19" fmla="*/ 636 h 1434"/>
              <a:gd name="T20" fmla="*/ 676 w 934"/>
              <a:gd name="T21" fmla="*/ 598 h 1434"/>
              <a:gd name="T22" fmla="*/ 663 w 934"/>
              <a:gd name="T23" fmla="*/ 560 h 1434"/>
              <a:gd name="T24" fmla="*/ 653 w 934"/>
              <a:gd name="T25" fmla="*/ 521 h 1434"/>
              <a:gd name="T26" fmla="*/ 645 w 934"/>
              <a:gd name="T27" fmla="*/ 480 h 1434"/>
              <a:gd name="T28" fmla="*/ 640 w 934"/>
              <a:gd name="T29" fmla="*/ 438 h 1434"/>
              <a:gd name="T30" fmla="*/ 637 w 934"/>
              <a:gd name="T31" fmla="*/ 397 h 1434"/>
              <a:gd name="T32" fmla="*/ 637 w 934"/>
              <a:gd name="T33" fmla="*/ 355 h 1434"/>
              <a:gd name="T34" fmla="*/ 639 w 934"/>
              <a:gd name="T35" fmla="*/ 315 h 1434"/>
              <a:gd name="T36" fmla="*/ 401 w 934"/>
              <a:gd name="T37" fmla="*/ 0 h 1434"/>
              <a:gd name="T38" fmla="*/ 26 w 934"/>
              <a:gd name="T39" fmla="*/ 115 h 1434"/>
              <a:gd name="T40" fmla="*/ 14 w 934"/>
              <a:gd name="T41" fmla="*/ 188 h 1434"/>
              <a:gd name="T42" fmla="*/ 9 w 934"/>
              <a:gd name="T43" fmla="*/ 225 h 1434"/>
              <a:gd name="T44" fmla="*/ 5 w 934"/>
              <a:gd name="T45" fmla="*/ 262 h 1434"/>
              <a:gd name="T46" fmla="*/ 1 w 934"/>
              <a:gd name="T47" fmla="*/ 338 h 1434"/>
              <a:gd name="T48" fmla="*/ 0 w 934"/>
              <a:gd name="T49" fmla="*/ 396 h 1434"/>
              <a:gd name="T50" fmla="*/ 2 w 934"/>
              <a:gd name="T51" fmla="*/ 437 h 1434"/>
              <a:gd name="T52" fmla="*/ 4 w 934"/>
              <a:gd name="T53" fmla="*/ 478 h 1434"/>
              <a:gd name="T54" fmla="*/ 10 w 934"/>
              <a:gd name="T55" fmla="*/ 538 h 1434"/>
              <a:gd name="T56" fmla="*/ 16 w 934"/>
              <a:gd name="T57" fmla="*/ 577 h 1434"/>
              <a:gd name="T58" fmla="*/ 31 w 934"/>
              <a:gd name="T59" fmla="*/ 656 h 1434"/>
              <a:gd name="T60" fmla="*/ 40 w 934"/>
              <a:gd name="T61" fmla="*/ 694 h 1434"/>
              <a:gd name="T62" fmla="*/ 62 w 934"/>
              <a:gd name="T63" fmla="*/ 769 h 1434"/>
              <a:gd name="T64" fmla="*/ 82 w 934"/>
              <a:gd name="T65" fmla="*/ 825 h 1434"/>
              <a:gd name="T66" fmla="*/ 96 w 934"/>
              <a:gd name="T67" fmla="*/ 861 h 1434"/>
              <a:gd name="T68" fmla="*/ 119 w 934"/>
              <a:gd name="T69" fmla="*/ 914 h 1434"/>
              <a:gd name="T70" fmla="*/ 154 w 934"/>
              <a:gd name="T71" fmla="*/ 983 h 1434"/>
              <a:gd name="T72" fmla="*/ 173 w 934"/>
              <a:gd name="T73" fmla="*/ 1016 h 1434"/>
              <a:gd name="T74" fmla="*/ 203 w 934"/>
              <a:gd name="T75" fmla="*/ 1065 h 1434"/>
              <a:gd name="T76" fmla="*/ 235 w 934"/>
              <a:gd name="T77" fmla="*/ 1114 h 1434"/>
              <a:gd name="T78" fmla="*/ 281 w 934"/>
              <a:gd name="T79" fmla="*/ 1175 h 1434"/>
              <a:gd name="T80" fmla="*/ 306 w 934"/>
              <a:gd name="T81" fmla="*/ 1204 h 1434"/>
              <a:gd name="T82" fmla="*/ 331 w 934"/>
              <a:gd name="T83" fmla="*/ 1232 h 1434"/>
              <a:gd name="T84" fmla="*/ 357 w 934"/>
              <a:gd name="T85" fmla="*/ 1261 h 1434"/>
              <a:gd name="T86" fmla="*/ 383 w 934"/>
              <a:gd name="T87" fmla="*/ 1288 h 1434"/>
              <a:gd name="T88" fmla="*/ 412 w 934"/>
              <a:gd name="T89" fmla="*/ 1315 h 1434"/>
              <a:gd name="T90" fmla="*/ 469 w 934"/>
              <a:gd name="T91" fmla="*/ 1364 h 1434"/>
              <a:gd name="T92" fmla="*/ 529 w 934"/>
              <a:gd name="T93" fmla="*/ 1411 h 1434"/>
              <a:gd name="T94" fmla="*/ 601 w 934"/>
              <a:gd name="T95" fmla="*/ 1030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4" h="1434">
                <a:moveTo>
                  <a:pt x="934" y="918"/>
                </a:moveTo>
                <a:lnTo>
                  <a:pt x="917" y="907"/>
                </a:lnTo>
                <a:lnTo>
                  <a:pt x="901" y="895"/>
                </a:lnTo>
                <a:lnTo>
                  <a:pt x="885" y="883"/>
                </a:lnTo>
                <a:lnTo>
                  <a:pt x="869" y="871"/>
                </a:lnTo>
                <a:lnTo>
                  <a:pt x="854" y="858"/>
                </a:lnTo>
                <a:lnTo>
                  <a:pt x="839" y="845"/>
                </a:lnTo>
                <a:lnTo>
                  <a:pt x="825" y="831"/>
                </a:lnTo>
                <a:lnTo>
                  <a:pt x="812" y="817"/>
                </a:lnTo>
                <a:lnTo>
                  <a:pt x="798" y="803"/>
                </a:lnTo>
                <a:lnTo>
                  <a:pt x="786" y="788"/>
                </a:lnTo>
                <a:lnTo>
                  <a:pt x="773" y="771"/>
                </a:lnTo>
                <a:lnTo>
                  <a:pt x="761" y="756"/>
                </a:lnTo>
                <a:lnTo>
                  <a:pt x="750" y="740"/>
                </a:lnTo>
                <a:lnTo>
                  <a:pt x="739" y="723"/>
                </a:lnTo>
                <a:lnTo>
                  <a:pt x="729" y="706"/>
                </a:lnTo>
                <a:lnTo>
                  <a:pt x="718" y="689"/>
                </a:lnTo>
                <a:lnTo>
                  <a:pt x="708" y="672"/>
                </a:lnTo>
                <a:lnTo>
                  <a:pt x="699" y="654"/>
                </a:lnTo>
                <a:lnTo>
                  <a:pt x="691" y="636"/>
                </a:lnTo>
                <a:lnTo>
                  <a:pt x="683" y="618"/>
                </a:lnTo>
                <a:lnTo>
                  <a:pt x="676" y="598"/>
                </a:lnTo>
                <a:lnTo>
                  <a:pt x="669" y="579"/>
                </a:lnTo>
                <a:lnTo>
                  <a:pt x="663" y="560"/>
                </a:lnTo>
                <a:lnTo>
                  <a:pt x="658" y="540"/>
                </a:lnTo>
                <a:lnTo>
                  <a:pt x="653" y="521"/>
                </a:lnTo>
                <a:lnTo>
                  <a:pt x="649" y="501"/>
                </a:lnTo>
                <a:lnTo>
                  <a:pt x="645" y="480"/>
                </a:lnTo>
                <a:lnTo>
                  <a:pt x="642" y="460"/>
                </a:lnTo>
                <a:lnTo>
                  <a:pt x="640" y="438"/>
                </a:lnTo>
                <a:lnTo>
                  <a:pt x="638" y="418"/>
                </a:lnTo>
                <a:lnTo>
                  <a:pt x="637" y="397"/>
                </a:lnTo>
                <a:lnTo>
                  <a:pt x="637" y="376"/>
                </a:lnTo>
                <a:lnTo>
                  <a:pt x="637" y="355"/>
                </a:lnTo>
                <a:lnTo>
                  <a:pt x="638" y="335"/>
                </a:lnTo>
                <a:lnTo>
                  <a:pt x="639" y="315"/>
                </a:lnTo>
                <a:lnTo>
                  <a:pt x="642" y="295"/>
                </a:lnTo>
                <a:lnTo>
                  <a:pt x="401" y="0"/>
                </a:lnTo>
                <a:lnTo>
                  <a:pt x="34" y="80"/>
                </a:lnTo>
                <a:lnTo>
                  <a:pt x="26" y="115"/>
                </a:lnTo>
                <a:lnTo>
                  <a:pt x="20" y="152"/>
                </a:lnTo>
                <a:lnTo>
                  <a:pt x="14" y="188"/>
                </a:lnTo>
                <a:lnTo>
                  <a:pt x="11" y="207"/>
                </a:lnTo>
                <a:lnTo>
                  <a:pt x="9" y="225"/>
                </a:lnTo>
                <a:lnTo>
                  <a:pt x="7" y="243"/>
                </a:lnTo>
                <a:lnTo>
                  <a:pt x="5" y="262"/>
                </a:lnTo>
                <a:lnTo>
                  <a:pt x="2" y="300"/>
                </a:lnTo>
                <a:lnTo>
                  <a:pt x="1" y="338"/>
                </a:lnTo>
                <a:lnTo>
                  <a:pt x="0" y="376"/>
                </a:lnTo>
                <a:lnTo>
                  <a:pt x="0" y="396"/>
                </a:lnTo>
                <a:lnTo>
                  <a:pt x="1" y="416"/>
                </a:lnTo>
                <a:lnTo>
                  <a:pt x="2" y="437"/>
                </a:lnTo>
                <a:lnTo>
                  <a:pt x="3" y="458"/>
                </a:lnTo>
                <a:lnTo>
                  <a:pt x="4" y="478"/>
                </a:lnTo>
                <a:lnTo>
                  <a:pt x="6" y="498"/>
                </a:lnTo>
                <a:lnTo>
                  <a:pt x="10" y="538"/>
                </a:lnTo>
                <a:lnTo>
                  <a:pt x="13" y="557"/>
                </a:lnTo>
                <a:lnTo>
                  <a:pt x="16" y="577"/>
                </a:lnTo>
                <a:lnTo>
                  <a:pt x="23" y="617"/>
                </a:lnTo>
                <a:lnTo>
                  <a:pt x="31" y="656"/>
                </a:lnTo>
                <a:lnTo>
                  <a:pt x="35" y="675"/>
                </a:lnTo>
                <a:lnTo>
                  <a:pt x="40" y="694"/>
                </a:lnTo>
                <a:lnTo>
                  <a:pt x="50" y="732"/>
                </a:lnTo>
                <a:lnTo>
                  <a:pt x="62" y="769"/>
                </a:lnTo>
                <a:lnTo>
                  <a:pt x="74" y="807"/>
                </a:lnTo>
                <a:lnTo>
                  <a:pt x="82" y="825"/>
                </a:lnTo>
                <a:lnTo>
                  <a:pt x="89" y="843"/>
                </a:lnTo>
                <a:lnTo>
                  <a:pt x="96" y="861"/>
                </a:lnTo>
                <a:lnTo>
                  <a:pt x="104" y="878"/>
                </a:lnTo>
                <a:lnTo>
                  <a:pt x="119" y="914"/>
                </a:lnTo>
                <a:lnTo>
                  <a:pt x="136" y="949"/>
                </a:lnTo>
                <a:lnTo>
                  <a:pt x="154" y="983"/>
                </a:lnTo>
                <a:lnTo>
                  <a:pt x="163" y="1000"/>
                </a:lnTo>
                <a:lnTo>
                  <a:pt x="173" y="1016"/>
                </a:lnTo>
                <a:lnTo>
                  <a:pt x="192" y="1049"/>
                </a:lnTo>
                <a:lnTo>
                  <a:pt x="203" y="1065"/>
                </a:lnTo>
                <a:lnTo>
                  <a:pt x="213" y="1081"/>
                </a:lnTo>
                <a:lnTo>
                  <a:pt x="235" y="1114"/>
                </a:lnTo>
                <a:lnTo>
                  <a:pt x="258" y="1145"/>
                </a:lnTo>
                <a:lnTo>
                  <a:pt x="281" y="1175"/>
                </a:lnTo>
                <a:lnTo>
                  <a:pt x="293" y="1189"/>
                </a:lnTo>
                <a:lnTo>
                  <a:pt x="306" y="1204"/>
                </a:lnTo>
                <a:lnTo>
                  <a:pt x="318" y="1218"/>
                </a:lnTo>
                <a:lnTo>
                  <a:pt x="331" y="1232"/>
                </a:lnTo>
                <a:lnTo>
                  <a:pt x="344" y="1246"/>
                </a:lnTo>
                <a:lnTo>
                  <a:pt x="357" y="1261"/>
                </a:lnTo>
                <a:lnTo>
                  <a:pt x="370" y="1275"/>
                </a:lnTo>
                <a:lnTo>
                  <a:pt x="383" y="1288"/>
                </a:lnTo>
                <a:lnTo>
                  <a:pt x="397" y="1301"/>
                </a:lnTo>
                <a:lnTo>
                  <a:pt x="412" y="1315"/>
                </a:lnTo>
                <a:lnTo>
                  <a:pt x="440" y="1340"/>
                </a:lnTo>
                <a:lnTo>
                  <a:pt x="469" y="1364"/>
                </a:lnTo>
                <a:lnTo>
                  <a:pt x="499" y="1388"/>
                </a:lnTo>
                <a:lnTo>
                  <a:pt x="529" y="1411"/>
                </a:lnTo>
                <a:lnTo>
                  <a:pt x="561" y="1434"/>
                </a:lnTo>
                <a:lnTo>
                  <a:pt x="601" y="1030"/>
                </a:lnTo>
                <a:lnTo>
                  <a:pt x="934" y="91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MH_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76863" y="2881313"/>
            <a:ext cx="14779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6751638" y="2543175"/>
            <a:ext cx="269875" cy="341313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6019800" y="4525963"/>
            <a:ext cx="182563" cy="341312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KSO_Shape"/>
          <p:cNvSpPr/>
          <p:nvPr/>
        </p:nvSpPr>
        <p:spPr>
          <a:xfrm>
            <a:off x="4884738" y="3732213"/>
            <a:ext cx="342900" cy="341312"/>
          </a:xfrm>
          <a:custGeom>
            <a:avLst/>
            <a:gdLst>
              <a:gd name="connsiteX0" fmla="*/ 320662 w 792088"/>
              <a:gd name="connsiteY0" fmla="*/ 99114 h 792088"/>
              <a:gd name="connsiteX1" fmla="*/ 320662 w 792088"/>
              <a:gd name="connsiteY1" fmla="*/ 475062 h 792088"/>
              <a:gd name="connsiteX2" fmla="*/ 696610 w 792088"/>
              <a:gd name="connsiteY2" fmla="*/ 475062 h 792088"/>
              <a:gd name="connsiteX3" fmla="*/ 696610 w 792088"/>
              <a:gd name="connsiteY3" fmla="*/ 434076 h 792088"/>
              <a:gd name="connsiteX4" fmla="*/ 361648 w 792088"/>
              <a:gd name="connsiteY4" fmla="*/ 434076 h 792088"/>
              <a:gd name="connsiteX5" fmla="*/ 361648 w 792088"/>
              <a:gd name="connsiteY5" fmla="*/ 99114 h 792088"/>
              <a:gd name="connsiteX6" fmla="*/ 396044 w 792088"/>
              <a:gd name="connsiteY6" fmla="*/ 0 h 792088"/>
              <a:gd name="connsiteX7" fmla="*/ 792088 w 792088"/>
              <a:gd name="connsiteY7" fmla="*/ 396044 h 792088"/>
              <a:gd name="connsiteX8" fmla="*/ 396044 w 792088"/>
              <a:gd name="connsiteY8" fmla="*/ 792088 h 792088"/>
              <a:gd name="connsiteX9" fmla="*/ 0 w 792088"/>
              <a:gd name="connsiteY9" fmla="*/ 396044 h 792088"/>
              <a:gd name="connsiteX10" fmla="*/ 396044 w 792088"/>
              <a:gd name="connsiteY10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2088" h="792088">
                <a:moveTo>
                  <a:pt x="320662" y="99114"/>
                </a:moveTo>
                <a:lnTo>
                  <a:pt x="320662" y="475062"/>
                </a:lnTo>
                <a:lnTo>
                  <a:pt x="696610" y="475062"/>
                </a:lnTo>
                <a:lnTo>
                  <a:pt x="696610" y="434076"/>
                </a:lnTo>
                <a:lnTo>
                  <a:pt x="361648" y="434076"/>
                </a:lnTo>
                <a:lnTo>
                  <a:pt x="361648" y="99114"/>
                </a:lnTo>
                <a:close/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cubicBezTo>
                  <a:pt x="792088" y="614773"/>
                  <a:pt x="614773" y="792088"/>
                  <a:pt x="396044" y="792088"/>
                </a:cubicBezTo>
                <a:cubicBezTo>
                  <a:pt x="177315" y="792088"/>
                  <a:pt x="0" y="614773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KSO_Shape"/>
          <p:cNvSpPr/>
          <p:nvPr/>
        </p:nvSpPr>
        <p:spPr>
          <a:xfrm>
            <a:off x="5310188" y="2444750"/>
            <a:ext cx="336550" cy="341313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6986588" y="3854450"/>
            <a:ext cx="342900" cy="311150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文本框 47"/>
          <p:cNvSpPr txBox="1">
            <a:spLocks noChangeArrowheads="1"/>
          </p:cNvSpPr>
          <p:nvPr/>
        </p:nvSpPr>
        <p:spPr bwMode="auto">
          <a:xfrm>
            <a:off x="3095625" y="1585913"/>
            <a:ext cx="16795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  <p:sp>
        <p:nvSpPr>
          <p:cNvPr id="20" name="文本框 47"/>
          <p:cNvSpPr txBox="1">
            <a:spLocks noChangeArrowheads="1"/>
          </p:cNvSpPr>
          <p:nvPr/>
        </p:nvSpPr>
        <p:spPr bwMode="auto">
          <a:xfrm>
            <a:off x="7642225" y="1585913"/>
            <a:ext cx="16795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  <p:sp>
        <p:nvSpPr>
          <p:cNvPr id="21" name="文本框 47"/>
          <p:cNvSpPr txBox="1">
            <a:spLocks noChangeArrowheads="1"/>
          </p:cNvSpPr>
          <p:nvPr/>
        </p:nvSpPr>
        <p:spPr bwMode="auto">
          <a:xfrm>
            <a:off x="7642225" y="4249738"/>
            <a:ext cx="1679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933700" y="4249738"/>
            <a:ext cx="1679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256213" y="5360988"/>
            <a:ext cx="16795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20"/>
          <p:cNvSpPr/>
          <p:nvPr/>
        </p:nvSpPr>
        <p:spPr bwMode="auto">
          <a:xfrm>
            <a:off x="5711589" y="1341727"/>
            <a:ext cx="1588702" cy="1424489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0"/>
          <p:cNvSpPr/>
          <p:nvPr/>
        </p:nvSpPr>
        <p:spPr bwMode="auto">
          <a:xfrm>
            <a:off x="5721114" y="2472607"/>
            <a:ext cx="1588702" cy="1424489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20"/>
          <p:cNvSpPr/>
          <p:nvPr/>
        </p:nvSpPr>
        <p:spPr bwMode="auto">
          <a:xfrm>
            <a:off x="5721114" y="3493856"/>
            <a:ext cx="1588702" cy="1424489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20"/>
          <p:cNvSpPr/>
          <p:nvPr/>
        </p:nvSpPr>
        <p:spPr bwMode="auto">
          <a:xfrm>
            <a:off x="5711589" y="275586"/>
            <a:ext cx="1588702" cy="1424489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0" y="5596606"/>
            <a:ext cx="12192000" cy="1645920"/>
          </a:xfrm>
          <a:custGeom>
            <a:avLst/>
            <a:gdLst>
              <a:gd name="T0" fmla="*/ 3069 w 3200"/>
              <a:gd name="T1" fmla="*/ 20 h 733"/>
              <a:gd name="T2" fmla="*/ 1773 w 3200"/>
              <a:gd name="T3" fmla="*/ 374 h 733"/>
              <a:gd name="T4" fmla="*/ 689 w 3200"/>
              <a:gd name="T5" fmla="*/ 284 h 733"/>
              <a:gd name="T6" fmla="*/ 0 w 3200"/>
              <a:gd name="T7" fmla="*/ 112 h 733"/>
              <a:gd name="T8" fmla="*/ 0 w 3200"/>
              <a:gd name="T9" fmla="*/ 733 h 733"/>
              <a:gd name="T10" fmla="*/ 3200 w 3200"/>
              <a:gd name="T11" fmla="*/ 733 h 733"/>
              <a:gd name="T12" fmla="*/ 3200 w 3200"/>
              <a:gd name="T13" fmla="*/ 0 h 733"/>
              <a:gd name="T14" fmla="*/ 3069 w 3200"/>
              <a:gd name="T15" fmla="*/ 2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0" h="733">
                <a:moveTo>
                  <a:pt x="3069" y="20"/>
                </a:moveTo>
                <a:cubicBezTo>
                  <a:pt x="2617" y="111"/>
                  <a:pt x="2242" y="320"/>
                  <a:pt x="1773" y="374"/>
                </a:cubicBezTo>
                <a:cubicBezTo>
                  <a:pt x="1416" y="416"/>
                  <a:pt x="1040" y="363"/>
                  <a:pt x="689" y="284"/>
                </a:cubicBezTo>
                <a:cubicBezTo>
                  <a:pt x="457" y="232"/>
                  <a:pt x="230" y="168"/>
                  <a:pt x="0" y="112"/>
                </a:cubicBezTo>
                <a:cubicBezTo>
                  <a:pt x="0" y="733"/>
                  <a:pt x="0" y="733"/>
                  <a:pt x="0" y="733"/>
                </a:cubicBezTo>
                <a:cubicBezTo>
                  <a:pt x="3200" y="733"/>
                  <a:pt x="3200" y="733"/>
                  <a:pt x="3200" y="733"/>
                </a:cubicBezTo>
                <a:cubicBezTo>
                  <a:pt x="3200" y="0"/>
                  <a:pt x="3200" y="0"/>
                  <a:pt x="3200" y="0"/>
                </a:cubicBezTo>
                <a:cubicBezTo>
                  <a:pt x="3155" y="5"/>
                  <a:pt x="3111" y="12"/>
                  <a:pt x="3069" y="20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842144" y="5120307"/>
            <a:ext cx="1405930" cy="1299259"/>
            <a:chOff x="-114300" y="3778250"/>
            <a:chExt cx="2092325" cy="1933575"/>
          </a:xfrm>
        </p:grpSpPr>
        <p:sp>
          <p:nvSpPr>
            <p:cNvPr id="11" name="Freeform 9"/>
            <p:cNvSpPr/>
            <p:nvPr/>
          </p:nvSpPr>
          <p:spPr bwMode="auto">
            <a:xfrm>
              <a:off x="1139825" y="3897313"/>
              <a:ext cx="344488" cy="234950"/>
            </a:xfrm>
            <a:custGeom>
              <a:avLst/>
              <a:gdLst>
                <a:gd name="T0" fmla="*/ 21 w 81"/>
                <a:gd name="T1" fmla="*/ 40 h 55"/>
                <a:gd name="T2" fmla="*/ 45 w 81"/>
                <a:gd name="T3" fmla="*/ 55 h 55"/>
                <a:gd name="T4" fmla="*/ 42 w 81"/>
                <a:gd name="T5" fmla="*/ 47 h 55"/>
                <a:gd name="T6" fmla="*/ 76 w 81"/>
                <a:gd name="T7" fmla="*/ 40 h 55"/>
                <a:gd name="T8" fmla="*/ 58 w 81"/>
                <a:gd name="T9" fmla="*/ 36 h 55"/>
                <a:gd name="T10" fmla="*/ 81 w 81"/>
                <a:gd name="T11" fmla="*/ 10 h 55"/>
                <a:gd name="T12" fmla="*/ 42 w 81"/>
                <a:gd name="T13" fmla="*/ 16 h 55"/>
                <a:gd name="T14" fmla="*/ 47 w 81"/>
                <a:gd name="T15" fmla="*/ 0 h 55"/>
                <a:gd name="T16" fmla="*/ 24 w 81"/>
                <a:gd name="T17" fmla="*/ 17 h 55"/>
                <a:gd name="T18" fmla="*/ 20 w 81"/>
                <a:gd name="T19" fmla="*/ 9 h 55"/>
                <a:gd name="T20" fmla="*/ 17 w 81"/>
                <a:gd name="T21" fmla="*/ 35 h 55"/>
                <a:gd name="T22" fmla="*/ 19 w 81"/>
                <a:gd name="T23" fmla="*/ 38 h 55"/>
                <a:gd name="T24" fmla="*/ 0 w 81"/>
                <a:gd name="T25" fmla="*/ 40 h 55"/>
                <a:gd name="T26" fmla="*/ 2 w 81"/>
                <a:gd name="T27" fmla="*/ 44 h 55"/>
                <a:gd name="T28" fmla="*/ 21 w 81"/>
                <a:gd name="T29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55">
                  <a:moveTo>
                    <a:pt x="21" y="40"/>
                  </a:moveTo>
                  <a:cubicBezTo>
                    <a:pt x="30" y="51"/>
                    <a:pt x="45" y="55"/>
                    <a:pt x="45" y="5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57" y="49"/>
                    <a:pt x="76" y="40"/>
                    <a:pt x="76" y="40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74" y="29"/>
                    <a:pt x="81" y="10"/>
                    <a:pt x="81" y="10"/>
                  </a:cubicBezTo>
                  <a:cubicBezTo>
                    <a:pt x="60" y="7"/>
                    <a:pt x="42" y="16"/>
                    <a:pt x="42" y="1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3" y="7"/>
                    <a:pt x="24" y="17"/>
                    <a:pt x="24" y="1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2" y="21"/>
                    <a:pt x="13" y="28"/>
                    <a:pt x="17" y="35"/>
                  </a:cubicBezTo>
                  <a:cubicBezTo>
                    <a:pt x="18" y="36"/>
                    <a:pt x="19" y="37"/>
                    <a:pt x="19" y="38"/>
                  </a:cubicBezTo>
                  <a:cubicBezTo>
                    <a:pt x="11" y="42"/>
                    <a:pt x="0" y="40"/>
                    <a:pt x="0" y="4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1" y="45"/>
                    <a:pt x="18" y="42"/>
                    <a:pt x="21" y="4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-114300" y="3778250"/>
              <a:ext cx="2092325" cy="1933575"/>
            </a:xfrm>
            <a:custGeom>
              <a:avLst/>
              <a:gdLst>
                <a:gd name="T0" fmla="*/ 396 w 492"/>
                <a:gd name="T1" fmla="*/ 133 h 454"/>
                <a:gd name="T2" fmla="*/ 390 w 492"/>
                <a:gd name="T3" fmla="*/ 129 h 454"/>
                <a:gd name="T4" fmla="*/ 384 w 492"/>
                <a:gd name="T5" fmla="*/ 126 h 454"/>
                <a:gd name="T6" fmla="*/ 382 w 492"/>
                <a:gd name="T7" fmla="*/ 126 h 454"/>
                <a:gd name="T8" fmla="*/ 378 w 492"/>
                <a:gd name="T9" fmla="*/ 124 h 454"/>
                <a:gd name="T10" fmla="*/ 376 w 492"/>
                <a:gd name="T11" fmla="*/ 124 h 454"/>
                <a:gd name="T12" fmla="*/ 373 w 492"/>
                <a:gd name="T13" fmla="*/ 123 h 454"/>
                <a:gd name="T14" fmla="*/ 371 w 492"/>
                <a:gd name="T15" fmla="*/ 122 h 454"/>
                <a:gd name="T16" fmla="*/ 367 w 492"/>
                <a:gd name="T17" fmla="*/ 122 h 454"/>
                <a:gd name="T18" fmla="*/ 365 w 492"/>
                <a:gd name="T19" fmla="*/ 122 h 454"/>
                <a:gd name="T20" fmla="*/ 361 w 492"/>
                <a:gd name="T21" fmla="*/ 122 h 454"/>
                <a:gd name="T22" fmla="*/ 303 w 492"/>
                <a:gd name="T23" fmla="*/ 94 h 454"/>
                <a:gd name="T24" fmla="*/ 268 w 492"/>
                <a:gd name="T25" fmla="*/ 23 h 454"/>
                <a:gd name="T26" fmla="*/ 195 w 492"/>
                <a:gd name="T27" fmla="*/ 103 h 454"/>
                <a:gd name="T28" fmla="*/ 192 w 492"/>
                <a:gd name="T29" fmla="*/ 102 h 454"/>
                <a:gd name="T30" fmla="*/ 189 w 492"/>
                <a:gd name="T31" fmla="*/ 101 h 454"/>
                <a:gd name="T32" fmla="*/ 185 w 492"/>
                <a:gd name="T33" fmla="*/ 100 h 454"/>
                <a:gd name="T34" fmla="*/ 172 w 492"/>
                <a:gd name="T35" fmla="*/ 100 h 454"/>
                <a:gd name="T36" fmla="*/ 168 w 492"/>
                <a:gd name="T37" fmla="*/ 101 h 454"/>
                <a:gd name="T38" fmla="*/ 123 w 492"/>
                <a:gd name="T39" fmla="*/ 121 h 454"/>
                <a:gd name="T40" fmla="*/ 51 w 492"/>
                <a:gd name="T41" fmla="*/ 378 h 454"/>
                <a:gd name="T42" fmla="*/ 54 w 492"/>
                <a:gd name="T43" fmla="*/ 381 h 454"/>
                <a:gd name="T44" fmla="*/ 58 w 492"/>
                <a:gd name="T45" fmla="*/ 386 h 454"/>
                <a:gd name="T46" fmla="*/ 61 w 492"/>
                <a:gd name="T47" fmla="*/ 389 h 454"/>
                <a:gd name="T48" fmla="*/ 67 w 492"/>
                <a:gd name="T49" fmla="*/ 393 h 454"/>
                <a:gd name="T50" fmla="*/ 70 w 492"/>
                <a:gd name="T51" fmla="*/ 395 h 454"/>
                <a:gd name="T52" fmla="*/ 97 w 492"/>
                <a:gd name="T53" fmla="*/ 409 h 454"/>
                <a:gd name="T54" fmla="*/ 131 w 492"/>
                <a:gd name="T55" fmla="*/ 416 h 454"/>
                <a:gd name="T56" fmla="*/ 146 w 492"/>
                <a:gd name="T57" fmla="*/ 424 h 454"/>
                <a:gd name="T58" fmla="*/ 149 w 492"/>
                <a:gd name="T59" fmla="*/ 425 h 454"/>
                <a:gd name="T60" fmla="*/ 153 w 492"/>
                <a:gd name="T61" fmla="*/ 426 h 454"/>
                <a:gd name="T62" fmla="*/ 156 w 492"/>
                <a:gd name="T63" fmla="*/ 427 h 454"/>
                <a:gd name="T64" fmla="*/ 160 w 492"/>
                <a:gd name="T65" fmla="*/ 428 h 454"/>
                <a:gd name="T66" fmla="*/ 163 w 492"/>
                <a:gd name="T67" fmla="*/ 429 h 454"/>
                <a:gd name="T68" fmla="*/ 167 w 492"/>
                <a:gd name="T69" fmla="*/ 430 h 454"/>
                <a:gd name="T70" fmla="*/ 172 w 492"/>
                <a:gd name="T71" fmla="*/ 430 h 454"/>
                <a:gd name="T72" fmla="*/ 176 w 492"/>
                <a:gd name="T73" fmla="*/ 431 h 454"/>
                <a:gd name="T74" fmla="*/ 180 w 492"/>
                <a:gd name="T75" fmla="*/ 431 h 454"/>
                <a:gd name="T76" fmla="*/ 184 w 492"/>
                <a:gd name="T77" fmla="*/ 432 h 454"/>
                <a:gd name="T78" fmla="*/ 189 w 492"/>
                <a:gd name="T79" fmla="*/ 432 h 454"/>
                <a:gd name="T80" fmla="*/ 193 w 492"/>
                <a:gd name="T81" fmla="*/ 432 h 454"/>
                <a:gd name="T82" fmla="*/ 197 w 492"/>
                <a:gd name="T83" fmla="*/ 432 h 454"/>
                <a:gd name="T84" fmla="*/ 270 w 492"/>
                <a:gd name="T85" fmla="*/ 443 h 454"/>
                <a:gd name="T86" fmla="*/ 278 w 492"/>
                <a:gd name="T87" fmla="*/ 446 h 454"/>
                <a:gd name="T88" fmla="*/ 284 w 492"/>
                <a:gd name="T89" fmla="*/ 447 h 454"/>
                <a:gd name="T90" fmla="*/ 292 w 492"/>
                <a:gd name="T91" fmla="*/ 448 h 454"/>
                <a:gd name="T92" fmla="*/ 296 w 492"/>
                <a:gd name="T93" fmla="*/ 449 h 454"/>
                <a:gd name="T94" fmla="*/ 304 w 492"/>
                <a:gd name="T95" fmla="*/ 450 h 454"/>
                <a:gd name="T96" fmla="*/ 308 w 492"/>
                <a:gd name="T97" fmla="*/ 450 h 454"/>
                <a:gd name="T98" fmla="*/ 346 w 492"/>
                <a:gd name="T99" fmla="*/ 448 h 454"/>
                <a:gd name="T100" fmla="*/ 383 w 492"/>
                <a:gd name="T101" fmla="*/ 448 h 454"/>
                <a:gd name="T102" fmla="*/ 396 w 492"/>
                <a:gd name="T103" fmla="*/ 446 h 454"/>
                <a:gd name="T104" fmla="*/ 400 w 492"/>
                <a:gd name="T105" fmla="*/ 444 h 454"/>
                <a:gd name="T106" fmla="*/ 408 w 492"/>
                <a:gd name="T107" fmla="*/ 442 h 454"/>
                <a:gd name="T108" fmla="*/ 413 w 492"/>
                <a:gd name="T109" fmla="*/ 440 h 454"/>
                <a:gd name="T110" fmla="*/ 419 w 492"/>
                <a:gd name="T111" fmla="*/ 436 h 454"/>
                <a:gd name="T112" fmla="*/ 424 w 492"/>
                <a:gd name="T113" fmla="*/ 433 h 454"/>
                <a:gd name="T114" fmla="*/ 430 w 492"/>
                <a:gd name="T115" fmla="*/ 42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2" h="454">
                  <a:moveTo>
                    <a:pt x="430" y="429"/>
                  </a:moveTo>
                  <a:cubicBezTo>
                    <a:pt x="492" y="381"/>
                    <a:pt x="492" y="254"/>
                    <a:pt x="437" y="174"/>
                  </a:cubicBezTo>
                  <a:cubicBezTo>
                    <a:pt x="427" y="160"/>
                    <a:pt x="412" y="144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4" y="132"/>
                    <a:pt x="392" y="130"/>
                    <a:pt x="390" y="129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89" y="129"/>
                    <a:pt x="389" y="129"/>
                    <a:pt x="388" y="128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7" y="128"/>
                    <a:pt x="385" y="127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3" y="126"/>
                    <a:pt x="382" y="126"/>
                  </a:cubicBezTo>
                  <a:cubicBezTo>
                    <a:pt x="382" y="126"/>
                    <a:pt x="382" y="126"/>
                    <a:pt x="382" y="126"/>
                  </a:cubicBezTo>
                  <a:cubicBezTo>
                    <a:pt x="382" y="125"/>
                    <a:pt x="381" y="125"/>
                    <a:pt x="380" y="125"/>
                  </a:cubicBezTo>
                  <a:cubicBezTo>
                    <a:pt x="380" y="125"/>
                    <a:pt x="380" y="125"/>
                    <a:pt x="380" y="125"/>
                  </a:cubicBezTo>
                  <a:cubicBezTo>
                    <a:pt x="380" y="125"/>
                    <a:pt x="379" y="124"/>
                    <a:pt x="378" y="124"/>
                  </a:cubicBezTo>
                  <a:cubicBezTo>
                    <a:pt x="378" y="124"/>
                    <a:pt x="378" y="124"/>
                    <a:pt x="378" y="124"/>
                  </a:cubicBezTo>
                  <a:cubicBezTo>
                    <a:pt x="378" y="124"/>
                    <a:pt x="377" y="124"/>
                    <a:pt x="376" y="124"/>
                  </a:cubicBezTo>
                  <a:cubicBezTo>
                    <a:pt x="376" y="124"/>
                    <a:pt x="376" y="124"/>
                    <a:pt x="376" y="124"/>
                  </a:cubicBezTo>
                  <a:cubicBezTo>
                    <a:pt x="376" y="123"/>
                    <a:pt x="375" y="123"/>
                    <a:pt x="375" y="123"/>
                  </a:cubicBezTo>
                  <a:cubicBezTo>
                    <a:pt x="375" y="123"/>
                    <a:pt x="374" y="123"/>
                    <a:pt x="374" y="123"/>
                  </a:cubicBezTo>
                  <a:cubicBezTo>
                    <a:pt x="374" y="123"/>
                    <a:pt x="373" y="123"/>
                    <a:pt x="373" y="123"/>
                  </a:cubicBezTo>
                  <a:cubicBezTo>
                    <a:pt x="373" y="123"/>
                    <a:pt x="373" y="123"/>
                    <a:pt x="372" y="123"/>
                  </a:cubicBezTo>
                  <a:cubicBezTo>
                    <a:pt x="372" y="122"/>
                    <a:pt x="371" y="122"/>
                    <a:pt x="371" y="122"/>
                  </a:cubicBezTo>
                  <a:cubicBezTo>
                    <a:pt x="371" y="122"/>
                    <a:pt x="371" y="122"/>
                    <a:pt x="371" y="122"/>
                  </a:cubicBezTo>
                  <a:cubicBezTo>
                    <a:pt x="370" y="122"/>
                    <a:pt x="369" y="122"/>
                    <a:pt x="369" y="122"/>
                  </a:cubicBezTo>
                  <a:cubicBezTo>
                    <a:pt x="369" y="122"/>
                    <a:pt x="369" y="122"/>
                    <a:pt x="368" y="122"/>
                  </a:cubicBezTo>
                  <a:cubicBezTo>
                    <a:pt x="368" y="122"/>
                    <a:pt x="368" y="122"/>
                    <a:pt x="367" y="122"/>
                  </a:cubicBezTo>
                  <a:cubicBezTo>
                    <a:pt x="367" y="122"/>
                    <a:pt x="367" y="122"/>
                    <a:pt x="367" y="122"/>
                  </a:cubicBezTo>
                  <a:cubicBezTo>
                    <a:pt x="366" y="122"/>
                    <a:pt x="366" y="122"/>
                    <a:pt x="365" y="122"/>
                  </a:cubicBezTo>
                  <a:cubicBezTo>
                    <a:pt x="365" y="122"/>
                    <a:pt x="365" y="122"/>
                    <a:pt x="365" y="122"/>
                  </a:cubicBezTo>
                  <a:cubicBezTo>
                    <a:pt x="364" y="122"/>
                    <a:pt x="364" y="122"/>
                    <a:pt x="363" y="122"/>
                  </a:cubicBezTo>
                  <a:cubicBezTo>
                    <a:pt x="363" y="122"/>
                    <a:pt x="363" y="122"/>
                    <a:pt x="363" y="122"/>
                  </a:cubicBezTo>
                  <a:cubicBezTo>
                    <a:pt x="363" y="122"/>
                    <a:pt x="362" y="122"/>
                    <a:pt x="361" y="122"/>
                  </a:cubicBezTo>
                  <a:cubicBezTo>
                    <a:pt x="361" y="122"/>
                    <a:pt x="361" y="122"/>
                    <a:pt x="361" y="122"/>
                  </a:cubicBezTo>
                  <a:cubicBezTo>
                    <a:pt x="352" y="117"/>
                    <a:pt x="342" y="113"/>
                    <a:pt x="330" y="112"/>
                  </a:cubicBezTo>
                  <a:cubicBezTo>
                    <a:pt x="320" y="107"/>
                    <a:pt x="310" y="102"/>
                    <a:pt x="303" y="94"/>
                  </a:cubicBezTo>
                  <a:cubicBezTo>
                    <a:pt x="287" y="73"/>
                    <a:pt x="296" y="37"/>
                    <a:pt x="301" y="22"/>
                  </a:cubicBezTo>
                  <a:cubicBezTo>
                    <a:pt x="303" y="19"/>
                    <a:pt x="303" y="16"/>
                    <a:pt x="303" y="16"/>
                  </a:cubicBezTo>
                  <a:cubicBezTo>
                    <a:pt x="280" y="0"/>
                    <a:pt x="268" y="23"/>
                    <a:pt x="268" y="23"/>
                  </a:cubicBezTo>
                  <a:cubicBezTo>
                    <a:pt x="291" y="74"/>
                    <a:pt x="262" y="91"/>
                    <a:pt x="248" y="101"/>
                  </a:cubicBezTo>
                  <a:cubicBezTo>
                    <a:pt x="229" y="95"/>
                    <a:pt x="211" y="97"/>
                    <a:pt x="196" y="104"/>
                  </a:cubicBezTo>
                  <a:cubicBezTo>
                    <a:pt x="196" y="103"/>
                    <a:pt x="195" y="103"/>
                    <a:pt x="195" y="103"/>
                  </a:cubicBezTo>
                  <a:cubicBezTo>
                    <a:pt x="195" y="103"/>
                    <a:pt x="194" y="103"/>
                    <a:pt x="194" y="103"/>
                  </a:cubicBezTo>
                  <a:cubicBezTo>
                    <a:pt x="194" y="103"/>
                    <a:pt x="193" y="102"/>
                    <a:pt x="193" y="102"/>
                  </a:cubicBezTo>
                  <a:cubicBezTo>
                    <a:pt x="193" y="102"/>
                    <a:pt x="192" y="102"/>
                    <a:pt x="192" y="102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0" y="101"/>
                    <a:pt x="190" y="101"/>
                    <a:pt x="190" y="101"/>
                  </a:cubicBezTo>
                  <a:cubicBezTo>
                    <a:pt x="189" y="101"/>
                    <a:pt x="189" y="101"/>
                    <a:pt x="189" y="101"/>
                  </a:cubicBezTo>
                  <a:cubicBezTo>
                    <a:pt x="188" y="101"/>
                    <a:pt x="188" y="101"/>
                    <a:pt x="187" y="101"/>
                  </a:cubicBezTo>
                  <a:cubicBezTo>
                    <a:pt x="187" y="101"/>
                    <a:pt x="187" y="101"/>
                    <a:pt x="187" y="101"/>
                  </a:cubicBezTo>
                  <a:cubicBezTo>
                    <a:pt x="186" y="100"/>
                    <a:pt x="186" y="100"/>
                    <a:pt x="185" y="100"/>
                  </a:cubicBezTo>
                  <a:cubicBezTo>
                    <a:pt x="185" y="100"/>
                    <a:pt x="185" y="100"/>
                    <a:pt x="185" y="100"/>
                  </a:cubicBezTo>
                  <a:cubicBezTo>
                    <a:pt x="181" y="100"/>
                    <a:pt x="177" y="100"/>
                    <a:pt x="172" y="100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72" y="100"/>
                    <a:pt x="171" y="100"/>
                    <a:pt x="170" y="100"/>
                  </a:cubicBezTo>
                  <a:cubicBezTo>
                    <a:pt x="170" y="100"/>
                    <a:pt x="170" y="100"/>
                    <a:pt x="170" y="100"/>
                  </a:cubicBezTo>
                  <a:cubicBezTo>
                    <a:pt x="169" y="101"/>
                    <a:pt x="169" y="101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54" y="104"/>
                    <a:pt x="139" y="112"/>
                    <a:pt x="123" y="121"/>
                  </a:cubicBezTo>
                  <a:cubicBezTo>
                    <a:pt x="40" y="174"/>
                    <a:pt x="0" y="306"/>
                    <a:pt x="47" y="372"/>
                  </a:cubicBezTo>
                  <a:cubicBezTo>
                    <a:pt x="47" y="372"/>
                    <a:pt x="47" y="372"/>
                    <a:pt x="47" y="373"/>
                  </a:cubicBezTo>
                  <a:cubicBezTo>
                    <a:pt x="48" y="374"/>
                    <a:pt x="49" y="376"/>
                    <a:pt x="51" y="378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52" y="379"/>
                    <a:pt x="53" y="380"/>
                    <a:pt x="53" y="381"/>
                  </a:cubicBezTo>
                  <a:cubicBezTo>
                    <a:pt x="53" y="381"/>
                    <a:pt x="53" y="381"/>
                    <a:pt x="54" y="381"/>
                  </a:cubicBezTo>
                  <a:cubicBezTo>
                    <a:pt x="54" y="382"/>
                    <a:pt x="55" y="383"/>
                    <a:pt x="56" y="384"/>
                  </a:cubicBezTo>
                  <a:cubicBezTo>
                    <a:pt x="56" y="384"/>
                    <a:pt x="56" y="384"/>
                    <a:pt x="56" y="384"/>
                  </a:cubicBezTo>
                  <a:cubicBezTo>
                    <a:pt x="57" y="384"/>
                    <a:pt x="57" y="385"/>
                    <a:pt x="58" y="386"/>
                  </a:cubicBezTo>
                  <a:cubicBezTo>
                    <a:pt x="58" y="386"/>
                    <a:pt x="58" y="386"/>
                    <a:pt x="59" y="386"/>
                  </a:cubicBezTo>
                  <a:cubicBezTo>
                    <a:pt x="59" y="387"/>
                    <a:pt x="60" y="388"/>
                    <a:pt x="61" y="388"/>
                  </a:cubicBezTo>
                  <a:cubicBezTo>
                    <a:pt x="61" y="388"/>
                    <a:pt x="61" y="389"/>
                    <a:pt x="61" y="389"/>
                  </a:cubicBezTo>
                  <a:cubicBezTo>
                    <a:pt x="62" y="389"/>
                    <a:pt x="63" y="390"/>
                    <a:pt x="64" y="391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5" y="392"/>
                    <a:pt x="66" y="392"/>
                    <a:pt x="67" y="393"/>
                  </a:cubicBezTo>
                  <a:cubicBezTo>
                    <a:pt x="67" y="393"/>
                    <a:pt x="67" y="393"/>
                    <a:pt x="67" y="393"/>
                  </a:cubicBezTo>
                  <a:cubicBezTo>
                    <a:pt x="68" y="394"/>
                    <a:pt x="69" y="394"/>
                    <a:pt x="70" y="395"/>
                  </a:cubicBezTo>
                  <a:cubicBezTo>
                    <a:pt x="70" y="395"/>
                    <a:pt x="70" y="395"/>
                    <a:pt x="70" y="395"/>
                  </a:cubicBezTo>
                  <a:cubicBezTo>
                    <a:pt x="71" y="396"/>
                    <a:pt x="72" y="397"/>
                    <a:pt x="73" y="397"/>
                  </a:cubicBezTo>
                  <a:cubicBezTo>
                    <a:pt x="78" y="400"/>
                    <a:pt x="83" y="403"/>
                    <a:pt x="88" y="405"/>
                  </a:cubicBezTo>
                  <a:cubicBezTo>
                    <a:pt x="91" y="406"/>
                    <a:pt x="94" y="408"/>
                    <a:pt x="97" y="409"/>
                  </a:cubicBezTo>
                  <a:cubicBezTo>
                    <a:pt x="106" y="412"/>
                    <a:pt x="114" y="414"/>
                    <a:pt x="122" y="415"/>
                  </a:cubicBezTo>
                  <a:cubicBezTo>
                    <a:pt x="123" y="415"/>
                    <a:pt x="125" y="415"/>
                    <a:pt x="126" y="415"/>
                  </a:cubicBezTo>
                  <a:cubicBezTo>
                    <a:pt x="128" y="415"/>
                    <a:pt x="129" y="416"/>
                    <a:pt x="131" y="416"/>
                  </a:cubicBezTo>
                  <a:cubicBezTo>
                    <a:pt x="135" y="418"/>
                    <a:pt x="140" y="421"/>
                    <a:pt x="144" y="423"/>
                  </a:cubicBezTo>
                  <a:cubicBezTo>
                    <a:pt x="145" y="423"/>
                    <a:pt x="145" y="423"/>
                    <a:pt x="145" y="423"/>
                  </a:cubicBezTo>
                  <a:cubicBezTo>
                    <a:pt x="145" y="423"/>
                    <a:pt x="146" y="423"/>
                    <a:pt x="146" y="424"/>
                  </a:cubicBezTo>
                  <a:cubicBezTo>
                    <a:pt x="147" y="424"/>
                    <a:pt x="147" y="424"/>
                    <a:pt x="147" y="424"/>
                  </a:cubicBezTo>
                  <a:cubicBezTo>
                    <a:pt x="147" y="424"/>
                    <a:pt x="148" y="424"/>
                    <a:pt x="148" y="424"/>
                  </a:cubicBezTo>
                  <a:cubicBezTo>
                    <a:pt x="149" y="425"/>
                    <a:pt x="149" y="425"/>
                    <a:pt x="149" y="425"/>
                  </a:cubicBezTo>
                  <a:cubicBezTo>
                    <a:pt x="149" y="425"/>
                    <a:pt x="150" y="425"/>
                    <a:pt x="150" y="425"/>
                  </a:cubicBezTo>
                  <a:cubicBezTo>
                    <a:pt x="151" y="425"/>
                    <a:pt x="151" y="425"/>
                    <a:pt x="151" y="425"/>
                  </a:cubicBezTo>
                  <a:cubicBezTo>
                    <a:pt x="152" y="426"/>
                    <a:pt x="152" y="426"/>
                    <a:pt x="153" y="426"/>
                  </a:cubicBezTo>
                  <a:cubicBezTo>
                    <a:pt x="153" y="426"/>
                    <a:pt x="153" y="426"/>
                    <a:pt x="153" y="426"/>
                  </a:cubicBezTo>
                  <a:cubicBezTo>
                    <a:pt x="154" y="426"/>
                    <a:pt x="154" y="427"/>
                    <a:pt x="155" y="427"/>
                  </a:cubicBezTo>
                  <a:cubicBezTo>
                    <a:pt x="155" y="427"/>
                    <a:pt x="155" y="427"/>
                    <a:pt x="156" y="427"/>
                  </a:cubicBezTo>
                  <a:cubicBezTo>
                    <a:pt x="156" y="427"/>
                    <a:pt x="157" y="427"/>
                    <a:pt x="157" y="427"/>
                  </a:cubicBezTo>
                  <a:cubicBezTo>
                    <a:pt x="157" y="427"/>
                    <a:pt x="158" y="427"/>
                    <a:pt x="158" y="428"/>
                  </a:cubicBezTo>
                  <a:cubicBezTo>
                    <a:pt x="159" y="428"/>
                    <a:pt x="159" y="428"/>
                    <a:pt x="160" y="428"/>
                  </a:cubicBezTo>
                  <a:cubicBezTo>
                    <a:pt x="160" y="428"/>
                    <a:pt x="160" y="428"/>
                    <a:pt x="160" y="428"/>
                  </a:cubicBezTo>
                  <a:cubicBezTo>
                    <a:pt x="161" y="428"/>
                    <a:pt x="161" y="428"/>
                    <a:pt x="162" y="429"/>
                  </a:cubicBezTo>
                  <a:cubicBezTo>
                    <a:pt x="162" y="429"/>
                    <a:pt x="163" y="429"/>
                    <a:pt x="163" y="429"/>
                  </a:cubicBezTo>
                  <a:cubicBezTo>
                    <a:pt x="163" y="429"/>
                    <a:pt x="164" y="429"/>
                    <a:pt x="164" y="429"/>
                  </a:cubicBezTo>
                  <a:cubicBezTo>
                    <a:pt x="165" y="429"/>
                    <a:pt x="165" y="429"/>
                    <a:pt x="165" y="429"/>
                  </a:cubicBezTo>
                  <a:cubicBezTo>
                    <a:pt x="166" y="429"/>
                    <a:pt x="166" y="429"/>
                    <a:pt x="167" y="430"/>
                  </a:cubicBezTo>
                  <a:cubicBezTo>
                    <a:pt x="167" y="430"/>
                    <a:pt x="167" y="430"/>
                    <a:pt x="167" y="430"/>
                  </a:cubicBezTo>
                  <a:cubicBezTo>
                    <a:pt x="169" y="430"/>
                    <a:pt x="170" y="430"/>
                    <a:pt x="171" y="430"/>
                  </a:cubicBezTo>
                  <a:cubicBezTo>
                    <a:pt x="171" y="430"/>
                    <a:pt x="172" y="430"/>
                    <a:pt x="172" y="430"/>
                  </a:cubicBezTo>
                  <a:cubicBezTo>
                    <a:pt x="172" y="430"/>
                    <a:pt x="173" y="431"/>
                    <a:pt x="173" y="431"/>
                  </a:cubicBezTo>
                  <a:cubicBezTo>
                    <a:pt x="174" y="431"/>
                    <a:pt x="174" y="431"/>
                    <a:pt x="175" y="431"/>
                  </a:cubicBezTo>
                  <a:cubicBezTo>
                    <a:pt x="175" y="431"/>
                    <a:pt x="175" y="431"/>
                    <a:pt x="176" y="431"/>
                  </a:cubicBezTo>
                  <a:cubicBezTo>
                    <a:pt x="176" y="431"/>
                    <a:pt x="177" y="431"/>
                    <a:pt x="177" y="431"/>
                  </a:cubicBezTo>
                  <a:cubicBezTo>
                    <a:pt x="178" y="431"/>
                    <a:pt x="178" y="431"/>
                    <a:pt x="179" y="431"/>
                  </a:cubicBezTo>
                  <a:cubicBezTo>
                    <a:pt x="179" y="431"/>
                    <a:pt x="180" y="431"/>
                    <a:pt x="180" y="431"/>
                  </a:cubicBezTo>
                  <a:cubicBezTo>
                    <a:pt x="181" y="431"/>
                    <a:pt x="181" y="431"/>
                    <a:pt x="181" y="431"/>
                  </a:cubicBezTo>
                  <a:cubicBezTo>
                    <a:pt x="182" y="431"/>
                    <a:pt x="182" y="432"/>
                    <a:pt x="183" y="432"/>
                  </a:cubicBezTo>
                  <a:cubicBezTo>
                    <a:pt x="183" y="432"/>
                    <a:pt x="184" y="432"/>
                    <a:pt x="184" y="432"/>
                  </a:cubicBezTo>
                  <a:cubicBezTo>
                    <a:pt x="185" y="432"/>
                    <a:pt x="185" y="432"/>
                    <a:pt x="186" y="432"/>
                  </a:cubicBezTo>
                  <a:cubicBezTo>
                    <a:pt x="186" y="432"/>
                    <a:pt x="187" y="432"/>
                    <a:pt x="187" y="432"/>
                  </a:cubicBezTo>
                  <a:cubicBezTo>
                    <a:pt x="188" y="432"/>
                    <a:pt x="188" y="432"/>
                    <a:pt x="189" y="432"/>
                  </a:cubicBezTo>
                  <a:cubicBezTo>
                    <a:pt x="189" y="432"/>
                    <a:pt x="190" y="432"/>
                    <a:pt x="190" y="432"/>
                  </a:cubicBezTo>
                  <a:cubicBezTo>
                    <a:pt x="191" y="432"/>
                    <a:pt x="191" y="432"/>
                    <a:pt x="192" y="432"/>
                  </a:cubicBezTo>
                  <a:cubicBezTo>
                    <a:pt x="192" y="432"/>
                    <a:pt x="193" y="432"/>
                    <a:pt x="193" y="432"/>
                  </a:cubicBezTo>
                  <a:cubicBezTo>
                    <a:pt x="194" y="432"/>
                    <a:pt x="194" y="432"/>
                    <a:pt x="195" y="432"/>
                  </a:cubicBezTo>
                  <a:cubicBezTo>
                    <a:pt x="195" y="432"/>
                    <a:pt x="196" y="432"/>
                    <a:pt x="196" y="432"/>
                  </a:cubicBezTo>
                  <a:cubicBezTo>
                    <a:pt x="196" y="432"/>
                    <a:pt x="197" y="432"/>
                    <a:pt x="197" y="432"/>
                  </a:cubicBezTo>
                  <a:cubicBezTo>
                    <a:pt x="217" y="449"/>
                    <a:pt x="244" y="454"/>
                    <a:pt x="269" y="443"/>
                  </a:cubicBezTo>
                  <a:cubicBezTo>
                    <a:pt x="269" y="443"/>
                    <a:pt x="269" y="443"/>
                    <a:pt x="270" y="443"/>
                  </a:cubicBezTo>
                  <a:cubicBezTo>
                    <a:pt x="270" y="443"/>
                    <a:pt x="270" y="443"/>
                    <a:pt x="270" y="443"/>
                  </a:cubicBezTo>
                  <a:cubicBezTo>
                    <a:pt x="272" y="444"/>
                    <a:pt x="273" y="444"/>
                    <a:pt x="274" y="445"/>
                  </a:cubicBezTo>
                  <a:cubicBezTo>
                    <a:pt x="275" y="445"/>
                    <a:pt x="275" y="445"/>
                    <a:pt x="275" y="445"/>
                  </a:cubicBezTo>
                  <a:cubicBezTo>
                    <a:pt x="276" y="445"/>
                    <a:pt x="277" y="445"/>
                    <a:pt x="278" y="446"/>
                  </a:cubicBezTo>
                  <a:cubicBezTo>
                    <a:pt x="279" y="446"/>
                    <a:pt x="279" y="446"/>
                    <a:pt x="279" y="446"/>
                  </a:cubicBezTo>
                  <a:cubicBezTo>
                    <a:pt x="281" y="446"/>
                    <a:pt x="282" y="446"/>
                    <a:pt x="283" y="447"/>
                  </a:cubicBezTo>
                  <a:cubicBezTo>
                    <a:pt x="283" y="447"/>
                    <a:pt x="283" y="447"/>
                    <a:pt x="284" y="447"/>
                  </a:cubicBezTo>
                  <a:cubicBezTo>
                    <a:pt x="285" y="447"/>
                    <a:pt x="286" y="447"/>
                    <a:pt x="287" y="448"/>
                  </a:cubicBezTo>
                  <a:cubicBezTo>
                    <a:pt x="287" y="448"/>
                    <a:pt x="288" y="448"/>
                    <a:pt x="288" y="448"/>
                  </a:cubicBezTo>
                  <a:cubicBezTo>
                    <a:pt x="289" y="448"/>
                    <a:pt x="290" y="448"/>
                    <a:pt x="292" y="448"/>
                  </a:cubicBezTo>
                  <a:cubicBezTo>
                    <a:pt x="292" y="448"/>
                    <a:pt x="292" y="448"/>
                    <a:pt x="292" y="448"/>
                  </a:cubicBezTo>
                  <a:cubicBezTo>
                    <a:pt x="293" y="448"/>
                    <a:pt x="294" y="449"/>
                    <a:pt x="296" y="449"/>
                  </a:cubicBezTo>
                  <a:cubicBezTo>
                    <a:pt x="296" y="449"/>
                    <a:pt x="296" y="449"/>
                    <a:pt x="296" y="449"/>
                  </a:cubicBezTo>
                  <a:cubicBezTo>
                    <a:pt x="297" y="449"/>
                    <a:pt x="299" y="449"/>
                    <a:pt x="300" y="449"/>
                  </a:cubicBezTo>
                  <a:cubicBezTo>
                    <a:pt x="300" y="449"/>
                    <a:pt x="300" y="449"/>
                    <a:pt x="300" y="449"/>
                  </a:cubicBezTo>
                  <a:cubicBezTo>
                    <a:pt x="301" y="449"/>
                    <a:pt x="302" y="449"/>
                    <a:pt x="304" y="450"/>
                  </a:cubicBezTo>
                  <a:cubicBezTo>
                    <a:pt x="304" y="450"/>
                    <a:pt x="304" y="450"/>
                    <a:pt x="304" y="450"/>
                  </a:cubicBezTo>
                  <a:cubicBezTo>
                    <a:pt x="305" y="450"/>
                    <a:pt x="306" y="450"/>
                    <a:pt x="308" y="450"/>
                  </a:cubicBezTo>
                  <a:cubicBezTo>
                    <a:pt x="308" y="450"/>
                    <a:pt x="308" y="450"/>
                    <a:pt x="308" y="450"/>
                  </a:cubicBezTo>
                  <a:cubicBezTo>
                    <a:pt x="318" y="450"/>
                    <a:pt x="327" y="449"/>
                    <a:pt x="335" y="446"/>
                  </a:cubicBezTo>
                  <a:cubicBezTo>
                    <a:pt x="337" y="447"/>
                    <a:pt x="340" y="447"/>
                    <a:pt x="342" y="448"/>
                  </a:cubicBezTo>
                  <a:cubicBezTo>
                    <a:pt x="343" y="448"/>
                    <a:pt x="345" y="448"/>
                    <a:pt x="346" y="448"/>
                  </a:cubicBezTo>
                  <a:cubicBezTo>
                    <a:pt x="354" y="450"/>
                    <a:pt x="361" y="450"/>
                    <a:pt x="370" y="450"/>
                  </a:cubicBezTo>
                  <a:cubicBezTo>
                    <a:pt x="373" y="449"/>
                    <a:pt x="375" y="449"/>
                    <a:pt x="378" y="449"/>
                  </a:cubicBezTo>
                  <a:cubicBezTo>
                    <a:pt x="380" y="449"/>
                    <a:pt x="381" y="448"/>
                    <a:pt x="383" y="448"/>
                  </a:cubicBezTo>
                  <a:cubicBezTo>
                    <a:pt x="384" y="448"/>
                    <a:pt x="385" y="448"/>
                    <a:pt x="385" y="448"/>
                  </a:cubicBezTo>
                  <a:cubicBezTo>
                    <a:pt x="386" y="448"/>
                    <a:pt x="388" y="447"/>
                    <a:pt x="389" y="447"/>
                  </a:cubicBezTo>
                  <a:cubicBezTo>
                    <a:pt x="391" y="447"/>
                    <a:pt x="393" y="446"/>
                    <a:pt x="396" y="446"/>
                  </a:cubicBezTo>
                  <a:cubicBezTo>
                    <a:pt x="396" y="446"/>
                    <a:pt x="396" y="446"/>
                    <a:pt x="396" y="446"/>
                  </a:cubicBezTo>
                  <a:cubicBezTo>
                    <a:pt x="397" y="445"/>
                    <a:pt x="398" y="445"/>
                    <a:pt x="400" y="445"/>
                  </a:cubicBezTo>
                  <a:cubicBezTo>
                    <a:pt x="400" y="444"/>
                    <a:pt x="400" y="444"/>
                    <a:pt x="400" y="444"/>
                  </a:cubicBezTo>
                  <a:cubicBezTo>
                    <a:pt x="401" y="444"/>
                    <a:pt x="403" y="444"/>
                    <a:pt x="404" y="443"/>
                  </a:cubicBezTo>
                  <a:cubicBezTo>
                    <a:pt x="404" y="443"/>
                    <a:pt x="404" y="443"/>
                    <a:pt x="404" y="443"/>
                  </a:cubicBezTo>
                  <a:cubicBezTo>
                    <a:pt x="406" y="443"/>
                    <a:pt x="407" y="442"/>
                    <a:pt x="408" y="442"/>
                  </a:cubicBezTo>
                  <a:cubicBezTo>
                    <a:pt x="408" y="442"/>
                    <a:pt x="408" y="441"/>
                    <a:pt x="409" y="441"/>
                  </a:cubicBezTo>
                  <a:cubicBezTo>
                    <a:pt x="410" y="441"/>
                    <a:pt x="411" y="440"/>
                    <a:pt x="412" y="440"/>
                  </a:cubicBezTo>
                  <a:cubicBezTo>
                    <a:pt x="412" y="440"/>
                    <a:pt x="413" y="440"/>
                    <a:pt x="413" y="440"/>
                  </a:cubicBezTo>
                  <a:cubicBezTo>
                    <a:pt x="414" y="439"/>
                    <a:pt x="415" y="439"/>
                    <a:pt x="416" y="438"/>
                  </a:cubicBezTo>
                  <a:cubicBezTo>
                    <a:pt x="416" y="438"/>
                    <a:pt x="416" y="438"/>
                    <a:pt x="416" y="438"/>
                  </a:cubicBezTo>
                  <a:cubicBezTo>
                    <a:pt x="417" y="437"/>
                    <a:pt x="418" y="437"/>
                    <a:pt x="419" y="436"/>
                  </a:cubicBezTo>
                  <a:cubicBezTo>
                    <a:pt x="420" y="436"/>
                    <a:pt x="420" y="436"/>
                    <a:pt x="420" y="436"/>
                  </a:cubicBezTo>
                  <a:cubicBezTo>
                    <a:pt x="421" y="435"/>
                    <a:pt x="422" y="435"/>
                    <a:pt x="423" y="434"/>
                  </a:cubicBezTo>
                  <a:cubicBezTo>
                    <a:pt x="423" y="434"/>
                    <a:pt x="424" y="434"/>
                    <a:pt x="424" y="433"/>
                  </a:cubicBezTo>
                  <a:cubicBezTo>
                    <a:pt x="425" y="433"/>
                    <a:pt x="426" y="432"/>
                    <a:pt x="427" y="432"/>
                  </a:cubicBezTo>
                  <a:cubicBezTo>
                    <a:pt x="427" y="431"/>
                    <a:pt x="427" y="431"/>
                    <a:pt x="428" y="431"/>
                  </a:cubicBezTo>
                  <a:cubicBezTo>
                    <a:pt x="429" y="430"/>
                    <a:pt x="429" y="430"/>
                    <a:pt x="430" y="429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139825" y="3897313"/>
              <a:ext cx="344488" cy="234950"/>
            </a:xfrm>
            <a:custGeom>
              <a:avLst/>
              <a:gdLst>
                <a:gd name="T0" fmla="*/ 21 w 81"/>
                <a:gd name="T1" fmla="*/ 40 h 55"/>
                <a:gd name="T2" fmla="*/ 45 w 81"/>
                <a:gd name="T3" fmla="*/ 55 h 55"/>
                <a:gd name="T4" fmla="*/ 42 w 81"/>
                <a:gd name="T5" fmla="*/ 47 h 55"/>
                <a:gd name="T6" fmla="*/ 76 w 81"/>
                <a:gd name="T7" fmla="*/ 40 h 55"/>
                <a:gd name="T8" fmla="*/ 58 w 81"/>
                <a:gd name="T9" fmla="*/ 36 h 55"/>
                <a:gd name="T10" fmla="*/ 81 w 81"/>
                <a:gd name="T11" fmla="*/ 10 h 55"/>
                <a:gd name="T12" fmla="*/ 42 w 81"/>
                <a:gd name="T13" fmla="*/ 16 h 55"/>
                <a:gd name="T14" fmla="*/ 47 w 81"/>
                <a:gd name="T15" fmla="*/ 0 h 55"/>
                <a:gd name="T16" fmla="*/ 24 w 81"/>
                <a:gd name="T17" fmla="*/ 17 h 55"/>
                <a:gd name="T18" fmla="*/ 20 w 81"/>
                <a:gd name="T19" fmla="*/ 9 h 55"/>
                <a:gd name="T20" fmla="*/ 17 w 81"/>
                <a:gd name="T21" fmla="*/ 35 h 55"/>
                <a:gd name="T22" fmla="*/ 19 w 81"/>
                <a:gd name="T23" fmla="*/ 38 h 55"/>
                <a:gd name="T24" fmla="*/ 0 w 81"/>
                <a:gd name="T25" fmla="*/ 40 h 55"/>
                <a:gd name="T26" fmla="*/ 2 w 81"/>
                <a:gd name="T27" fmla="*/ 44 h 55"/>
                <a:gd name="T28" fmla="*/ 21 w 81"/>
                <a:gd name="T29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55">
                  <a:moveTo>
                    <a:pt x="21" y="40"/>
                  </a:moveTo>
                  <a:cubicBezTo>
                    <a:pt x="30" y="51"/>
                    <a:pt x="45" y="55"/>
                    <a:pt x="45" y="5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57" y="49"/>
                    <a:pt x="76" y="40"/>
                    <a:pt x="76" y="40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74" y="29"/>
                    <a:pt x="81" y="10"/>
                    <a:pt x="81" y="10"/>
                  </a:cubicBezTo>
                  <a:cubicBezTo>
                    <a:pt x="60" y="7"/>
                    <a:pt x="42" y="16"/>
                    <a:pt x="42" y="1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3" y="7"/>
                    <a:pt x="24" y="17"/>
                    <a:pt x="24" y="1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2" y="21"/>
                    <a:pt x="13" y="28"/>
                    <a:pt x="17" y="35"/>
                  </a:cubicBezTo>
                  <a:cubicBezTo>
                    <a:pt x="18" y="36"/>
                    <a:pt x="19" y="37"/>
                    <a:pt x="19" y="38"/>
                  </a:cubicBezTo>
                  <a:cubicBezTo>
                    <a:pt x="11" y="42"/>
                    <a:pt x="0" y="40"/>
                    <a:pt x="0" y="4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1" y="45"/>
                    <a:pt x="18" y="42"/>
                    <a:pt x="21" y="4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-114300" y="3778250"/>
              <a:ext cx="2092325" cy="1933575"/>
            </a:xfrm>
            <a:custGeom>
              <a:avLst/>
              <a:gdLst>
                <a:gd name="T0" fmla="*/ 396 w 492"/>
                <a:gd name="T1" fmla="*/ 133 h 454"/>
                <a:gd name="T2" fmla="*/ 390 w 492"/>
                <a:gd name="T3" fmla="*/ 129 h 454"/>
                <a:gd name="T4" fmla="*/ 384 w 492"/>
                <a:gd name="T5" fmla="*/ 126 h 454"/>
                <a:gd name="T6" fmla="*/ 382 w 492"/>
                <a:gd name="T7" fmla="*/ 126 h 454"/>
                <a:gd name="T8" fmla="*/ 378 w 492"/>
                <a:gd name="T9" fmla="*/ 124 h 454"/>
                <a:gd name="T10" fmla="*/ 376 w 492"/>
                <a:gd name="T11" fmla="*/ 124 h 454"/>
                <a:gd name="T12" fmla="*/ 373 w 492"/>
                <a:gd name="T13" fmla="*/ 123 h 454"/>
                <a:gd name="T14" fmla="*/ 371 w 492"/>
                <a:gd name="T15" fmla="*/ 122 h 454"/>
                <a:gd name="T16" fmla="*/ 367 w 492"/>
                <a:gd name="T17" fmla="*/ 122 h 454"/>
                <a:gd name="T18" fmla="*/ 365 w 492"/>
                <a:gd name="T19" fmla="*/ 122 h 454"/>
                <a:gd name="T20" fmla="*/ 361 w 492"/>
                <a:gd name="T21" fmla="*/ 122 h 454"/>
                <a:gd name="T22" fmla="*/ 303 w 492"/>
                <a:gd name="T23" fmla="*/ 94 h 454"/>
                <a:gd name="T24" fmla="*/ 268 w 492"/>
                <a:gd name="T25" fmla="*/ 23 h 454"/>
                <a:gd name="T26" fmla="*/ 195 w 492"/>
                <a:gd name="T27" fmla="*/ 103 h 454"/>
                <a:gd name="T28" fmla="*/ 192 w 492"/>
                <a:gd name="T29" fmla="*/ 102 h 454"/>
                <a:gd name="T30" fmla="*/ 189 w 492"/>
                <a:gd name="T31" fmla="*/ 101 h 454"/>
                <a:gd name="T32" fmla="*/ 185 w 492"/>
                <a:gd name="T33" fmla="*/ 100 h 454"/>
                <a:gd name="T34" fmla="*/ 172 w 492"/>
                <a:gd name="T35" fmla="*/ 100 h 454"/>
                <a:gd name="T36" fmla="*/ 168 w 492"/>
                <a:gd name="T37" fmla="*/ 101 h 454"/>
                <a:gd name="T38" fmla="*/ 123 w 492"/>
                <a:gd name="T39" fmla="*/ 121 h 454"/>
                <a:gd name="T40" fmla="*/ 51 w 492"/>
                <a:gd name="T41" fmla="*/ 378 h 454"/>
                <a:gd name="T42" fmla="*/ 54 w 492"/>
                <a:gd name="T43" fmla="*/ 381 h 454"/>
                <a:gd name="T44" fmla="*/ 58 w 492"/>
                <a:gd name="T45" fmla="*/ 386 h 454"/>
                <a:gd name="T46" fmla="*/ 61 w 492"/>
                <a:gd name="T47" fmla="*/ 389 h 454"/>
                <a:gd name="T48" fmla="*/ 67 w 492"/>
                <a:gd name="T49" fmla="*/ 393 h 454"/>
                <a:gd name="T50" fmla="*/ 70 w 492"/>
                <a:gd name="T51" fmla="*/ 395 h 454"/>
                <a:gd name="T52" fmla="*/ 97 w 492"/>
                <a:gd name="T53" fmla="*/ 409 h 454"/>
                <a:gd name="T54" fmla="*/ 131 w 492"/>
                <a:gd name="T55" fmla="*/ 416 h 454"/>
                <a:gd name="T56" fmla="*/ 146 w 492"/>
                <a:gd name="T57" fmla="*/ 424 h 454"/>
                <a:gd name="T58" fmla="*/ 149 w 492"/>
                <a:gd name="T59" fmla="*/ 425 h 454"/>
                <a:gd name="T60" fmla="*/ 153 w 492"/>
                <a:gd name="T61" fmla="*/ 426 h 454"/>
                <a:gd name="T62" fmla="*/ 156 w 492"/>
                <a:gd name="T63" fmla="*/ 427 h 454"/>
                <a:gd name="T64" fmla="*/ 160 w 492"/>
                <a:gd name="T65" fmla="*/ 428 h 454"/>
                <a:gd name="T66" fmla="*/ 163 w 492"/>
                <a:gd name="T67" fmla="*/ 429 h 454"/>
                <a:gd name="T68" fmla="*/ 167 w 492"/>
                <a:gd name="T69" fmla="*/ 430 h 454"/>
                <a:gd name="T70" fmla="*/ 172 w 492"/>
                <a:gd name="T71" fmla="*/ 430 h 454"/>
                <a:gd name="T72" fmla="*/ 176 w 492"/>
                <a:gd name="T73" fmla="*/ 431 h 454"/>
                <a:gd name="T74" fmla="*/ 180 w 492"/>
                <a:gd name="T75" fmla="*/ 431 h 454"/>
                <a:gd name="T76" fmla="*/ 184 w 492"/>
                <a:gd name="T77" fmla="*/ 432 h 454"/>
                <a:gd name="T78" fmla="*/ 189 w 492"/>
                <a:gd name="T79" fmla="*/ 432 h 454"/>
                <a:gd name="T80" fmla="*/ 193 w 492"/>
                <a:gd name="T81" fmla="*/ 432 h 454"/>
                <a:gd name="T82" fmla="*/ 197 w 492"/>
                <a:gd name="T83" fmla="*/ 432 h 454"/>
                <a:gd name="T84" fmla="*/ 270 w 492"/>
                <a:gd name="T85" fmla="*/ 443 h 454"/>
                <a:gd name="T86" fmla="*/ 278 w 492"/>
                <a:gd name="T87" fmla="*/ 446 h 454"/>
                <a:gd name="T88" fmla="*/ 284 w 492"/>
                <a:gd name="T89" fmla="*/ 447 h 454"/>
                <a:gd name="T90" fmla="*/ 292 w 492"/>
                <a:gd name="T91" fmla="*/ 448 h 454"/>
                <a:gd name="T92" fmla="*/ 296 w 492"/>
                <a:gd name="T93" fmla="*/ 449 h 454"/>
                <a:gd name="T94" fmla="*/ 304 w 492"/>
                <a:gd name="T95" fmla="*/ 450 h 454"/>
                <a:gd name="T96" fmla="*/ 308 w 492"/>
                <a:gd name="T97" fmla="*/ 450 h 454"/>
                <a:gd name="T98" fmla="*/ 346 w 492"/>
                <a:gd name="T99" fmla="*/ 448 h 454"/>
                <a:gd name="T100" fmla="*/ 383 w 492"/>
                <a:gd name="T101" fmla="*/ 448 h 454"/>
                <a:gd name="T102" fmla="*/ 396 w 492"/>
                <a:gd name="T103" fmla="*/ 446 h 454"/>
                <a:gd name="T104" fmla="*/ 400 w 492"/>
                <a:gd name="T105" fmla="*/ 444 h 454"/>
                <a:gd name="T106" fmla="*/ 408 w 492"/>
                <a:gd name="T107" fmla="*/ 442 h 454"/>
                <a:gd name="T108" fmla="*/ 413 w 492"/>
                <a:gd name="T109" fmla="*/ 440 h 454"/>
                <a:gd name="T110" fmla="*/ 419 w 492"/>
                <a:gd name="T111" fmla="*/ 436 h 454"/>
                <a:gd name="T112" fmla="*/ 424 w 492"/>
                <a:gd name="T113" fmla="*/ 433 h 454"/>
                <a:gd name="T114" fmla="*/ 430 w 492"/>
                <a:gd name="T115" fmla="*/ 42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2" h="454">
                  <a:moveTo>
                    <a:pt x="430" y="429"/>
                  </a:moveTo>
                  <a:cubicBezTo>
                    <a:pt x="492" y="381"/>
                    <a:pt x="492" y="254"/>
                    <a:pt x="437" y="174"/>
                  </a:cubicBezTo>
                  <a:cubicBezTo>
                    <a:pt x="427" y="160"/>
                    <a:pt x="412" y="144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4" y="132"/>
                    <a:pt x="392" y="130"/>
                    <a:pt x="390" y="129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89" y="129"/>
                    <a:pt x="389" y="129"/>
                    <a:pt x="388" y="128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7" y="128"/>
                    <a:pt x="385" y="127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3" y="126"/>
                    <a:pt x="382" y="126"/>
                  </a:cubicBezTo>
                  <a:cubicBezTo>
                    <a:pt x="382" y="126"/>
                    <a:pt x="382" y="126"/>
                    <a:pt x="382" y="126"/>
                  </a:cubicBezTo>
                  <a:cubicBezTo>
                    <a:pt x="382" y="125"/>
                    <a:pt x="381" y="125"/>
                    <a:pt x="380" y="125"/>
                  </a:cubicBezTo>
                  <a:cubicBezTo>
                    <a:pt x="380" y="125"/>
                    <a:pt x="380" y="125"/>
                    <a:pt x="380" y="125"/>
                  </a:cubicBezTo>
                  <a:cubicBezTo>
                    <a:pt x="380" y="125"/>
                    <a:pt x="379" y="124"/>
                    <a:pt x="378" y="124"/>
                  </a:cubicBezTo>
                  <a:cubicBezTo>
                    <a:pt x="378" y="124"/>
                    <a:pt x="378" y="124"/>
                    <a:pt x="378" y="124"/>
                  </a:cubicBezTo>
                  <a:cubicBezTo>
                    <a:pt x="378" y="124"/>
                    <a:pt x="377" y="124"/>
                    <a:pt x="376" y="124"/>
                  </a:cubicBezTo>
                  <a:cubicBezTo>
                    <a:pt x="376" y="124"/>
                    <a:pt x="376" y="124"/>
                    <a:pt x="376" y="124"/>
                  </a:cubicBezTo>
                  <a:cubicBezTo>
                    <a:pt x="376" y="123"/>
                    <a:pt x="375" y="123"/>
                    <a:pt x="375" y="123"/>
                  </a:cubicBezTo>
                  <a:cubicBezTo>
                    <a:pt x="375" y="123"/>
                    <a:pt x="374" y="123"/>
                    <a:pt x="374" y="123"/>
                  </a:cubicBezTo>
                  <a:cubicBezTo>
                    <a:pt x="374" y="123"/>
                    <a:pt x="373" y="123"/>
                    <a:pt x="373" y="123"/>
                  </a:cubicBezTo>
                  <a:cubicBezTo>
                    <a:pt x="373" y="123"/>
                    <a:pt x="373" y="123"/>
                    <a:pt x="372" y="123"/>
                  </a:cubicBezTo>
                  <a:cubicBezTo>
                    <a:pt x="372" y="122"/>
                    <a:pt x="371" y="122"/>
                    <a:pt x="371" y="122"/>
                  </a:cubicBezTo>
                  <a:cubicBezTo>
                    <a:pt x="371" y="122"/>
                    <a:pt x="371" y="122"/>
                    <a:pt x="371" y="122"/>
                  </a:cubicBezTo>
                  <a:cubicBezTo>
                    <a:pt x="370" y="122"/>
                    <a:pt x="369" y="122"/>
                    <a:pt x="369" y="122"/>
                  </a:cubicBezTo>
                  <a:cubicBezTo>
                    <a:pt x="369" y="122"/>
                    <a:pt x="369" y="122"/>
                    <a:pt x="368" y="122"/>
                  </a:cubicBezTo>
                  <a:cubicBezTo>
                    <a:pt x="368" y="122"/>
                    <a:pt x="368" y="122"/>
                    <a:pt x="367" y="122"/>
                  </a:cubicBezTo>
                  <a:cubicBezTo>
                    <a:pt x="367" y="122"/>
                    <a:pt x="367" y="122"/>
                    <a:pt x="367" y="122"/>
                  </a:cubicBezTo>
                  <a:cubicBezTo>
                    <a:pt x="366" y="122"/>
                    <a:pt x="366" y="122"/>
                    <a:pt x="365" y="122"/>
                  </a:cubicBezTo>
                  <a:cubicBezTo>
                    <a:pt x="365" y="122"/>
                    <a:pt x="365" y="122"/>
                    <a:pt x="365" y="122"/>
                  </a:cubicBezTo>
                  <a:cubicBezTo>
                    <a:pt x="364" y="122"/>
                    <a:pt x="364" y="122"/>
                    <a:pt x="363" y="122"/>
                  </a:cubicBezTo>
                  <a:cubicBezTo>
                    <a:pt x="363" y="122"/>
                    <a:pt x="363" y="122"/>
                    <a:pt x="363" y="122"/>
                  </a:cubicBezTo>
                  <a:cubicBezTo>
                    <a:pt x="363" y="122"/>
                    <a:pt x="362" y="122"/>
                    <a:pt x="361" y="122"/>
                  </a:cubicBezTo>
                  <a:cubicBezTo>
                    <a:pt x="361" y="122"/>
                    <a:pt x="361" y="122"/>
                    <a:pt x="361" y="122"/>
                  </a:cubicBezTo>
                  <a:cubicBezTo>
                    <a:pt x="352" y="117"/>
                    <a:pt x="342" y="113"/>
                    <a:pt x="330" y="112"/>
                  </a:cubicBezTo>
                  <a:cubicBezTo>
                    <a:pt x="320" y="107"/>
                    <a:pt x="310" y="102"/>
                    <a:pt x="303" y="94"/>
                  </a:cubicBezTo>
                  <a:cubicBezTo>
                    <a:pt x="287" y="73"/>
                    <a:pt x="296" y="37"/>
                    <a:pt x="301" y="22"/>
                  </a:cubicBezTo>
                  <a:cubicBezTo>
                    <a:pt x="303" y="19"/>
                    <a:pt x="303" y="16"/>
                    <a:pt x="303" y="16"/>
                  </a:cubicBezTo>
                  <a:cubicBezTo>
                    <a:pt x="280" y="0"/>
                    <a:pt x="268" y="23"/>
                    <a:pt x="268" y="23"/>
                  </a:cubicBezTo>
                  <a:cubicBezTo>
                    <a:pt x="291" y="74"/>
                    <a:pt x="262" y="91"/>
                    <a:pt x="248" y="101"/>
                  </a:cubicBezTo>
                  <a:cubicBezTo>
                    <a:pt x="229" y="95"/>
                    <a:pt x="211" y="97"/>
                    <a:pt x="196" y="104"/>
                  </a:cubicBezTo>
                  <a:cubicBezTo>
                    <a:pt x="196" y="103"/>
                    <a:pt x="195" y="103"/>
                    <a:pt x="195" y="103"/>
                  </a:cubicBezTo>
                  <a:cubicBezTo>
                    <a:pt x="195" y="103"/>
                    <a:pt x="194" y="103"/>
                    <a:pt x="194" y="103"/>
                  </a:cubicBezTo>
                  <a:cubicBezTo>
                    <a:pt x="194" y="103"/>
                    <a:pt x="193" y="102"/>
                    <a:pt x="193" y="102"/>
                  </a:cubicBezTo>
                  <a:cubicBezTo>
                    <a:pt x="193" y="102"/>
                    <a:pt x="192" y="102"/>
                    <a:pt x="192" y="102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0" y="101"/>
                    <a:pt x="190" y="101"/>
                    <a:pt x="190" y="101"/>
                  </a:cubicBezTo>
                  <a:cubicBezTo>
                    <a:pt x="189" y="101"/>
                    <a:pt x="189" y="101"/>
                    <a:pt x="189" y="101"/>
                  </a:cubicBezTo>
                  <a:cubicBezTo>
                    <a:pt x="188" y="101"/>
                    <a:pt x="188" y="101"/>
                    <a:pt x="187" y="101"/>
                  </a:cubicBezTo>
                  <a:cubicBezTo>
                    <a:pt x="187" y="101"/>
                    <a:pt x="187" y="101"/>
                    <a:pt x="187" y="101"/>
                  </a:cubicBezTo>
                  <a:cubicBezTo>
                    <a:pt x="186" y="100"/>
                    <a:pt x="186" y="100"/>
                    <a:pt x="185" y="100"/>
                  </a:cubicBezTo>
                  <a:cubicBezTo>
                    <a:pt x="185" y="100"/>
                    <a:pt x="185" y="100"/>
                    <a:pt x="185" y="100"/>
                  </a:cubicBezTo>
                  <a:cubicBezTo>
                    <a:pt x="181" y="100"/>
                    <a:pt x="177" y="100"/>
                    <a:pt x="172" y="100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72" y="100"/>
                    <a:pt x="171" y="100"/>
                    <a:pt x="170" y="100"/>
                  </a:cubicBezTo>
                  <a:cubicBezTo>
                    <a:pt x="170" y="100"/>
                    <a:pt x="170" y="100"/>
                    <a:pt x="170" y="100"/>
                  </a:cubicBezTo>
                  <a:cubicBezTo>
                    <a:pt x="169" y="101"/>
                    <a:pt x="169" y="101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54" y="104"/>
                    <a:pt x="139" y="112"/>
                    <a:pt x="123" y="121"/>
                  </a:cubicBezTo>
                  <a:cubicBezTo>
                    <a:pt x="40" y="174"/>
                    <a:pt x="0" y="306"/>
                    <a:pt x="47" y="372"/>
                  </a:cubicBezTo>
                  <a:cubicBezTo>
                    <a:pt x="47" y="372"/>
                    <a:pt x="47" y="372"/>
                    <a:pt x="47" y="373"/>
                  </a:cubicBezTo>
                  <a:cubicBezTo>
                    <a:pt x="48" y="374"/>
                    <a:pt x="49" y="376"/>
                    <a:pt x="51" y="378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52" y="379"/>
                    <a:pt x="53" y="380"/>
                    <a:pt x="53" y="381"/>
                  </a:cubicBezTo>
                  <a:cubicBezTo>
                    <a:pt x="53" y="381"/>
                    <a:pt x="53" y="381"/>
                    <a:pt x="54" y="381"/>
                  </a:cubicBezTo>
                  <a:cubicBezTo>
                    <a:pt x="54" y="382"/>
                    <a:pt x="55" y="383"/>
                    <a:pt x="56" y="384"/>
                  </a:cubicBezTo>
                  <a:cubicBezTo>
                    <a:pt x="56" y="384"/>
                    <a:pt x="56" y="384"/>
                    <a:pt x="56" y="384"/>
                  </a:cubicBezTo>
                  <a:cubicBezTo>
                    <a:pt x="57" y="384"/>
                    <a:pt x="57" y="385"/>
                    <a:pt x="58" y="386"/>
                  </a:cubicBezTo>
                  <a:cubicBezTo>
                    <a:pt x="58" y="386"/>
                    <a:pt x="58" y="386"/>
                    <a:pt x="59" y="386"/>
                  </a:cubicBezTo>
                  <a:cubicBezTo>
                    <a:pt x="59" y="387"/>
                    <a:pt x="60" y="388"/>
                    <a:pt x="61" y="388"/>
                  </a:cubicBezTo>
                  <a:cubicBezTo>
                    <a:pt x="61" y="388"/>
                    <a:pt x="61" y="389"/>
                    <a:pt x="61" y="389"/>
                  </a:cubicBezTo>
                  <a:cubicBezTo>
                    <a:pt x="62" y="389"/>
                    <a:pt x="63" y="390"/>
                    <a:pt x="64" y="391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5" y="392"/>
                    <a:pt x="66" y="392"/>
                    <a:pt x="67" y="393"/>
                  </a:cubicBezTo>
                  <a:cubicBezTo>
                    <a:pt x="67" y="393"/>
                    <a:pt x="67" y="393"/>
                    <a:pt x="67" y="393"/>
                  </a:cubicBezTo>
                  <a:cubicBezTo>
                    <a:pt x="68" y="394"/>
                    <a:pt x="69" y="394"/>
                    <a:pt x="70" y="395"/>
                  </a:cubicBezTo>
                  <a:cubicBezTo>
                    <a:pt x="70" y="395"/>
                    <a:pt x="70" y="395"/>
                    <a:pt x="70" y="395"/>
                  </a:cubicBezTo>
                  <a:cubicBezTo>
                    <a:pt x="71" y="396"/>
                    <a:pt x="72" y="397"/>
                    <a:pt x="73" y="397"/>
                  </a:cubicBezTo>
                  <a:cubicBezTo>
                    <a:pt x="78" y="400"/>
                    <a:pt x="83" y="403"/>
                    <a:pt x="88" y="405"/>
                  </a:cubicBezTo>
                  <a:cubicBezTo>
                    <a:pt x="91" y="406"/>
                    <a:pt x="94" y="408"/>
                    <a:pt x="97" y="409"/>
                  </a:cubicBezTo>
                  <a:cubicBezTo>
                    <a:pt x="106" y="412"/>
                    <a:pt x="114" y="414"/>
                    <a:pt x="122" y="415"/>
                  </a:cubicBezTo>
                  <a:cubicBezTo>
                    <a:pt x="123" y="415"/>
                    <a:pt x="125" y="415"/>
                    <a:pt x="126" y="415"/>
                  </a:cubicBezTo>
                  <a:cubicBezTo>
                    <a:pt x="128" y="415"/>
                    <a:pt x="129" y="416"/>
                    <a:pt x="131" y="416"/>
                  </a:cubicBezTo>
                  <a:cubicBezTo>
                    <a:pt x="135" y="418"/>
                    <a:pt x="140" y="421"/>
                    <a:pt x="144" y="423"/>
                  </a:cubicBezTo>
                  <a:cubicBezTo>
                    <a:pt x="145" y="423"/>
                    <a:pt x="145" y="423"/>
                    <a:pt x="145" y="423"/>
                  </a:cubicBezTo>
                  <a:cubicBezTo>
                    <a:pt x="145" y="423"/>
                    <a:pt x="146" y="423"/>
                    <a:pt x="146" y="424"/>
                  </a:cubicBezTo>
                  <a:cubicBezTo>
                    <a:pt x="147" y="424"/>
                    <a:pt x="147" y="424"/>
                    <a:pt x="147" y="424"/>
                  </a:cubicBezTo>
                  <a:cubicBezTo>
                    <a:pt x="147" y="424"/>
                    <a:pt x="148" y="424"/>
                    <a:pt x="148" y="424"/>
                  </a:cubicBezTo>
                  <a:cubicBezTo>
                    <a:pt x="149" y="425"/>
                    <a:pt x="149" y="425"/>
                    <a:pt x="149" y="425"/>
                  </a:cubicBezTo>
                  <a:cubicBezTo>
                    <a:pt x="149" y="425"/>
                    <a:pt x="150" y="425"/>
                    <a:pt x="150" y="425"/>
                  </a:cubicBezTo>
                  <a:cubicBezTo>
                    <a:pt x="151" y="425"/>
                    <a:pt x="151" y="425"/>
                    <a:pt x="151" y="425"/>
                  </a:cubicBezTo>
                  <a:cubicBezTo>
                    <a:pt x="152" y="426"/>
                    <a:pt x="152" y="426"/>
                    <a:pt x="153" y="426"/>
                  </a:cubicBezTo>
                  <a:cubicBezTo>
                    <a:pt x="153" y="426"/>
                    <a:pt x="153" y="426"/>
                    <a:pt x="153" y="426"/>
                  </a:cubicBezTo>
                  <a:cubicBezTo>
                    <a:pt x="154" y="426"/>
                    <a:pt x="154" y="427"/>
                    <a:pt x="155" y="427"/>
                  </a:cubicBezTo>
                  <a:cubicBezTo>
                    <a:pt x="155" y="427"/>
                    <a:pt x="155" y="427"/>
                    <a:pt x="156" y="427"/>
                  </a:cubicBezTo>
                  <a:cubicBezTo>
                    <a:pt x="156" y="427"/>
                    <a:pt x="157" y="427"/>
                    <a:pt x="157" y="427"/>
                  </a:cubicBezTo>
                  <a:cubicBezTo>
                    <a:pt x="157" y="427"/>
                    <a:pt x="158" y="427"/>
                    <a:pt x="158" y="428"/>
                  </a:cubicBezTo>
                  <a:cubicBezTo>
                    <a:pt x="159" y="428"/>
                    <a:pt x="159" y="428"/>
                    <a:pt x="160" y="428"/>
                  </a:cubicBezTo>
                  <a:cubicBezTo>
                    <a:pt x="160" y="428"/>
                    <a:pt x="160" y="428"/>
                    <a:pt x="160" y="428"/>
                  </a:cubicBezTo>
                  <a:cubicBezTo>
                    <a:pt x="161" y="428"/>
                    <a:pt x="161" y="428"/>
                    <a:pt x="162" y="429"/>
                  </a:cubicBezTo>
                  <a:cubicBezTo>
                    <a:pt x="162" y="429"/>
                    <a:pt x="163" y="429"/>
                    <a:pt x="163" y="429"/>
                  </a:cubicBezTo>
                  <a:cubicBezTo>
                    <a:pt x="163" y="429"/>
                    <a:pt x="164" y="429"/>
                    <a:pt x="164" y="429"/>
                  </a:cubicBezTo>
                  <a:cubicBezTo>
                    <a:pt x="165" y="429"/>
                    <a:pt x="165" y="429"/>
                    <a:pt x="165" y="429"/>
                  </a:cubicBezTo>
                  <a:cubicBezTo>
                    <a:pt x="166" y="429"/>
                    <a:pt x="166" y="429"/>
                    <a:pt x="167" y="430"/>
                  </a:cubicBezTo>
                  <a:cubicBezTo>
                    <a:pt x="167" y="430"/>
                    <a:pt x="167" y="430"/>
                    <a:pt x="167" y="430"/>
                  </a:cubicBezTo>
                  <a:cubicBezTo>
                    <a:pt x="169" y="430"/>
                    <a:pt x="170" y="430"/>
                    <a:pt x="171" y="430"/>
                  </a:cubicBezTo>
                  <a:cubicBezTo>
                    <a:pt x="171" y="430"/>
                    <a:pt x="172" y="430"/>
                    <a:pt x="172" y="430"/>
                  </a:cubicBezTo>
                  <a:cubicBezTo>
                    <a:pt x="172" y="430"/>
                    <a:pt x="173" y="431"/>
                    <a:pt x="173" y="431"/>
                  </a:cubicBezTo>
                  <a:cubicBezTo>
                    <a:pt x="174" y="431"/>
                    <a:pt x="174" y="431"/>
                    <a:pt x="175" y="431"/>
                  </a:cubicBezTo>
                  <a:cubicBezTo>
                    <a:pt x="175" y="431"/>
                    <a:pt x="175" y="431"/>
                    <a:pt x="176" y="431"/>
                  </a:cubicBezTo>
                  <a:cubicBezTo>
                    <a:pt x="176" y="431"/>
                    <a:pt x="177" y="431"/>
                    <a:pt x="177" y="431"/>
                  </a:cubicBezTo>
                  <a:cubicBezTo>
                    <a:pt x="178" y="431"/>
                    <a:pt x="178" y="431"/>
                    <a:pt x="179" y="431"/>
                  </a:cubicBezTo>
                  <a:cubicBezTo>
                    <a:pt x="179" y="431"/>
                    <a:pt x="180" y="431"/>
                    <a:pt x="180" y="431"/>
                  </a:cubicBezTo>
                  <a:cubicBezTo>
                    <a:pt x="181" y="431"/>
                    <a:pt x="181" y="431"/>
                    <a:pt x="181" y="431"/>
                  </a:cubicBezTo>
                  <a:cubicBezTo>
                    <a:pt x="182" y="431"/>
                    <a:pt x="182" y="432"/>
                    <a:pt x="183" y="432"/>
                  </a:cubicBezTo>
                  <a:cubicBezTo>
                    <a:pt x="183" y="432"/>
                    <a:pt x="184" y="432"/>
                    <a:pt x="184" y="432"/>
                  </a:cubicBezTo>
                  <a:cubicBezTo>
                    <a:pt x="185" y="432"/>
                    <a:pt x="185" y="432"/>
                    <a:pt x="186" y="432"/>
                  </a:cubicBezTo>
                  <a:cubicBezTo>
                    <a:pt x="186" y="432"/>
                    <a:pt x="187" y="432"/>
                    <a:pt x="187" y="432"/>
                  </a:cubicBezTo>
                  <a:cubicBezTo>
                    <a:pt x="188" y="432"/>
                    <a:pt x="188" y="432"/>
                    <a:pt x="189" y="432"/>
                  </a:cubicBezTo>
                  <a:cubicBezTo>
                    <a:pt x="189" y="432"/>
                    <a:pt x="190" y="432"/>
                    <a:pt x="190" y="432"/>
                  </a:cubicBezTo>
                  <a:cubicBezTo>
                    <a:pt x="191" y="432"/>
                    <a:pt x="191" y="432"/>
                    <a:pt x="192" y="432"/>
                  </a:cubicBezTo>
                  <a:cubicBezTo>
                    <a:pt x="192" y="432"/>
                    <a:pt x="193" y="432"/>
                    <a:pt x="193" y="432"/>
                  </a:cubicBezTo>
                  <a:cubicBezTo>
                    <a:pt x="194" y="432"/>
                    <a:pt x="194" y="432"/>
                    <a:pt x="195" y="432"/>
                  </a:cubicBezTo>
                  <a:cubicBezTo>
                    <a:pt x="195" y="432"/>
                    <a:pt x="196" y="432"/>
                    <a:pt x="196" y="432"/>
                  </a:cubicBezTo>
                  <a:cubicBezTo>
                    <a:pt x="196" y="432"/>
                    <a:pt x="197" y="432"/>
                    <a:pt x="197" y="432"/>
                  </a:cubicBezTo>
                  <a:cubicBezTo>
                    <a:pt x="217" y="449"/>
                    <a:pt x="244" y="454"/>
                    <a:pt x="269" y="443"/>
                  </a:cubicBezTo>
                  <a:cubicBezTo>
                    <a:pt x="269" y="443"/>
                    <a:pt x="269" y="443"/>
                    <a:pt x="270" y="443"/>
                  </a:cubicBezTo>
                  <a:cubicBezTo>
                    <a:pt x="270" y="443"/>
                    <a:pt x="270" y="443"/>
                    <a:pt x="270" y="443"/>
                  </a:cubicBezTo>
                  <a:cubicBezTo>
                    <a:pt x="272" y="444"/>
                    <a:pt x="273" y="444"/>
                    <a:pt x="274" y="445"/>
                  </a:cubicBezTo>
                  <a:cubicBezTo>
                    <a:pt x="275" y="445"/>
                    <a:pt x="275" y="445"/>
                    <a:pt x="275" y="445"/>
                  </a:cubicBezTo>
                  <a:cubicBezTo>
                    <a:pt x="276" y="445"/>
                    <a:pt x="277" y="445"/>
                    <a:pt x="278" y="446"/>
                  </a:cubicBezTo>
                  <a:cubicBezTo>
                    <a:pt x="279" y="446"/>
                    <a:pt x="279" y="446"/>
                    <a:pt x="279" y="446"/>
                  </a:cubicBezTo>
                  <a:cubicBezTo>
                    <a:pt x="281" y="446"/>
                    <a:pt x="282" y="446"/>
                    <a:pt x="283" y="447"/>
                  </a:cubicBezTo>
                  <a:cubicBezTo>
                    <a:pt x="283" y="447"/>
                    <a:pt x="283" y="447"/>
                    <a:pt x="284" y="447"/>
                  </a:cubicBezTo>
                  <a:cubicBezTo>
                    <a:pt x="285" y="447"/>
                    <a:pt x="286" y="447"/>
                    <a:pt x="287" y="448"/>
                  </a:cubicBezTo>
                  <a:cubicBezTo>
                    <a:pt x="287" y="448"/>
                    <a:pt x="288" y="448"/>
                    <a:pt x="288" y="448"/>
                  </a:cubicBezTo>
                  <a:cubicBezTo>
                    <a:pt x="289" y="448"/>
                    <a:pt x="290" y="448"/>
                    <a:pt x="292" y="448"/>
                  </a:cubicBezTo>
                  <a:cubicBezTo>
                    <a:pt x="292" y="448"/>
                    <a:pt x="292" y="448"/>
                    <a:pt x="292" y="448"/>
                  </a:cubicBezTo>
                  <a:cubicBezTo>
                    <a:pt x="293" y="448"/>
                    <a:pt x="294" y="449"/>
                    <a:pt x="296" y="449"/>
                  </a:cubicBezTo>
                  <a:cubicBezTo>
                    <a:pt x="296" y="449"/>
                    <a:pt x="296" y="449"/>
                    <a:pt x="296" y="449"/>
                  </a:cubicBezTo>
                  <a:cubicBezTo>
                    <a:pt x="297" y="449"/>
                    <a:pt x="299" y="449"/>
                    <a:pt x="300" y="449"/>
                  </a:cubicBezTo>
                  <a:cubicBezTo>
                    <a:pt x="300" y="449"/>
                    <a:pt x="300" y="449"/>
                    <a:pt x="300" y="449"/>
                  </a:cubicBezTo>
                  <a:cubicBezTo>
                    <a:pt x="301" y="449"/>
                    <a:pt x="302" y="449"/>
                    <a:pt x="304" y="450"/>
                  </a:cubicBezTo>
                  <a:cubicBezTo>
                    <a:pt x="304" y="450"/>
                    <a:pt x="304" y="450"/>
                    <a:pt x="304" y="450"/>
                  </a:cubicBezTo>
                  <a:cubicBezTo>
                    <a:pt x="305" y="450"/>
                    <a:pt x="306" y="450"/>
                    <a:pt x="308" y="450"/>
                  </a:cubicBezTo>
                  <a:cubicBezTo>
                    <a:pt x="308" y="450"/>
                    <a:pt x="308" y="450"/>
                    <a:pt x="308" y="450"/>
                  </a:cubicBezTo>
                  <a:cubicBezTo>
                    <a:pt x="318" y="450"/>
                    <a:pt x="327" y="449"/>
                    <a:pt x="335" y="446"/>
                  </a:cubicBezTo>
                  <a:cubicBezTo>
                    <a:pt x="337" y="447"/>
                    <a:pt x="340" y="447"/>
                    <a:pt x="342" y="448"/>
                  </a:cubicBezTo>
                  <a:cubicBezTo>
                    <a:pt x="343" y="448"/>
                    <a:pt x="345" y="448"/>
                    <a:pt x="346" y="448"/>
                  </a:cubicBezTo>
                  <a:cubicBezTo>
                    <a:pt x="354" y="450"/>
                    <a:pt x="361" y="450"/>
                    <a:pt x="370" y="450"/>
                  </a:cubicBezTo>
                  <a:cubicBezTo>
                    <a:pt x="373" y="449"/>
                    <a:pt x="375" y="449"/>
                    <a:pt x="378" y="449"/>
                  </a:cubicBezTo>
                  <a:cubicBezTo>
                    <a:pt x="380" y="449"/>
                    <a:pt x="381" y="448"/>
                    <a:pt x="383" y="448"/>
                  </a:cubicBezTo>
                  <a:cubicBezTo>
                    <a:pt x="384" y="448"/>
                    <a:pt x="385" y="448"/>
                    <a:pt x="385" y="448"/>
                  </a:cubicBezTo>
                  <a:cubicBezTo>
                    <a:pt x="386" y="448"/>
                    <a:pt x="388" y="447"/>
                    <a:pt x="389" y="447"/>
                  </a:cubicBezTo>
                  <a:cubicBezTo>
                    <a:pt x="391" y="447"/>
                    <a:pt x="393" y="446"/>
                    <a:pt x="396" y="446"/>
                  </a:cubicBezTo>
                  <a:cubicBezTo>
                    <a:pt x="396" y="446"/>
                    <a:pt x="396" y="446"/>
                    <a:pt x="396" y="446"/>
                  </a:cubicBezTo>
                  <a:cubicBezTo>
                    <a:pt x="397" y="445"/>
                    <a:pt x="398" y="445"/>
                    <a:pt x="400" y="445"/>
                  </a:cubicBezTo>
                  <a:cubicBezTo>
                    <a:pt x="400" y="444"/>
                    <a:pt x="400" y="444"/>
                    <a:pt x="400" y="444"/>
                  </a:cubicBezTo>
                  <a:cubicBezTo>
                    <a:pt x="401" y="444"/>
                    <a:pt x="403" y="444"/>
                    <a:pt x="404" y="443"/>
                  </a:cubicBezTo>
                  <a:cubicBezTo>
                    <a:pt x="404" y="443"/>
                    <a:pt x="404" y="443"/>
                    <a:pt x="404" y="443"/>
                  </a:cubicBezTo>
                  <a:cubicBezTo>
                    <a:pt x="406" y="443"/>
                    <a:pt x="407" y="442"/>
                    <a:pt x="408" y="442"/>
                  </a:cubicBezTo>
                  <a:cubicBezTo>
                    <a:pt x="408" y="442"/>
                    <a:pt x="408" y="441"/>
                    <a:pt x="409" y="441"/>
                  </a:cubicBezTo>
                  <a:cubicBezTo>
                    <a:pt x="410" y="441"/>
                    <a:pt x="411" y="440"/>
                    <a:pt x="412" y="440"/>
                  </a:cubicBezTo>
                  <a:cubicBezTo>
                    <a:pt x="412" y="440"/>
                    <a:pt x="413" y="440"/>
                    <a:pt x="413" y="440"/>
                  </a:cubicBezTo>
                  <a:cubicBezTo>
                    <a:pt x="414" y="439"/>
                    <a:pt x="415" y="439"/>
                    <a:pt x="416" y="438"/>
                  </a:cubicBezTo>
                  <a:cubicBezTo>
                    <a:pt x="416" y="438"/>
                    <a:pt x="416" y="438"/>
                    <a:pt x="416" y="438"/>
                  </a:cubicBezTo>
                  <a:cubicBezTo>
                    <a:pt x="417" y="437"/>
                    <a:pt x="418" y="437"/>
                    <a:pt x="419" y="436"/>
                  </a:cubicBezTo>
                  <a:cubicBezTo>
                    <a:pt x="420" y="436"/>
                    <a:pt x="420" y="436"/>
                    <a:pt x="420" y="436"/>
                  </a:cubicBezTo>
                  <a:cubicBezTo>
                    <a:pt x="421" y="435"/>
                    <a:pt x="422" y="435"/>
                    <a:pt x="423" y="434"/>
                  </a:cubicBezTo>
                  <a:cubicBezTo>
                    <a:pt x="423" y="434"/>
                    <a:pt x="424" y="434"/>
                    <a:pt x="424" y="433"/>
                  </a:cubicBezTo>
                  <a:cubicBezTo>
                    <a:pt x="425" y="433"/>
                    <a:pt x="426" y="432"/>
                    <a:pt x="427" y="432"/>
                  </a:cubicBezTo>
                  <a:cubicBezTo>
                    <a:pt x="427" y="431"/>
                    <a:pt x="427" y="431"/>
                    <a:pt x="428" y="431"/>
                  </a:cubicBezTo>
                  <a:cubicBezTo>
                    <a:pt x="429" y="430"/>
                    <a:pt x="429" y="430"/>
                    <a:pt x="430" y="429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21337046">
            <a:off x="1573421" y="4620560"/>
            <a:ext cx="967616" cy="1786676"/>
            <a:chOff x="2114550" y="5060950"/>
            <a:chExt cx="382588" cy="706438"/>
          </a:xfrm>
        </p:grpSpPr>
        <p:sp>
          <p:nvSpPr>
            <p:cNvPr id="15" name="Freeform 13"/>
            <p:cNvSpPr/>
            <p:nvPr/>
          </p:nvSpPr>
          <p:spPr bwMode="auto">
            <a:xfrm>
              <a:off x="2114550" y="5162550"/>
              <a:ext cx="382588" cy="136525"/>
            </a:xfrm>
            <a:custGeom>
              <a:avLst/>
              <a:gdLst>
                <a:gd name="T0" fmla="*/ 14 w 241"/>
                <a:gd name="T1" fmla="*/ 0 h 86"/>
                <a:gd name="T2" fmla="*/ 241 w 241"/>
                <a:gd name="T3" fmla="*/ 38 h 86"/>
                <a:gd name="T4" fmla="*/ 231 w 241"/>
                <a:gd name="T5" fmla="*/ 86 h 86"/>
                <a:gd name="T6" fmla="*/ 0 w 241"/>
                <a:gd name="T7" fmla="*/ 49 h 86"/>
                <a:gd name="T8" fmla="*/ 14 w 24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86">
                  <a:moveTo>
                    <a:pt x="14" y="0"/>
                  </a:moveTo>
                  <a:lnTo>
                    <a:pt x="241" y="38"/>
                  </a:lnTo>
                  <a:lnTo>
                    <a:pt x="231" y="86"/>
                  </a:lnTo>
                  <a:lnTo>
                    <a:pt x="0" y="4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2182813" y="5060950"/>
              <a:ext cx="192088" cy="706438"/>
            </a:xfrm>
            <a:custGeom>
              <a:avLst/>
              <a:gdLst>
                <a:gd name="T0" fmla="*/ 75 w 121"/>
                <a:gd name="T1" fmla="*/ 0 h 445"/>
                <a:gd name="T2" fmla="*/ 121 w 121"/>
                <a:gd name="T3" fmla="*/ 11 h 445"/>
                <a:gd name="T4" fmla="*/ 51 w 121"/>
                <a:gd name="T5" fmla="*/ 445 h 445"/>
                <a:gd name="T6" fmla="*/ 0 w 121"/>
                <a:gd name="T7" fmla="*/ 421 h 445"/>
                <a:gd name="T8" fmla="*/ 75 w 121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445">
                  <a:moveTo>
                    <a:pt x="75" y="0"/>
                  </a:moveTo>
                  <a:lnTo>
                    <a:pt x="121" y="11"/>
                  </a:lnTo>
                  <a:lnTo>
                    <a:pt x="51" y="445"/>
                  </a:lnTo>
                  <a:lnTo>
                    <a:pt x="0" y="4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18"/>
          <p:cNvSpPr/>
          <p:nvPr/>
        </p:nvSpPr>
        <p:spPr bwMode="auto">
          <a:xfrm>
            <a:off x="8333959" y="5242533"/>
            <a:ext cx="528638" cy="1071563"/>
          </a:xfrm>
          <a:custGeom>
            <a:avLst/>
            <a:gdLst>
              <a:gd name="T0" fmla="*/ 18 w 122"/>
              <a:gd name="T1" fmla="*/ 223 h 250"/>
              <a:gd name="T2" fmla="*/ 17 w 122"/>
              <a:gd name="T3" fmla="*/ 214 h 250"/>
              <a:gd name="T4" fmla="*/ 23 w 122"/>
              <a:gd name="T5" fmla="*/ 205 h 250"/>
              <a:gd name="T6" fmla="*/ 26 w 122"/>
              <a:gd name="T7" fmla="*/ 193 h 250"/>
              <a:gd name="T8" fmla="*/ 24 w 122"/>
              <a:gd name="T9" fmla="*/ 174 h 250"/>
              <a:gd name="T10" fmla="*/ 23 w 122"/>
              <a:gd name="T11" fmla="*/ 162 h 250"/>
              <a:gd name="T12" fmla="*/ 21 w 122"/>
              <a:gd name="T13" fmla="*/ 150 h 250"/>
              <a:gd name="T14" fmla="*/ 21 w 122"/>
              <a:gd name="T15" fmla="*/ 134 h 250"/>
              <a:gd name="T16" fmla="*/ 26 w 122"/>
              <a:gd name="T17" fmla="*/ 122 h 250"/>
              <a:gd name="T18" fmla="*/ 41 w 122"/>
              <a:gd name="T19" fmla="*/ 111 h 250"/>
              <a:gd name="T20" fmla="*/ 35 w 122"/>
              <a:gd name="T21" fmla="*/ 103 h 250"/>
              <a:gd name="T22" fmla="*/ 38 w 122"/>
              <a:gd name="T23" fmla="*/ 92 h 250"/>
              <a:gd name="T24" fmla="*/ 17 w 122"/>
              <a:gd name="T25" fmla="*/ 47 h 250"/>
              <a:gd name="T26" fmla="*/ 2 w 122"/>
              <a:gd name="T27" fmla="*/ 46 h 250"/>
              <a:gd name="T28" fmla="*/ 7 w 122"/>
              <a:gd name="T29" fmla="*/ 32 h 250"/>
              <a:gd name="T30" fmla="*/ 28 w 122"/>
              <a:gd name="T31" fmla="*/ 34 h 250"/>
              <a:gd name="T32" fmla="*/ 18 w 122"/>
              <a:gd name="T33" fmla="*/ 11 h 250"/>
              <a:gd name="T34" fmla="*/ 26 w 122"/>
              <a:gd name="T35" fmla="*/ 1 h 250"/>
              <a:gd name="T36" fmla="*/ 40 w 122"/>
              <a:gd name="T37" fmla="*/ 7 h 250"/>
              <a:gd name="T38" fmla="*/ 36 w 122"/>
              <a:gd name="T39" fmla="*/ 15 h 250"/>
              <a:gd name="T40" fmla="*/ 51 w 122"/>
              <a:gd name="T41" fmla="*/ 30 h 250"/>
              <a:gd name="T42" fmla="*/ 66 w 122"/>
              <a:gd name="T43" fmla="*/ 31 h 250"/>
              <a:gd name="T44" fmla="*/ 60 w 122"/>
              <a:gd name="T45" fmla="*/ 45 h 250"/>
              <a:gd name="T46" fmla="*/ 41 w 122"/>
              <a:gd name="T47" fmla="*/ 43 h 250"/>
              <a:gd name="T48" fmla="*/ 56 w 122"/>
              <a:gd name="T49" fmla="*/ 96 h 250"/>
              <a:gd name="T50" fmla="*/ 52 w 122"/>
              <a:gd name="T51" fmla="*/ 105 h 250"/>
              <a:gd name="T52" fmla="*/ 55 w 122"/>
              <a:gd name="T53" fmla="*/ 108 h 250"/>
              <a:gd name="T54" fmla="*/ 62 w 122"/>
              <a:gd name="T55" fmla="*/ 109 h 250"/>
              <a:gd name="T56" fmla="*/ 74 w 122"/>
              <a:gd name="T57" fmla="*/ 119 h 250"/>
              <a:gd name="T58" fmla="*/ 77 w 122"/>
              <a:gd name="T59" fmla="*/ 123 h 250"/>
              <a:gd name="T60" fmla="*/ 83 w 122"/>
              <a:gd name="T61" fmla="*/ 131 h 250"/>
              <a:gd name="T62" fmla="*/ 85 w 122"/>
              <a:gd name="T63" fmla="*/ 144 h 250"/>
              <a:gd name="T64" fmla="*/ 85 w 122"/>
              <a:gd name="T65" fmla="*/ 155 h 250"/>
              <a:gd name="T66" fmla="*/ 86 w 122"/>
              <a:gd name="T67" fmla="*/ 159 h 250"/>
              <a:gd name="T68" fmla="*/ 89 w 122"/>
              <a:gd name="T69" fmla="*/ 176 h 250"/>
              <a:gd name="T70" fmla="*/ 93 w 122"/>
              <a:gd name="T71" fmla="*/ 190 h 250"/>
              <a:gd name="T72" fmla="*/ 102 w 122"/>
              <a:gd name="T73" fmla="*/ 193 h 250"/>
              <a:gd name="T74" fmla="*/ 104 w 122"/>
              <a:gd name="T75" fmla="*/ 197 h 250"/>
              <a:gd name="T76" fmla="*/ 106 w 122"/>
              <a:gd name="T77" fmla="*/ 202 h 250"/>
              <a:gd name="T78" fmla="*/ 111 w 122"/>
              <a:gd name="T79" fmla="*/ 202 h 250"/>
              <a:gd name="T80" fmla="*/ 113 w 122"/>
              <a:gd name="T81" fmla="*/ 206 h 250"/>
              <a:gd name="T82" fmla="*/ 118 w 122"/>
              <a:gd name="T83" fmla="*/ 211 h 250"/>
              <a:gd name="T84" fmla="*/ 118 w 122"/>
              <a:gd name="T85" fmla="*/ 216 h 250"/>
              <a:gd name="T86" fmla="*/ 120 w 122"/>
              <a:gd name="T87" fmla="*/ 220 h 250"/>
              <a:gd name="T88" fmla="*/ 121 w 122"/>
              <a:gd name="T89" fmla="*/ 226 h 250"/>
              <a:gd name="T90" fmla="*/ 120 w 122"/>
              <a:gd name="T91" fmla="*/ 229 h 250"/>
              <a:gd name="T92" fmla="*/ 108 w 122"/>
              <a:gd name="T93" fmla="*/ 231 h 250"/>
              <a:gd name="T94" fmla="*/ 79 w 122"/>
              <a:gd name="T95" fmla="*/ 238 h 250"/>
              <a:gd name="T96" fmla="*/ 41 w 122"/>
              <a:gd name="T97" fmla="*/ 247 h 250"/>
              <a:gd name="T98" fmla="*/ 21 w 122"/>
              <a:gd name="T99" fmla="*/ 24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2" h="250">
                <a:moveTo>
                  <a:pt x="19" y="238"/>
                </a:moveTo>
                <a:cubicBezTo>
                  <a:pt x="19" y="233"/>
                  <a:pt x="19" y="228"/>
                  <a:pt x="18" y="223"/>
                </a:cubicBezTo>
                <a:cubicBezTo>
                  <a:pt x="18" y="221"/>
                  <a:pt x="18" y="221"/>
                  <a:pt x="18" y="219"/>
                </a:cubicBezTo>
                <a:cubicBezTo>
                  <a:pt x="18" y="218"/>
                  <a:pt x="17" y="216"/>
                  <a:pt x="17" y="214"/>
                </a:cubicBezTo>
                <a:cubicBezTo>
                  <a:pt x="17" y="212"/>
                  <a:pt x="20" y="211"/>
                  <a:pt x="22" y="211"/>
                </a:cubicBezTo>
                <a:cubicBezTo>
                  <a:pt x="22" y="209"/>
                  <a:pt x="22" y="206"/>
                  <a:pt x="23" y="205"/>
                </a:cubicBezTo>
                <a:cubicBezTo>
                  <a:pt x="24" y="203"/>
                  <a:pt x="26" y="203"/>
                  <a:pt x="27" y="202"/>
                </a:cubicBezTo>
                <a:cubicBezTo>
                  <a:pt x="28" y="200"/>
                  <a:pt x="26" y="196"/>
                  <a:pt x="26" y="193"/>
                </a:cubicBezTo>
                <a:cubicBezTo>
                  <a:pt x="25" y="190"/>
                  <a:pt x="24" y="187"/>
                  <a:pt x="26" y="184"/>
                </a:cubicBezTo>
                <a:cubicBezTo>
                  <a:pt x="24" y="182"/>
                  <a:pt x="24" y="177"/>
                  <a:pt x="24" y="174"/>
                </a:cubicBezTo>
                <a:cubicBezTo>
                  <a:pt x="23" y="171"/>
                  <a:pt x="23" y="169"/>
                  <a:pt x="23" y="167"/>
                </a:cubicBezTo>
                <a:cubicBezTo>
                  <a:pt x="23" y="165"/>
                  <a:pt x="23" y="164"/>
                  <a:pt x="23" y="162"/>
                </a:cubicBezTo>
                <a:cubicBezTo>
                  <a:pt x="22" y="161"/>
                  <a:pt x="22" y="159"/>
                  <a:pt x="21" y="157"/>
                </a:cubicBezTo>
                <a:cubicBezTo>
                  <a:pt x="21" y="155"/>
                  <a:pt x="21" y="153"/>
                  <a:pt x="21" y="150"/>
                </a:cubicBezTo>
                <a:cubicBezTo>
                  <a:pt x="21" y="148"/>
                  <a:pt x="17" y="138"/>
                  <a:pt x="21" y="138"/>
                </a:cubicBezTo>
                <a:cubicBezTo>
                  <a:pt x="21" y="136"/>
                  <a:pt x="22" y="135"/>
                  <a:pt x="21" y="134"/>
                </a:cubicBezTo>
                <a:cubicBezTo>
                  <a:pt x="21" y="132"/>
                  <a:pt x="21" y="131"/>
                  <a:pt x="21" y="130"/>
                </a:cubicBezTo>
                <a:cubicBezTo>
                  <a:pt x="22" y="127"/>
                  <a:pt x="24" y="125"/>
                  <a:pt x="26" y="122"/>
                </a:cubicBezTo>
                <a:cubicBezTo>
                  <a:pt x="28" y="120"/>
                  <a:pt x="30" y="116"/>
                  <a:pt x="33" y="114"/>
                </a:cubicBezTo>
                <a:cubicBezTo>
                  <a:pt x="35" y="113"/>
                  <a:pt x="38" y="112"/>
                  <a:pt x="41" y="111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8" y="107"/>
                  <a:pt x="35" y="105"/>
                  <a:pt x="35" y="103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2" y="97"/>
                  <a:pt x="34" y="93"/>
                  <a:pt x="38" y="92"/>
                </a:cubicBezTo>
                <a:cubicBezTo>
                  <a:pt x="30" y="45"/>
                  <a:pt x="30" y="45"/>
                  <a:pt x="30" y="45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51"/>
                  <a:pt x="15" y="54"/>
                  <a:pt x="11" y="54"/>
                </a:cubicBezTo>
                <a:cubicBezTo>
                  <a:pt x="7" y="54"/>
                  <a:pt x="3" y="50"/>
                  <a:pt x="2" y="46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38"/>
                  <a:pt x="3" y="33"/>
                  <a:pt x="7" y="32"/>
                </a:cubicBezTo>
                <a:cubicBezTo>
                  <a:pt x="11" y="31"/>
                  <a:pt x="14" y="32"/>
                  <a:pt x="15" y="36"/>
                </a:cubicBezTo>
                <a:cubicBezTo>
                  <a:pt x="28" y="34"/>
                  <a:pt x="28" y="34"/>
                  <a:pt x="28" y="34"/>
                </a:cubicBezTo>
                <a:cubicBezTo>
                  <a:pt x="25" y="17"/>
                  <a:pt x="25" y="17"/>
                  <a:pt x="25" y="17"/>
                </a:cubicBezTo>
                <a:cubicBezTo>
                  <a:pt x="21" y="17"/>
                  <a:pt x="18" y="14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6"/>
                  <a:pt x="21" y="2"/>
                  <a:pt x="26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9" y="3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10"/>
                  <a:pt x="39" y="14"/>
                  <a:pt x="36" y="15"/>
                </a:cubicBezTo>
                <a:cubicBezTo>
                  <a:pt x="39" y="32"/>
                  <a:pt x="39" y="32"/>
                  <a:pt x="39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6"/>
                  <a:pt x="53" y="23"/>
                  <a:pt x="57" y="23"/>
                </a:cubicBezTo>
                <a:cubicBezTo>
                  <a:pt x="61" y="23"/>
                  <a:pt x="65" y="26"/>
                  <a:pt x="66" y="31"/>
                </a:cubicBezTo>
                <a:cubicBezTo>
                  <a:pt x="67" y="35"/>
                  <a:pt x="67" y="35"/>
                  <a:pt x="67" y="35"/>
                </a:cubicBezTo>
                <a:cubicBezTo>
                  <a:pt x="67" y="39"/>
                  <a:pt x="65" y="44"/>
                  <a:pt x="60" y="45"/>
                </a:cubicBezTo>
                <a:cubicBezTo>
                  <a:pt x="57" y="46"/>
                  <a:pt x="54" y="44"/>
                  <a:pt x="53" y="41"/>
                </a:cubicBezTo>
                <a:cubicBezTo>
                  <a:pt x="41" y="43"/>
                  <a:pt x="41" y="43"/>
                  <a:pt x="41" y="43"/>
                </a:cubicBezTo>
                <a:cubicBezTo>
                  <a:pt x="49" y="90"/>
                  <a:pt x="49" y="90"/>
                  <a:pt x="49" y="90"/>
                </a:cubicBezTo>
                <a:cubicBezTo>
                  <a:pt x="53" y="90"/>
                  <a:pt x="56" y="93"/>
                  <a:pt x="56" y="96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4" y="104"/>
                  <a:pt x="52" y="105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3" y="108"/>
                  <a:pt x="54" y="108"/>
                  <a:pt x="55" y="108"/>
                </a:cubicBezTo>
                <a:cubicBezTo>
                  <a:pt x="56" y="108"/>
                  <a:pt x="57" y="107"/>
                  <a:pt x="58" y="107"/>
                </a:cubicBezTo>
                <a:cubicBezTo>
                  <a:pt x="59" y="107"/>
                  <a:pt x="61" y="108"/>
                  <a:pt x="62" y="109"/>
                </a:cubicBezTo>
                <a:cubicBezTo>
                  <a:pt x="65" y="110"/>
                  <a:pt x="67" y="112"/>
                  <a:pt x="70" y="115"/>
                </a:cubicBezTo>
                <a:cubicBezTo>
                  <a:pt x="71" y="116"/>
                  <a:pt x="74" y="117"/>
                  <a:pt x="74" y="119"/>
                </a:cubicBezTo>
                <a:cubicBezTo>
                  <a:pt x="75" y="121"/>
                  <a:pt x="75" y="122"/>
                  <a:pt x="76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8" y="125"/>
                  <a:pt x="80" y="125"/>
                  <a:pt x="81" y="126"/>
                </a:cubicBezTo>
                <a:cubicBezTo>
                  <a:pt x="83" y="127"/>
                  <a:pt x="83" y="129"/>
                  <a:pt x="83" y="131"/>
                </a:cubicBezTo>
                <a:cubicBezTo>
                  <a:pt x="83" y="133"/>
                  <a:pt x="84" y="135"/>
                  <a:pt x="85" y="137"/>
                </a:cubicBezTo>
                <a:cubicBezTo>
                  <a:pt x="86" y="139"/>
                  <a:pt x="85" y="142"/>
                  <a:pt x="85" y="144"/>
                </a:cubicBezTo>
                <a:cubicBezTo>
                  <a:pt x="86" y="146"/>
                  <a:pt x="85" y="148"/>
                  <a:pt x="86" y="150"/>
                </a:cubicBezTo>
                <a:cubicBezTo>
                  <a:pt x="86" y="152"/>
                  <a:pt x="87" y="153"/>
                  <a:pt x="85" y="155"/>
                </a:cubicBezTo>
                <a:cubicBezTo>
                  <a:pt x="85" y="156"/>
                  <a:pt x="84" y="155"/>
                  <a:pt x="84" y="157"/>
                </a:cubicBezTo>
                <a:cubicBezTo>
                  <a:pt x="85" y="158"/>
                  <a:pt x="86" y="158"/>
                  <a:pt x="86" y="159"/>
                </a:cubicBezTo>
                <a:cubicBezTo>
                  <a:pt x="87" y="160"/>
                  <a:pt x="87" y="163"/>
                  <a:pt x="87" y="164"/>
                </a:cubicBezTo>
                <a:cubicBezTo>
                  <a:pt x="88" y="168"/>
                  <a:pt x="89" y="172"/>
                  <a:pt x="89" y="176"/>
                </a:cubicBezTo>
                <a:cubicBezTo>
                  <a:pt x="90" y="179"/>
                  <a:pt x="91" y="180"/>
                  <a:pt x="91" y="183"/>
                </a:cubicBezTo>
                <a:cubicBezTo>
                  <a:pt x="92" y="185"/>
                  <a:pt x="93" y="188"/>
                  <a:pt x="93" y="190"/>
                </a:cubicBezTo>
                <a:cubicBezTo>
                  <a:pt x="94" y="193"/>
                  <a:pt x="93" y="194"/>
                  <a:pt x="96" y="194"/>
                </a:cubicBezTo>
                <a:cubicBezTo>
                  <a:pt x="98" y="194"/>
                  <a:pt x="101" y="193"/>
                  <a:pt x="102" y="193"/>
                </a:cubicBezTo>
                <a:cubicBezTo>
                  <a:pt x="103" y="193"/>
                  <a:pt x="103" y="194"/>
                  <a:pt x="103" y="195"/>
                </a:cubicBezTo>
                <a:cubicBezTo>
                  <a:pt x="103" y="196"/>
                  <a:pt x="104" y="196"/>
                  <a:pt x="104" y="197"/>
                </a:cubicBezTo>
                <a:cubicBezTo>
                  <a:pt x="105" y="197"/>
                  <a:pt x="105" y="199"/>
                  <a:pt x="105" y="200"/>
                </a:cubicBezTo>
                <a:cubicBezTo>
                  <a:pt x="105" y="200"/>
                  <a:pt x="106" y="201"/>
                  <a:pt x="106" y="202"/>
                </a:cubicBezTo>
                <a:cubicBezTo>
                  <a:pt x="107" y="202"/>
                  <a:pt x="108" y="202"/>
                  <a:pt x="108" y="202"/>
                </a:cubicBezTo>
                <a:cubicBezTo>
                  <a:pt x="109" y="203"/>
                  <a:pt x="110" y="202"/>
                  <a:pt x="111" y="202"/>
                </a:cubicBezTo>
                <a:cubicBezTo>
                  <a:pt x="112" y="202"/>
                  <a:pt x="112" y="202"/>
                  <a:pt x="113" y="203"/>
                </a:cubicBezTo>
                <a:cubicBezTo>
                  <a:pt x="113" y="204"/>
                  <a:pt x="113" y="205"/>
                  <a:pt x="113" y="206"/>
                </a:cubicBezTo>
                <a:cubicBezTo>
                  <a:pt x="113" y="207"/>
                  <a:pt x="113" y="209"/>
                  <a:pt x="115" y="210"/>
                </a:cubicBezTo>
                <a:cubicBezTo>
                  <a:pt x="117" y="210"/>
                  <a:pt x="118" y="208"/>
                  <a:pt x="118" y="211"/>
                </a:cubicBezTo>
                <a:cubicBezTo>
                  <a:pt x="118" y="212"/>
                  <a:pt x="118" y="213"/>
                  <a:pt x="119" y="214"/>
                </a:cubicBezTo>
                <a:cubicBezTo>
                  <a:pt x="119" y="215"/>
                  <a:pt x="118" y="216"/>
                  <a:pt x="118" y="216"/>
                </a:cubicBezTo>
                <a:cubicBezTo>
                  <a:pt x="118" y="217"/>
                  <a:pt x="118" y="218"/>
                  <a:pt x="119" y="219"/>
                </a:cubicBezTo>
                <a:cubicBezTo>
                  <a:pt x="119" y="220"/>
                  <a:pt x="119" y="220"/>
                  <a:pt x="120" y="220"/>
                </a:cubicBezTo>
                <a:cubicBezTo>
                  <a:pt x="121" y="221"/>
                  <a:pt x="122" y="221"/>
                  <a:pt x="122" y="224"/>
                </a:cubicBezTo>
                <a:cubicBezTo>
                  <a:pt x="122" y="225"/>
                  <a:pt x="121" y="225"/>
                  <a:pt x="121" y="226"/>
                </a:cubicBezTo>
                <a:cubicBezTo>
                  <a:pt x="121" y="226"/>
                  <a:pt x="122" y="228"/>
                  <a:pt x="122" y="229"/>
                </a:cubicBezTo>
                <a:cubicBezTo>
                  <a:pt x="120" y="229"/>
                  <a:pt x="120" y="229"/>
                  <a:pt x="120" y="229"/>
                </a:cubicBezTo>
                <a:cubicBezTo>
                  <a:pt x="120" y="230"/>
                  <a:pt x="120" y="230"/>
                  <a:pt x="120" y="230"/>
                </a:cubicBezTo>
                <a:cubicBezTo>
                  <a:pt x="116" y="232"/>
                  <a:pt x="111" y="231"/>
                  <a:pt x="108" y="231"/>
                </a:cubicBezTo>
                <a:cubicBezTo>
                  <a:pt x="103" y="232"/>
                  <a:pt x="99" y="233"/>
                  <a:pt x="95" y="233"/>
                </a:cubicBezTo>
                <a:cubicBezTo>
                  <a:pt x="89" y="234"/>
                  <a:pt x="84" y="237"/>
                  <a:pt x="79" y="238"/>
                </a:cubicBezTo>
                <a:cubicBezTo>
                  <a:pt x="73" y="239"/>
                  <a:pt x="67" y="241"/>
                  <a:pt x="61" y="242"/>
                </a:cubicBezTo>
                <a:cubicBezTo>
                  <a:pt x="54" y="244"/>
                  <a:pt x="48" y="246"/>
                  <a:pt x="41" y="247"/>
                </a:cubicBezTo>
                <a:cubicBezTo>
                  <a:pt x="36" y="248"/>
                  <a:pt x="31" y="248"/>
                  <a:pt x="26" y="248"/>
                </a:cubicBezTo>
                <a:cubicBezTo>
                  <a:pt x="24" y="249"/>
                  <a:pt x="22" y="250"/>
                  <a:pt x="21" y="248"/>
                </a:cubicBezTo>
                <a:cubicBezTo>
                  <a:pt x="19" y="245"/>
                  <a:pt x="19" y="241"/>
                  <a:pt x="19" y="238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9917939" y="3998125"/>
            <a:ext cx="1916270" cy="2013060"/>
            <a:chOff x="6179980" y="463551"/>
            <a:chExt cx="3268663" cy="3433762"/>
          </a:xfrm>
        </p:grpSpPr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7669213" y="463551"/>
              <a:ext cx="1223963" cy="2014538"/>
            </a:xfrm>
            <a:custGeom>
              <a:avLst/>
              <a:gdLst>
                <a:gd name="T0" fmla="*/ 7 w 288"/>
                <a:gd name="T1" fmla="*/ 188 h 474"/>
                <a:gd name="T2" fmla="*/ 51 w 288"/>
                <a:gd name="T3" fmla="*/ 184 h 474"/>
                <a:gd name="T4" fmla="*/ 128 w 288"/>
                <a:gd name="T5" fmla="*/ 246 h 474"/>
                <a:gd name="T6" fmla="*/ 145 w 288"/>
                <a:gd name="T7" fmla="*/ 474 h 474"/>
                <a:gd name="T8" fmla="*/ 194 w 288"/>
                <a:gd name="T9" fmla="*/ 454 h 474"/>
                <a:gd name="T10" fmla="*/ 176 w 288"/>
                <a:gd name="T11" fmla="*/ 242 h 474"/>
                <a:gd name="T12" fmla="*/ 242 w 288"/>
                <a:gd name="T13" fmla="*/ 165 h 474"/>
                <a:gd name="T14" fmla="*/ 288 w 288"/>
                <a:gd name="T15" fmla="*/ 160 h 474"/>
                <a:gd name="T16" fmla="*/ 281 w 288"/>
                <a:gd name="T17" fmla="*/ 113 h 474"/>
                <a:gd name="T18" fmla="*/ 238 w 288"/>
                <a:gd name="T19" fmla="*/ 117 h 474"/>
                <a:gd name="T20" fmla="*/ 160 w 288"/>
                <a:gd name="T21" fmla="*/ 50 h 474"/>
                <a:gd name="T22" fmla="*/ 156 w 288"/>
                <a:gd name="T23" fmla="*/ 0 h 474"/>
                <a:gd name="T24" fmla="*/ 110 w 288"/>
                <a:gd name="T25" fmla="*/ 7 h 474"/>
                <a:gd name="T26" fmla="*/ 113 w 288"/>
                <a:gd name="T27" fmla="*/ 54 h 474"/>
                <a:gd name="T28" fmla="*/ 45 w 288"/>
                <a:gd name="T29" fmla="*/ 136 h 474"/>
                <a:gd name="T30" fmla="*/ 0 w 288"/>
                <a:gd name="T31" fmla="*/ 141 h 474"/>
                <a:gd name="T32" fmla="*/ 7 w 288"/>
                <a:gd name="T33" fmla="*/ 188 h 474"/>
                <a:gd name="T34" fmla="*/ 115 w 288"/>
                <a:gd name="T35" fmla="*/ 80 h 474"/>
                <a:gd name="T36" fmla="*/ 119 w 288"/>
                <a:gd name="T37" fmla="*/ 129 h 474"/>
                <a:gd name="T38" fmla="*/ 72 w 288"/>
                <a:gd name="T39" fmla="*/ 133 h 474"/>
                <a:gd name="T40" fmla="*/ 115 w 288"/>
                <a:gd name="T41" fmla="*/ 80 h 474"/>
                <a:gd name="T42" fmla="*/ 212 w 288"/>
                <a:gd name="T43" fmla="*/ 120 h 474"/>
                <a:gd name="T44" fmla="*/ 166 w 288"/>
                <a:gd name="T45" fmla="*/ 124 h 474"/>
                <a:gd name="T46" fmla="*/ 162 w 288"/>
                <a:gd name="T47" fmla="*/ 77 h 474"/>
                <a:gd name="T48" fmla="*/ 212 w 288"/>
                <a:gd name="T49" fmla="*/ 120 h 474"/>
                <a:gd name="T50" fmla="*/ 174 w 288"/>
                <a:gd name="T51" fmla="*/ 215 h 474"/>
                <a:gd name="T52" fmla="*/ 170 w 288"/>
                <a:gd name="T53" fmla="*/ 172 h 474"/>
                <a:gd name="T54" fmla="*/ 215 w 288"/>
                <a:gd name="T55" fmla="*/ 167 h 474"/>
                <a:gd name="T56" fmla="*/ 174 w 288"/>
                <a:gd name="T57" fmla="*/ 215 h 474"/>
                <a:gd name="T58" fmla="*/ 78 w 288"/>
                <a:gd name="T59" fmla="*/ 181 h 474"/>
                <a:gd name="T60" fmla="*/ 123 w 288"/>
                <a:gd name="T61" fmla="*/ 177 h 474"/>
                <a:gd name="T62" fmla="*/ 126 w 288"/>
                <a:gd name="T63" fmla="*/ 220 h 474"/>
                <a:gd name="T64" fmla="*/ 78 w 288"/>
                <a:gd name="T65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8" h="474">
                  <a:moveTo>
                    <a:pt x="7" y="188"/>
                  </a:moveTo>
                  <a:cubicBezTo>
                    <a:pt x="51" y="184"/>
                    <a:pt x="51" y="184"/>
                    <a:pt x="51" y="184"/>
                  </a:cubicBezTo>
                  <a:cubicBezTo>
                    <a:pt x="64" y="216"/>
                    <a:pt x="92" y="241"/>
                    <a:pt x="128" y="246"/>
                  </a:cubicBezTo>
                  <a:cubicBezTo>
                    <a:pt x="145" y="474"/>
                    <a:pt x="145" y="474"/>
                    <a:pt x="145" y="47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210" y="231"/>
                    <a:pt x="236" y="201"/>
                    <a:pt x="242" y="165"/>
                  </a:cubicBezTo>
                  <a:cubicBezTo>
                    <a:pt x="288" y="160"/>
                    <a:pt x="288" y="160"/>
                    <a:pt x="288" y="160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38" y="117"/>
                    <a:pt x="238" y="117"/>
                    <a:pt x="238" y="117"/>
                  </a:cubicBezTo>
                  <a:cubicBezTo>
                    <a:pt x="227" y="83"/>
                    <a:pt x="197" y="56"/>
                    <a:pt x="160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8" y="65"/>
                    <a:pt x="50" y="97"/>
                    <a:pt x="45" y="136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7" y="188"/>
                  </a:lnTo>
                  <a:close/>
                  <a:moveTo>
                    <a:pt x="115" y="80"/>
                  </a:moveTo>
                  <a:cubicBezTo>
                    <a:pt x="119" y="129"/>
                    <a:pt x="119" y="129"/>
                    <a:pt x="119" y="12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77" y="109"/>
                    <a:pt x="94" y="90"/>
                    <a:pt x="115" y="80"/>
                  </a:cubicBezTo>
                  <a:close/>
                  <a:moveTo>
                    <a:pt x="212" y="120"/>
                  </a:moveTo>
                  <a:cubicBezTo>
                    <a:pt x="166" y="124"/>
                    <a:pt x="166" y="124"/>
                    <a:pt x="166" y="124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85" y="83"/>
                    <a:pt x="203" y="99"/>
                    <a:pt x="212" y="120"/>
                  </a:cubicBezTo>
                  <a:close/>
                  <a:moveTo>
                    <a:pt x="174" y="215"/>
                  </a:moveTo>
                  <a:cubicBezTo>
                    <a:pt x="170" y="172"/>
                    <a:pt x="170" y="172"/>
                    <a:pt x="170" y="172"/>
                  </a:cubicBezTo>
                  <a:cubicBezTo>
                    <a:pt x="215" y="167"/>
                    <a:pt x="215" y="167"/>
                    <a:pt x="215" y="167"/>
                  </a:cubicBezTo>
                  <a:cubicBezTo>
                    <a:pt x="209" y="189"/>
                    <a:pt x="194" y="207"/>
                    <a:pt x="174" y="215"/>
                  </a:cubicBezTo>
                  <a:close/>
                  <a:moveTo>
                    <a:pt x="78" y="181"/>
                  </a:moveTo>
                  <a:cubicBezTo>
                    <a:pt x="123" y="177"/>
                    <a:pt x="123" y="177"/>
                    <a:pt x="123" y="177"/>
                  </a:cubicBezTo>
                  <a:cubicBezTo>
                    <a:pt x="126" y="220"/>
                    <a:pt x="126" y="220"/>
                    <a:pt x="126" y="220"/>
                  </a:cubicBezTo>
                  <a:cubicBezTo>
                    <a:pt x="105" y="214"/>
                    <a:pt x="88" y="200"/>
                    <a:pt x="78" y="18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179980" y="1735138"/>
              <a:ext cx="3268663" cy="2162175"/>
              <a:chOff x="6342063" y="1577976"/>
              <a:chExt cx="3268663" cy="2162175"/>
            </a:xfrm>
          </p:grpSpPr>
          <p:sp>
            <p:nvSpPr>
              <p:cNvPr id="28" name="Freeform 24"/>
              <p:cNvSpPr/>
              <p:nvPr/>
            </p:nvSpPr>
            <p:spPr bwMode="auto">
              <a:xfrm>
                <a:off x="8786813" y="1951038"/>
                <a:ext cx="220663" cy="161925"/>
              </a:xfrm>
              <a:custGeom>
                <a:avLst/>
                <a:gdLst>
                  <a:gd name="T0" fmla="*/ 13 w 52"/>
                  <a:gd name="T1" fmla="*/ 31 h 38"/>
                  <a:gd name="T2" fmla="*/ 0 w 52"/>
                  <a:gd name="T3" fmla="*/ 36 h 38"/>
                  <a:gd name="T4" fmla="*/ 2 w 52"/>
                  <a:gd name="T5" fmla="*/ 38 h 38"/>
                  <a:gd name="T6" fmla="*/ 14 w 52"/>
                  <a:gd name="T7" fmla="*/ 32 h 38"/>
                  <a:gd name="T8" fmla="*/ 33 w 52"/>
                  <a:gd name="T9" fmla="*/ 38 h 38"/>
                  <a:gd name="T10" fmla="*/ 30 w 52"/>
                  <a:gd name="T11" fmla="*/ 33 h 38"/>
                  <a:gd name="T12" fmla="*/ 52 w 52"/>
                  <a:gd name="T13" fmla="*/ 22 h 38"/>
                  <a:gd name="T14" fmla="*/ 39 w 52"/>
                  <a:gd name="T15" fmla="*/ 23 h 38"/>
                  <a:gd name="T16" fmla="*/ 49 w 52"/>
                  <a:gd name="T17" fmla="*/ 0 h 38"/>
                  <a:gd name="T18" fmla="*/ 24 w 52"/>
                  <a:gd name="T19" fmla="*/ 12 h 38"/>
                  <a:gd name="T20" fmla="*/ 24 w 52"/>
                  <a:gd name="T21" fmla="*/ 0 h 38"/>
                  <a:gd name="T22" fmla="*/ 12 w 52"/>
                  <a:gd name="T23" fmla="*/ 16 h 38"/>
                  <a:gd name="T24" fmla="*/ 8 w 52"/>
                  <a:gd name="T25" fmla="*/ 11 h 38"/>
                  <a:gd name="T26" fmla="*/ 11 w 52"/>
                  <a:gd name="T27" fmla="*/ 30 h 38"/>
                  <a:gd name="T28" fmla="*/ 13 w 52"/>
                  <a:gd name="T29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38">
                    <a:moveTo>
                      <a:pt x="13" y="31"/>
                    </a:moveTo>
                    <a:cubicBezTo>
                      <a:pt x="8" y="35"/>
                      <a:pt x="0" y="36"/>
                      <a:pt x="0" y="36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9" y="37"/>
                      <a:pt x="12" y="34"/>
                      <a:pt x="14" y="32"/>
                    </a:cubicBezTo>
                    <a:cubicBezTo>
                      <a:pt x="23" y="38"/>
                      <a:pt x="33" y="38"/>
                      <a:pt x="33" y="38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41" y="32"/>
                      <a:pt x="52" y="22"/>
                      <a:pt x="52" y="22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8" y="15"/>
                      <a:pt x="49" y="0"/>
                      <a:pt x="49" y="0"/>
                    </a:cubicBezTo>
                    <a:cubicBezTo>
                      <a:pt x="35" y="2"/>
                      <a:pt x="24" y="12"/>
                      <a:pt x="24" y="1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7"/>
                      <a:pt x="12" y="16"/>
                      <a:pt x="12" y="1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4" y="21"/>
                      <a:pt x="7" y="26"/>
                      <a:pt x="11" y="30"/>
                    </a:cubicBezTo>
                    <a:cubicBezTo>
                      <a:pt x="11" y="30"/>
                      <a:pt x="12" y="31"/>
                      <a:pt x="13" y="3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8986838" y="2201863"/>
                <a:ext cx="1588" cy="1588"/>
              </a:xfrm>
              <a:prstGeom prst="rect">
                <a:avLst/>
              </a:pr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6"/>
              <p:cNvSpPr/>
              <p:nvPr/>
            </p:nvSpPr>
            <p:spPr bwMode="auto">
              <a:xfrm>
                <a:off x="6342063" y="1577976"/>
                <a:ext cx="3268663" cy="2162175"/>
              </a:xfrm>
              <a:custGeom>
                <a:avLst/>
                <a:gdLst>
                  <a:gd name="T0" fmla="*/ 663 w 769"/>
                  <a:gd name="T1" fmla="*/ 152 h 509"/>
                  <a:gd name="T2" fmla="*/ 659 w 769"/>
                  <a:gd name="T3" fmla="*/ 150 h 509"/>
                  <a:gd name="T4" fmla="*/ 654 w 769"/>
                  <a:gd name="T5" fmla="*/ 149 h 509"/>
                  <a:gd name="T6" fmla="*/ 649 w 769"/>
                  <a:gd name="T7" fmla="*/ 147 h 509"/>
                  <a:gd name="T8" fmla="*/ 644 w 769"/>
                  <a:gd name="T9" fmla="*/ 147 h 509"/>
                  <a:gd name="T10" fmla="*/ 640 w 769"/>
                  <a:gd name="T11" fmla="*/ 147 h 509"/>
                  <a:gd name="T12" fmla="*/ 635 w 769"/>
                  <a:gd name="T13" fmla="*/ 147 h 509"/>
                  <a:gd name="T14" fmla="*/ 631 w 769"/>
                  <a:gd name="T15" fmla="*/ 148 h 509"/>
                  <a:gd name="T16" fmla="*/ 622 w 769"/>
                  <a:gd name="T17" fmla="*/ 147 h 509"/>
                  <a:gd name="T18" fmla="*/ 570 w 769"/>
                  <a:gd name="T19" fmla="*/ 87 h 509"/>
                  <a:gd name="T20" fmla="*/ 548 w 769"/>
                  <a:gd name="T21" fmla="*/ 156 h 509"/>
                  <a:gd name="T22" fmla="*/ 543 w 769"/>
                  <a:gd name="T23" fmla="*/ 156 h 509"/>
                  <a:gd name="T24" fmla="*/ 513 w 769"/>
                  <a:gd name="T25" fmla="*/ 167 h 509"/>
                  <a:gd name="T26" fmla="*/ 510 w 769"/>
                  <a:gd name="T27" fmla="*/ 167 h 509"/>
                  <a:gd name="T28" fmla="*/ 507 w 769"/>
                  <a:gd name="T29" fmla="*/ 167 h 509"/>
                  <a:gd name="T30" fmla="*/ 497 w 769"/>
                  <a:gd name="T31" fmla="*/ 169 h 509"/>
                  <a:gd name="T32" fmla="*/ 495 w 769"/>
                  <a:gd name="T33" fmla="*/ 171 h 509"/>
                  <a:gd name="T34" fmla="*/ 351 w 769"/>
                  <a:gd name="T35" fmla="*/ 58 h 509"/>
                  <a:gd name="T36" fmla="*/ 312 w 769"/>
                  <a:gd name="T37" fmla="*/ 23 h 509"/>
                  <a:gd name="T38" fmla="*/ 308 w 769"/>
                  <a:gd name="T39" fmla="*/ 5 h 509"/>
                  <a:gd name="T40" fmla="*/ 255 w 769"/>
                  <a:gd name="T41" fmla="*/ 68 h 509"/>
                  <a:gd name="T42" fmla="*/ 186 w 769"/>
                  <a:gd name="T43" fmla="*/ 230 h 509"/>
                  <a:gd name="T44" fmla="*/ 118 w 769"/>
                  <a:gd name="T45" fmla="*/ 228 h 509"/>
                  <a:gd name="T46" fmla="*/ 68 w 769"/>
                  <a:gd name="T47" fmla="*/ 168 h 509"/>
                  <a:gd name="T48" fmla="*/ 54 w 769"/>
                  <a:gd name="T49" fmla="*/ 183 h 509"/>
                  <a:gd name="T50" fmla="*/ 65 w 769"/>
                  <a:gd name="T51" fmla="*/ 189 h 509"/>
                  <a:gd name="T52" fmla="*/ 80 w 769"/>
                  <a:gd name="T53" fmla="*/ 212 h 509"/>
                  <a:gd name="T54" fmla="*/ 72 w 769"/>
                  <a:gd name="T55" fmla="*/ 253 h 509"/>
                  <a:gd name="T56" fmla="*/ 40 w 769"/>
                  <a:gd name="T57" fmla="*/ 454 h 509"/>
                  <a:gd name="T58" fmla="*/ 146 w 769"/>
                  <a:gd name="T59" fmla="*/ 502 h 509"/>
                  <a:gd name="T60" fmla="*/ 188 w 769"/>
                  <a:gd name="T61" fmla="*/ 491 h 509"/>
                  <a:gd name="T62" fmla="*/ 268 w 769"/>
                  <a:gd name="T63" fmla="*/ 440 h 509"/>
                  <a:gd name="T64" fmla="*/ 529 w 769"/>
                  <a:gd name="T65" fmla="*/ 392 h 509"/>
                  <a:gd name="T66" fmla="*/ 533 w 769"/>
                  <a:gd name="T67" fmla="*/ 393 h 509"/>
                  <a:gd name="T68" fmla="*/ 541 w 769"/>
                  <a:gd name="T69" fmla="*/ 395 h 509"/>
                  <a:gd name="T70" fmla="*/ 548 w 769"/>
                  <a:gd name="T71" fmla="*/ 395 h 509"/>
                  <a:gd name="T72" fmla="*/ 555 w 769"/>
                  <a:gd name="T73" fmla="*/ 395 h 509"/>
                  <a:gd name="T74" fmla="*/ 563 w 769"/>
                  <a:gd name="T75" fmla="*/ 394 h 509"/>
                  <a:gd name="T76" fmla="*/ 571 w 769"/>
                  <a:gd name="T77" fmla="*/ 392 h 509"/>
                  <a:gd name="T78" fmla="*/ 577 w 769"/>
                  <a:gd name="T79" fmla="*/ 391 h 509"/>
                  <a:gd name="T80" fmla="*/ 632 w 769"/>
                  <a:gd name="T81" fmla="*/ 384 h 509"/>
                  <a:gd name="T82" fmla="*/ 641 w 769"/>
                  <a:gd name="T83" fmla="*/ 384 h 509"/>
                  <a:gd name="T84" fmla="*/ 649 w 769"/>
                  <a:gd name="T85" fmla="*/ 383 h 509"/>
                  <a:gd name="T86" fmla="*/ 656 w 769"/>
                  <a:gd name="T87" fmla="*/ 382 h 509"/>
                  <a:gd name="T88" fmla="*/ 663 w 769"/>
                  <a:gd name="T89" fmla="*/ 379 h 509"/>
                  <a:gd name="T90" fmla="*/ 669 w 769"/>
                  <a:gd name="T91" fmla="*/ 377 h 509"/>
                  <a:gd name="T92" fmla="*/ 674 w 769"/>
                  <a:gd name="T93" fmla="*/ 374 h 509"/>
                  <a:gd name="T94" fmla="*/ 715 w 769"/>
                  <a:gd name="T95" fmla="*/ 362 h 509"/>
                  <a:gd name="T96" fmla="*/ 721 w 769"/>
                  <a:gd name="T97" fmla="*/ 359 h 509"/>
                  <a:gd name="T98" fmla="*/ 726 w 769"/>
                  <a:gd name="T99" fmla="*/ 355 h 509"/>
                  <a:gd name="T100" fmla="*/ 731 w 769"/>
                  <a:gd name="T101" fmla="*/ 350 h 509"/>
                  <a:gd name="T102" fmla="*/ 691 w 769"/>
                  <a:gd name="T103" fmla="*/ 16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9" h="509">
                    <a:moveTo>
                      <a:pt x="691" y="169"/>
                    </a:moveTo>
                    <a:cubicBezTo>
                      <a:pt x="685" y="164"/>
                      <a:pt x="675" y="158"/>
                      <a:pt x="666" y="153"/>
                    </a:cubicBezTo>
                    <a:cubicBezTo>
                      <a:pt x="665" y="153"/>
                      <a:pt x="665" y="153"/>
                      <a:pt x="664" y="153"/>
                    </a:cubicBezTo>
                    <a:cubicBezTo>
                      <a:pt x="664" y="152"/>
                      <a:pt x="664" y="152"/>
                      <a:pt x="663" y="152"/>
                    </a:cubicBezTo>
                    <a:cubicBezTo>
                      <a:pt x="663" y="152"/>
                      <a:pt x="662" y="152"/>
                      <a:pt x="662" y="151"/>
                    </a:cubicBezTo>
                    <a:cubicBezTo>
                      <a:pt x="661" y="151"/>
                      <a:pt x="661" y="151"/>
                      <a:pt x="661" y="151"/>
                    </a:cubicBezTo>
                    <a:cubicBezTo>
                      <a:pt x="660" y="151"/>
                      <a:pt x="660" y="151"/>
                      <a:pt x="659" y="151"/>
                    </a:cubicBezTo>
                    <a:cubicBezTo>
                      <a:pt x="659" y="150"/>
                      <a:pt x="659" y="150"/>
                      <a:pt x="659" y="150"/>
                    </a:cubicBezTo>
                    <a:cubicBezTo>
                      <a:pt x="658" y="150"/>
                      <a:pt x="657" y="150"/>
                      <a:pt x="657" y="150"/>
                    </a:cubicBezTo>
                    <a:cubicBezTo>
                      <a:pt x="657" y="150"/>
                      <a:pt x="656" y="149"/>
                      <a:pt x="656" y="149"/>
                    </a:cubicBezTo>
                    <a:cubicBezTo>
                      <a:pt x="655" y="149"/>
                      <a:pt x="655" y="149"/>
                      <a:pt x="654" y="149"/>
                    </a:cubicBezTo>
                    <a:cubicBezTo>
                      <a:pt x="654" y="149"/>
                      <a:pt x="654" y="149"/>
                      <a:pt x="654" y="149"/>
                    </a:cubicBezTo>
                    <a:cubicBezTo>
                      <a:pt x="653" y="148"/>
                      <a:pt x="653" y="148"/>
                      <a:pt x="652" y="148"/>
                    </a:cubicBezTo>
                    <a:cubicBezTo>
                      <a:pt x="652" y="148"/>
                      <a:pt x="652" y="148"/>
                      <a:pt x="651" y="148"/>
                    </a:cubicBezTo>
                    <a:cubicBezTo>
                      <a:pt x="651" y="148"/>
                      <a:pt x="650" y="148"/>
                      <a:pt x="649" y="148"/>
                    </a:cubicBezTo>
                    <a:cubicBezTo>
                      <a:pt x="649" y="148"/>
                      <a:pt x="649" y="148"/>
                      <a:pt x="649" y="147"/>
                    </a:cubicBezTo>
                    <a:cubicBezTo>
                      <a:pt x="648" y="147"/>
                      <a:pt x="648" y="147"/>
                      <a:pt x="647" y="147"/>
                    </a:cubicBezTo>
                    <a:cubicBezTo>
                      <a:pt x="647" y="147"/>
                      <a:pt x="647" y="147"/>
                      <a:pt x="647" y="147"/>
                    </a:cubicBezTo>
                    <a:cubicBezTo>
                      <a:pt x="646" y="147"/>
                      <a:pt x="645" y="147"/>
                      <a:pt x="645" y="147"/>
                    </a:cubicBezTo>
                    <a:cubicBezTo>
                      <a:pt x="645" y="147"/>
                      <a:pt x="644" y="147"/>
                      <a:pt x="644" y="147"/>
                    </a:cubicBezTo>
                    <a:cubicBezTo>
                      <a:pt x="644" y="147"/>
                      <a:pt x="643" y="147"/>
                      <a:pt x="642" y="147"/>
                    </a:cubicBezTo>
                    <a:cubicBezTo>
                      <a:pt x="642" y="147"/>
                      <a:pt x="642" y="147"/>
                      <a:pt x="642" y="147"/>
                    </a:cubicBezTo>
                    <a:cubicBezTo>
                      <a:pt x="641" y="147"/>
                      <a:pt x="641" y="147"/>
                      <a:pt x="640" y="147"/>
                    </a:cubicBezTo>
                    <a:cubicBezTo>
                      <a:pt x="640" y="147"/>
                      <a:pt x="640" y="147"/>
                      <a:pt x="640" y="147"/>
                    </a:cubicBezTo>
                    <a:cubicBezTo>
                      <a:pt x="639" y="147"/>
                      <a:pt x="638" y="147"/>
                      <a:pt x="638" y="147"/>
                    </a:cubicBezTo>
                    <a:cubicBezTo>
                      <a:pt x="638" y="147"/>
                      <a:pt x="638" y="147"/>
                      <a:pt x="637" y="147"/>
                    </a:cubicBezTo>
                    <a:cubicBezTo>
                      <a:pt x="637" y="147"/>
                      <a:pt x="636" y="147"/>
                      <a:pt x="636" y="147"/>
                    </a:cubicBezTo>
                    <a:cubicBezTo>
                      <a:pt x="636" y="147"/>
                      <a:pt x="636" y="147"/>
                      <a:pt x="635" y="147"/>
                    </a:cubicBezTo>
                    <a:cubicBezTo>
                      <a:pt x="635" y="147"/>
                      <a:pt x="634" y="147"/>
                      <a:pt x="634" y="147"/>
                    </a:cubicBezTo>
                    <a:cubicBezTo>
                      <a:pt x="634" y="147"/>
                      <a:pt x="633" y="147"/>
                      <a:pt x="633" y="147"/>
                    </a:cubicBezTo>
                    <a:cubicBezTo>
                      <a:pt x="633" y="148"/>
                      <a:pt x="632" y="148"/>
                      <a:pt x="631" y="148"/>
                    </a:cubicBezTo>
                    <a:cubicBezTo>
                      <a:pt x="631" y="148"/>
                      <a:pt x="631" y="148"/>
                      <a:pt x="631" y="148"/>
                    </a:cubicBezTo>
                    <a:cubicBezTo>
                      <a:pt x="631" y="148"/>
                      <a:pt x="631" y="148"/>
                      <a:pt x="630" y="148"/>
                    </a:cubicBezTo>
                    <a:cubicBezTo>
                      <a:pt x="628" y="148"/>
                      <a:pt x="625" y="147"/>
                      <a:pt x="622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17" y="146"/>
                      <a:pt x="612" y="147"/>
                      <a:pt x="607" y="147"/>
                    </a:cubicBezTo>
                    <a:cubicBezTo>
                      <a:pt x="600" y="146"/>
                      <a:pt x="591" y="144"/>
                      <a:pt x="586" y="140"/>
                    </a:cubicBezTo>
                    <a:cubicBezTo>
                      <a:pt x="570" y="129"/>
                      <a:pt x="569" y="103"/>
                      <a:pt x="570" y="91"/>
                    </a:cubicBezTo>
                    <a:cubicBezTo>
                      <a:pt x="571" y="89"/>
                      <a:pt x="570" y="87"/>
                      <a:pt x="570" y="87"/>
                    </a:cubicBezTo>
                    <a:cubicBezTo>
                      <a:pt x="552" y="81"/>
                      <a:pt x="548" y="98"/>
                      <a:pt x="548" y="98"/>
                    </a:cubicBezTo>
                    <a:cubicBezTo>
                      <a:pt x="573" y="129"/>
                      <a:pt x="557" y="146"/>
                      <a:pt x="549" y="156"/>
                    </a:cubicBezTo>
                    <a:cubicBezTo>
                      <a:pt x="549" y="156"/>
                      <a:pt x="549" y="156"/>
                      <a:pt x="549" y="156"/>
                    </a:cubicBezTo>
                    <a:cubicBezTo>
                      <a:pt x="549" y="156"/>
                      <a:pt x="548" y="156"/>
                      <a:pt x="548" y="156"/>
                    </a:cubicBezTo>
                    <a:cubicBezTo>
                      <a:pt x="547" y="156"/>
                      <a:pt x="547" y="156"/>
                      <a:pt x="547" y="156"/>
                    </a:cubicBezTo>
                    <a:cubicBezTo>
                      <a:pt x="546" y="156"/>
                      <a:pt x="546" y="156"/>
                      <a:pt x="545" y="156"/>
                    </a:cubicBezTo>
                    <a:cubicBezTo>
                      <a:pt x="545" y="156"/>
                      <a:pt x="545" y="156"/>
                      <a:pt x="544" y="156"/>
                    </a:cubicBezTo>
                    <a:cubicBezTo>
                      <a:pt x="544" y="156"/>
                      <a:pt x="543" y="156"/>
                      <a:pt x="543" y="156"/>
                    </a:cubicBezTo>
                    <a:cubicBezTo>
                      <a:pt x="543" y="156"/>
                      <a:pt x="543" y="156"/>
                      <a:pt x="543" y="156"/>
                    </a:cubicBezTo>
                    <a:cubicBezTo>
                      <a:pt x="543" y="156"/>
                      <a:pt x="543" y="156"/>
                      <a:pt x="543" y="156"/>
                    </a:cubicBezTo>
                    <a:cubicBezTo>
                      <a:pt x="531" y="157"/>
                      <a:pt x="522" y="161"/>
                      <a:pt x="514" y="167"/>
                    </a:cubicBezTo>
                    <a:cubicBezTo>
                      <a:pt x="514" y="167"/>
                      <a:pt x="514" y="167"/>
                      <a:pt x="513" y="167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2" y="167"/>
                      <a:pt x="512" y="167"/>
                      <a:pt x="512" y="167"/>
                    </a:cubicBezTo>
                    <a:cubicBezTo>
                      <a:pt x="512" y="167"/>
                      <a:pt x="511" y="167"/>
                      <a:pt x="511" y="167"/>
                    </a:cubicBezTo>
                    <a:cubicBezTo>
                      <a:pt x="511" y="167"/>
                      <a:pt x="511" y="167"/>
                      <a:pt x="510" y="167"/>
                    </a:cubicBezTo>
                    <a:cubicBezTo>
                      <a:pt x="510" y="167"/>
                      <a:pt x="510" y="167"/>
                      <a:pt x="509" y="167"/>
                    </a:cubicBezTo>
                    <a:cubicBezTo>
                      <a:pt x="509" y="167"/>
                      <a:pt x="509" y="167"/>
                      <a:pt x="509" y="167"/>
                    </a:cubicBezTo>
                    <a:cubicBezTo>
                      <a:pt x="508" y="167"/>
                      <a:pt x="508" y="167"/>
                      <a:pt x="508" y="167"/>
                    </a:cubicBezTo>
                    <a:cubicBezTo>
                      <a:pt x="508" y="167"/>
                      <a:pt x="507" y="167"/>
                      <a:pt x="507" y="167"/>
                    </a:cubicBezTo>
                    <a:cubicBezTo>
                      <a:pt x="507" y="167"/>
                      <a:pt x="507" y="167"/>
                      <a:pt x="506" y="167"/>
                    </a:cubicBezTo>
                    <a:cubicBezTo>
                      <a:pt x="506" y="167"/>
                      <a:pt x="506" y="167"/>
                      <a:pt x="506" y="167"/>
                    </a:cubicBezTo>
                    <a:cubicBezTo>
                      <a:pt x="503" y="167"/>
                      <a:pt x="500" y="168"/>
                      <a:pt x="498" y="169"/>
                    </a:cubicBezTo>
                    <a:cubicBezTo>
                      <a:pt x="497" y="169"/>
                      <a:pt x="497" y="169"/>
                      <a:pt x="497" y="169"/>
                    </a:cubicBezTo>
                    <a:cubicBezTo>
                      <a:pt x="497" y="169"/>
                      <a:pt x="497" y="170"/>
                      <a:pt x="496" y="170"/>
                    </a:cubicBezTo>
                    <a:cubicBezTo>
                      <a:pt x="496" y="170"/>
                      <a:pt x="496" y="170"/>
                      <a:pt x="496" y="170"/>
                    </a:cubicBezTo>
                    <a:cubicBezTo>
                      <a:pt x="496" y="170"/>
                      <a:pt x="495" y="170"/>
                      <a:pt x="495" y="171"/>
                    </a:cubicBezTo>
                    <a:cubicBezTo>
                      <a:pt x="495" y="171"/>
                      <a:pt x="495" y="171"/>
                      <a:pt x="495" y="171"/>
                    </a:cubicBezTo>
                    <a:cubicBezTo>
                      <a:pt x="486" y="175"/>
                      <a:pt x="478" y="182"/>
                      <a:pt x="471" y="190"/>
                    </a:cubicBezTo>
                    <a:cubicBezTo>
                      <a:pt x="457" y="155"/>
                      <a:pt x="442" y="120"/>
                      <a:pt x="418" y="90"/>
                    </a:cubicBezTo>
                    <a:cubicBezTo>
                      <a:pt x="404" y="72"/>
                      <a:pt x="385" y="54"/>
                      <a:pt x="362" y="52"/>
                    </a:cubicBezTo>
                    <a:cubicBezTo>
                      <a:pt x="357" y="52"/>
                      <a:pt x="351" y="54"/>
                      <a:pt x="351" y="58"/>
                    </a:cubicBezTo>
                    <a:cubicBezTo>
                      <a:pt x="345" y="53"/>
                      <a:pt x="337" y="49"/>
                      <a:pt x="328" y="48"/>
                    </a:cubicBezTo>
                    <a:cubicBezTo>
                      <a:pt x="321" y="47"/>
                      <a:pt x="314" y="49"/>
                      <a:pt x="309" y="54"/>
                    </a:cubicBezTo>
                    <a:cubicBezTo>
                      <a:pt x="308" y="51"/>
                      <a:pt x="306" y="48"/>
                      <a:pt x="306" y="44"/>
                    </a:cubicBezTo>
                    <a:cubicBezTo>
                      <a:pt x="305" y="37"/>
                      <a:pt x="307" y="29"/>
                      <a:pt x="312" y="23"/>
                    </a:cubicBezTo>
                    <a:cubicBezTo>
                      <a:pt x="315" y="21"/>
                      <a:pt x="318" y="19"/>
                      <a:pt x="321" y="18"/>
                    </a:cubicBezTo>
                    <a:cubicBezTo>
                      <a:pt x="328" y="15"/>
                      <a:pt x="335" y="11"/>
                      <a:pt x="342" y="8"/>
                    </a:cubicBezTo>
                    <a:cubicBezTo>
                      <a:pt x="341" y="5"/>
                      <a:pt x="340" y="3"/>
                      <a:pt x="339" y="1"/>
                    </a:cubicBezTo>
                    <a:cubicBezTo>
                      <a:pt x="328" y="0"/>
                      <a:pt x="317" y="0"/>
                      <a:pt x="308" y="5"/>
                    </a:cubicBezTo>
                    <a:cubicBezTo>
                      <a:pt x="302" y="7"/>
                      <a:pt x="298" y="12"/>
                      <a:pt x="293" y="16"/>
                    </a:cubicBezTo>
                    <a:cubicBezTo>
                      <a:pt x="282" y="27"/>
                      <a:pt x="274" y="50"/>
                      <a:pt x="274" y="66"/>
                    </a:cubicBezTo>
                    <a:cubicBezTo>
                      <a:pt x="272" y="66"/>
                      <a:pt x="270" y="67"/>
                      <a:pt x="268" y="68"/>
                    </a:cubicBezTo>
                    <a:cubicBezTo>
                      <a:pt x="264" y="69"/>
                      <a:pt x="260" y="68"/>
                      <a:pt x="255" y="68"/>
                    </a:cubicBezTo>
                    <a:cubicBezTo>
                      <a:pt x="243" y="68"/>
                      <a:pt x="231" y="76"/>
                      <a:pt x="223" y="86"/>
                    </a:cubicBezTo>
                    <a:cubicBezTo>
                      <a:pt x="216" y="96"/>
                      <a:pt x="212" y="108"/>
                      <a:pt x="208" y="121"/>
                    </a:cubicBezTo>
                    <a:cubicBezTo>
                      <a:pt x="198" y="157"/>
                      <a:pt x="193" y="195"/>
                      <a:pt x="193" y="232"/>
                    </a:cubicBezTo>
                    <a:cubicBezTo>
                      <a:pt x="191" y="232"/>
                      <a:pt x="188" y="231"/>
                      <a:pt x="186" y="230"/>
                    </a:cubicBezTo>
                    <a:cubicBezTo>
                      <a:pt x="172" y="227"/>
                      <a:pt x="162" y="232"/>
                      <a:pt x="149" y="236"/>
                    </a:cubicBezTo>
                    <a:cubicBezTo>
                      <a:pt x="141" y="238"/>
                      <a:pt x="130" y="238"/>
                      <a:pt x="123" y="244"/>
                    </a:cubicBezTo>
                    <a:cubicBezTo>
                      <a:pt x="123" y="244"/>
                      <a:pt x="123" y="244"/>
                      <a:pt x="123" y="244"/>
                    </a:cubicBezTo>
                    <a:cubicBezTo>
                      <a:pt x="122" y="238"/>
                      <a:pt x="120" y="233"/>
                      <a:pt x="118" y="228"/>
                    </a:cubicBezTo>
                    <a:cubicBezTo>
                      <a:pt x="114" y="217"/>
                      <a:pt x="110" y="207"/>
                      <a:pt x="104" y="198"/>
                    </a:cubicBezTo>
                    <a:cubicBezTo>
                      <a:pt x="97" y="189"/>
                      <a:pt x="90" y="179"/>
                      <a:pt x="81" y="173"/>
                    </a:cubicBezTo>
                    <a:cubicBezTo>
                      <a:pt x="78" y="172"/>
                      <a:pt x="76" y="171"/>
                      <a:pt x="73" y="170"/>
                    </a:cubicBezTo>
                    <a:cubicBezTo>
                      <a:pt x="72" y="170"/>
                      <a:pt x="70" y="169"/>
                      <a:pt x="68" y="168"/>
                    </a:cubicBezTo>
                    <a:cubicBezTo>
                      <a:pt x="64" y="168"/>
                      <a:pt x="65" y="173"/>
                      <a:pt x="63" y="174"/>
                    </a:cubicBezTo>
                    <a:cubicBezTo>
                      <a:pt x="61" y="175"/>
                      <a:pt x="58" y="175"/>
                      <a:pt x="57" y="177"/>
                    </a:cubicBezTo>
                    <a:cubicBezTo>
                      <a:pt x="57" y="178"/>
                      <a:pt x="59" y="180"/>
                      <a:pt x="59" y="182"/>
                    </a:cubicBezTo>
                    <a:cubicBezTo>
                      <a:pt x="58" y="183"/>
                      <a:pt x="55" y="182"/>
                      <a:pt x="54" y="183"/>
                    </a:cubicBezTo>
                    <a:cubicBezTo>
                      <a:pt x="54" y="185"/>
                      <a:pt x="55" y="186"/>
                      <a:pt x="56" y="186"/>
                    </a:cubicBezTo>
                    <a:cubicBezTo>
                      <a:pt x="57" y="187"/>
                      <a:pt x="58" y="186"/>
                      <a:pt x="59" y="186"/>
                    </a:cubicBezTo>
                    <a:cubicBezTo>
                      <a:pt x="60" y="186"/>
                      <a:pt x="62" y="187"/>
                      <a:pt x="63" y="188"/>
                    </a:cubicBezTo>
                    <a:cubicBezTo>
                      <a:pt x="64" y="188"/>
                      <a:pt x="65" y="189"/>
                      <a:pt x="65" y="189"/>
                    </a:cubicBezTo>
                    <a:cubicBezTo>
                      <a:pt x="68" y="191"/>
                      <a:pt x="70" y="194"/>
                      <a:pt x="73" y="196"/>
                    </a:cubicBezTo>
                    <a:cubicBezTo>
                      <a:pt x="74" y="197"/>
                      <a:pt x="75" y="197"/>
                      <a:pt x="76" y="199"/>
                    </a:cubicBezTo>
                    <a:cubicBezTo>
                      <a:pt x="76" y="200"/>
                      <a:pt x="77" y="202"/>
                      <a:pt x="77" y="203"/>
                    </a:cubicBezTo>
                    <a:cubicBezTo>
                      <a:pt x="78" y="206"/>
                      <a:pt x="79" y="209"/>
                      <a:pt x="80" y="212"/>
                    </a:cubicBezTo>
                    <a:cubicBezTo>
                      <a:pt x="82" y="219"/>
                      <a:pt x="86" y="226"/>
                      <a:pt x="85" y="233"/>
                    </a:cubicBezTo>
                    <a:cubicBezTo>
                      <a:pt x="85" y="238"/>
                      <a:pt x="85" y="242"/>
                      <a:pt x="85" y="247"/>
                    </a:cubicBezTo>
                    <a:cubicBezTo>
                      <a:pt x="84" y="248"/>
                      <a:pt x="84" y="250"/>
                      <a:pt x="84" y="251"/>
                    </a:cubicBezTo>
                    <a:cubicBezTo>
                      <a:pt x="79" y="251"/>
                      <a:pt x="75" y="252"/>
                      <a:pt x="72" y="253"/>
                    </a:cubicBezTo>
                    <a:cubicBezTo>
                      <a:pt x="68" y="254"/>
                      <a:pt x="65" y="255"/>
                      <a:pt x="62" y="257"/>
                    </a:cubicBezTo>
                    <a:cubicBezTo>
                      <a:pt x="60" y="259"/>
                      <a:pt x="59" y="261"/>
                      <a:pt x="56" y="262"/>
                    </a:cubicBezTo>
                    <a:cubicBezTo>
                      <a:pt x="10" y="277"/>
                      <a:pt x="0" y="333"/>
                      <a:pt x="8" y="375"/>
                    </a:cubicBezTo>
                    <a:cubicBezTo>
                      <a:pt x="13" y="403"/>
                      <a:pt x="25" y="430"/>
                      <a:pt x="40" y="454"/>
                    </a:cubicBezTo>
                    <a:cubicBezTo>
                      <a:pt x="53" y="474"/>
                      <a:pt x="72" y="501"/>
                      <a:pt x="97" y="506"/>
                    </a:cubicBezTo>
                    <a:cubicBezTo>
                      <a:pt x="103" y="507"/>
                      <a:pt x="114" y="509"/>
                      <a:pt x="123" y="509"/>
                    </a:cubicBezTo>
                    <a:cubicBezTo>
                      <a:pt x="130" y="509"/>
                      <a:pt x="136" y="509"/>
                      <a:pt x="140" y="507"/>
                    </a:cubicBezTo>
                    <a:cubicBezTo>
                      <a:pt x="142" y="505"/>
                      <a:pt x="143" y="503"/>
                      <a:pt x="146" y="502"/>
                    </a:cubicBezTo>
                    <a:cubicBezTo>
                      <a:pt x="149" y="502"/>
                      <a:pt x="153" y="503"/>
                      <a:pt x="157" y="502"/>
                    </a:cubicBezTo>
                    <a:cubicBezTo>
                      <a:pt x="160" y="502"/>
                      <a:pt x="164" y="502"/>
                      <a:pt x="167" y="502"/>
                    </a:cubicBezTo>
                    <a:cubicBezTo>
                      <a:pt x="173" y="501"/>
                      <a:pt x="178" y="498"/>
                      <a:pt x="182" y="494"/>
                    </a:cubicBezTo>
                    <a:cubicBezTo>
                      <a:pt x="185" y="491"/>
                      <a:pt x="185" y="491"/>
                      <a:pt x="188" y="491"/>
                    </a:cubicBezTo>
                    <a:cubicBezTo>
                      <a:pt x="194" y="491"/>
                      <a:pt x="201" y="492"/>
                      <a:pt x="207" y="491"/>
                    </a:cubicBezTo>
                    <a:cubicBezTo>
                      <a:pt x="214" y="490"/>
                      <a:pt x="222" y="490"/>
                      <a:pt x="228" y="487"/>
                    </a:cubicBezTo>
                    <a:cubicBezTo>
                      <a:pt x="245" y="480"/>
                      <a:pt x="261" y="462"/>
                      <a:pt x="267" y="444"/>
                    </a:cubicBezTo>
                    <a:cubicBezTo>
                      <a:pt x="267" y="443"/>
                      <a:pt x="268" y="442"/>
                      <a:pt x="268" y="440"/>
                    </a:cubicBezTo>
                    <a:cubicBezTo>
                      <a:pt x="307" y="464"/>
                      <a:pt x="357" y="461"/>
                      <a:pt x="404" y="449"/>
                    </a:cubicBezTo>
                    <a:cubicBezTo>
                      <a:pt x="440" y="440"/>
                      <a:pt x="477" y="425"/>
                      <a:pt x="496" y="393"/>
                    </a:cubicBezTo>
                    <a:cubicBezTo>
                      <a:pt x="497" y="393"/>
                      <a:pt x="497" y="393"/>
                      <a:pt x="498" y="393"/>
                    </a:cubicBezTo>
                    <a:cubicBezTo>
                      <a:pt x="509" y="395"/>
                      <a:pt x="519" y="394"/>
                      <a:pt x="529" y="392"/>
                    </a:cubicBezTo>
                    <a:cubicBezTo>
                      <a:pt x="529" y="392"/>
                      <a:pt x="529" y="392"/>
                      <a:pt x="529" y="392"/>
                    </a:cubicBezTo>
                    <a:cubicBezTo>
                      <a:pt x="530" y="392"/>
                      <a:pt x="530" y="392"/>
                      <a:pt x="530" y="392"/>
                    </a:cubicBezTo>
                    <a:cubicBezTo>
                      <a:pt x="531" y="393"/>
                      <a:pt x="532" y="393"/>
                      <a:pt x="532" y="393"/>
                    </a:cubicBezTo>
                    <a:cubicBezTo>
                      <a:pt x="532" y="393"/>
                      <a:pt x="533" y="393"/>
                      <a:pt x="533" y="393"/>
                    </a:cubicBezTo>
                    <a:cubicBezTo>
                      <a:pt x="534" y="393"/>
                      <a:pt x="536" y="394"/>
                      <a:pt x="537" y="394"/>
                    </a:cubicBezTo>
                    <a:cubicBezTo>
                      <a:pt x="538" y="394"/>
                      <a:pt x="538" y="394"/>
                      <a:pt x="538" y="394"/>
                    </a:cubicBezTo>
                    <a:cubicBezTo>
                      <a:pt x="539" y="394"/>
                      <a:pt x="539" y="394"/>
                      <a:pt x="540" y="394"/>
                    </a:cubicBezTo>
                    <a:cubicBezTo>
                      <a:pt x="541" y="394"/>
                      <a:pt x="541" y="395"/>
                      <a:pt x="541" y="395"/>
                    </a:cubicBezTo>
                    <a:cubicBezTo>
                      <a:pt x="542" y="395"/>
                      <a:pt x="543" y="395"/>
                      <a:pt x="543" y="395"/>
                    </a:cubicBezTo>
                    <a:cubicBezTo>
                      <a:pt x="544" y="395"/>
                      <a:pt x="544" y="395"/>
                      <a:pt x="545" y="395"/>
                    </a:cubicBezTo>
                    <a:cubicBezTo>
                      <a:pt x="545" y="395"/>
                      <a:pt x="546" y="395"/>
                      <a:pt x="546" y="395"/>
                    </a:cubicBezTo>
                    <a:cubicBezTo>
                      <a:pt x="547" y="395"/>
                      <a:pt x="548" y="395"/>
                      <a:pt x="548" y="395"/>
                    </a:cubicBezTo>
                    <a:cubicBezTo>
                      <a:pt x="549" y="395"/>
                      <a:pt x="549" y="395"/>
                      <a:pt x="550" y="395"/>
                    </a:cubicBezTo>
                    <a:cubicBezTo>
                      <a:pt x="550" y="395"/>
                      <a:pt x="551" y="395"/>
                      <a:pt x="552" y="395"/>
                    </a:cubicBezTo>
                    <a:cubicBezTo>
                      <a:pt x="552" y="395"/>
                      <a:pt x="553" y="395"/>
                      <a:pt x="553" y="395"/>
                    </a:cubicBezTo>
                    <a:cubicBezTo>
                      <a:pt x="554" y="395"/>
                      <a:pt x="555" y="395"/>
                      <a:pt x="555" y="395"/>
                    </a:cubicBezTo>
                    <a:cubicBezTo>
                      <a:pt x="556" y="395"/>
                      <a:pt x="556" y="395"/>
                      <a:pt x="557" y="395"/>
                    </a:cubicBezTo>
                    <a:cubicBezTo>
                      <a:pt x="558" y="394"/>
                      <a:pt x="558" y="394"/>
                      <a:pt x="559" y="394"/>
                    </a:cubicBezTo>
                    <a:cubicBezTo>
                      <a:pt x="559" y="394"/>
                      <a:pt x="560" y="394"/>
                      <a:pt x="561" y="394"/>
                    </a:cubicBezTo>
                    <a:cubicBezTo>
                      <a:pt x="561" y="394"/>
                      <a:pt x="562" y="394"/>
                      <a:pt x="563" y="394"/>
                    </a:cubicBezTo>
                    <a:cubicBezTo>
                      <a:pt x="563" y="394"/>
                      <a:pt x="564" y="394"/>
                      <a:pt x="564" y="394"/>
                    </a:cubicBezTo>
                    <a:cubicBezTo>
                      <a:pt x="565" y="393"/>
                      <a:pt x="566" y="393"/>
                      <a:pt x="567" y="393"/>
                    </a:cubicBezTo>
                    <a:cubicBezTo>
                      <a:pt x="567" y="393"/>
                      <a:pt x="568" y="393"/>
                      <a:pt x="568" y="393"/>
                    </a:cubicBezTo>
                    <a:cubicBezTo>
                      <a:pt x="569" y="393"/>
                      <a:pt x="570" y="392"/>
                      <a:pt x="571" y="392"/>
                    </a:cubicBezTo>
                    <a:cubicBezTo>
                      <a:pt x="571" y="392"/>
                      <a:pt x="572" y="392"/>
                      <a:pt x="572" y="392"/>
                    </a:cubicBezTo>
                    <a:cubicBezTo>
                      <a:pt x="573" y="392"/>
                      <a:pt x="574" y="391"/>
                      <a:pt x="575" y="391"/>
                    </a:cubicBezTo>
                    <a:cubicBezTo>
                      <a:pt x="575" y="391"/>
                      <a:pt x="576" y="391"/>
                      <a:pt x="576" y="391"/>
                    </a:cubicBezTo>
                    <a:cubicBezTo>
                      <a:pt x="577" y="391"/>
                      <a:pt x="577" y="391"/>
                      <a:pt x="577" y="391"/>
                    </a:cubicBezTo>
                    <a:cubicBezTo>
                      <a:pt x="594" y="399"/>
                      <a:pt x="614" y="397"/>
                      <a:pt x="628" y="384"/>
                    </a:cubicBezTo>
                    <a:cubicBezTo>
                      <a:pt x="628" y="384"/>
                      <a:pt x="628" y="384"/>
                      <a:pt x="628" y="384"/>
                    </a:cubicBezTo>
                    <a:cubicBezTo>
                      <a:pt x="629" y="384"/>
                      <a:pt x="631" y="384"/>
                      <a:pt x="632" y="384"/>
                    </a:cubicBezTo>
                    <a:cubicBezTo>
                      <a:pt x="632" y="384"/>
                      <a:pt x="632" y="384"/>
                      <a:pt x="632" y="384"/>
                    </a:cubicBezTo>
                    <a:cubicBezTo>
                      <a:pt x="634" y="384"/>
                      <a:pt x="635" y="384"/>
                      <a:pt x="636" y="384"/>
                    </a:cubicBezTo>
                    <a:cubicBezTo>
                      <a:pt x="636" y="384"/>
                      <a:pt x="637" y="384"/>
                      <a:pt x="637" y="384"/>
                    </a:cubicBezTo>
                    <a:cubicBezTo>
                      <a:pt x="638" y="384"/>
                      <a:pt x="639" y="384"/>
                      <a:pt x="640" y="384"/>
                    </a:cubicBezTo>
                    <a:cubicBezTo>
                      <a:pt x="640" y="384"/>
                      <a:pt x="641" y="384"/>
                      <a:pt x="641" y="384"/>
                    </a:cubicBezTo>
                    <a:cubicBezTo>
                      <a:pt x="642" y="384"/>
                      <a:pt x="643" y="384"/>
                      <a:pt x="644" y="384"/>
                    </a:cubicBezTo>
                    <a:cubicBezTo>
                      <a:pt x="644" y="384"/>
                      <a:pt x="644" y="384"/>
                      <a:pt x="645" y="384"/>
                    </a:cubicBezTo>
                    <a:cubicBezTo>
                      <a:pt x="646" y="384"/>
                      <a:pt x="647" y="383"/>
                      <a:pt x="648" y="383"/>
                    </a:cubicBezTo>
                    <a:cubicBezTo>
                      <a:pt x="648" y="383"/>
                      <a:pt x="649" y="383"/>
                      <a:pt x="649" y="383"/>
                    </a:cubicBezTo>
                    <a:cubicBezTo>
                      <a:pt x="650" y="383"/>
                      <a:pt x="650" y="383"/>
                      <a:pt x="651" y="383"/>
                    </a:cubicBezTo>
                    <a:cubicBezTo>
                      <a:pt x="652" y="383"/>
                      <a:pt x="652" y="383"/>
                      <a:pt x="652" y="382"/>
                    </a:cubicBezTo>
                    <a:cubicBezTo>
                      <a:pt x="653" y="382"/>
                      <a:pt x="654" y="382"/>
                      <a:pt x="655" y="382"/>
                    </a:cubicBezTo>
                    <a:cubicBezTo>
                      <a:pt x="655" y="382"/>
                      <a:pt x="655" y="382"/>
                      <a:pt x="656" y="382"/>
                    </a:cubicBezTo>
                    <a:cubicBezTo>
                      <a:pt x="657" y="381"/>
                      <a:pt x="658" y="381"/>
                      <a:pt x="658" y="381"/>
                    </a:cubicBezTo>
                    <a:cubicBezTo>
                      <a:pt x="659" y="381"/>
                      <a:pt x="659" y="381"/>
                      <a:pt x="660" y="381"/>
                    </a:cubicBezTo>
                    <a:cubicBezTo>
                      <a:pt x="660" y="380"/>
                      <a:pt x="661" y="380"/>
                      <a:pt x="661" y="380"/>
                    </a:cubicBezTo>
                    <a:cubicBezTo>
                      <a:pt x="662" y="380"/>
                      <a:pt x="662" y="380"/>
                      <a:pt x="663" y="379"/>
                    </a:cubicBezTo>
                    <a:cubicBezTo>
                      <a:pt x="663" y="379"/>
                      <a:pt x="664" y="379"/>
                      <a:pt x="664" y="379"/>
                    </a:cubicBezTo>
                    <a:cubicBezTo>
                      <a:pt x="665" y="379"/>
                      <a:pt x="665" y="379"/>
                      <a:pt x="665" y="378"/>
                    </a:cubicBezTo>
                    <a:cubicBezTo>
                      <a:pt x="666" y="378"/>
                      <a:pt x="667" y="378"/>
                      <a:pt x="668" y="377"/>
                    </a:cubicBezTo>
                    <a:cubicBezTo>
                      <a:pt x="668" y="377"/>
                      <a:pt x="669" y="377"/>
                      <a:pt x="669" y="377"/>
                    </a:cubicBezTo>
                    <a:cubicBezTo>
                      <a:pt x="670" y="376"/>
                      <a:pt x="670" y="376"/>
                      <a:pt x="670" y="376"/>
                    </a:cubicBezTo>
                    <a:cubicBezTo>
                      <a:pt x="671" y="376"/>
                      <a:pt x="671" y="376"/>
                      <a:pt x="672" y="375"/>
                    </a:cubicBezTo>
                    <a:cubicBezTo>
                      <a:pt x="672" y="375"/>
                      <a:pt x="672" y="375"/>
                      <a:pt x="673" y="375"/>
                    </a:cubicBezTo>
                    <a:cubicBezTo>
                      <a:pt x="673" y="375"/>
                      <a:pt x="674" y="374"/>
                      <a:pt x="674" y="374"/>
                    </a:cubicBezTo>
                    <a:cubicBezTo>
                      <a:pt x="676" y="374"/>
                      <a:pt x="677" y="374"/>
                      <a:pt x="679" y="374"/>
                    </a:cubicBezTo>
                    <a:cubicBezTo>
                      <a:pt x="680" y="374"/>
                      <a:pt x="681" y="374"/>
                      <a:pt x="682" y="373"/>
                    </a:cubicBezTo>
                    <a:cubicBezTo>
                      <a:pt x="686" y="373"/>
                      <a:pt x="690" y="372"/>
                      <a:pt x="694" y="371"/>
                    </a:cubicBezTo>
                    <a:cubicBezTo>
                      <a:pt x="701" y="369"/>
                      <a:pt x="708" y="366"/>
                      <a:pt x="715" y="362"/>
                    </a:cubicBezTo>
                    <a:cubicBezTo>
                      <a:pt x="715" y="362"/>
                      <a:pt x="715" y="362"/>
                      <a:pt x="715" y="362"/>
                    </a:cubicBezTo>
                    <a:cubicBezTo>
                      <a:pt x="716" y="362"/>
                      <a:pt x="717" y="361"/>
                      <a:pt x="718" y="360"/>
                    </a:cubicBezTo>
                    <a:cubicBezTo>
                      <a:pt x="718" y="360"/>
                      <a:pt x="718" y="360"/>
                      <a:pt x="719" y="360"/>
                    </a:cubicBezTo>
                    <a:cubicBezTo>
                      <a:pt x="719" y="359"/>
                      <a:pt x="720" y="359"/>
                      <a:pt x="721" y="359"/>
                    </a:cubicBezTo>
                    <a:cubicBezTo>
                      <a:pt x="721" y="358"/>
                      <a:pt x="721" y="358"/>
                      <a:pt x="722" y="358"/>
                    </a:cubicBezTo>
                    <a:cubicBezTo>
                      <a:pt x="722" y="358"/>
                      <a:pt x="723" y="357"/>
                      <a:pt x="723" y="357"/>
                    </a:cubicBezTo>
                    <a:cubicBezTo>
                      <a:pt x="724" y="356"/>
                      <a:pt x="724" y="356"/>
                      <a:pt x="724" y="356"/>
                    </a:cubicBezTo>
                    <a:cubicBezTo>
                      <a:pt x="725" y="355"/>
                      <a:pt x="725" y="355"/>
                      <a:pt x="726" y="355"/>
                    </a:cubicBezTo>
                    <a:cubicBezTo>
                      <a:pt x="726" y="354"/>
                      <a:pt x="726" y="354"/>
                      <a:pt x="727" y="354"/>
                    </a:cubicBezTo>
                    <a:cubicBezTo>
                      <a:pt x="727" y="353"/>
                      <a:pt x="728" y="353"/>
                      <a:pt x="728" y="352"/>
                    </a:cubicBezTo>
                    <a:cubicBezTo>
                      <a:pt x="729" y="352"/>
                      <a:pt x="729" y="352"/>
                      <a:pt x="729" y="352"/>
                    </a:cubicBezTo>
                    <a:cubicBezTo>
                      <a:pt x="730" y="351"/>
                      <a:pt x="730" y="350"/>
                      <a:pt x="731" y="350"/>
                    </a:cubicBezTo>
                    <a:cubicBezTo>
                      <a:pt x="731" y="350"/>
                      <a:pt x="731" y="349"/>
                      <a:pt x="731" y="349"/>
                    </a:cubicBezTo>
                    <a:cubicBezTo>
                      <a:pt x="732" y="349"/>
                      <a:pt x="732" y="348"/>
                      <a:pt x="733" y="347"/>
                    </a:cubicBezTo>
                    <a:cubicBezTo>
                      <a:pt x="733" y="347"/>
                      <a:pt x="733" y="347"/>
                      <a:pt x="733" y="347"/>
                    </a:cubicBezTo>
                    <a:cubicBezTo>
                      <a:pt x="769" y="303"/>
                      <a:pt x="745" y="215"/>
                      <a:pt x="691" y="169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Freeform 30"/>
          <p:cNvSpPr/>
          <p:nvPr/>
        </p:nvSpPr>
        <p:spPr bwMode="auto">
          <a:xfrm>
            <a:off x="4768" y="3561353"/>
            <a:ext cx="879152" cy="2473062"/>
          </a:xfrm>
          <a:custGeom>
            <a:avLst/>
            <a:gdLst>
              <a:gd name="T0" fmla="*/ 305 w 366"/>
              <a:gd name="T1" fmla="*/ 147 h 1035"/>
              <a:gd name="T2" fmla="*/ 264 w 366"/>
              <a:gd name="T3" fmla="*/ 68 h 1035"/>
              <a:gd name="T4" fmla="*/ 290 w 366"/>
              <a:gd name="T5" fmla="*/ 43 h 1035"/>
              <a:gd name="T6" fmla="*/ 241 w 366"/>
              <a:gd name="T7" fmla="*/ 3 h 1035"/>
              <a:gd name="T8" fmla="*/ 199 w 366"/>
              <a:gd name="T9" fmla="*/ 29 h 1035"/>
              <a:gd name="T10" fmla="*/ 206 w 366"/>
              <a:gd name="T11" fmla="*/ 132 h 1035"/>
              <a:gd name="T12" fmla="*/ 132 w 366"/>
              <a:gd name="T13" fmla="*/ 99 h 1035"/>
              <a:gd name="T14" fmla="*/ 92 w 366"/>
              <a:gd name="T15" fmla="*/ 147 h 1035"/>
              <a:gd name="T16" fmla="*/ 150 w 366"/>
              <a:gd name="T17" fmla="*/ 172 h 1035"/>
              <a:gd name="T18" fmla="*/ 169 w 366"/>
              <a:gd name="T19" fmla="*/ 376 h 1035"/>
              <a:gd name="T20" fmla="*/ 143 w 366"/>
              <a:gd name="T21" fmla="*/ 413 h 1035"/>
              <a:gd name="T22" fmla="*/ 158 w 366"/>
              <a:gd name="T23" fmla="*/ 449 h 1035"/>
              <a:gd name="T24" fmla="*/ 132 w 366"/>
              <a:gd name="T25" fmla="*/ 447 h 1035"/>
              <a:gd name="T26" fmla="*/ 87 w 366"/>
              <a:gd name="T27" fmla="*/ 478 h 1035"/>
              <a:gd name="T28" fmla="*/ 60 w 366"/>
              <a:gd name="T29" fmla="*/ 515 h 1035"/>
              <a:gd name="T30" fmla="*/ 39 w 366"/>
              <a:gd name="T31" fmla="*/ 526 h 1035"/>
              <a:gd name="T32" fmla="*/ 25 w 366"/>
              <a:gd name="T33" fmla="*/ 572 h 1035"/>
              <a:gd name="T34" fmla="*/ 24 w 366"/>
              <a:gd name="T35" fmla="*/ 626 h 1035"/>
              <a:gd name="T36" fmla="*/ 30 w 366"/>
              <a:gd name="T37" fmla="*/ 654 h 1035"/>
              <a:gd name="T38" fmla="*/ 18 w 366"/>
              <a:gd name="T39" fmla="*/ 685 h 1035"/>
              <a:gd name="T40" fmla="*/ 4 w 366"/>
              <a:gd name="T41" fmla="*/ 762 h 1035"/>
              <a:gd name="T42" fmla="*/ 0 w 366"/>
              <a:gd name="T43" fmla="*/ 973 h 1035"/>
              <a:gd name="T44" fmla="*/ 134 w 366"/>
              <a:gd name="T45" fmla="*/ 1006 h 1035"/>
              <a:gd name="T46" fmla="*/ 279 w 366"/>
              <a:gd name="T47" fmla="*/ 1028 h 1035"/>
              <a:gd name="T48" fmla="*/ 307 w 366"/>
              <a:gd name="T49" fmla="*/ 983 h 1035"/>
              <a:gd name="T50" fmla="*/ 309 w 366"/>
              <a:gd name="T51" fmla="*/ 905 h 1035"/>
              <a:gd name="T52" fmla="*/ 291 w 366"/>
              <a:gd name="T53" fmla="*/ 871 h 1035"/>
              <a:gd name="T54" fmla="*/ 269 w 366"/>
              <a:gd name="T55" fmla="*/ 837 h 1035"/>
              <a:gd name="T56" fmla="*/ 274 w 366"/>
              <a:gd name="T57" fmla="*/ 763 h 1035"/>
              <a:gd name="T58" fmla="*/ 284 w 366"/>
              <a:gd name="T59" fmla="*/ 690 h 1035"/>
              <a:gd name="T60" fmla="*/ 290 w 366"/>
              <a:gd name="T61" fmla="*/ 649 h 1035"/>
              <a:gd name="T62" fmla="*/ 289 w 366"/>
              <a:gd name="T63" fmla="*/ 570 h 1035"/>
              <a:gd name="T64" fmla="*/ 289 w 366"/>
              <a:gd name="T65" fmla="*/ 538 h 1035"/>
              <a:gd name="T66" fmla="*/ 240 w 366"/>
              <a:gd name="T67" fmla="*/ 474 h 1035"/>
              <a:gd name="T68" fmla="*/ 208 w 366"/>
              <a:gd name="T69" fmla="*/ 444 h 1035"/>
              <a:gd name="T70" fmla="*/ 234 w 366"/>
              <a:gd name="T71" fmla="*/ 415 h 1035"/>
              <a:gd name="T72" fmla="*/ 246 w 366"/>
              <a:gd name="T73" fmla="*/ 187 h 1035"/>
              <a:gd name="T74" fmla="*/ 323 w 366"/>
              <a:gd name="T75" fmla="*/ 220 h 1035"/>
              <a:gd name="T76" fmla="*/ 363 w 366"/>
              <a:gd name="T77" fmla="*/ 172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6" h="1035">
                <a:moveTo>
                  <a:pt x="337" y="129"/>
                </a:moveTo>
                <a:cubicBezTo>
                  <a:pt x="323" y="125"/>
                  <a:pt x="309" y="133"/>
                  <a:pt x="305" y="147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64" y="68"/>
                  <a:pt x="264" y="68"/>
                  <a:pt x="264" y="68"/>
                </a:cubicBezTo>
                <a:cubicBezTo>
                  <a:pt x="278" y="69"/>
                  <a:pt x="290" y="58"/>
                  <a:pt x="290" y="43"/>
                </a:cubicBezTo>
                <a:cubicBezTo>
                  <a:pt x="290" y="43"/>
                  <a:pt x="290" y="43"/>
                  <a:pt x="290" y="43"/>
                </a:cubicBezTo>
                <a:cubicBezTo>
                  <a:pt x="290" y="24"/>
                  <a:pt x="276" y="8"/>
                  <a:pt x="257" y="5"/>
                </a:cubicBezTo>
                <a:cubicBezTo>
                  <a:pt x="241" y="3"/>
                  <a:pt x="241" y="3"/>
                  <a:pt x="241" y="3"/>
                </a:cubicBezTo>
                <a:cubicBezTo>
                  <a:pt x="222" y="0"/>
                  <a:pt x="204" y="11"/>
                  <a:pt x="199" y="29"/>
                </a:cubicBezTo>
                <a:cubicBezTo>
                  <a:pt x="199" y="29"/>
                  <a:pt x="199" y="29"/>
                  <a:pt x="199" y="29"/>
                </a:cubicBezTo>
                <a:cubicBezTo>
                  <a:pt x="194" y="43"/>
                  <a:pt x="202" y="58"/>
                  <a:pt x="216" y="61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8" y="110"/>
                  <a:pt x="146" y="98"/>
                  <a:pt x="132" y="99"/>
                </a:cubicBezTo>
                <a:cubicBezTo>
                  <a:pt x="113" y="99"/>
                  <a:pt x="97" y="113"/>
                  <a:pt x="94" y="131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89" y="166"/>
                  <a:pt x="100" y="184"/>
                  <a:pt x="118" y="190"/>
                </a:cubicBezTo>
                <a:cubicBezTo>
                  <a:pt x="132" y="194"/>
                  <a:pt x="146" y="186"/>
                  <a:pt x="150" y="172"/>
                </a:cubicBezTo>
                <a:cubicBezTo>
                  <a:pt x="198" y="180"/>
                  <a:pt x="198" y="180"/>
                  <a:pt x="198" y="180"/>
                </a:cubicBezTo>
                <a:cubicBezTo>
                  <a:pt x="169" y="376"/>
                  <a:pt x="169" y="376"/>
                  <a:pt x="169" y="376"/>
                </a:cubicBezTo>
                <a:cubicBezTo>
                  <a:pt x="155" y="376"/>
                  <a:pt x="143" y="387"/>
                  <a:pt x="143" y="402"/>
                </a:cubicBezTo>
                <a:cubicBezTo>
                  <a:pt x="143" y="413"/>
                  <a:pt x="143" y="413"/>
                  <a:pt x="143" y="413"/>
                </a:cubicBezTo>
                <a:cubicBezTo>
                  <a:pt x="143" y="424"/>
                  <a:pt x="150" y="433"/>
                  <a:pt x="160" y="436"/>
                </a:cubicBezTo>
                <a:cubicBezTo>
                  <a:pt x="158" y="449"/>
                  <a:pt x="158" y="449"/>
                  <a:pt x="158" y="449"/>
                </a:cubicBezTo>
                <a:cubicBezTo>
                  <a:pt x="155" y="449"/>
                  <a:pt x="152" y="449"/>
                  <a:pt x="148" y="449"/>
                </a:cubicBezTo>
                <a:cubicBezTo>
                  <a:pt x="143" y="448"/>
                  <a:pt x="137" y="446"/>
                  <a:pt x="132" y="447"/>
                </a:cubicBezTo>
                <a:cubicBezTo>
                  <a:pt x="128" y="448"/>
                  <a:pt x="122" y="452"/>
                  <a:pt x="118" y="454"/>
                </a:cubicBezTo>
                <a:cubicBezTo>
                  <a:pt x="106" y="460"/>
                  <a:pt x="97" y="468"/>
                  <a:pt x="87" y="478"/>
                </a:cubicBezTo>
                <a:cubicBezTo>
                  <a:pt x="81" y="484"/>
                  <a:pt x="71" y="490"/>
                  <a:pt x="67" y="497"/>
                </a:cubicBezTo>
                <a:cubicBezTo>
                  <a:pt x="64" y="503"/>
                  <a:pt x="65" y="510"/>
                  <a:pt x="60" y="515"/>
                </a:cubicBezTo>
                <a:cubicBezTo>
                  <a:pt x="58" y="514"/>
                  <a:pt x="57" y="513"/>
                  <a:pt x="55" y="513"/>
                </a:cubicBezTo>
                <a:cubicBezTo>
                  <a:pt x="53" y="521"/>
                  <a:pt x="45" y="522"/>
                  <a:pt x="39" y="526"/>
                </a:cubicBezTo>
                <a:cubicBezTo>
                  <a:pt x="33" y="530"/>
                  <a:pt x="33" y="539"/>
                  <a:pt x="32" y="546"/>
                </a:cubicBezTo>
                <a:cubicBezTo>
                  <a:pt x="31" y="555"/>
                  <a:pt x="28" y="563"/>
                  <a:pt x="25" y="572"/>
                </a:cubicBezTo>
                <a:cubicBezTo>
                  <a:pt x="22" y="582"/>
                  <a:pt x="25" y="592"/>
                  <a:pt x="24" y="602"/>
                </a:cubicBezTo>
                <a:cubicBezTo>
                  <a:pt x="23" y="610"/>
                  <a:pt x="25" y="617"/>
                  <a:pt x="24" y="626"/>
                </a:cubicBezTo>
                <a:cubicBezTo>
                  <a:pt x="23" y="633"/>
                  <a:pt x="20" y="639"/>
                  <a:pt x="25" y="645"/>
                </a:cubicBezTo>
                <a:cubicBezTo>
                  <a:pt x="28" y="649"/>
                  <a:pt x="32" y="646"/>
                  <a:pt x="30" y="654"/>
                </a:cubicBezTo>
                <a:cubicBezTo>
                  <a:pt x="29" y="659"/>
                  <a:pt x="24" y="658"/>
                  <a:pt x="22" y="662"/>
                </a:cubicBezTo>
                <a:cubicBezTo>
                  <a:pt x="19" y="668"/>
                  <a:pt x="19" y="679"/>
                  <a:pt x="18" y="685"/>
                </a:cubicBezTo>
                <a:cubicBezTo>
                  <a:pt x="16" y="702"/>
                  <a:pt x="14" y="719"/>
                  <a:pt x="11" y="736"/>
                </a:cubicBezTo>
                <a:cubicBezTo>
                  <a:pt x="9" y="745"/>
                  <a:pt x="5" y="752"/>
                  <a:pt x="4" y="762"/>
                </a:cubicBezTo>
                <a:cubicBezTo>
                  <a:pt x="3" y="767"/>
                  <a:pt x="1" y="773"/>
                  <a:pt x="0" y="778"/>
                </a:cubicBezTo>
                <a:cubicBezTo>
                  <a:pt x="0" y="973"/>
                  <a:pt x="0" y="973"/>
                  <a:pt x="0" y="973"/>
                </a:cubicBezTo>
                <a:cubicBezTo>
                  <a:pt x="20" y="977"/>
                  <a:pt x="40" y="985"/>
                  <a:pt x="61" y="989"/>
                </a:cubicBezTo>
                <a:cubicBezTo>
                  <a:pt x="85" y="994"/>
                  <a:pt x="110" y="1000"/>
                  <a:pt x="134" y="1006"/>
                </a:cubicBezTo>
                <a:cubicBezTo>
                  <a:pt x="161" y="1013"/>
                  <a:pt x="188" y="1018"/>
                  <a:pt x="216" y="1022"/>
                </a:cubicBezTo>
                <a:cubicBezTo>
                  <a:pt x="237" y="1025"/>
                  <a:pt x="258" y="1025"/>
                  <a:pt x="279" y="1028"/>
                </a:cubicBezTo>
                <a:cubicBezTo>
                  <a:pt x="288" y="1029"/>
                  <a:pt x="298" y="1035"/>
                  <a:pt x="302" y="1026"/>
                </a:cubicBezTo>
                <a:cubicBezTo>
                  <a:pt x="306" y="1014"/>
                  <a:pt x="307" y="995"/>
                  <a:pt x="307" y="983"/>
                </a:cubicBezTo>
                <a:cubicBezTo>
                  <a:pt x="308" y="962"/>
                  <a:pt x="307" y="942"/>
                  <a:pt x="310" y="922"/>
                </a:cubicBezTo>
                <a:cubicBezTo>
                  <a:pt x="311" y="915"/>
                  <a:pt x="310" y="912"/>
                  <a:pt x="309" y="905"/>
                </a:cubicBezTo>
                <a:cubicBezTo>
                  <a:pt x="308" y="899"/>
                  <a:pt x="312" y="892"/>
                  <a:pt x="312" y="886"/>
                </a:cubicBezTo>
                <a:cubicBezTo>
                  <a:pt x="312" y="875"/>
                  <a:pt x="300" y="874"/>
                  <a:pt x="291" y="871"/>
                </a:cubicBezTo>
                <a:cubicBezTo>
                  <a:pt x="291" y="863"/>
                  <a:pt x="293" y="854"/>
                  <a:pt x="288" y="847"/>
                </a:cubicBezTo>
                <a:cubicBezTo>
                  <a:pt x="285" y="841"/>
                  <a:pt x="276" y="840"/>
                  <a:pt x="269" y="837"/>
                </a:cubicBezTo>
                <a:cubicBezTo>
                  <a:pt x="268" y="826"/>
                  <a:pt x="273" y="811"/>
                  <a:pt x="274" y="799"/>
                </a:cubicBezTo>
                <a:cubicBezTo>
                  <a:pt x="276" y="787"/>
                  <a:pt x="282" y="773"/>
                  <a:pt x="274" y="763"/>
                </a:cubicBezTo>
                <a:cubicBezTo>
                  <a:pt x="280" y="752"/>
                  <a:pt x="283" y="732"/>
                  <a:pt x="283" y="719"/>
                </a:cubicBezTo>
                <a:cubicBezTo>
                  <a:pt x="283" y="708"/>
                  <a:pt x="283" y="700"/>
                  <a:pt x="284" y="690"/>
                </a:cubicBezTo>
                <a:cubicBezTo>
                  <a:pt x="285" y="683"/>
                  <a:pt x="283" y="677"/>
                  <a:pt x="285" y="671"/>
                </a:cubicBezTo>
                <a:cubicBezTo>
                  <a:pt x="288" y="665"/>
                  <a:pt x="290" y="657"/>
                  <a:pt x="290" y="649"/>
                </a:cubicBezTo>
                <a:cubicBezTo>
                  <a:pt x="291" y="640"/>
                  <a:pt x="289" y="632"/>
                  <a:pt x="291" y="622"/>
                </a:cubicBezTo>
                <a:cubicBezTo>
                  <a:pt x="292" y="611"/>
                  <a:pt x="305" y="572"/>
                  <a:pt x="289" y="570"/>
                </a:cubicBezTo>
                <a:cubicBezTo>
                  <a:pt x="289" y="564"/>
                  <a:pt x="287" y="559"/>
                  <a:pt x="288" y="552"/>
                </a:cubicBezTo>
                <a:cubicBezTo>
                  <a:pt x="288" y="547"/>
                  <a:pt x="290" y="542"/>
                  <a:pt x="289" y="538"/>
                </a:cubicBezTo>
                <a:cubicBezTo>
                  <a:pt x="286" y="525"/>
                  <a:pt x="276" y="516"/>
                  <a:pt x="268" y="506"/>
                </a:cubicBezTo>
                <a:cubicBezTo>
                  <a:pt x="260" y="496"/>
                  <a:pt x="252" y="481"/>
                  <a:pt x="240" y="474"/>
                </a:cubicBezTo>
                <a:cubicBezTo>
                  <a:pt x="228" y="467"/>
                  <a:pt x="218" y="463"/>
                  <a:pt x="206" y="459"/>
                </a:cubicBezTo>
                <a:cubicBezTo>
                  <a:pt x="208" y="444"/>
                  <a:pt x="208" y="444"/>
                  <a:pt x="208" y="444"/>
                </a:cubicBezTo>
                <a:cubicBezTo>
                  <a:pt x="218" y="443"/>
                  <a:pt x="228" y="436"/>
                  <a:pt x="231" y="426"/>
                </a:cubicBezTo>
                <a:cubicBezTo>
                  <a:pt x="234" y="415"/>
                  <a:pt x="234" y="415"/>
                  <a:pt x="234" y="415"/>
                </a:cubicBezTo>
                <a:cubicBezTo>
                  <a:pt x="239" y="401"/>
                  <a:pt x="230" y="387"/>
                  <a:pt x="217" y="383"/>
                </a:cubicBezTo>
                <a:cubicBezTo>
                  <a:pt x="246" y="187"/>
                  <a:pt x="246" y="187"/>
                  <a:pt x="246" y="187"/>
                </a:cubicBezTo>
                <a:cubicBezTo>
                  <a:pt x="298" y="194"/>
                  <a:pt x="298" y="194"/>
                  <a:pt x="298" y="194"/>
                </a:cubicBezTo>
                <a:cubicBezTo>
                  <a:pt x="297" y="209"/>
                  <a:pt x="309" y="221"/>
                  <a:pt x="323" y="220"/>
                </a:cubicBezTo>
                <a:cubicBezTo>
                  <a:pt x="342" y="220"/>
                  <a:pt x="358" y="206"/>
                  <a:pt x="361" y="187"/>
                </a:cubicBezTo>
                <a:cubicBezTo>
                  <a:pt x="363" y="172"/>
                  <a:pt x="363" y="172"/>
                  <a:pt x="363" y="172"/>
                </a:cubicBezTo>
                <a:cubicBezTo>
                  <a:pt x="366" y="153"/>
                  <a:pt x="355" y="135"/>
                  <a:pt x="337" y="12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606779" y="652589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rgbClr val="1E0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2" name="MH_Others_1"/>
          <p:cNvSpPr txBox="1"/>
          <p:nvPr>
            <p:custDataLst>
              <p:tags r:id="rId1"/>
            </p:custDataLst>
          </p:nvPr>
        </p:nvSpPr>
        <p:spPr>
          <a:xfrm>
            <a:off x="1759179" y="1973676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b="1" spc="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spc="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MH_Entry_1"/>
          <p:cNvSpPr/>
          <p:nvPr>
            <p:custDataLst>
              <p:tags r:id="rId2"/>
            </p:custDataLst>
          </p:nvPr>
        </p:nvSpPr>
        <p:spPr>
          <a:xfrm>
            <a:off x="7062406" y="1102473"/>
            <a:ext cx="270313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44" name="MH_Entry_2"/>
          <p:cNvSpPr/>
          <p:nvPr>
            <p:custDataLst>
              <p:tags r:id="rId3"/>
            </p:custDataLst>
          </p:nvPr>
        </p:nvSpPr>
        <p:spPr>
          <a:xfrm>
            <a:off x="7062406" y="2159682"/>
            <a:ext cx="270313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45" name="MH_Number_2"/>
          <p:cNvSpPr/>
          <p:nvPr>
            <p:custDataLst>
              <p:tags r:id="rId4"/>
            </p:custDataLst>
          </p:nvPr>
        </p:nvSpPr>
        <p:spPr>
          <a:xfrm>
            <a:off x="6351657" y="21564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MH_Number_1"/>
          <p:cNvSpPr/>
          <p:nvPr>
            <p:custDataLst>
              <p:tags r:id="rId5"/>
            </p:custDataLst>
          </p:nvPr>
        </p:nvSpPr>
        <p:spPr>
          <a:xfrm>
            <a:off x="6347798" y="3273839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MH_Entry_1"/>
          <p:cNvSpPr/>
          <p:nvPr>
            <p:custDataLst>
              <p:tags r:id="rId6"/>
            </p:custDataLst>
          </p:nvPr>
        </p:nvSpPr>
        <p:spPr>
          <a:xfrm>
            <a:off x="7062406" y="3274371"/>
            <a:ext cx="270313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48" name="MH_Entry_2"/>
          <p:cNvSpPr/>
          <p:nvPr>
            <p:custDataLst>
              <p:tags r:id="rId7"/>
            </p:custDataLst>
          </p:nvPr>
        </p:nvSpPr>
        <p:spPr>
          <a:xfrm>
            <a:off x="7062405" y="4296537"/>
            <a:ext cx="270313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49" name="MH_Number_2"/>
          <p:cNvSpPr/>
          <p:nvPr>
            <p:custDataLst>
              <p:tags r:id="rId8"/>
            </p:custDataLst>
          </p:nvPr>
        </p:nvSpPr>
        <p:spPr>
          <a:xfrm>
            <a:off x="6347798" y="4296537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MH_Number_1"/>
          <p:cNvSpPr/>
          <p:nvPr>
            <p:custDataLst>
              <p:tags r:id="rId9"/>
            </p:custDataLst>
          </p:nvPr>
        </p:nvSpPr>
        <p:spPr>
          <a:xfrm>
            <a:off x="6342132" y="1088326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Freeform 10"/>
          <p:cNvSpPr>
            <a:spLocks noEditPoints="1"/>
          </p:cNvSpPr>
          <p:nvPr/>
        </p:nvSpPr>
        <p:spPr bwMode="auto">
          <a:xfrm>
            <a:off x="2395951" y="2856798"/>
            <a:ext cx="1589083" cy="1851881"/>
          </a:xfrm>
          <a:custGeom>
            <a:avLst/>
            <a:gdLst>
              <a:gd name="T0" fmla="*/ 498 w 630"/>
              <a:gd name="T1" fmla="*/ 375 h 734"/>
              <a:gd name="T2" fmla="*/ 469 w 630"/>
              <a:gd name="T3" fmla="*/ 377 h 734"/>
              <a:gd name="T4" fmla="*/ 340 w 630"/>
              <a:gd name="T5" fmla="*/ 229 h 734"/>
              <a:gd name="T6" fmla="*/ 351 w 630"/>
              <a:gd name="T7" fmla="*/ 185 h 734"/>
              <a:gd name="T8" fmla="*/ 356 w 630"/>
              <a:gd name="T9" fmla="*/ 171 h 734"/>
              <a:gd name="T10" fmla="*/ 352 w 630"/>
              <a:gd name="T11" fmla="*/ 160 h 734"/>
              <a:gd name="T12" fmla="*/ 341 w 630"/>
              <a:gd name="T13" fmla="*/ 152 h 734"/>
              <a:gd name="T14" fmla="*/ 337 w 630"/>
              <a:gd name="T15" fmla="*/ 110 h 734"/>
              <a:gd name="T16" fmla="*/ 345 w 630"/>
              <a:gd name="T17" fmla="*/ 92 h 734"/>
              <a:gd name="T18" fmla="*/ 206 w 630"/>
              <a:gd name="T19" fmla="*/ 37 h 734"/>
              <a:gd name="T20" fmla="*/ 69 w 630"/>
              <a:gd name="T21" fmla="*/ 21 h 734"/>
              <a:gd name="T22" fmla="*/ 112 w 630"/>
              <a:gd name="T23" fmla="*/ 47 h 734"/>
              <a:gd name="T24" fmla="*/ 137 w 630"/>
              <a:gd name="T25" fmla="*/ 105 h 734"/>
              <a:gd name="T26" fmla="*/ 129 w 630"/>
              <a:gd name="T27" fmla="*/ 228 h 734"/>
              <a:gd name="T28" fmla="*/ 149 w 630"/>
              <a:gd name="T29" fmla="*/ 227 h 734"/>
              <a:gd name="T30" fmla="*/ 126 w 630"/>
              <a:gd name="T31" fmla="*/ 258 h 734"/>
              <a:gd name="T32" fmla="*/ 149 w 630"/>
              <a:gd name="T33" fmla="*/ 276 h 734"/>
              <a:gd name="T34" fmla="*/ 152 w 630"/>
              <a:gd name="T35" fmla="*/ 357 h 734"/>
              <a:gd name="T36" fmla="*/ 165 w 630"/>
              <a:gd name="T37" fmla="*/ 330 h 734"/>
              <a:gd name="T38" fmla="*/ 176 w 630"/>
              <a:gd name="T39" fmla="*/ 304 h 734"/>
              <a:gd name="T40" fmla="*/ 165 w 630"/>
              <a:gd name="T41" fmla="*/ 346 h 734"/>
              <a:gd name="T42" fmla="*/ 181 w 630"/>
              <a:gd name="T43" fmla="*/ 316 h 734"/>
              <a:gd name="T44" fmla="*/ 185 w 630"/>
              <a:gd name="T45" fmla="*/ 321 h 734"/>
              <a:gd name="T46" fmla="*/ 197 w 630"/>
              <a:gd name="T47" fmla="*/ 362 h 734"/>
              <a:gd name="T48" fmla="*/ 218 w 630"/>
              <a:gd name="T49" fmla="*/ 384 h 734"/>
              <a:gd name="T50" fmla="*/ 200 w 630"/>
              <a:gd name="T51" fmla="*/ 293 h 734"/>
              <a:gd name="T52" fmla="*/ 203 w 630"/>
              <a:gd name="T53" fmla="*/ 304 h 734"/>
              <a:gd name="T54" fmla="*/ 212 w 630"/>
              <a:gd name="T55" fmla="*/ 314 h 734"/>
              <a:gd name="T56" fmla="*/ 196 w 630"/>
              <a:gd name="T57" fmla="*/ 440 h 734"/>
              <a:gd name="T58" fmla="*/ 0 w 630"/>
              <a:gd name="T59" fmla="*/ 593 h 734"/>
              <a:gd name="T60" fmla="*/ 59 w 630"/>
              <a:gd name="T61" fmla="*/ 626 h 734"/>
              <a:gd name="T62" fmla="*/ 52 w 630"/>
              <a:gd name="T63" fmla="*/ 629 h 734"/>
              <a:gd name="T64" fmla="*/ 83 w 630"/>
              <a:gd name="T65" fmla="*/ 644 h 734"/>
              <a:gd name="T66" fmla="*/ 46 w 630"/>
              <a:gd name="T67" fmla="*/ 660 h 734"/>
              <a:gd name="T68" fmla="*/ 76 w 630"/>
              <a:gd name="T69" fmla="*/ 700 h 734"/>
              <a:gd name="T70" fmla="*/ 245 w 630"/>
              <a:gd name="T71" fmla="*/ 638 h 734"/>
              <a:gd name="T72" fmla="*/ 305 w 630"/>
              <a:gd name="T73" fmla="*/ 585 h 734"/>
              <a:gd name="T74" fmla="*/ 308 w 630"/>
              <a:gd name="T75" fmla="*/ 580 h 734"/>
              <a:gd name="T76" fmla="*/ 317 w 630"/>
              <a:gd name="T77" fmla="*/ 612 h 734"/>
              <a:gd name="T78" fmla="*/ 354 w 630"/>
              <a:gd name="T79" fmla="*/ 612 h 734"/>
              <a:gd name="T80" fmla="*/ 327 w 630"/>
              <a:gd name="T81" fmla="*/ 684 h 734"/>
              <a:gd name="T82" fmla="*/ 348 w 630"/>
              <a:gd name="T83" fmla="*/ 668 h 734"/>
              <a:gd name="T84" fmla="*/ 413 w 630"/>
              <a:gd name="T85" fmla="*/ 671 h 734"/>
              <a:gd name="T86" fmla="*/ 442 w 630"/>
              <a:gd name="T87" fmla="*/ 707 h 734"/>
              <a:gd name="T88" fmla="*/ 506 w 630"/>
              <a:gd name="T89" fmla="*/ 510 h 734"/>
              <a:gd name="T90" fmla="*/ 442 w 630"/>
              <a:gd name="T91" fmla="*/ 439 h 734"/>
              <a:gd name="T92" fmla="*/ 486 w 630"/>
              <a:gd name="T93" fmla="*/ 404 h 734"/>
              <a:gd name="T94" fmla="*/ 496 w 630"/>
              <a:gd name="T95" fmla="*/ 400 h 734"/>
              <a:gd name="T96" fmla="*/ 511 w 630"/>
              <a:gd name="T97" fmla="*/ 382 h 734"/>
              <a:gd name="T98" fmla="*/ 511 w 630"/>
              <a:gd name="T99" fmla="*/ 382 h 734"/>
              <a:gd name="T100" fmla="*/ 208 w 630"/>
              <a:gd name="T101" fmla="*/ 301 h 734"/>
              <a:gd name="T102" fmla="*/ 208 w 630"/>
              <a:gd name="T103" fmla="*/ 301 h 734"/>
              <a:gd name="T104" fmla="*/ 350 w 630"/>
              <a:gd name="T105" fmla="*/ 429 h 734"/>
              <a:gd name="T106" fmla="*/ 338 w 630"/>
              <a:gd name="T107" fmla="*/ 410 h 734"/>
              <a:gd name="T108" fmla="*/ 338 w 630"/>
              <a:gd name="T109" fmla="*/ 378 h 734"/>
              <a:gd name="T110" fmla="*/ 462 w 630"/>
              <a:gd name="T111" fmla="*/ 40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0" h="734">
                <a:moveTo>
                  <a:pt x="601" y="248"/>
                </a:moveTo>
                <a:cubicBezTo>
                  <a:pt x="584" y="251"/>
                  <a:pt x="620" y="259"/>
                  <a:pt x="522" y="352"/>
                </a:cubicBezTo>
                <a:cubicBezTo>
                  <a:pt x="514" y="360"/>
                  <a:pt x="506" y="368"/>
                  <a:pt x="498" y="375"/>
                </a:cubicBezTo>
                <a:cubicBezTo>
                  <a:pt x="490" y="375"/>
                  <a:pt x="469" y="382"/>
                  <a:pt x="469" y="382"/>
                </a:cubicBezTo>
                <a:cubicBezTo>
                  <a:pt x="469" y="382"/>
                  <a:pt x="469" y="382"/>
                  <a:pt x="469" y="382"/>
                </a:cubicBezTo>
                <a:cubicBezTo>
                  <a:pt x="469" y="379"/>
                  <a:pt x="469" y="377"/>
                  <a:pt x="469" y="377"/>
                </a:cubicBezTo>
                <a:cubicBezTo>
                  <a:pt x="432" y="388"/>
                  <a:pt x="370" y="369"/>
                  <a:pt x="370" y="369"/>
                </a:cubicBezTo>
                <a:cubicBezTo>
                  <a:pt x="366" y="294"/>
                  <a:pt x="352" y="268"/>
                  <a:pt x="331" y="259"/>
                </a:cubicBezTo>
                <a:cubicBezTo>
                  <a:pt x="333" y="249"/>
                  <a:pt x="338" y="239"/>
                  <a:pt x="340" y="229"/>
                </a:cubicBezTo>
                <a:cubicBezTo>
                  <a:pt x="346" y="243"/>
                  <a:pt x="342" y="259"/>
                  <a:pt x="357" y="269"/>
                </a:cubicBezTo>
                <a:cubicBezTo>
                  <a:pt x="354" y="254"/>
                  <a:pt x="356" y="241"/>
                  <a:pt x="358" y="226"/>
                </a:cubicBezTo>
                <a:cubicBezTo>
                  <a:pt x="360" y="211"/>
                  <a:pt x="355" y="200"/>
                  <a:pt x="351" y="185"/>
                </a:cubicBezTo>
                <a:cubicBezTo>
                  <a:pt x="371" y="191"/>
                  <a:pt x="373" y="222"/>
                  <a:pt x="372" y="238"/>
                </a:cubicBezTo>
                <a:cubicBezTo>
                  <a:pt x="379" y="223"/>
                  <a:pt x="381" y="198"/>
                  <a:pt x="370" y="185"/>
                </a:cubicBezTo>
                <a:cubicBezTo>
                  <a:pt x="365" y="180"/>
                  <a:pt x="360" y="175"/>
                  <a:pt x="356" y="171"/>
                </a:cubicBezTo>
                <a:cubicBezTo>
                  <a:pt x="359" y="170"/>
                  <a:pt x="361" y="169"/>
                  <a:pt x="361" y="169"/>
                </a:cubicBezTo>
                <a:cubicBezTo>
                  <a:pt x="361" y="166"/>
                  <a:pt x="360" y="163"/>
                  <a:pt x="357" y="162"/>
                </a:cubicBezTo>
                <a:cubicBezTo>
                  <a:pt x="358" y="157"/>
                  <a:pt x="353" y="155"/>
                  <a:pt x="352" y="160"/>
                </a:cubicBezTo>
                <a:cubicBezTo>
                  <a:pt x="350" y="160"/>
                  <a:pt x="348" y="160"/>
                  <a:pt x="345" y="160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345" y="156"/>
                  <a:pt x="345" y="152"/>
                  <a:pt x="341" y="152"/>
                </a:cubicBezTo>
                <a:cubicBezTo>
                  <a:pt x="339" y="149"/>
                  <a:pt x="338" y="145"/>
                  <a:pt x="338" y="140"/>
                </a:cubicBezTo>
                <a:cubicBezTo>
                  <a:pt x="347" y="146"/>
                  <a:pt x="355" y="161"/>
                  <a:pt x="370" y="159"/>
                </a:cubicBezTo>
                <a:cubicBezTo>
                  <a:pt x="348" y="148"/>
                  <a:pt x="355" y="122"/>
                  <a:pt x="337" y="110"/>
                </a:cubicBezTo>
                <a:cubicBezTo>
                  <a:pt x="336" y="109"/>
                  <a:pt x="336" y="109"/>
                  <a:pt x="335" y="108"/>
                </a:cubicBezTo>
                <a:cubicBezTo>
                  <a:pt x="338" y="105"/>
                  <a:pt x="340" y="101"/>
                  <a:pt x="342" y="97"/>
                </a:cubicBezTo>
                <a:cubicBezTo>
                  <a:pt x="343" y="95"/>
                  <a:pt x="344" y="94"/>
                  <a:pt x="345" y="92"/>
                </a:cubicBezTo>
                <a:cubicBezTo>
                  <a:pt x="345" y="92"/>
                  <a:pt x="345" y="92"/>
                  <a:pt x="344" y="92"/>
                </a:cubicBezTo>
                <a:cubicBezTo>
                  <a:pt x="384" y="14"/>
                  <a:pt x="308" y="15"/>
                  <a:pt x="227" y="55"/>
                </a:cubicBezTo>
                <a:cubicBezTo>
                  <a:pt x="219" y="49"/>
                  <a:pt x="211" y="42"/>
                  <a:pt x="206" y="37"/>
                </a:cubicBezTo>
                <a:cubicBezTo>
                  <a:pt x="193" y="23"/>
                  <a:pt x="176" y="31"/>
                  <a:pt x="163" y="15"/>
                </a:cubicBezTo>
                <a:cubicBezTo>
                  <a:pt x="150" y="0"/>
                  <a:pt x="138" y="15"/>
                  <a:pt x="132" y="11"/>
                </a:cubicBezTo>
                <a:cubicBezTo>
                  <a:pt x="126" y="7"/>
                  <a:pt x="78" y="7"/>
                  <a:pt x="69" y="21"/>
                </a:cubicBezTo>
                <a:cubicBezTo>
                  <a:pt x="61" y="35"/>
                  <a:pt x="57" y="73"/>
                  <a:pt x="63" y="71"/>
                </a:cubicBezTo>
                <a:cubicBezTo>
                  <a:pt x="70" y="69"/>
                  <a:pt x="72" y="44"/>
                  <a:pt x="77" y="40"/>
                </a:cubicBezTo>
                <a:cubicBezTo>
                  <a:pt x="81" y="36"/>
                  <a:pt x="109" y="36"/>
                  <a:pt x="112" y="47"/>
                </a:cubicBezTo>
                <a:cubicBezTo>
                  <a:pt x="114" y="58"/>
                  <a:pt x="112" y="70"/>
                  <a:pt x="112" y="70"/>
                </a:cubicBezTo>
                <a:cubicBezTo>
                  <a:pt x="140" y="92"/>
                  <a:pt x="140" y="92"/>
                  <a:pt x="140" y="92"/>
                </a:cubicBezTo>
                <a:cubicBezTo>
                  <a:pt x="140" y="92"/>
                  <a:pt x="137" y="100"/>
                  <a:pt x="137" y="105"/>
                </a:cubicBezTo>
                <a:cubicBezTo>
                  <a:pt x="136" y="106"/>
                  <a:pt x="138" y="108"/>
                  <a:pt x="140" y="111"/>
                </a:cubicBezTo>
                <a:cubicBezTo>
                  <a:pt x="102" y="142"/>
                  <a:pt x="78" y="176"/>
                  <a:pt x="94" y="211"/>
                </a:cubicBezTo>
                <a:cubicBezTo>
                  <a:pt x="100" y="223"/>
                  <a:pt x="112" y="228"/>
                  <a:pt x="129" y="228"/>
                </a:cubicBezTo>
                <a:cubicBezTo>
                  <a:pt x="128" y="232"/>
                  <a:pt x="128" y="236"/>
                  <a:pt x="129" y="240"/>
                </a:cubicBezTo>
                <a:cubicBezTo>
                  <a:pt x="129" y="236"/>
                  <a:pt x="129" y="232"/>
                  <a:pt x="131" y="228"/>
                </a:cubicBezTo>
                <a:cubicBezTo>
                  <a:pt x="136" y="228"/>
                  <a:pt x="142" y="228"/>
                  <a:pt x="149" y="227"/>
                </a:cubicBezTo>
                <a:cubicBezTo>
                  <a:pt x="148" y="231"/>
                  <a:pt x="146" y="234"/>
                  <a:pt x="145" y="238"/>
                </a:cubicBezTo>
                <a:cubicBezTo>
                  <a:pt x="142" y="242"/>
                  <a:pt x="139" y="246"/>
                  <a:pt x="137" y="249"/>
                </a:cubicBezTo>
                <a:cubicBezTo>
                  <a:pt x="131" y="255"/>
                  <a:pt x="126" y="257"/>
                  <a:pt x="126" y="258"/>
                </a:cubicBezTo>
                <a:cubicBezTo>
                  <a:pt x="126" y="259"/>
                  <a:pt x="132" y="258"/>
                  <a:pt x="139" y="252"/>
                </a:cubicBezTo>
                <a:cubicBezTo>
                  <a:pt x="142" y="250"/>
                  <a:pt x="145" y="247"/>
                  <a:pt x="148" y="243"/>
                </a:cubicBezTo>
                <a:cubicBezTo>
                  <a:pt x="145" y="254"/>
                  <a:pt x="145" y="266"/>
                  <a:pt x="149" y="276"/>
                </a:cubicBezTo>
                <a:cubicBezTo>
                  <a:pt x="154" y="285"/>
                  <a:pt x="161" y="292"/>
                  <a:pt x="163" y="302"/>
                </a:cubicBezTo>
                <a:cubicBezTo>
                  <a:pt x="165" y="313"/>
                  <a:pt x="159" y="321"/>
                  <a:pt x="156" y="331"/>
                </a:cubicBezTo>
                <a:cubicBezTo>
                  <a:pt x="152" y="340"/>
                  <a:pt x="153" y="348"/>
                  <a:pt x="152" y="357"/>
                </a:cubicBezTo>
                <a:cubicBezTo>
                  <a:pt x="151" y="366"/>
                  <a:pt x="149" y="372"/>
                  <a:pt x="158" y="379"/>
                </a:cubicBezTo>
                <a:cubicBezTo>
                  <a:pt x="155" y="367"/>
                  <a:pt x="160" y="358"/>
                  <a:pt x="161" y="346"/>
                </a:cubicBezTo>
                <a:cubicBezTo>
                  <a:pt x="161" y="337"/>
                  <a:pt x="160" y="338"/>
                  <a:pt x="165" y="330"/>
                </a:cubicBezTo>
                <a:cubicBezTo>
                  <a:pt x="169" y="323"/>
                  <a:pt x="172" y="319"/>
                  <a:pt x="173" y="312"/>
                </a:cubicBezTo>
                <a:cubicBezTo>
                  <a:pt x="174" y="308"/>
                  <a:pt x="173" y="304"/>
                  <a:pt x="173" y="300"/>
                </a:cubicBezTo>
                <a:cubicBezTo>
                  <a:pt x="174" y="302"/>
                  <a:pt x="175" y="303"/>
                  <a:pt x="176" y="304"/>
                </a:cubicBezTo>
                <a:cubicBezTo>
                  <a:pt x="176" y="308"/>
                  <a:pt x="176" y="312"/>
                  <a:pt x="176" y="315"/>
                </a:cubicBezTo>
                <a:cubicBezTo>
                  <a:pt x="175" y="322"/>
                  <a:pt x="174" y="327"/>
                  <a:pt x="172" y="332"/>
                </a:cubicBezTo>
                <a:cubicBezTo>
                  <a:pt x="169" y="341"/>
                  <a:pt x="164" y="345"/>
                  <a:pt x="165" y="346"/>
                </a:cubicBezTo>
                <a:cubicBezTo>
                  <a:pt x="165" y="346"/>
                  <a:pt x="166" y="345"/>
                  <a:pt x="169" y="343"/>
                </a:cubicBezTo>
                <a:cubicBezTo>
                  <a:pt x="171" y="341"/>
                  <a:pt x="173" y="338"/>
                  <a:pt x="176" y="333"/>
                </a:cubicBezTo>
                <a:cubicBezTo>
                  <a:pt x="178" y="329"/>
                  <a:pt x="180" y="323"/>
                  <a:pt x="181" y="316"/>
                </a:cubicBezTo>
                <a:cubicBezTo>
                  <a:pt x="181" y="314"/>
                  <a:pt x="182" y="313"/>
                  <a:pt x="182" y="311"/>
                </a:cubicBezTo>
                <a:cubicBezTo>
                  <a:pt x="183" y="311"/>
                  <a:pt x="183" y="312"/>
                  <a:pt x="184" y="313"/>
                </a:cubicBezTo>
                <a:cubicBezTo>
                  <a:pt x="184" y="315"/>
                  <a:pt x="184" y="318"/>
                  <a:pt x="185" y="321"/>
                </a:cubicBezTo>
                <a:cubicBezTo>
                  <a:pt x="188" y="335"/>
                  <a:pt x="192" y="346"/>
                  <a:pt x="190" y="360"/>
                </a:cubicBezTo>
                <a:cubicBezTo>
                  <a:pt x="189" y="374"/>
                  <a:pt x="192" y="387"/>
                  <a:pt x="203" y="396"/>
                </a:cubicBezTo>
                <a:cubicBezTo>
                  <a:pt x="198" y="386"/>
                  <a:pt x="197" y="374"/>
                  <a:pt x="197" y="362"/>
                </a:cubicBezTo>
                <a:cubicBezTo>
                  <a:pt x="197" y="352"/>
                  <a:pt x="196" y="337"/>
                  <a:pt x="198" y="327"/>
                </a:cubicBezTo>
                <a:cubicBezTo>
                  <a:pt x="207" y="337"/>
                  <a:pt x="215" y="339"/>
                  <a:pt x="215" y="354"/>
                </a:cubicBezTo>
                <a:cubicBezTo>
                  <a:pt x="214" y="364"/>
                  <a:pt x="208" y="377"/>
                  <a:pt x="218" y="384"/>
                </a:cubicBezTo>
                <a:cubicBezTo>
                  <a:pt x="217" y="368"/>
                  <a:pt x="223" y="347"/>
                  <a:pt x="218" y="332"/>
                </a:cubicBezTo>
                <a:cubicBezTo>
                  <a:pt x="215" y="321"/>
                  <a:pt x="206" y="320"/>
                  <a:pt x="200" y="312"/>
                </a:cubicBezTo>
                <a:cubicBezTo>
                  <a:pt x="197" y="305"/>
                  <a:pt x="197" y="299"/>
                  <a:pt x="200" y="293"/>
                </a:cubicBezTo>
                <a:cubicBezTo>
                  <a:pt x="200" y="294"/>
                  <a:pt x="200" y="295"/>
                  <a:pt x="200" y="296"/>
                </a:cubicBezTo>
                <a:cubicBezTo>
                  <a:pt x="200" y="297"/>
                  <a:pt x="201" y="298"/>
                  <a:pt x="201" y="300"/>
                </a:cubicBezTo>
                <a:cubicBezTo>
                  <a:pt x="201" y="301"/>
                  <a:pt x="202" y="302"/>
                  <a:pt x="203" y="304"/>
                </a:cubicBezTo>
                <a:cubicBezTo>
                  <a:pt x="203" y="305"/>
                  <a:pt x="204" y="306"/>
                  <a:pt x="205" y="307"/>
                </a:cubicBezTo>
                <a:cubicBezTo>
                  <a:pt x="206" y="308"/>
                  <a:pt x="207" y="309"/>
                  <a:pt x="208" y="310"/>
                </a:cubicBezTo>
                <a:cubicBezTo>
                  <a:pt x="209" y="312"/>
                  <a:pt x="211" y="313"/>
                  <a:pt x="212" y="314"/>
                </a:cubicBezTo>
                <a:cubicBezTo>
                  <a:pt x="213" y="315"/>
                  <a:pt x="213" y="315"/>
                  <a:pt x="214" y="315"/>
                </a:cubicBezTo>
                <a:cubicBezTo>
                  <a:pt x="220" y="334"/>
                  <a:pt x="226" y="358"/>
                  <a:pt x="221" y="383"/>
                </a:cubicBezTo>
                <a:cubicBezTo>
                  <a:pt x="217" y="402"/>
                  <a:pt x="207" y="421"/>
                  <a:pt x="196" y="440"/>
                </a:cubicBezTo>
                <a:cubicBezTo>
                  <a:pt x="196" y="440"/>
                  <a:pt x="196" y="440"/>
                  <a:pt x="196" y="440"/>
                </a:cubicBezTo>
                <a:cubicBezTo>
                  <a:pt x="165" y="495"/>
                  <a:pt x="165" y="530"/>
                  <a:pt x="170" y="562"/>
                </a:cubicBezTo>
                <a:cubicBezTo>
                  <a:pt x="0" y="593"/>
                  <a:pt x="0" y="593"/>
                  <a:pt x="0" y="593"/>
                </a:cubicBezTo>
                <a:cubicBezTo>
                  <a:pt x="6" y="593"/>
                  <a:pt x="12" y="594"/>
                  <a:pt x="18" y="595"/>
                </a:cubicBezTo>
                <a:cubicBezTo>
                  <a:pt x="20" y="624"/>
                  <a:pt x="20" y="624"/>
                  <a:pt x="20" y="624"/>
                </a:cubicBezTo>
                <a:cubicBezTo>
                  <a:pt x="59" y="626"/>
                  <a:pt x="59" y="626"/>
                  <a:pt x="59" y="626"/>
                </a:cubicBezTo>
                <a:cubicBezTo>
                  <a:pt x="54" y="629"/>
                  <a:pt x="54" y="629"/>
                  <a:pt x="54" y="629"/>
                </a:cubicBezTo>
                <a:cubicBezTo>
                  <a:pt x="44" y="629"/>
                  <a:pt x="44" y="629"/>
                  <a:pt x="44" y="629"/>
                </a:cubicBezTo>
                <a:cubicBezTo>
                  <a:pt x="47" y="629"/>
                  <a:pt x="49" y="629"/>
                  <a:pt x="52" y="629"/>
                </a:cubicBezTo>
                <a:cubicBezTo>
                  <a:pt x="26" y="639"/>
                  <a:pt x="26" y="639"/>
                  <a:pt x="26" y="639"/>
                </a:cubicBezTo>
                <a:cubicBezTo>
                  <a:pt x="26" y="648"/>
                  <a:pt x="26" y="648"/>
                  <a:pt x="26" y="648"/>
                </a:cubicBezTo>
                <a:cubicBezTo>
                  <a:pt x="26" y="648"/>
                  <a:pt x="58" y="650"/>
                  <a:pt x="83" y="644"/>
                </a:cubicBezTo>
                <a:cubicBezTo>
                  <a:pt x="83" y="644"/>
                  <a:pt x="75" y="647"/>
                  <a:pt x="65" y="652"/>
                </a:cubicBezTo>
                <a:cubicBezTo>
                  <a:pt x="18" y="657"/>
                  <a:pt x="18" y="657"/>
                  <a:pt x="18" y="657"/>
                </a:cubicBezTo>
                <a:cubicBezTo>
                  <a:pt x="27" y="658"/>
                  <a:pt x="37" y="659"/>
                  <a:pt x="46" y="660"/>
                </a:cubicBezTo>
                <a:cubicBezTo>
                  <a:pt x="40" y="662"/>
                  <a:pt x="35" y="663"/>
                  <a:pt x="31" y="664"/>
                </a:cubicBezTo>
                <a:cubicBezTo>
                  <a:pt x="31" y="664"/>
                  <a:pt x="28" y="682"/>
                  <a:pt x="53" y="700"/>
                </a:cubicBezTo>
                <a:cubicBezTo>
                  <a:pt x="76" y="700"/>
                  <a:pt x="76" y="700"/>
                  <a:pt x="76" y="700"/>
                </a:cubicBezTo>
                <a:cubicBezTo>
                  <a:pt x="63" y="712"/>
                  <a:pt x="63" y="712"/>
                  <a:pt x="63" y="712"/>
                </a:cubicBezTo>
                <a:cubicBezTo>
                  <a:pt x="63" y="720"/>
                  <a:pt x="63" y="720"/>
                  <a:pt x="63" y="720"/>
                </a:cubicBezTo>
                <a:cubicBezTo>
                  <a:pt x="63" y="720"/>
                  <a:pt x="136" y="734"/>
                  <a:pt x="245" y="638"/>
                </a:cubicBezTo>
                <a:cubicBezTo>
                  <a:pt x="255" y="630"/>
                  <a:pt x="265" y="622"/>
                  <a:pt x="274" y="613"/>
                </a:cubicBezTo>
                <a:cubicBezTo>
                  <a:pt x="266" y="639"/>
                  <a:pt x="253" y="655"/>
                  <a:pt x="253" y="655"/>
                </a:cubicBezTo>
                <a:cubicBezTo>
                  <a:pt x="285" y="625"/>
                  <a:pt x="300" y="596"/>
                  <a:pt x="305" y="585"/>
                </a:cubicBezTo>
                <a:cubicBezTo>
                  <a:pt x="305" y="585"/>
                  <a:pt x="306" y="585"/>
                  <a:pt x="306" y="585"/>
                </a:cubicBezTo>
                <a:cubicBezTo>
                  <a:pt x="305" y="585"/>
                  <a:pt x="305" y="585"/>
                  <a:pt x="305" y="585"/>
                </a:cubicBezTo>
                <a:cubicBezTo>
                  <a:pt x="307" y="582"/>
                  <a:pt x="308" y="580"/>
                  <a:pt x="308" y="580"/>
                </a:cubicBezTo>
                <a:cubicBezTo>
                  <a:pt x="303" y="600"/>
                  <a:pt x="303" y="600"/>
                  <a:pt x="303" y="600"/>
                </a:cubicBezTo>
                <a:cubicBezTo>
                  <a:pt x="323" y="578"/>
                  <a:pt x="323" y="578"/>
                  <a:pt x="323" y="578"/>
                </a:cubicBezTo>
                <a:cubicBezTo>
                  <a:pt x="322" y="605"/>
                  <a:pt x="317" y="612"/>
                  <a:pt x="317" y="612"/>
                </a:cubicBezTo>
                <a:cubicBezTo>
                  <a:pt x="334" y="605"/>
                  <a:pt x="344" y="597"/>
                  <a:pt x="344" y="597"/>
                </a:cubicBezTo>
                <a:cubicBezTo>
                  <a:pt x="341" y="614"/>
                  <a:pt x="332" y="626"/>
                  <a:pt x="332" y="626"/>
                </a:cubicBezTo>
                <a:cubicBezTo>
                  <a:pt x="340" y="622"/>
                  <a:pt x="347" y="617"/>
                  <a:pt x="354" y="612"/>
                </a:cubicBezTo>
                <a:cubicBezTo>
                  <a:pt x="343" y="637"/>
                  <a:pt x="337" y="657"/>
                  <a:pt x="337" y="657"/>
                </a:cubicBezTo>
                <a:cubicBezTo>
                  <a:pt x="323" y="678"/>
                  <a:pt x="323" y="678"/>
                  <a:pt x="323" y="678"/>
                </a:cubicBezTo>
                <a:cubicBezTo>
                  <a:pt x="327" y="684"/>
                  <a:pt x="327" y="684"/>
                  <a:pt x="327" y="684"/>
                </a:cubicBezTo>
                <a:cubicBezTo>
                  <a:pt x="334" y="678"/>
                  <a:pt x="334" y="678"/>
                  <a:pt x="334" y="678"/>
                </a:cubicBezTo>
                <a:cubicBezTo>
                  <a:pt x="334" y="678"/>
                  <a:pt x="348" y="712"/>
                  <a:pt x="353" y="714"/>
                </a:cubicBezTo>
                <a:cubicBezTo>
                  <a:pt x="357" y="715"/>
                  <a:pt x="348" y="668"/>
                  <a:pt x="348" y="668"/>
                </a:cubicBezTo>
                <a:cubicBezTo>
                  <a:pt x="348" y="668"/>
                  <a:pt x="386" y="627"/>
                  <a:pt x="420" y="585"/>
                </a:cubicBezTo>
                <a:cubicBezTo>
                  <a:pt x="421" y="617"/>
                  <a:pt x="427" y="644"/>
                  <a:pt x="427" y="644"/>
                </a:cubicBezTo>
                <a:cubicBezTo>
                  <a:pt x="413" y="671"/>
                  <a:pt x="413" y="671"/>
                  <a:pt x="413" y="671"/>
                </a:cubicBezTo>
                <a:cubicBezTo>
                  <a:pt x="417" y="677"/>
                  <a:pt x="417" y="677"/>
                  <a:pt x="417" y="677"/>
                </a:cubicBezTo>
                <a:cubicBezTo>
                  <a:pt x="423" y="671"/>
                  <a:pt x="423" y="671"/>
                  <a:pt x="423" y="671"/>
                </a:cubicBezTo>
                <a:cubicBezTo>
                  <a:pt x="423" y="671"/>
                  <a:pt x="438" y="705"/>
                  <a:pt x="442" y="707"/>
                </a:cubicBezTo>
                <a:cubicBezTo>
                  <a:pt x="447" y="708"/>
                  <a:pt x="439" y="654"/>
                  <a:pt x="439" y="654"/>
                </a:cubicBezTo>
                <a:cubicBezTo>
                  <a:pt x="439" y="654"/>
                  <a:pt x="456" y="612"/>
                  <a:pt x="472" y="567"/>
                </a:cubicBezTo>
                <a:cubicBezTo>
                  <a:pt x="495" y="537"/>
                  <a:pt x="506" y="510"/>
                  <a:pt x="506" y="510"/>
                </a:cubicBezTo>
                <a:cubicBezTo>
                  <a:pt x="505" y="545"/>
                  <a:pt x="505" y="545"/>
                  <a:pt x="505" y="545"/>
                </a:cubicBezTo>
                <a:cubicBezTo>
                  <a:pt x="505" y="545"/>
                  <a:pt x="530" y="501"/>
                  <a:pt x="531" y="463"/>
                </a:cubicBezTo>
                <a:cubicBezTo>
                  <a:pt x="532" y="445"/>
                  <a:pt x="487" y="439"/>
                  <a:pt x="442" y="439"/>
                </a:cubicBezTo>
                <a:cubicBezTo>
                  <a:pt x="458" y="427"/>
                  <a:pt x="472" y="416"/>
                  <a:pt x="486" y="404"/>
                </a:cubicBezTo>
                <a:cubicBezTo>
                  <a:pt x="486" y="404"/>
                  <a:pt x="486" y="404"/>
                  <a:pt x="486" y="404"/>
                </a:cubicBezTo>
                <a:cubicBezTo>
                  <a:pt x="486" y="404"/>
                  <a:pt x="486" y="404"/>
                  <a:pt x="486" y="404"/>
                </a:cubicBezTo>
                <a:cubicBezTo>
                  <a:pt x="486" y="404"/>
                  <a:pt x="486" y="404"/>
                  <a:pt x="486" y="404"/>
                </a:cubicBezTo>
                <a:cubicBezTo>
                  <a:pt x="487" y="404"/>
                  <a:pt x="488" y="405"/>
                  <a:pt x="490" y="405"/>
                </a:cubicBezTo>
                <a:cubicBezTo>
                  <a:pt x="509" y="407"/>
                  <a:pt x="496" y="400"/>
                  <a:pt x="496" y="400"/>
                </a:cubicBezTo>
                <a:cubicBezTo>
                  <a:pt x="514" y="399"/>
                  <a:pt x="504" y="394"/>
                  <a:pt x="504" y="394"/>
                </a:cubicBezTo>
                <a:cubicBezTo>
                  <a:pt x="522" y="394"/>
                  <a:pt x="510" y="388"/>
                  <a:pt x="510" y="388"/>
                </a:cubicBezTo>
                <a:cubicBezTo>
                  <a:pt x="517" y="384"/>
                  <a:pt x="516" y="383"/>
                  <a:pt x="511" y="382"/>
                </a:cubicBezTo>
                <a:cubicBezTo>
                  <a:pt x="511" y="382"/>
                  <a:pt x="511" y="382"/>
                  <a:pt x="511" y="382"/>
                </a:cubicBezTo>
                <a:cubicBezTo>
                  <a:pt x="511" y="382"/>
                  <a:pt x="511" y="382"/>
                  <a:pt x="511" y="382"/>
                </a:cubicBezTo>
                <a:cubicBezTo>
                  <a:pt x="511" y="382"/>
                  <a:pt x="511" y="382"/>
                  <a:pt x="511" y="382"/>
                </a:cubicBezTo>
                <a:cubicBezTo>
                  <a:pt x="561" y="335"/>
                  <a:pt x="594" y="294"/>
                  <a:pt x="608" y="277"/>
                </a:cubicBezTo>
                <a:cubicBezTo>
                  <a:pt x="630" y="251"/>
                  <a:pt x="618" y="245"/>
                  <a:pt x="601" y="248"/>
                </a:cubicBezTo>
                <a:close/>
                <a:moveTo>
                  <a:pt x="208" y="301"/>
                </a:moveTo>
                <a:cubicBezTo>
                  <a:pt x="206" y="297"/>
                  <a:pt x="205" y="293"/>
                  <a:pt x="204" y="290"/>
                </a:cubicBezTo>
                <a:cubicBezTo>
                  <a:pt x="206" y="294"/>
                  <a:pt x="208" y="298"/>
                  <a:pt x="210" y="304"/>
                </a:cubicBezTo>
                <a:cubicBezTo>
                  <a:pt x="209" y="303"/>
                  <a:pt x="208" y="302"/>
                  <a:pt x="208" y="301"/>
                </a:cubicBezTo>
                <a:close/>
                <a:moveTo>
                  <a:pt x="416" y="439"/>
                </a:moveTo>
                <a:cubicBezTo>
                  <a:pt x="396" y="439"/>
                  <a:pt x="379" y="440"/>
                  <a:pt x="367" y="441"/>
                </a:cubicBezTo>
                <a:cubicBezTo>
                  <a:pt x="366" y="420"/>
                  <a:pt x="357" y="420"/>
                  <a:pt x="350" y="429"/>
                </a:cubicBezTo>
                <a:cubicBezTo>
                  <a:pt x="346" y="422"/>
                  <a:pt x="342" y="416"/>
                  <a:pt x="338" y="410"/>
                </a:cubicBezTo>
                <a:cubicBezTo>
                  <a:pt x="338" y="410"/>
                  <a:pt x="338" y="410"/>
                  <a:pt x="338" y="410"/>
                </a:cubicBezTo>
                <a:cubicBezTo>
                  <a:pt x="338" y="410"/>
                  <a:pt x="338" y="410"/>
                  <a:pt x="338" y="410"/>
                </a:cubicBezTo>
                <a:cubicBezTo>
                  <a:pt x="326" y="391"/>
                  <a:pt x="319" y="376"/>
                  <a:pt x="330" y="344"/>
                </a:cubicBezTo>
                <a:cubicBezTo>
                  <a:pt x="330" y="344"/>
                  <a:pt x="330" y="344"/>
                  <a:pt x="330" y="344"/>
                </a:cubicBezTo>
                <a:cubicBezTo>
                  <a:pt x="333" y="358"/>
                  <a:pt x="336" y="370"/>
                  <a:pt x="338" y="378"/>
                </a:cubicBezTo>
                <a:cubicBezTo>
                  <a:pt x="344" y="409"/>
                  <a:pt x="387" y="403"/>
                  <a:pt x="414" y="402"/>
                </a:cubicBezTo>
                <a:cubicBezTo>
                  <a:pt x="443" y="400"/>
                  <a:pt x="456" y="407"/>
                  <a:pt x="456" y="407"/>
                </a:cubicBezTo>
                <a:cubicBezTo>
                  <a:pt x="458" y="405"/>
                  <a:pt x="460" y="403"/>
                  <a:pt x="462" y="401"/>
                </a:cubicBezTo>
                <a:cubicBezTo>
                  <a:pt x="463" y="401"/>
                  <a:pt x="464" y="401"/>
                  <a:pt x="466" y="401"/>
                </a:cubicBezTo>
                <a:cubicBezTo>
                  <a:pt x="445" y="418"/>
                  <a:pt x="428" y="431"/>
                  <a:pt x="416" y="43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14"/>
          <p:cNvSpPr/>
          <p:nvPr/>
        </p:nvSpPr>
        <p:spPr bwMode="auto">
          <a:xfrm>
            <a:off x="10987702" y="1814923"/>
            <a:ext cx="726967" cy="611575"/>
          </a:xfrm>
          <a:custGeom>
            <a:avLst/>
            <a:gdLst>
              <a:gd name="T0" fmla="*/ 260 w 260"/>
              <a:gd name="T1" fmla="*/ 196 h 218"/>
              <a:gd name="T2" fmla="*/ 182 w 260"/>
              <a:gd name="T3" fmla="*/ 207 h 218"/>
              <a:gd name="T4" fmla="*/ 135 w 260"/>
              <a:gd name="T5" fmla="*/ 206 h 218"/>
              <a:gd name="T6" fmla="*/ 98 w 260"/>
              <a:gd name="T7" fmla="*/ 218 h 218"/>
              <a:gd name="T8" fmla="*/ 83 w 260"/>
              <a:gd name="T9" fmla="*/ 182 h 218"/>
              <a:gd name="T10" fmla="*/ 58 w 260"/>
              <a:gd name="T11" fmla="*/ 153 h 218"/>
              <a:gd name="T12" fmla="*/ 0 w 260"/>
              <a:gd name="T13" fmla="*/ 109 h 218"/>
              <a:gd name="T14" fmla="*/ 119 w 260"/>
              <a:gd name="T15" fmla="*/ 127 h 218"/>
              <a:gd name="T16" fmla="*/ 128 w 260"/>
              <a:gd name="T17" fmla="*/ 108 h 218"/>
              <a:gd name="T18" fmla="*/ 132 w 260"/>
              <a:gd name="T19" fmla="*/ 124 h 218"/>
              <a:gd name="T20" fmla="*/ 141 w 260"/>
              <a:gd name="T21" fmla="*/ 125 h 218"/>
              <a:gd name="T22" fmla="*/ 154 w 260"/>
              <a:gd name="T23" fmla="*/ 114 h 218"/>
              <a:gd name="T24" fmla="*/ 149 w 260"/>
              <a:gd name="T25" fmla="*/ 142 h 218"/>
              <a:gd name="T26" fmla="*/ 260 w 260"/>
              <a:gd name="T27" fmla="*/ 19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218">
                <a:moveTo>
                  <a:pt x="260" y="196"/>
                </a:moveTo>
                <a:cubicBezTo>
                  <a:pt x="260" y="196"/>
                  <a:pt x="208" y="127"/>
                  <a:pt x="182" y="207"/>
                </a:cubicBezTo>
                <a:cubicBezTo>
                  <a:pt x="182" y="207"/>
                  <a:pt x="153" y="150"/>
                  <a:pt x="135" y="206"/>
                </a:cubicBezTo>
                <a:cubicBezTo>
                  <a:pt x="98" y="218"/>
                  <a:pt x="98" y="218"/>
                  <a:pt x="98" y="218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83" y="182"/>
                  <a:pt x="108" y="144"/>
                  <a:pt x="58" y="153"/>
                </a:cubicBezTo>
                <a:cubicBezTo>
                  <a:pt x="58" y="153"/>
                  <a:pt x="71" y="83"/>
                  <a:pt x="0" y="109"/>
                </a:cubicBezTo>
                <a:cubicBezTo>
                  <a:pt x="0" y="109"/>
                  <a:pt x="62" y="0"/>
                  <a:pt x="119" y="127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54" y="114"/>
                  <a:pt x="154" y="114"/>
                  <a:pt x="154" y="114"/>
                </a:cubicBezTo>
                <a:cubicBezTo>
                  <a:pt x="149" y="142"/>
                  <a:pt x="149" y="142"/>
                  <a:pt x="149" y="142"/>
                </a:cubicBezTo>
                <a:cubicBezTo>
                  <a:pt x="149" y="142"/>
                  <a:pt x="252" y="81"/>
                  <a:pt x="260" y="196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17"/>
          <p:cNvSpPr/>
          <p:nvPr/>
        </p:nvSpPr>
        <p:spPr bwMode="auto">
          <a:xfrm>
            <a:off x="10196770" y="2678062"/>
            <a:ext cx="313655" cy="263303"/>
          </a:xfrm>
          <a:custGeom>
            <a:avLst/>
            <a:gdLst>
              <a:gd name="T0" fmla="*/ 112 w 112"/>
              <a:gd name="T1" fmla="*/ 84 h 94"/>
              <a:gd name="T2" fmla="*/ 79 w 112"/>
              <a:gd name="T3" fmla="*/ 89 h 94"/>
              <a:gd name="T4" fmla="*/ 58 w 112"/>
              <a:gd name="T5" fmla="*/ 89 h 94"/>
              <a:gd name="T6" fmla="*/ 43 w 112"/>
              <a:gd name="T7" fmla="*/ 94 h 94"/>
              <a:gd name="T8" fmla="*/ 36 w 112"/>
              <a:gd name="T9" fmla="*/ 79 h 94"/>
              <a:gd name="T10" fmla="*/ 25 w 112"/>
              <a:gd name="T11" fmla="*/ 66 h 94"/>
              <a:gd name="T12" fmla="*/ 0 w 112"/>
              <a:gd name="T13" fmla="*/ 47 h 94"/>
              <a:gd name="T14" fmla="*/ 52 w 112"/>
              <a:gd name="T15" fmla="*/ 55 h 94"/>
              <a:gd name="T16" fmla="*/ 56 w 112"/>
              <a:gd name="T17" fmla="*/ 47 h 94"/>
              <a:gd name="T18" fmla="*/ 57 w 112"/>
              <a:gd name="T19" fmla="*/ 53 h 94"/>
              <a:gd name="T20" fmla="*/ 61 w 112"/>
              <a:gd name="T21" fmla="*/ 54 h 94"/>
              <a:gd name="T22" fmla="*/ 67 w 112"/>
              <a:gd name="T23" fmla="*/ 49 h 94"/>
              <a:gd name="T24" fmla="*/ 64 w 112"/>
              <a:gd name="T25" fmla="*/ 61 h 94"/>
              <a:gd name="T26" fmla="*/ 112 w 112"/>
              <a:gd name="T27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2" h="94">
                <a:moveTo>
                  <a:pt x="112" y="84"/>
                </a:moveTo>
                <a:cubicBezTo>
                  <a:pt x="112" y="84"/>
                  <a:pt x="90" y="55"/>
                  <a:pt x="79" y="89"/>
                </a:cubicBezTo>
                <a:cubicBezTo>
                  <a:pt x="79" y="89"/>
                  <a:pt x="66" y="65"/>
                  <a:pt x="58" y="89"/>
                </a:cubicBezTo>
                <a:cubicBezTo>
                  <a:pt x="43" y="94"/>
                  <a:pt x="43" y="94"/>
                  <a:pt x="43" y="94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47" y="62"/>
                  <a:pt x="25" y="66"/>
                </a:cubicBezTo>
                <a:cubicBezTo>
                  <a:pt x="25" y="66"/>
                  <a:pt x="31" y="36"/>
                  <a:pt x="0" y="47"/>
                </a:cubicBezTo>
                <a:cubicBezTo>
                  <a:pt x="0" y="47"/>
                  <a:pt x="27" y="0"/>
                  <a:pt x="52" y="55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53"/>
                  <a:pt x="57" y="53"/>
                  <a:pt x="57" y="53"/>
                </a:cubicBezTo>
                <a:cubicBezTo>
                  <a:pt x="61" y="54"/>
                  <a:pt x="61" y="54"/>
                  <a:pt x="61" y="54"/>
                </a:cubicBezTo>
                <a:cubicBezTo>
                  <a:pt x="67" y="49"/>
                  <a:pt x="67" y="49"/>
                  <a:pt x="67" y="49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61"/>
                  <a:pt x="109" y="35"/>
                  <a:pt x="112" y="84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8"/>
          <p:cNvSpPr/>
          <p:nvPr/>
        </p:nvSpPr>
        <p:spPr bwMode="auto">
          <a:xfrm>
            <a:off x="10961752" y="790370"/>
            <a:ext cx="575909" cy="485694"/>
          </a:xfrm>
          <a:custGeom>
            <a:avLst/>
            <a:gdLst>
              <a:gd name="T0" fmla="*/ 206 w 206"/>
              <a:gd name="T1" fmla="*/ 155 h 173"/>
              <a:gd name="T2" fmla="*/ 145 w 206"/>
              <a:gd name="T3" fmla="*/ 163 h 173"/>
              <a:gd name="T4" fmla="*/ 107 w 206"/>
              <a:gd name="T5" fmla="*/ 163 h 173"/>
              <a:gd name="T6" fmla="*/ 78 w 206"/>
              <a:gd name="T7" fmla="*/ 173 h 173"/>
              <a:gd name="T8" fmla="*/ 66 w 206"/>
              <a:gd name="T9" fmla="*/ 144 h 173"/>
              <a:gd name="T10" fmla="*/ 46 w 206"/>
              <a:gd name="T11" fmla="*/ 121 h 173"/>
              <a:gd name="T12" fmla="*/ 0 w 206"/>
              <a:gd name="T13" fmla="*/ 86 h 173"/>
              <a:gd name="T14" fmla="*/ 94 w 206"/>
              <a:gd name="T15" fmla="*/ 100 h 173"/>
              <a:gd name="T16" fmla="*/ 102 w 206"/>
              <a:gd name="T17" fmla="*/ 85 h 173"/>
              <a:gd name="T18" fmla="*/ 105 w 206"/>
              <a:gd name="T19" fmla="*/ 98 h 173"/>
              <a:gd name="T20" fmla="*/ 112 w 206"/>
              <a:gd name="T21" fmla="*/ 99 h 173"/>
              <a:gd name="T22" fmla="*/ 122 w 206"/>
              <a:gd name="T23" fmla="*/ 90 h 173"/>
              <a:gd name="T24" fmla="*/ 118 w 206"/>
              <a:gd name="T25" fmla="*/ 112 h 173"/>
              <a:gd name="T26" fmla="*/ 206 w 206"/>
              <a:gd name="T27" fmla="*/ 15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6" h="173">
                <a:moveTo>
                  <a:pt x="206" y="155"/>
                </a:moveTo>
                <a:cubicBezTo>
                  <a:pt x="206" y="155"/>
                  <a:pt x="165" y="100"/>
                  <a:pt x="145" y="163"/>
                </a:cubicBezTo>
                <a:cubicBezTo>
                  <a:pt x="145" y="163"/>
                  <a:pt x="121" y="119"/>
                  <a:pt x="107" y="163"/>
                </a:cubicBezTo>
                <a:cubicBezTo>
                  <a:pt x="78" y="173"/>
                  <a:pt x="78" y="173"/>
                  <a:pt x="78" y="173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66" y="144"/>
                  <a:pt x="86" y="114"/>
                  <a:pt x="46" y="121"/>
                </a:cubicBezTo>
                <a:cubicBezTo>
                  <a:pt x="46" y="121"/>
                  <a:pt x="57" y="66"/>
                  <a:pt x="0" y="86"/>
                </a:cubicBezTo>
                <a:cubicBezTo>
                  <a:pt x="0" y="86"/>
                  <a:pt x="49" y="0"/>
                  <a:pt x="94" y="100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18" y="112"/>
                  <a:pt x="200" y="64"/>
                  <a:pt x="206" y="155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21"/>
          <p:cNvSpPr/>
          <p:nvPr/>
        </p:nvSpPr>
        <p:spPr bwMode="auto">
          <a:xfrm>
            <a:off x="177482" y="156957"/>
            <a:ext cx="706438" cy="633413"/>
          </a:xfrm>
          <a:custGeom>
            <a:avLst/>
            <a:gdLst>
              <a:gd name="T0" fmla="*/ 8 w 167"/>
              <a:gd name="T1" fmla="*/ 149 h 149"/>
              <a:gd name="T2" fmla="*/ 59 w 167"/>
              <a:gd name="T3" fmla="*/ 147 h 149"/>
              <a:gd name="T4" fmla="*/ 90 w 167"/>
              <a:gd name="T5" fmla="*/ 141 h 149"/>
              <a:gd name="T6" fmla="*/ 115 w 167"/>
              <a:gd name="T7" fmla="*/ 145 h 149"/>
              <a:gd name="T8" fmla="*/ 121 w 167"/>
              <a:gd name="T9" fmla="*/ 120 h 149"/>
              <a:gd name="T10" fmla="*/ 134 w 167"/>
              <a:gd name="T11" fmla="*/ 98 h 149"/>
              <a:gd name="T12" fmla="*/ 167 w 167"/>
              <a:gd name="T13" fmla="*/ 64 h 149"/>
              <a:gd name="T14" fmla="*/ 92 w 167"/>
              <a:gd name="T15" fmla="*/ 88 h 149"/>
              <a:gd name="T16" fmla="*/ 83 w 167"/>
              <a:gd name="T17" fmla="*/ 77 h 149"/>
              <a:gd name="T18" fmla="*/ 82 w 167"/>
              <a:gd name="T19" fmla="*/ 88 h 149"/>
              <a:gd name="T20" fmla="*/ 77 w 167"/>
              <a:gd name="T21" fmla="*/ 90 h 149"/>
              <a:gd name="T22" fmla="*/ 67 w 167"/>
              <a:gd name="T23" fmla="*/ 84 h 149"/>
              <a:gd name="T24" fmla="*/ 74 w 167"/>
              <a:gd name="T25" fmla="*/ 101 h 149"/>
              <a:gd name="T26" fmla="*/ 8 w 167"/>
              <a:gd name="T27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7" h="149">
                <a:moveTo>
                  <a:pt x="8" y="149"/>
                </a:moveTo>
                <a:cubicBezTo>
                  <a:pt x="8" y="149"/>
                  <a:pt x="34" y="98"/>
                  <a:pt x="59" y="147"/>
                </a:cubicBezTo>
                <a:cubicBezTo>
                  <a:pt x="59" y="147"/>
                  <a:pt x="72" y="107"/>
                  <a:pt x="90" y="141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1" y="120"/>
                  <a:pt x="101" y="98"/>
                  <a:pt x="134" y="98"/>
                </a:cubicBezTo>
                <a:cubicBezTo>
                  <a:pt x="134" y="98"/>
                  <a:pt x="118" y="55"/>
                  <a:pt x="167" y="64"/>
                </a:cubicBezTo>
                <a:cubicBezTo>
                  <a:pt x="167" y="64"/>
                  <a:pt x="114" y="0"/>
                  <a:pt x="92" y="88"/>
                </a:cubicBezTo>
                <a:cubicBezTo>
                  <a:pt x="83" y="77"/>
                  <a:pt x="83" y="77"/>
                  <a:pt x="83" y="77"/>
                </a:cubicBezTo>
                <a:cubicBezTo>
                  <a:pt x="82" y="88"/>
                  <a:pt x="82" y="88"/>
                  <a:pt x="82" y="88"/>
                </a:cubicBezTo>
                <a:cubicBezTo>
                  <a:pt x="77" y="90"/>
                  <a:pt x="77" y="90"/>
                  <a:pt x="77" y="90"/>
                </a:cubicBezTo>
                <a:cubicBezTo>
                  <a:pt x="67" y="84"/>
                  <a:pt x="67" y="84"/>
                  <a:pt x="67" y="84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4" y="101"/>
                  <a:pt x="0" y="73"/>
                  <a:pt x="8" y="14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6139184" y="5455891"/>
            <a:ext cx="696913" cy="1282700"/>
            <a:chOff x="-2516188" y="6415088"/>
            <a:chExt cx="696913" cy="1282700"/>
          </a:xfrm>
        </p:grpSpPr>
        <p:sp>
          <p:nvSpPr>
            <p:cNvPr id="64" name="Freeform 34"/>
            <p:cNvSpPr/>
            <p:nvPr/>
          </p:nvSpPr>
          <p:spPr bwMode="auto">
            <a:xfrm>
              <a:off x="-2516188" y="6599238"/>
              <a:ext cx="696913" cy="247650"/>
            </a:xfrm>
            <a:custGeom>
              <a:avLst/>
              <a:gdLst>
                <a:gd name="T0" fmla="*/ 22 w 439"/>
                <a:gd name="T1" fmla="*/ 0 h 156"/>
                <a:gd name="T2" fmla="*/ 439 w 439"/>
                <a:gd name="T3" fmla="*/ 68 h 156"/>
                <a:gd name="T4" fmla="*/ 417 w 439"/>
                <a:gd name="T5" fmla="*/ 156 h 156"/>
                <a:gd name="T6" fmla="*/ 0 w 439"/>
                <a:gd name="T7" fmla="*/ 89 h 156"/>
                <a:gd name="T8" fmla="*/ 22 w 43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56">
                  <a:moveTo>
                    <a:pt x="22" y="0"/>
                  </a:moveTo>
                  <a:lnTo>
                    <a:pt x="439" y="68"/>
                  </a:lnTo>
                  <a:lnTo>
                    <a:pt x="417" y="156"/>
                  </a:lnTo>
                  <a:lnTo>
                    <a:pt x="0" y="8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-2395538" y="6415088"/>
              <a:ext cx="352425" cy="1282700"/>
            </a:xfrm>
            <a:custGeom>
              <a:avLst/>
              <a:gdLst>
                <a:gd name="T0" fmla="*/ 135 w 222"/>
                <a:gd name="T1" fmla="*/ 0 h 808"/>
                <a:gd name="T2" fmla="*/ 222 w 222"/>
                <a:gd name="T3" fmla="*/ 19 h 808"/>
                <a:gd name="T4" fmla="*/ 92 w 222"/>
                <a:gd name="T5" fmla="*/ 808 h 808"/>
                <a:gd name="T6" fmla="*/ 0 w 222"/>
                <a:gd name="T7" fmla="*/ 763 h 808"/>
                <a:gd name="T8" fmla="*/ 135 w 222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808">
                  <a:moveTo>
                    <a:pt x="135" y="0"/>
                  </a:moveTo>
                  <a:lnTo>
                    <a:pt x="222" y="19"/>
                  </a:lnTo>
                  <a:lnTo>
                    <a:pt x="92" y="808"/>
                  </a:lnTo>
                  <a:lnTo>
                    <a:pt x="0" y="76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"/>
            <p:cNvSpPr/>
            <p:nvPr/>
          </p:nvSpPr>
          <p:spPr bwMode="auto">
            <a:xfrm>
              <a:off x="-2516188" y="6599238"/>
              <a:ext cx="696913" cy="247650"/>
            </a:xfrm>
            <a:custGeom>
              <a:avLst/>
              <a:gdLst>
                <a:gd name="T0" fmla="*/ 22 w 439"/>
                <a:gd name="T1" fmla="*/ 0 h 156"/>
                <a:gd name="T2" fmla="*/ 439 w 439"/>
                <a:gd name="T3" fmla="*/ 68 h 156"/>
                <a:gd name="T4" fmla="*/ 417 w 439"/>
                <a:gd name="T5" fmla="*/ 156 h 156"/>
                <a:gd name="T6" fmla="*/ 0 w 439"/>
                <a:gd name="T7" fmla="*/ 89 h 156"/>
                <a:gd name="T8" fmla="*/ 22 w 43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56">
                  <a:moveTo>
                    <a:pt x="22" y="0"/>
                  </a:moveTo>
                  <a:lnTo>
                    <a:pt x="439" y="68"/>
                  </a:lnTo>
                  <a:lnTo>
                    <a:pt x="417" y="156"/>
                  </a:lnTo>
                  <a:lnTo>
                    <a:pt x="0" y="8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7"/>
            <p:cNvSpPr/>
            <p:nvPr/>
          </p:nvSpPr>
          <p:spPr bwMode="auto">
            <a:xfrm>
              <a:off x="-2395538" y="6415088"/>
              <a:ext cx="352425" cy="1282700"/>
            </a:xfrm>
            <a:custGeom>
              <a:avLst/>
              <a:gdLst>
                <a:gd name="T0" fmla="*/ 135 w 222"/>
                <a:gd name="T1" fmla="*/ 0 h 808"/>
                <a:gd name="T2" fmla="*/ 222 w 222"/>
                <a:gd name="T3" fmla="*/ 19 h 808"/>
                <a:gd name="T4" fmla="*/ 92 w 222"/>
                <a:gd name="T5" fmla="*/ 808 h 808"/>
                <a:gd name="T6" fmla="*/ 0 w 222"/>
                <a:gd name="T7" fmla="*/ 763 h 808"/>
                <a:gd name="T8" fmla="*/ 135 w 222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808">
                  <a:moveTo>
                    <a:pt x="135" y="0"/>
                  </a:moveTo>
                  <a:lnTo>
                    <a:pt x="222" y="19"/>
                  </a:lnTo>
                  <a:lnTo>
                    <a:pt x="92" y="808"/>
                  </a:lnTo>
                  <a:lnTo>
                    <a:pt x="0" y="76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Freeform 41"/>
          <p:cNvSpPr/>
          <p:nvPr/>
        </p:nvSpPr>
        <p:spPr bwMode="auto">
          <a:xfrm>
            <a:off x="3072780" y="5450675"/>
            <a:ext cx="1673156" cy="1148885"/>
          </a:xfrm>
          <a:custGeom>
            <a:avLst/>
            <a:gdLst>
              <a:gd name="T0" fmla="*/ 746 w 804"/>
              <a:gd name="T1" fmla="*/ 309 h 551"/>
              <a:gd name="T2" fmla="*/ 741 w 804"/>
              <a:gd name="T3" fmla="*/ 305 h 551"/>
              <a:gd name="T4" fmla="*/ 737 w 804"/>
              <a:gd name="T5" fmla="*/ 301 h 551"/>
              <a:gd name="T6" fmla="*/ 732 w 804"/>
              <a:gd name="T7" fmla="*/ 298 h 551"/>
              <a:gd name="T8" fmla="*/ 728 w 804"/>
              <a:gd name="T9" fmla="*/ 295 h 551"/>
              <a:gd name="T10" fmla="*/ 723 w 804"/>
              <a:gd name="T11" fmla="*/ 293 h 551"/>
              <a:gd name="T12" fmla="*/ 718 w 804"/>
              <a:gd name="T13" fmla="*/ 292 h 551"/>
              <a:gd name="T14" fmla="*/ 714 w 804"/>
              <a:gd name="T15" fmla="*/ 292 h 551"/>
              <a:gd name="T16" fmla="*/ 691 w 804"/>
              <a:gd name="T17" fmla="*/ 280 h 551"/>
              <a:gd name="T18" fmla="*/ 652 w 804"/>
              <a:gd name="T19" fmla="*/ 204 h 551"/>
              <a:gd name="T20" fmla="*/ 625 w 804"/>
              <a:gd name="T21" fmla="*/ 262 h 551"/>
              <a:gd name="T22" fmla="*/ 621 w 804"/>
              <a:gd name="T23" fmla="*/ 261 h 551"/>
              <a:gd name="T24" fmla="*/ 585 w 804"/>
              <a:gd name="T25" fmla="*/ 259 h 551"/>
              <a:gd name="T26" fmla="*/ 582 w 804"/>
              <a:gd name="T27" fmla="*/ 257 h 551"/>
              <a:gd name="T28" fmla="*/ 578 w 804"/>
              <a:gd name="T29" fmla="*/ 256 h 551"/>
              <a:gd name="T30" fmla="*/ 566 w 804"/>
              <a:gd name="T31" fmla="*/ 254 h 551"/>
              <a:gd name="T32" fmla="*/ 531 w 804"/>
              <a:gd name="T33" fmla="*/ 264 h 551"/>
              <a:gd name="T34" fmla="*/ 448 w 804"/>
              <a:gd name="T35" fmla="*/ 54 h 551"/>
              <a:gd name="T36" fmla="*/ 454 w 804"/>
              <a:gd name="T37" fmla="*/ 20 h 551"/>
              <a:gd name="T38" fmla="*/ 425 w 804"/>
              <a:gd name="T39" fmla="*/ 6 h 551"/>
              <a:gd name="T40" fmla="*/ 322 w 804"/>
              <a:gd name="T41" fmla="*/ 47 h 551"/>
              <a:gd name="T42" fmla="*/ 179 w 804"/>
              <a:gd name="T43" fmla="*/ 168 h 551"/>
              <a:gd name="T44" fmla="*/ 149 w 804"/>
              <a:gd name="T45" fmla="*/ 109 h 551"/>
              <a:gd name="T46" fmla="*/ 117 w 804"/>
              <a:gd name="T47" fmla="*/ 67 h 551"/>
              <a:gd name="T48" fmla="*/ 105 w 804"/>
              <a:gd name="T49" fmla="*/ 76 h 551"/>
              <a:gd name="T50" fmla="*/ 118 w 804"/>
              <a:gd name="T51" fmla="*/ 94 h 551"/>
              <a:gd name="T52" fmla="*/ 114 w 804"/>
              <a:gd name="T53" fmla="*/ 138 h 551"/>
              <a:gd name="T54" fmla="*/ 80 w 804"/>
              <a:gd name="T55" fmla="*/ 152 h 551"/>
              <a:gd name="T56" fmla="*/ 5 w 804"/>
              <a:gd name="T57" fmla="*/ 424 h 551"/>
              <a:gd name="T58" fmla="*/ 69 w 804"/>
              <a:gd name="T59" fmla="*/ 447 h 551"/>
              <a:gd name="T60" fmla="*/ 125 w 804"/>
              <a:gd name="T61" fmla="*/ 457 h 551"/>
              <a:gd name="T62" fmla="*/ 347 w 804"/>
              <a:gd name="T63" fmla="*/ 501 h 551"/>
              <a:gd name="T64" fmla="*/ 502 w 804"/>
              <a:gd name="T65" fmla="*/ 499 h 551"/>
              <a:gd name="T66" fmla="*/ 510 w 804"/>
              <a:gd name="T67" fmla="*/ 504 h 551"/>
              <a:gd name="T68" fmla="*/ 515 w 804"/>
              <a:gd name="T69" fmla="*/ 507 h 551"/>
              <a:gd name="T70" fmla="*/ 522 w 804"/>
              <a:gd name="T71" fmla="*/ 511 h 551"/>
              <a:gd name="T72" fmla="*/ 530 w 804"/>
              <a:gd name="T73" fmla="*/ 513 h 551"/>
              <a:gd name="T74" fmla="*/ 538 w 804"/>
              <a:gd name="T75" fmla="*/ 516 h 551"/>
              <a:gd name="T76" fmla="*/ 547 w 804"/>
              <a:gd name="T77" fmla="*/ 517 h 551"/>
              <a:gd name="T78" fmla="*/ 607 w 804"/>
              <a:gd name="T79" fmla="*/ 534 h 551"/>
              <a:gd name="T80" fmla="*/ 616 w 804"/>
              <a:gd name="T81" fmla="*/ 538 h 551"/>
              <a:gd name="T82" fmla="*/ 624 w 804"/>
              <a:gd name="T83" fmla="*/ 541 h 551"/>
              <a:gd name="T84" fmla="*/ 632 w 804"/>
              <a:gd name="T85" fmla="*/ 543 h 551"/>
              <a:gd name="T86" fmla="*/ 641 w 804"/>
              <a:gd name="T87" fmla="*/ 544 h 551"/>
              <a:gd name="T88" fmla="*/ 647 w 804"/>
              <a:gd name="T89" fmla="*/ 545 h 551"/>
              <a:gd name="T90" fmla="*/ 655 w 804"/>
              <a:gd name="T91" fmla="*/ 545 h 551"/>
              <a:gd name="T92" fmla="*/ 665 w 804"/>
              <a:gd name="T93" fmla="*/ 546 h 551"/>
              <a:gd name="T94" fmla="*/ 707 w 804"/>
              <a:gd name="T95" fmla="*/ 550 h 551"/>
              <a:gd name="T96" fmla="*/ 716 w 804"/>
              <a:gd name="T97" fmla="*/ 549 h 551"/>
              <a:gd name="T98" fmla="*/ 723 w 804"/>
              <a:gd name="T99" fmla="*/ 547 h 551"/>
              <a:gd name="T100" fmla="*/ 730 w 804"/>
              <a:gd name="T101" fmla="*/ 544 h 551"/>
              <a:gd name="T102" fmla="*/ 749 w 804"/>
              <a:gd name="T103" fmla="*/ 312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4" h="551">
                <a:moveTo>
                  <a:pt x="749" y="312"/>
                </a:moveTo>
                <a:cubicBezTo>
                  <a:pt x="749" y="312"/>
                  <a:pt x="748" y="312"/>
                  <a:pt x="748" y="311"/>
                </a:cubicBezTo>
                <a:cubicBezTo>
                  <a:pt x="748" y="311"/>
                  <a:pt x="747" y="311"/>
                  <a:pt x="747" y="310"/>
                </a:cubicBezTo>
                <a:cubicBezTo>
                  <a:pt x="747" y="310"/>
                  <a:pt x="746" y="309"/>
                  <a:pt x="746" y="309"/>
                </a:cubicBezTo>
                <a:cubicBezTo>
                  <a:pt x="745" y="309"/>
                  <a:pt x="745" y="308"/>
                  <a:pt x="745" y="308"/>
                </a:cubicBezTo>
                <a:cubicBezTo>
                  <a:pt x="744" y="308"/>
                  <a:pt x="744" y="307"/>
                  <a:pt x="744" y="307"/>
                </a:cubicBezTo>
                <a:cubicBezTo>
                  <a:pt x="743" y="307"/>
                  <a:pt x="743" y="306"/>
                  <a:pt x="743" y="306"/>
                </a:cubicBezTo>
                <a:cubicBezTo>
                  <a:pt x="742" y="306"/>
                  <a:pt x="742" y="305"/>
                  <a:pt x="741" y="305"/>
                </a:cubicBezTo>
                <a:cubicBezTo>
                  <a:pt x="741" y="305"/>
                  <a:pt x="741" y="304"/>
                  <a:pt x="741" y="304"/>
                </a:cubicBezTo>
                <a:cubicBezTo>
                  <a:pt x="740" y="304"/>
                  <a:pt x="740" y="303"/>
                  <a:pt x="739" y="303"/>
                </a:cubicBezTo>
                <a:cubicBezTo>
                  <a:pt x="739" y="303"/>
                  <a:pt x="739" y="302"/>
                  <a:pt x="739" y="302"/>
                </a:cubicBezTo>
                <a:cubicBezTo>
                  <a:pt x="738" y="302"/>
                  <a:pt x="738" y="302"/>
                  <a:pt x="737" y="301"/>
                </a:cubicBezTo>
                <a:cubicBezTo>
                  <a:pt x="737" y="301"/>
                  <a:pt x="737" y="301"/>
                  <a:pt x="736" y="301"/>
                </a:cubicBezTo>
                <a:cubicBezTo>
                  <a:pt x="736" y="300"/>
                  <a:pt x="735" y="300"/>
                  <a:pt x="735" y="299"/>
                </a:cubicBezTo>
                <a:cubicBezTo>
                  <a:pt x="734" y="299"/>
                  <a:pt x="734" y="299"/>
                  <a:pt x="734" y="299"/>
                </a:cubicBezTo>
                <a:cubicBezTo>
                  <a:pt x="734" y="299"/>
                  <a:pt x="733" y="298"/>
                  <a:pt x="732" y="298"/>
                </a:cubicBezTo>
                <a:cubicBezTo>
                  <a:pt x="732" y="298"/>
                  <a:pt x="732" y="298"/>
                  <a:pt x="732" y="298"/>
                </a:cubicBezTo>
                <a:cubicBezTo>
                  <a:pt x="731" y="297"/>
                  <a:pt x="731" y="297"/>
                  <a:pt x="730" y="297"/>
                </a:cubicBezTo>
                <a:cubicBezTo>
                  <a:pt x="730" y="296"/>
                  <a:pt x="730" y="296"/>
                  <a:pt x="730" y="296"/>
                </a:cubicBezTo>
                <a:cubicBezTo>
                  <a:pt x="729" y="296"/>
                  <a:pt x="728" y="296"/>
                  <a:pt x="728" y="295"/>
                </a:cubicBezTo>
                <a:cubicBezTo>
                  <a:pt x="728" y="295"/>
                  <a:pt x="727" y="295"/>
                  <a:pt x="727" y="295"/>
                </a:cubicBezTo>
                <a:cubicBezTo>
                  <a:pt x="727" y="295"/>
                  <a:pt x="726" y="295"/>
                  <a:pt x="726" y="294"/>
                </a:cubicBezTo>
                <a:cubicBezTo>
                  <a:pt x="725" y="294"/>
                  <a:pt x="725" y="294"/>
                  <a:pt x="725" y="294"/>
                </a:cubicBezTo>
                <a:cubicBezTo>
                  <a:pt x="724" y="294"/>
                  <a:pt x="724" y="294"/>
                  <a:pt x="723" y="293"/>
                </a:cubicBezTo>
                <a:cubicBezTo>
                  <a:pt x="723" y="293"/>
                  <a:pt x="723" y="293"/>
                  <a:pt x="723" y="293"/>
                </a:cubicBezTo>
                <a:cubicBezTo>
                  <a:pt x="722" y="293"/>
                  <a:pt x="721" y="293"/>
                  <a:pt x="721" y="293"/>
                </a:cubicBezTo>
                <a:cubicBezTo>
                  <a:pt x="721" y="293"/>
                  <a:pt x="721" y="293"/>
                  <a:pt x="721" y="293"/>
                </a:cubicBezTo>
                <a:cubicBezTo>
                  <a:pt x="720" y="292"/>
                  <a:pt x="719" y="292"/>
                  <a:pt x="718" y="292"/>
                </a:cubicBezTo>
                <a:cubicBezTo>
                  <a:pt x="718" y="292"/>
                  <a:pt x="718" y="292"/>
                  <a:pt x="718" y="292"/>
                </a:cubicBezTo>
                <a:cubicBezTo>
                  <a:pt x="717" y="292"/>
                  <a:pt x="717" y="292"/>
                  <a:pt x="716" y="292"/>
                </a:cubicBezTo>
                <a:cubicBezTo>
                  <a:pt x="716" y="292"/>
                  <a:pt x="716" y="292"/>
                  <a:pt x="716" y="292"/>
                </a:cubicBezTo>
                <a:cubicBezTo>
                  <a:pt x="715" y="292"/>
                  <a:pt x="715" y="292"/>
                  <a:pt x="714" y="292"/>
                </a:cubicBezTo>
                <a:cubicBezTo>
                  <a:pt x="712" y="290"/>
                  <a:pt x="709" y="288"/>
                  <a:pt x="706" y="286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2" y="284"/>
                  <a:pt x="697" y="282"/>
                  <a:pt x="691" y="280"/>
                </a:cubicBezTo>
                <a:cubicBezTo>
                  <a:pt x="684" y="275"/>
                  <a:pt x="676" y="270"/>
                  <a:pt x="672" y="263"/>
                </a:cubicBezTo>
                <a:cubicBezTo>
                  <a:pt x="661" y="245"/>
                  <a:pt x="672" y="218"/>
                  <a:pt x="677" y="206"/>
                </a:cubicBezTo>
                <a:cubicBezTo>
                  <a:pt x="679" y="204"/>
                  <a:pt x="680" y="202"/>
                  <a:pt x="680" y="202"/>
                </a:cubicBezTo>
                <a:cubicBezTo>
                  <a:pt x="664" y="187"/>
                  <a:pt x="652" y="204"/>
                  <a:pt x="652" y="204"/>
                </a:cubicBezTo>
                <a:cubicBezTo>
                  <a:pt x="664" y="246"/>
                  <a:pt x="640" y="257"/>
                  <a:pt x="628" y="263"/>
                </a:cubicBezTo>
                <a:cubicBezTo>
                  <a:pt x="628" y="263"/>
                  <a:pt x="627" y="263"/>
                  <a:pt x="627" y="263"/>
                </a:cubicBezTo>
                <a:cubicBezTo>
                  <a:pt x="627" y="263"/>
                  <a:pt x="626" y="263"/>
                  <a:pt x="626" y="263"/>
                </a:cubicBezTo>
                <a:cubicBezTo>
                  <a:pt x="626" y="262"/>
                  <a:pt x="625" y="262"/>
                  <a:pt x="625" y="262"/>
                </a:cubicBezTo>
                <a:cubicBezTo>
                  <a:pt x="624" y="262"/>
                  <a:pt x="624" y="262"/>
                  <a:pt x="623" y="261"/>
                </a:cubicBezTo>
                <a:cubicBezTo>
                  <a:pt x="623" y="261"/>
                  <a:pt x="623" y="261"/>
                  <a:pt x="623" y="261"/>
                </a:cubicBezTo>
                <a:cubicBezTo>
                  <a:pt x="622" y="261"/>
                  <a:pt x="621" y="261"/>
                  <a:pt x="621" y="261"/>
                </a:cubicBezTo>
                <a:cubicBezTo>
                  <a:pt x="621" y="261"/>
                  <a:pt x="621" y="261"/>
                  <a:pt x="621" y="261"/>
                </a:cubicBezTo>
                <a:cubicBezTo>
                  <a:pt x="621" y="261"/>
                  <a:pt x="621" y="261"/>
                  <a:pt x="621" y="261"/>
                </a:cubicBezTo>
                <a:cubicBezTo>
                  <a:pt x="609" y="257"/>
                  <a:pt x="597" y="257"/>
                  <a:pt x="586" y="260"/>
                </a:cubicBezTo>
                <a:cubicBezTo>
                  <a:pt x="586" y="259"/>
                  <a:pt x="586" y="259"/>
                  <a:pt x="586" y="259"/>
                </a:cubicBezTo>
                <a:cubicBezTo>
                  <a:pt x="585" y="259"/>
                  <a:pt x="585" y="259"/>
                  <a:pt x="585" y="259"/>
                </a:cubicBezTo>
                <a:cubicBezTo>
                  <a:pt x="585" y="259"/>
                  <a:pt x="584" y="258"/>
                  <a:pt x="584" y="258"/>
                </a:cubicBezTo>
                <a:cubicBezTo>
                  <a:pt x="584" y="258"/>
                  <a:pt x="584" y="258"/>
                  <a:pt x="583" y="258"/>
                </a:cubicBezTo>
                <a:cubicBezTo>
                  <a:pt x="583" y="258"/>
                  <a:pt x="583" y="258"/>
                  <a:pt x="583" y="257"/>
                </a:cubicBezTo>
                <a:cubicBezTo>
                  <a:pt x="582" y="257"/>
                  <a:pt x="582" y="257"/>
                  <a:pt x="582" y="257"/>
                </a:cubicBezTo>
                <a:cubicBezTo>
                  <a:pt x="581" y="257"/>
                  <a:pt x="581" y="257"/>
                  <a:pt x="581" y="257"/>
                </a:cubicBezTo>
                <a:cubicBezTo>
                  <a:pt x="581" y="257"/>
                  <a:pt x="580" y="257"/>
                  <a:pt x="580" y="256"/>
                </a:cubicBezTo>
                <a:cubicBezTo>
                  <a:pt x="580" y="256"/>
                  <a:pt x="580" y="256"/>
                  <a:pt x="579" y="256"/>
                </a:cubicBezTo>
                <a:cubicBezTo>
                  <a:pt x="579" y="256"/>
                  <a:pt x="579" y="256"/>
                  <a:pt x="578" y="256"/>
                </a:cubicBezTo>
                <a:cubicBezTo>
                  <a:pt x="578" y="256"/>
                  <a:pt x="578" y="256"/>
                  <a:pt x="578" y="256"/>
                </a:cubicBezTo>
                <a:cubicBezTo>
                  <a:pt x="575" y="255"/>
                  <a:pt x="572" y="254"/>
                  <a:pt x="568" y="254"/>
                </a:cubicBezTo>
                <a:cubicBezTo>
                  <a:pt x="568" y="254"/>
                  <a:pt x="568" y="254"/>
                  <a:pt x="568" y="254"/>
                </a:cubicBezTo>
                <a:cubicBezTo>
                  <a:pt x="568" y="254"/>
                  <a:pt x="567" y="254"/>
                  <a:pt x="566" y="254"/>
                </a:cubicBezTo>
                <a:cubicBezTo>
                  <a:pt x="566" y="254"/>
                  <a:pt x="566" y="254"/>
                  <a:pt x="566" y="254"/>
                </a:cubicBezTo>
                <a:cubicBezTo>
                  <a:pt x="566" y="254"/>
                  <a:pt x="565" y="254"/>
                  <a:pt x="565" y="254"/>
                </a:cubicBezTo>
                <a:cubicBezTo>
                  <a:pt x="565" y="254"/>
                  <a:pt x="565" y="254"/>
                  <a:pt x="565" y="254"/>
                </a:cubicBezTo>
                <a:cubicBezTo>
                  <a:pt x="554" y="255"/>
                  <a:pt x="543" y="259"/>
                  <a:pt x="531" y="264"/>
                </a:cubicBezTo>
                <a:cubicBezTo>
                  <a:pt x="533" y="222"/>
                  <a:pt x="532" y="179"/>
                  <a:pt x="522" y="138"/>
                </a:cubicBezTo>
                <a:cubicBezTo>
                  <a:pt x="515" y="113"/>
                  <a:pt x="503" y="86"/>
                  <a:pt x="480" y="74"/>
                </a:cubicBezTo>
                <a:cubicBezTo>
                  <a:pt x="475" y="71"/>
                  <a:pt x="468" y="70"/>
                  <a:pt x="467" y="75"/>
                </a:cubicBezTo>
                <a:cubicBezTo>
                  <a:pt x="462" y="67"/>
                  <a:pt x="456" y="59"/>
                  <a:pt x="448" y="54"/>
                </a:cubicBezTo>
                <a:cubicBezTo>
                  <a:pt x="441" y="50"/>
                  <a:pt x="432" y="49"/>
                  <a:pt x="425" y="52"/>
                </a:cubicBezTo>
                <a:cubicBezTo>
                  <a:pt x="425" y="48"/>
                  <a:pt x="425" y="44"/>
                  <a:pt x="426" y="40"/>
                </a:cubicBezTo>
                <a:cubicBezTo>
                  <a:pt x="428" y="32"/>
                  <a:pt x="434" y="25"/>
                  <a:pt x="442" y="22"/>
                </a:cubicBezTo>
                <a:cubicBezTo>
                  <a:pt x="445" y="20"/>
                  <a:pt x="450" y="20"/>
                  <a:pt x="454" y="20"/>
                </a:cubicBezTo>
                <a:cubicBezTo>
                  <a:pt x="462" y="20"/>
                  <a:pt x="471" y="19"/>
                  <a:pt x="480" y="19"/>
                </a:cubicBezTo>
                <a:cubicBezTo>
                  <a:pt x="480" y="16"/>
                  <a:pt x="479" y="13"/>
                  <a:pt x="479" y="10"/>
                </a:cubicBezTo>
                <a:cubicBezTo>
                  <a:pt x="469" y="5"/>
                  <a:pt x="457" y="0"/>
                  <a:pt x="446" y="0"/>
                </a:cubicBezTo>
                <a:cubicBezTo>
                  <a:pt x="439" y="1"/>
                  <a:pt x="432" y="3"/>
                  <a:pt x="425" y="6"/>
                </a:cubicBezTo>
                <a:cubicBezTo>
                  <a:pt x="409" y="12"/>
                  <a:pt x="390" y="32"/>
                  <a:pt x="383" y="48"/>
                </a:cubicBezTo>
                <a:cubicBezTo>
                  <a:pt x="381" y="48"/>
                  <a:pt x="378" y="48"/>
                  <a:pt x="376" y="48"/>
                </a:cubicBezTo>
                <a:cubicBezTo>
                  <a:pt x="371" y="47"/>
                  <a:pt x="367" y="45"/>
                  <a:pt x="363" y="43"/>
                </a:cubicBezTo>
                <a:cubicBezTo>
                  <a:pt x="350" y="37"/>
                  <a:pt x="334" y="39"/>
                  <a:pt x="322" y="47"/>
                </a:cubicBezTo>
                <a:cubicBezTo>
                  <a:pt x="310" y="54"/>
                  <a:pt x="300" y="65"/>
                  <a:pt x="291" y="76"/>
                </a:cubicBezTo>
                <a:cubicBezTo>
                  <a:pt x="265" y="109"/>
                  <a:pt x="243" y="146"/>
                  <a:pt x="226" y="185"/>
                </a:cubicBezTo>
                <a:cubicBezTo>
                  <a:pt x="224" y="183"/>
                  <a:pt x="222" y="181"/>
                  <a:pt x="219" y="179"/>
                </a:cubicBezTo>
                <a:cubicBezTo>
                  <a:pt x="206" y="170"/>
                  <a:pt x="194" y="170"/>
                  <a:pt x="179" y="168"/>
                </a:cubicBezTo>
                <a:cubicBezTo>
                  <a:pt x="170" y="167"/>
                  <a:pt x="158" y="162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50" y="159"/>
                  <a:pt x="150" y="153"/>
                  <a:pt x="151" y="146"/>
                </a:cubicBezTo>
                <a:cubicBezTo>
                  <a:pt x="152" y="134"/>
                  <a:pt x="152" y="122"/>
                  <a:pt x="149" y="109"/>
                </a:cubicBezTo>
                <a:cubicBezTo>
                  <a:pt x="147" y="97"/>
                  <a:pt x="144" y="84"/>
                  <a:pt x="136" y="74"/>
                </a:cubicBezTo>
                <a:cubicBezTo>
                  <a:pt x="134" y="72"/>
                  <a:pt x="132" y="69"/>
                  <a:pt x="130" y="67"/>
                </a:cubicBezTo>
                <a:cubicBezTo>
                  <a:pt x="129" y="66"/>
                  <a:pt x="127" y="64"/>
                  <a:pt x="126" y="63"/>
                </a:cubicBezTo>
                <a:cubicBezTo>
                  <a:pt x="121" y="61"/>
                  <a:pt x="120" y="66"/>
                  <a:pt x="117" y="67"/>
                </a:cubicBezTo>
                <a:cubicBezTo>
                  <a:pt x="115" y="67"/>
                  <a:pt x="112" y="65"/>
                  <a:pt x="110" y="67"/>
                </a:cubicBezTo>
                <a:cubicBezTo>
                  <a:pt x="109" y="69"/>
                  <a:pt x="111" y="71"/>
                  <a:pt x="110" y="73"/>
                </a:cubicBezTo>
                <a:cubicBezTo>
                  <a:pt x="108" y="74"/>
                  <a:pt x="106" y="71"/>
                  <a:pt x="105" y="72"/>
                </a:cubicBezTo>
                <a:cubicBezTo>
                  <a:pt x="103" y="73"/>
                  <a:pt x="104" y="76"/>
                  <a:pt x="105" y="76"/>
                </a:cubicBezTo>
                <a:cubicBezTo>
                  <a:pt x="106" y="77"/>
                  <a:pt x="107" y="77"/>
                  <a:pt x="108" y="77"/>
                </a:cubicBezTo>
                <a:cubicBezTo>
                  <a:pt x="110" y="78"/>
                  <a:pt x="110" y="79"/>
                  <a:pt x="111" y="81"/>
                </a:cubicBezTo>
                <a:cubicBezTo>
                  <a:pt x="112" y="81"/>
                  <a:pt x="113" y="82"/>
                  <a:pt x="113" y="83"/>
                </a:cubicBezTo>
                <a:cubicBezTo>
                  <a:pt x="115" y="87"/>
                  <a:pt x="116" y="90"/>
                  <a:pt x="118" y="94"/>
                </a:cubicBezTo>
                <a:cubicBezTo>
                  <a:pt x="118" y="95"/>
                  <a:pt x="120" y="96"/>
                  <a:pt x="120" y="98"/>
                </a:cubicBezTo>
                <a:cubicBezTo>
                  <a:pt x="120" y="99"/>
                  <a:pt x="119" y="101"/>
                  <a:pt x="119" y="103"/>
                </a:cubicBezTo>
                <a:cubicBezTo>
                  <a:pt x="119" y="107"/>
                  <a:pt x="119" y="110"/>
                  <a:pt x="118" y="114"/>
                </a:cubicBezTo>
                <a:cubicBezTo>
                  <a:pt x="118" y="122"/>
                  <a:pt x="118" y="131"/>
                  <a:pt x="114" y="138"/>
                </a:cubicBezTo>
                <a:cubicBezTo>
                  <a:pt x="112" y="142"/>
                  <a:pt x="110" y="146"/>
                  <a:pt x="108" y="151"/>
                </a:cubicBezTo>
                <a:cubicBezTo>
                  <a:pt x="107" y="153"/>
                  <a:pt x="106" y="154"/>
                  <a:pt x="105" y="155"/>
                </a:cubicBezTo>
                <a:cubicBezTo>
                  <a:pt x="100" y="153"/>
                  <a:pt x="96" y="152"/>
                  <a:pt x="91" y="152"/>
                </a:cubicBezTo>
                <a:cubicBezTo>
                  <a:pt x="87" y="152"/>
                  <a:pt x="83" y="151"/>
                  <a:pt x="80" y="152"/>
                </a:cubicBezTo>
                <a:cubicBezTo>
                  <a:pt x="77" y="153"/>
                  <a:pt x="74" y="155"/>
                  <a:pt x="71" y="155"/>
                </a:cubicBezTo>
                <a:cubicBezTo>
                  <a:pt x="41" y="152"/>
                  <a:pt x="18" y="167"/>
                  <a:pt x="0" y="188"/>
                </a:cubicBezTo>
                <a:cubicBezTo>
                  <a:pt x="0" y="420"/>
                  <a:pt x="0" y="420"/>
                  <a:pt x="0" y="420"/>
                </a:cubicBezTo>
                <a:cubicBezTo>
                  <a:pt x="2" y="422"/>
                  <a:pt x="4" y="423"/>
                  <a:pt x="5" y="424"/>
                </a:cubicBezTo>
                <a:cubicBezTo>
                  <a:pt x="11" y="428"/>
                  <a:pt x="21" y="435"/>
                  <a:pt x="31" y="439"/>
                </a:cubicBezTo>
                <a:cubicBezTo>
                  <a:pt x="38" y="443"/>
                  <a:pt x="45" y="445"/>
                  <a:pt x="50" y="444"/>
                </a:cubicBezTo>
                <a:cubicBezTo>
                  <a:pt x="53" y="444"/>
                  <a:pt x="55" y="441"/>
                  <a:pt x="58" y="442"/>
                </a:cubicBezTo>
                <a:cubicBezTo>
                  <a:pt x="61" y="443"/>
                  <a:pt x="65" y="446"/>
                  <a:pt x="69" y="447"/>
                </a:cubicBezTo>
                <a:cubicBezTo>
                  <a:pt x="72" y="448"/>
                  <a:pt x="76" y="450"/>
                  <a:pt x="80" y="451"/>
                </a:cubicBezTo>
                <a:cubicBezTo>
                  <a:pt x="86" y="453"/>
                  <a:pt x="93" y="453"/>
                  <a:pt x="99" y="450"/>
                </a:cubicBezTo>
                <a:cubicBezTo>
                  <a:pt x="102" y="448"/>
                  <a:pt x="103" y="447"/>
                  <a:pt x="106" y="449"/>
                </a:cubicBezTo>
                <a:cubicBezTo>
                  <a:pt x="112" y="453"/>
                  <a:pt x="119" y="456"/>
                  <a:pt x="125" y="457"/>
                </a:cubicBezTo>
                <a:cubicBezTo>
                  <a:pt x="133" y="460"/>
                  <a:pt x="142" y="463"/>
                  <a:pt x="149" y="463"/>
                </a:cubicBezTo>
                <a:cubicBezTo>
                  <a:pt x="170" y="463"/>
                  <a:pt x="195" y="452"/>
                  <a:pt x="208" y="436"/>
                </a:cubicBezTo>
                <a:cubicBezTo>
                  <a:pt x="209" y="435"/>
                  <a:pt x="210" y="434"/>
                  <a:pt x="211" y="432"/>
                </a:cubicBezTo>
                <a:cubicBezTo>
                  <a:pt x="241" y="475"/>
                  <a:pt x="294" y="493"/>
                  <a:pt x="347" y="501"/>
                </a:cubicBezTo>
                <a:cubicBezTo>
                  <a:pt x="388" y="508"/>
                  <a:pt x="434" y="509"/>
                  <a:pt x="468" y="484"/>
                </a:cubicBezTo>
                <a:cubicBezTo>
                  <a:pt x="468" y="485"/>
                  <a:pt x="469" y="485"/>
                  <a:pt x="469" y="485"/>
                </a:cubicBezTo>
                <a:cubicBezTo>
                  <a:pt x="480" y="492"/>
                  <a:pt x="491" y="496"/>
                  <a:pt x="502" y="498"/>
                </a:cubicBezTo>
                <a:cubicBezTo>
                  <a:pt x="502" y="498"/>
                  <a:pt x="502" y="499"/>
                  <a:pt x="502" y="499"/>
                </a:cubicBezTo>
                <a:cubicBezTo>
                  <a:pt x="503" y="499"/>
                  <a:pt x="503" y="499"/>
                  <a:pt x="503" y="499"/>
                </a:cubicBezTo>
                <a:cubicBezTo>
                  <a:pt x="504" y="500"/>
                  <a:pt x="504" y="500"/>
                  <a:pt x="505" y="501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2"/>
                  <a:pt x="508" y="503"/>
                  <a:pt x="510" y="504"/>
                </a:cubicBezTo>
                <a:cubicBezTo>
                  <a:pt x="510" y="504"/>
                  <a:pt x="510" y="504"/>
                  <a:pt x="511" y="505"/>
                </a:cubicBezTo>
                <a:cubicBezTo>
                  <a:pt x="511" y="505"/>
                  <a:pt x="512" y="505"/>
                  <a:pt x="512" y="506"/>
                </a:cubicBezTo>
                <a:cubicBezTo>
                  <a:pt x="513" y="506"/>
                  <a:pt x="513" y="506"/>
                  <a:pt x="514" y="507"/>
                </a:cubicBezTo>
                <a:cubicBezTo>
                  <a:pt x="514" y="507"/>
                  <a:pt x="515" y="507"/>
                  <a:pt x="515" y="507"/>
                </a:cubicBezTo>
                <a:cubicBezTo>
                  <a:pt x="516" y="508"/>
                  <a:pt x="516" y="508"/>
                  <a:pt x="517" y="508"/>
                </a:cubicBezTo>
                <a:cubicBezTo>
                  <a:pt x="518" y="509"/>
                  <a:pt x="518" y="509"/>
                  <a:pt x="519" y="509"/>
                </a:cubicBezTo>
                <a:cubicBezTo>
                  <a:pt x="519" y="509"/>
                  <a:pt x="520" y="510"/>
                  <a:pt x="520" y="510"/>
                </a:cubicBezTo>
                <a:cubicBezTo>
                  <a:pt x="521" y="510"/>
                  <a:pt x="522" y="510"/>
                  <a:pt x="522" y="511"/>
                </a:cubicBezTo>
                <a:cubicBezTo>
                  <a:pt x="523" y="511"/>
                  <a:pt x="523" y="511"/>
                  <a:pt x="524" y="511"/>
                </a:cubicBezTo>
                <a:cubicBezTo>
                  <a:pt x="525" y="512"/>
                  <a:pt x="525" y="512"/>
                  <a:pt x="526" y="512"/>
                </a:cubicBezTo>
                <a:cubicBezTo>
                  <a:pt x="526" y="512"/>
                  <a:pt x="527" y="512"/>
                  <a:pt x="528" y="513"/>
                </a:cubicBezTo>
                <a:cubicBezTo>
                  <a:pt x="528" y="513"/>
                  <a:pt x="529" y="513"/>
                  <a:pt x="530" y="513"/>
                </a:cubicBezTo>
                <a:cubicBezTo>
                  <a:pt x="530" y="514"/>
                  <a:pt x="531" y="514"/>
                  <a:pt x="532" y="514"/>
                </a:cubicBezTo>
                <a:cubicBezTo>
                  <a:pt x="532" y="514"/>
                  <a:pt x="533" y="514"/>
                  <a:pt x="534" y="515"/>
                </a:cubicBezTo>
                <a:cubicBezTo>
                  <a:pt x="534" y="515"/>
                  <a:pt x="535" y="515"/>
                  <a:pt x="536" y="515"/>
                </a:cubicBezTo>
                <a:cubicBezTo>
                  <a:pt x="537" y="515"/>
                  <a:pt x="537" y="515"/>
                  <a:pt x="538" y="516"/>
                </a:cubicBezTo>
                <a:cubicBezTo>
                  <a:pt x="539" y="516"/>
                  <a:pt x="539" y="516"/>
                  <a:pt x="540" y="516"/>
                </a:cubicBezTo>
                <a:cubicBezTo>
                  <a:pt x="541" y="516"/>
                  <a:pt x="542" y="516"/>
                  <a:pt x="542" y="517"/>
                </a:cubicBezTo>
                <a:cubicBezTo>
                  <a:pt x="543" y="517"/>
                  <a:pt x="544" y="517"/>
                  <a:pt x="545" y="517"/>
                </a:cubicBezTo>
                <a:cubicBezTo>
                  <a:pt x="545" y="517"/>
                  <a:pt x="546" y="517"/>
                  <a:pt x="547" y="517"/>
                </a:cubicBezTo>
                <a:cubicBezTo>
                  <a:pt x="548" y="518"/>
                  <a:pt x="549" y="518"/>
                  <a:pt x="550" y="518"/>
                </a:cubicBezTo>
                <a:cubicBezTo>
                  <a:pt x="550" y="518"/>
                  <a:pt x="551" y="518"/>
                  <a:pt x="551" y="518"/>
                </a:cubicBezTo>
                <a:cubicBezTo>
                  <a:pt x="552" y="518"/>
                  <a:pt x="552" y="518"/>
                  <a:pt x="552" y="518"/>
                </a:cubicBezTo>
                <a:cubicBezTo>
                  <a:pt x="566" y="534"/>
                  <a:pt x="587" y="541"/>
                  <a:pt x="607" y="534"/>
                </a:cubicBezTo>
                <a:cubicBezTo>
                  <a:pt x="607" y="534"/>
                  <a:pt x="608" y="534"/>
                  <a:pt x="608" y="535"/>
                </a:cubicBezTo>
                <a:cubicBezTo>
                  <a:pt x="609" y="535"/>
                  <a:pt x="610" y="536"/>
                  <a:pt x="611" y="536"/>
                </a:cubicBezTo>
                <a:cubicBezTo>
                  <a:pt x="611" y="536"/>
                  <a:pt x="612" y="536"/>
                  <a:pt x="612" y="536"/>
                </a:cubicBezTo>
                <a:cubicBezTo>
                  <a:pt x="613" y="537"/>
                  <a:pt x="614" y="537"/>
                  <a:pt x="616" y="538"/>
                </a:cubicBezTo>
                <a:cubicBezTo>
                  <a:pt x="616" y="538"/>
                  <a:pt x="617" y="538"/>
                  <a:pt x="617" y="538"/>
                </a:cubicBezTo>
                <a:cubicBezTo>
                  <a:pt x="618" y="539"/>
                  <a:pt x="619" y="539"/>
                  <a:pt x="620" y="539"/>
                </a:cubicBezTo>
                <a:cubicBezTo>
                  <a:pt x="620" y="540"/>
                  <a:pt x="621" y="540"/>
                  <a:pt x="621" y="540"/>
                </a:cubicBezTo>
                <a:cubicBezTo>
                  <a:pt x="622" y="540"/>
                  <a:pt x="623" y="540"/>
                  <a:pt x="624" y="541"/>
                </a:cubicBezTo>
                <a:cubicBezTo>
                  <a:pt x="624" y="541"/>
                  <a:pt x="625" y="541"/>
                  <a:pt x="625" y="541"/>
                </a:cubicBezTo>
                <a:cubicBezTo>
                  <a:pt x="626" y="541"/>
                  <a:pt x="627" y="542"/>
                  <a:pt x="629" y="542"/>
                </a:cubicBezTo>
                <a:cubicBezTo>
                  <a:pt x="629" y="542"/>
                  <a:pt x="629" y="542"/>
                  <a:pt x="630" y="542"/>
                </a:cubicBezTo>
                <a:cubicBezTo>
                  <a:pt x="631" y="543"/>
                  <a:pt x="631" y="543"/>
                  <a:pt x="632" y="543"/>
                </a:cubicBezTo>
                <a:cubicBezTo>
                  <a:pt x="633" y="543"/>
                  <a:pt x="633" y="543"/>
                  <a:pt x="634" y="543"/>
                </a:cubicBezTo>
                <a:cubicBezTo>
                  <a:pt x="634" y="543"/>
                  <a:pt x="635" y="543"/>
                  <a:pt x="636" y="544"/>
                </a:cubicBezTo>
                <a:cubicBezTo>
                  <a:pt x="636" y="544"/>
                  <a:pt x="637" y="544"/>
                  <a:pt x="637" y="544"/>
                </a:cubicBezTo>
                <a:cubicBezTo>
                  <a:pt x="638" y="544"/>
                  <a:pt x="639" y="544"/>
                  <a:pt x="641" y="544"/>
                </a:cubicBezTo>
                <a:cubicBezTo>
                  <a:pt x="641" y="544"/>
                  <a:pt x="641" y="544"/>
                  <a:pt x="642" y="544"/>
                </a:cubicBezTo>
                <a:cubicBezTo>
                  <a:pt x="643" y="544"/>
                  <a:pt x="643" y="545"/>
                  <a:pt x="644" y="545"/>
                </a:cubicBezTo>
                <a:cubicBezTo>
                  <a:pt x="644" y="545"/>
                  <a:pt x="645" y="545"/>
                  <a:pt x="645" y="545"/>
                </a:cubicBezTo>
                <a:cubicBezTo>
                  <a:pt x="646" y="545"/>
                  <a:pt x="647" y="545"/>
                  <a:pt x="647" y="545"/>
                </a:cubicBezTo>
                <a:cubicBezTo>
                  <a:pt x="648" y="545"/>
                  <a:pt x="648" y="545"/>
                  <a:pt x="649" y="545"/>
                </a:cubicBezTo>
                <a:cubicBezTo>
                  <a:pt x="650" y="545"/>
                  <a:pt x="651" y="545"/>
                  <a:pt x="651" y="545"/>
                </a:cubicBezTo>
                <a:cubicBezTo>
                  <a:pt x="652" y="545"/>
                  <a:pt x="653" y="545"/>
                  <a:pt x="653" y="545"/>
                </a:cubicBezTo>
                <a:cubicBezTo>
                  <a:pt x="654" y="545"/>
                  <a:pt x="654" y="545"/>
                  <a:pt x="655" y="545"/>
                </a:cubicBezTo>
                <a:cubicBezTo>
                  <a:pt x="655" y="545"/>
                  <a:pt x="656" y="544"/>
                  <a:pt x="657" y="544"/>
                </a:cubicBezTo>
                <a:cubicBezTo>
                  <a:pt x="657" y="544"/>
                  <a:pt x="658" y="544"/>
                  <a:pt x="658" y="544"/>
                </a:cubicBezTo>
                <a:cubicBezTo>
                  <a:pt x="658" y="544"/>
                  <a:pt x="659" y="544"/>
                  <a:pt x="659" y="544"/>
                </a:cubicBezTo>
                <a:cubicBezTo>
                  <a:pt x="661" y="545"/>
                  <a:pt x="663" y="545"/>
                  <a:pt x="665" y="546"/>
                </a:cubicBezTo>
                <a:cubicBezTo>
                  <a:pt x="666" y="546"/>
                  <a:pt x="667" y="547"/>
                  <a:pt x="668" y="547"/>
                </a:cubicBezTo>
                <a:cubicBezTo>
                  <a:pt x="672" y="548"/>
                  <a:pt x="677" y="549"/>
                  <a:pt x="682" y="550"/>
                </a:cubicBezTo>
                <a:cubicBezTo>
                  <a:pt x="690" y="551"/>
                  <a:pt x="698" y="551"/>
                  <a:pt x="707" y="550"/>
                </a:cubicBezTo>
                <a:cubicBezTo>
                  <a:pt x="707" y="550"/>
                  <a:pt x="707" y="550"/>
                  <a:pt x="707" y="550"/>
                </a:cubicBezTo>
                <a:cubicBezTo>
                  <a:pt x="708" y="550"/>
                  <a:pt x="710" y="550"/>
                  <a:pt x="711" y="550"/>
                </a:cubicBezTo>
                <a:cubicBezTo>
                  <a:pt x="711" y="549"/>
                  <a:pt x="712" y="549"/>
                  <a:pt x="712" y="549"/>
                </a:cubicBezTo>
                <a:cubicBezTo>
                  <a:pt x="713" y="549"/>
                  <a:pt x="714" y="549"/>
                  <a:pt x="715" y="549"/>
                </a:cubicBezTo>
                <a:cubicBezTo>
                  <a:pt x="715" y="549"/>
                  <a:pt x="715" y="549"/>
                  <a:pt x="716" y="549"/>
                </a:cubicBezTo>
                <a:cubicBezTo>
                  <a:pt x="717" y="548"/>
                  <a:pt x="717" y="548"/>
                  <a:pt x="718" y="548"/>
                </a:cubicBezTo>
                <a:cubicBezTo>
                  <a:pt x="719" y="548"/>
                  <a:pt x="719" y="548"/>
                  <a:pt x="720" y="548"/>
                </a:cubicBezTo>
                <a:cubicBezTo>
                  <a:pt x="720" y="547"/>
                  <a:pt x="721" y="547"/>
                  <a:pt x="722" y="547"/>
                </a:cubicBezTo>
                <a:cubicBezTo>
                  <a:pt x="722" y="547"/>
                  <a:pt x="723" y="547"/>
                  <a:pt x="723" y="547"/>
                </a:cubicBezTo>
                <a:cubicBezTo>
                  <a:pt x="724" y="546"/>
                  <a:pt x="725" y="546"/>
                  <a:pt x="725" y="546"/>
                </a:cubicBezTo>
                <a:cubicBezTo>
                  <a:pt x="726" y="546"/>
                  <a:pt x="726" y="545"/>
                  <a:pt x="726" y="545"/>
                </a:cubicBezTo>
                <a:cubicBezTo>
                  <a:pt x="727" y="545"/>
                  <a:pt x="728" y="545"/>
                  <a:pt x="729" y="544"/>
                </a:cubicBezTo>
                <a:cubicBezTo>
                  <a:pt x="729" y="544"/>
                  <a:pt x="729" y="544"/>
                  <a:pt x="730" y="544"/>
                </a:cubicBezTo>
                <a:cubicBezTo>
                  <a:pt x="731" y="543"/>
                  <a:pt x="731" y="543"/>
                  <a:pt x="732" y="543"/>
                </a:cubicBezTo>
                <a:cubicBezTo>
                  <a:pt x="733" y="543"/>
                  <a:pt x="733" y="542"/>
                  <a:pt x="733" y="542"/>
                </a:cubicBezTo>
                <a:cubicBezTo>
                  <a:pt x="789" y="513"/>
                  <a:pt x="804" y="411"/>
                  <a:pt x="768" y="341"/>
                </a:cubicBezTo>
                <a:cubicBezTo>
                  <a:pt x="764" y="332"/>
                  <a:pt x="757" y="321"/>
                  <a:pt x="749" y="312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Other_1"/>
          <p:cNvSpPr/>
          <p:nvPr>
            <p:custDataLst>
              <p:tags r:id="rId3"/>
            </p:custDataLst>
          </p:nvPr>
        </p:nvSpPr>
        <p:spPr bwMode="auto">
          <a:xfrm>
            <a:off x="549275" y="4125913"/>
            <a:ext cx="11093450" cy="1347787"/>
          </a:xfrm>
          <a:custGeom>
            <a:avLst/>
            <a:gdLst>
              <a:gd name="T0" fmla="*/ 0 w 5760"/>
              <a:gd name="T1" fmla="*/ 0 h 700"/>
              <a:gd name="T2" fmla="*/ 72 w 5760"/>
              <a:gd name="T3" fmla="*/ 38 h 700"/>
              <a:gd name="T4" fmla="*/ 197 w 5760"/>
              <a:gd name="T5" fmla="*/ 96 h 700"/>
              <a:gd name="T6" fmla="*/ 378 w 5760"/>
              <a:gd name="T7" fmla="*/ 175 h 700"/>
              <a:gd name="T8" fmla="*/ 613 w 5760"/>
              <a:gd name="T9" fmla="*/ 266 h 700"/>
              <a:gd name="T10" fmla="*/ 748 w 5760"/>
              <a:gd name="T11" fmla="*/ 314 h 700"/>
              <a:gd name="T12" fmla="*/ 895 w 5760"/>
              <a:gd name="T13" fmla="*/ 363 h 700"/>
              <a:gd name="T14" fmla="*/ 1053 w 5760"/>
              <a:gd name="T15" fmla="*/ 412 h 700"/>
              <a:gd name="T16" fmla="*/ 1221 w 5760"/>
              <a:gd name="T17" fmla="*/ 458 h 700"/>
              <a:gd name="T18" fmla="*/ 1400 w 5760"/>
              <a:gd name="T19" fmla="*/ 504 h 700"/>
              <a:gd name="T20" fmla="*/ 1588 w 5760"/>
              <a:gd name="T21" fmla="*/ 547 h 700"/>
              <a:gd name="T22" fmla="*/ 1786 w 5760"/>
              <a:gd name="T23" fmla="*/ 586 h 700"/>
              <a:gd name="T24" fmla="*/ 1991 w 5760"/>
              <a:gd name="T25" fmla="*/ 621 h 700"/>
              <a:gd name="T26" fmla="*/ 2206 w 5760"/>
              <a:gd name="T27" fmla="*/ 651 h 700"/>
              <a:gd name="T28" fmla="*/ 2427 w 5760"/>
              <a:gd name="T29" fmla="*/ 674 h 700"/>
              <a:gd name="T30" fmla="*/ 2656 w 5760"/>
              <a:gd name="T31" fmla="*/ 691 h 700"/>
              <a:gd name="T32" fmla="*/ 2890 w 5760"/>
              <a:gd name="T33" fmla="*/ 699 h 700"/>
              <a:gd name="T34" fmla="*/ 3132 w 5760"/>
              <a:gd name="T35" fmla="*/ 699 h 700"/>
              <a:gd name="T36" fmla="*/ 3378 w 5760"/>
              <a:gd name="T37" fmla="*/ 690 h 700"/>
              <a:gd name="T38" fmla="*/ 3630 w 5760"/>
              <a:gd name="T39" fmla="*/ 670 h 700"/>
              <a:gd name="T40" fmla="*/ 3821 w 5760"/>
              <a:gd name="T41" fmla="*/ 648 h 700"/>
              <a:gd name="T42" fmla="*/ 3950 w 5760"/>
              <a:gd name="T43" fmla="*/ 629 h 700"/>
              <a:gd name="T44" fmla="*/ 4080 w 5760"/>
              <a:gd name="T45" fmla="*/ 608 h 700"/>
              <a:gd name="T46" fmla="*/ 4211 w 5760"/>
              <a:gd name="T47" fmla="*/ 583 h 700"/>
              <a:gd name="T48" fmla="*/ 4343 w 5760"/>
              <a:gd name="T49" fmla="*/ 555 h 700"/>
              <a:gd name="T50" fmla="*/ 4475 w 5760"/>
              <a:gd name="T51" fmla="*/ 523 h 700"/>
              <a:gd name="T52" fmla="*/ 4608 w 5760"/>
              <a:gd name="T53" fmla="*/ 489 h 700"/>
              <a:gd name="T54" fmla="*/ 4742 w 5760"/>
              <a:gd name="T55" fmla="*/ 450 h 700"/>
              <a:gd name="T56" fmla="*/ 4876 w 5760"/>
              <a:gd name="T57" fmla="*/ 408 h 700"/>
              <a:gd name="T58" fmla="*/ 5012 w 5760"/>
              <a:gd name="T59" fmla="*/ 363 h 700"/>
              <a:gd name="T60" fmla="*/ 5146 w 5760"/>
              <a:gd name="T61" fmla="*/ 313 h 700"/>
              <a:gd name="T62" fmla="*/ 5283 w 5760"/>
              <a:gd name="T63" fmla="*/ 259 h 700"/>
              <a:gd name="T64" fmla="*/ 5418 w 5760"/>
              <a:gd name="T65" fmla="*/ 201 h 700"/>
              <a:gd name="T66" fmla="*/ 5555 w 5760"/>
              <a:gd name="T67" fmla="*/ 138 h 700"/>
              <a:gd name="T68" fmla="*/ 5692 w 5760"/>
              <a:gd name="T69" fmla="*/ 72 h 700"/>
              <a:gd name="T70" fmla="*/ 5760 w 5760"/>
              <a:gd name="T71" fmla="*/ 37 h 700"/>
              <a:gd name="T72" fmla="*/ 5623 w 5760"/>
              <a:gd name="T73" fmla="*/ 63 h 700"/>
              <a:gd name="T74" fmla="*/ 5460 w 5760"/>
              <a:gd name="T75" fmla="*/ 92 h 700"/>
              <a:gd name="T76" fmla="*/ 5242 w 5760"/>
              <a:gd name="T77" fmla="*/ 127 h 700"/>
              <a:gd name="T78" fmla="*/ 4971 w 5760"/>
              <a:gd name="T79" fmla="*/ 164 h 700"/>
              <a:gd name="T80" fmla="*/ 4653 w 5760"/>
              <a:gd name="T81" fmla="*/ 203 h 700"/>
              <a:gd name="T82" fmla="*/ 4294 w 5760"/>
              <a:gd name="T83" fmla="*/ 241 h 700"/>
              <a:gd name="T84" fmla="*/ 3898 w 5760"/>
              <a:gd name="T85" fmla="*/ 272 h 700"/>
              <a:gd name="T86" fmla="*/ 3579 w 5760"/>
              <a:gd name="T87" fmla="*/ 291 h 700"/>
              <a:gd name="T88" fmla="*/ 3358 w 5760"/>
              <a:gd name="T89" fmla="*/ 300 h 700"/>
              <a:gd name="T90" fmla="*/ 3132 w 5760"/>
              <a:gd name="T91" fmla="*/ 307 h 700"/>
              <a:gd name="T92" fmla="*/ 2898 w 5760"/>
              <a:gd name="T93" fmla="*/ 310 h 700"/>
              <a:gd name="T94" fmla="*/ 2660 w 5760"/>
              <a:gd name="T95" fmla="*/ 309 h 700"/>
              <a:gd name="T96" fmla="*/ 2417 w 5760"/>
              <a:gd name="T97" fmla="*/ 306 h 700"/>
              <a:gd name="T98" fmla="*/ 2170 w 5760"/>
              <a:gd name="T99" fmla="*/ 297 h 700"/>
              <a:gd name="T100" fmla="*/ 1920 w 5760"/>
              <a:gd name="T101" fmla="*/ 284 h 700"/>
              <a:gd name="T102" fmla="*/ 1667 w 5760"/>
              <a:gd name="T103" fmla="*/ 266 h 700"/>
              <a:gd name="T104" fmla="*/ 1412 w 5760"/>
              <a:gd name="T105" fmla="*/ 242 h 700"/>
              <a:gd name="T106" fmla="*/ 1155 w 5760"/>
              <a:gd name="T107" fmla="*/ 212 h 700"/>
              <a:gd name="T108" fmla="*/ 898 w 5760"/>
              <a:gd name="T109" fmla="*/ 177 h 700"/>
              <a:gd name="T110" fmla="*/ 640 w 5760"/>
              <a:gd name="T111" fmla="*/ 136 h 700"/>
              <a:gd name="T112" fmla="*/ 383 w 5760"/>
              <a:gd name="T113" fmla="*/ 87 h 700"/>
              <a:gd name="T114" fmla="*/ 128 w 5760"/>
              <a:gd name="T115" fmla="*/ 31 h 700"/>
              <a:gd name="T116" fmla="*/ 0 w 5760"/>
              <a:gd name="T117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0" h="70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MH_SubTitle_1"/>
          <p:cNvSpPr/>
          <p:nvPr>
            <p:custDataLst>
              <p:tags r:id="rId4"/>
            </p:custDataLst>
          </p:nvPr>
        </p:nvSpPr>
        <p:spPr bwMode="auto">
          <a:xfrm>
            <a:off x="2189163" y="3349625"/>
            <a:ext cx="1390650" cy="1393825"/>
          </a:xfrm>
          <a:custGeom>
            <a:avLst/>
            <a:gdLst>
              <a:gd name="T0" fmla="*/ 642 w 642"/>
              <a:gd name="T1" fmla="*/ 338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8 w 642"/>
              <a:gd name="T11" fmla="*/ 548 h 643"/>
              <a:gd name="T12" fmla="*/ 513 w 642"/>
              <a:gd name="T13" fmla="*/ 579 h 643"/>
              <a:gd name="T14" fmla="*/ 474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7 w 642"/>
              <a:gd name="T29" fmla="*/ 604 h 643"/>
              <a:gd name="T30" fmla="*/ 128 w 642"/>
              <a:gd name="T31" fmla="*/ 579 h 643"/>
              <a:gd name="T32" fmla="*/ 93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7 w 642"/>
              <a:gd name="T41" fmla="*/ 386 h 643"/>
              <a:gd name="T42" fmla="*/ 0 w 642"/>
              <a:gd name="T43" fmla="*/ 338 h 643"/>
              <a:gd name="T44" fmla="*/ 0 w 642"/>
              <a:gd name="T45" fmla="*/ 304 h 643"/>
              <a:gd name="T46" fmla="*/ 7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3 w 642"/>
              <a:gd name="T55" fmla="*/ 95 h 643"/>
              <a:gd name="T56" fmla="*/ 128 w 642"/>
              <a:gd name="T57" fmla="*/ 64 h 643"/>
              <a:gd name="T58" fmla="*/ 167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4 w 642"/>
              <a:gd name="T73" fmla="*/ 39 h 643"/>
              <a:gd name="T74" fmla="*/ 513 w 642"/>
              <a:gd name="T75" fmla="*/ 64 h 643"/>
              <a:gd name="T76" fmla="*/ 548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4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8"/>
                </a:lnTo>
                <a:lnTo>
                  <a:pt x="640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1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6" y="488"/>
                </a:lnTo>
                <a:lnTo>
                  <a:pt x="588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8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4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7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6" y="618"/>
                </a:lnTo>
                <a:lnTo>
                  <a:pt x="182" y="611"/>
                </a:lnTo>
                <a:lnTo>
                  <a:pt x="167" y="604"/>
                </a:lnTo>
                <a:lnTo>
                  <a:pt x="155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5" y="560"/>
                </a:lnTo>
                <a:lnTo>
                  <a:pt x="93" y="548"/>
                </a:lnTo>
                <a:lnTo>
                  <a:pt x="83" y="538"/>
                </a:lnTo>
                <a:lnTo>
                  <a:pt x="73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2" y="460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1"/>
                </a:lnTo>
                <a:lnTo>
                  <a:pt x="7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8"/>
                </a:lnTo>
                <a:lnTo>
                  <a:pt x="0" y="321"/>
                </a:lnTo>
                <a:lnTo>
                  <a:pt x="0" y="321"/>
                </a:lnTo>
                <a:lnTo>
                  <a:pt x="0" y="304"/>
                </a:lnTo>
                <a:lnTo>
                  <a:pt x="1" y="288"/>
                </a:lnTo>
                <a:lnTo>
                  <a:pt x="3" y="272"/>
                </a:lnTo>
                <a:lnTo>
                  <a:pt x="7" y="256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3" y="117"/>
                </a:lnTo>
                <a:lnTo>
                  <a:pt x="83" y="105"/>
                </a:lnTo>
                <a:lnTo>
                  <a:pt x="93" y="95"/>
                </a:lnTo>
                <a:lnTo>
                  <a:pt x="105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5" y="47"/>
                </a:lnTo>
                <a:lnTo>
                  <a:pt x="167" y="39"/>
                </a:lnTo>
                <a:lnTo>
                  <a:pt x="182" y="32"/>
                </a:lnTo>
                <a:lnTo>
                  <a:pt x="196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3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3"/>
                </a:lnTo>
                <a:lnTo>
                  <a:pt x="386" y="7"/>
                </a:lnTo>
                <a:lnTo>
                  <a:pt x="401" y="10"/>
                </a:lnTo>
                <a:lnTo>
                  <a:pt x="417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4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8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8" y="141"/>
                </a:lnTo>
                <a:lnTo>
                  <a:pt x="596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0" y="288"/>
                </a:lnTo>
                <a:lnTo>
                  <a:pt x="642" y="304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" name="MH_SubTitle_2"/>
          <p:cNvSpPr/>
          <p:nvPr>
            <p:custDataLst>
              <p:tags r:id="rId5"/>
            </p:custDataLst>
          </p:nvPr>
        </p:nvSpPr>
        <p:spPr bwMode="auto">
          <a:xfrm>
            <a:off x="4330700" y="3586163"/>
            <a:ext cx="1390650" cy="1392237"/>
          </a:xfrm>
          <a:custGeom>
            <a:avLst/>
            <a:gdLst>
              <a:gd name="T0" fmla="*/ 642 w 642"/>
              <a:gd name="T1" fmla="*/ 339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7 w 642"/>
              <a:gd name="T11" fmla="*/ 548 h 643"/>
              <a:gd name="T12" fmla="*/ 513 w 642"/>
              <a:gd name="T13" fmla="*/ 579 h 643"/>
              <a:gd name="T14" fmla="*/ 473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8 w 642"/>
              <a:gd name="T29" fmla="*/ 604 h 643"/>
              <a:gd name="T30" fmla="*/ 128 w 642"/>
              <a:gd name="T31" fmla="*/ 579 h 643"/>
              <a:gd name="T32" fmla="*/ 94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6 w 642"/>
              <a:gd name="T41" fmla="*/ 386 h 643"/>
              <a:gd name="T42" fmla="*/ 0 w 642"/>
              <a:gd name="T43" fmla="*/ 339 h 643"/>
              <a:gd name="T44" fmla="*/ 0 w 642"/>
              <a:gd name="T45" fmla="*/ 305 h 643"/>
              <a:gd name="T46" fmla="*/ 6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4 w 642"/>
              <a:gd name="T55" fmla="*/ 95 h 643"/>
              <a:gd name="T56" fmla="*/ 128 w 642"/>
              <a:gd name="T57" fmla="*/ 64 h 643"/>
              <a:gd name="T58" fmla="*/ 168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3 w 642"/>
              <a:gd name="T73" fmla="*/ 39 h 643"/>
              <a:gd name="T74" fmla="*/ 513 w 642"/>
              <a:gd name="T75" fmla="*/ 64 h 643"/>
              <a:gd name="T76" fmla="*/ 547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9"/>
                </a:lnTo>
                <a:lnTo>
                  <a:pt x="641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2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5" y="488"/>
                </a:lnTo>
                <a:lnTo>
                  <a:pt x="587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7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3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6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5" y="618"/>
                </a:lnTo>
                <a:lnTo>
                  <a:pt x="182" y="611"/>
                </a:lnTo>
                <a:lnTo>
                  <a:pt x="168" y="604"/>
                </a:lnTo>
                <a:lnTo>
                  <a:pt x="154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4" y="560"/>
                </a:lnTo>
                <a:lnTo>
                  <a:pt x="94" y="548"/>
                </a:lnTo>
                <a:lnTo>
                  <a:pt x="83" y="538"/>
                </a:lnTo>
                <a:lnTo>
                  <a:pt x="72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1" y="460"/>
                </a:lnTo>
                <a:lnTo>
                  <a:pt x="25" y="447"/>
                </a:lnTo>
                <a:lnTo>
                  <a:pt x="19" y="432"/>
                </a:lnTo>
                <a:lnTo>
                  <a:pt x="14" y="417"/>
                </a:lnTo>
                <a:lnTo>
                  <a:pt x="10" y="402"/>
                </a:lnTo>
                <a:lnTo>
                  <a:pt x="6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9"/>
                </a:lnTo>
                <a:lnTo>
                  <a:pt x="0" y="321"/>
                </a:lnTo>
                <a:lnTo>
                  <a:pt x="0" y="321"/>
                </a:lnTo>
                <a:lnTo>
                  <a:pt x="0" y="305"/>
                </a:lnTo>
                <a:lnTo>
                  <a:pt x="1" y="288"/>
                </a:lnTo>
                <a:lnTo>
                  <a:pt x="3" y="272"/>
                </a:lnTo>
                <a:lnTo>
                  <a:pt x="6" y="256"/>
                </a:lnTo>
                <a:lnTo>
                  <a:pt x="10" y="242"/>
                </a:lnTo>
                <a:lnTo>
                  <a:pt x="14" y="226"/>
                </a:lnTo>
                <a:lnTo>
                  <a:pt x="19" y="211"/>
                </a:lnTo>
                <a:lnTo>
                  <a:pt x="25" y="196"/>
                </a:lnTo>
                <a:lnTo>
                  <a:pt x="31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2" y="117"/>
                </a:lnTo>
                <a:lnTo>
                  <a:pt x="83" y="105"/>
                </a:lnTo>
                <a:lnTo>
                  <a:pt x="94" y="95"/>
                </a:lnTo>
                <a:lnTo>
                  <a:pt x="104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4" y="47"/>
                </a:lnTo>
                <a:lnTo>
                  <a:pt x="168" y="39"/>
                </a:lnTo>
                <a:lnTo>
                  <a:pt x="182" y="32"/>
                </a:lnTo>
                <a:lnTo>
                  <a:pt x="195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4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4"/>
                </a:lnTo>
                <a:lnTo>
                  <a:pt x="386" y="7"/>
                </a:lnTo>
                <a:lnTo>
                  <a:pt x="401" y="10"/>
                </a:lnTo>
                <a:lnTo>
                  <a:pt x="416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3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7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7" y="141"/>
                </a:lnTo>
                <a:lnTo>
                  <a:pt x="595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1" y="288"/>
                </a:lnTo>
                <a:lnTo>
                  <a:pt x="642" y="305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MH_SubTitle_4"/>
          <p:cNvSpPr/>
          <p:nvPr>
            <p:custDataLst>
              <p:tags r:id="rId6"/>
            </p:custDataLst>
          </p:nvPr>
        </p:nvSpPr>
        <p:spPr bwMode="auto">
          <a:xfrm>
            <a:off x="8610600" y="3349625"/>
            <a:ext cx="1392238" cy="1393825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9 w 643"/>
              <a:gd name="T11" fmla="*/ 549 h 643"/>
              <a:gd name="T12" fmla="*/ 514 w 643"/>
              <a:gd name="T13" fmla="*/ 579 h 643"/>
              <a:gd name="T14" fmla="*/ 475 w 643"/>
              <a:gd name="T15" fmla="*/ 604 h 643"/>
              <a:gd name="T16" fmla="*/ 432 w 643"/>
              <a:gd name="T17" fmla="*/ 624 h 643"/>
              <a:gd name="T18" fmla="*/ 386 w 643"/>
              <a:gd name="T19" fmla="*/ 636 h 643"/>
              <a:gd name="T20" fmla="*/ 338 w 643"/>
              <a:gd name="T21" fmla="*/ 643 h 643"/>
              <a:gd name="T22" fmla="*/ 305 w 643"/>
              <a:gd name="T23" fmla="*/ 643 h 643"/>
              <a:gd name="T24" fmla="*/ 256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19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19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6 w 643"/>
              <a:gd name="T63" fmla="*/ 7 h 643"/>
              <a:gd name="T64" fmla="*/ 305 w 643"/>
              <a:gd name="T65" fmla="*/ 0 h 643"/>
              <a:gd name="T66" fmla="*/ 338 w 643"/>
              <a:gd name="T67" fmla="*/ 0 h 643"/>
              <a:gd name="T68" fmla="*/ 386 w 643"/>
              <a:gd name="T69" fmla="*/ 7 h 643"/>
              <a:gd name="T70" fmla="*/ 432 w 643"/>
              <a:gd name="T71" fmla="*/ 20 h 643"/>
              <a:gd name="T72" fmla="*/ 475 w 643"/>
              <a:gd name="T73" fmla="*/ 39 h 643"/>
              <a:gd name="T74" fmla="*/ 514 w 643"/>
              <a:gd name="T75" fmla="*/ 64 h 643"/>
              <a:gd name="T76" fmla="*/ 549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2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59" y="538"/>
                </a:lnTo>
                <a:lnTo>
                  <a:pt x="549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1" y="588"/>
                </a:lnTo>
                <a:lnTo>
                  <a:pt x="488" y="596"/>
                </a:lnTo>
                <a:lnTo>
                  <a:pt x="475" y="604"/>
                </a:lnTo>
                <a:lnTo>
                  <a:pt x="460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6" y="636"/>
                </a:lnTo>
                <a:lnTo>
                  <a:pt x="370" y="640"/>
                </a:lnTo>
                <a:lnTo>
                  <a:pt x="354" y="642"/>
                </a:lnTo>
                <a:lnTo>
                  <a:pt x="338" y="643"/>
                </a:lnTo>
                <a:lnTo>
                  <a:pt x="321" y="643"/>
                </a:lnTo>
                <a:lnTo>
                  <a:pt x="321" y="643"/>
                </a:lnTo>
                <a:lnTo>
                  <a:pt x="305" y="643"/>
                </a:lnTo>
                <a:lnTo>
                  <a:pt x="288" y="642"/>
                </a:lnTo>
                <a:lnTo>
                  <a:pt x="272" y="640"/>
                </a:lnTo>
                <a:lnTo>
                  <a:pt x="256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2" y="611"/>
                </a:lnTo>
                <a:lnTo>
                  <a:pt x="169" y="604"/>
                </a:lnTo>
                <a:lnTo>
                  <a:pt x="155" y="596"/>
                </a:lnTo>
                <a:lnTo>
                  <a:pt x="141" y="588"/>
                </a:lnTo>
                <a:lnTo>
                  <a:pt x="129" y="579"/>
                </a:lnTo>
                <a:lnTo>
                  <a:pt x="117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3"/>
                </a:lnTo>
                <a:lnTo>
                  <a:pt x="7" y="387"/>
                </a:lnTo>
                <a:lnTo>
                  <a:pt x="4" y="371"/>
                </a:lnTo>
                <a:lnTo>
                  <a:pt x="2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2" y="289"/>
                </a:lnTo>
                <a:lnTo>
                  <a:pt x="4" y="273"/>
                </a:lnTo>
                <a:lnTo>
                  <a:pt x="7" y="257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7" y="73"/>
                </a:lnTo>
                <a:lnTo>
                  <a:pt x="129" y="64"/>
                </a:lnTo>
                <a:lnTo>
                  <a:pt x="141" y="55"/>
                </a:lnTo>
                <a:lnTo>
                  <a:pt x="155" y="47"/>
                </a:lnTo>
                <a:lnTo>
                  <a:pt x="169" y="39"/>
                </a:lnTo>
                <a:lnTo>
                  <a:pt x="182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6" y="7"/>
                </a:lnTo>
                <a:lnTo>
                  <a:pt x="272" y="4"/>
                </a:lnTo>
                <a:lnTo>
                  <a:pt x="288" y="2"/>
                </a:lnTo>
                <a:lnTo>
                  <a:pt x="305" y="0"/>
                </a:lnTo>
                <a:lnTo>
                  <a:pt x="321" y="0"/>
                </a:lnTo>
                <a:lnTo>
                  <a:pt x="321" y="0"/>
                </a:lnTo>
                <a:lnTo>
                  <a:pt x="338" y="0"/>
                </a:lnTo>
                <a:lnTo>
                  <a:pt x="354" y="2"/>
                </a:lnTo>
                <a:lnTo>
                  <a:pt x="370" y="4"/>
                </a:lnTo>
                <a:lnTo>
                  <a:pt x="386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0" y="32"/>
                </a:lnTo>
                <a:lnTo>
                  <a:pt x="475" y="39"/>
                </a:lnTo>
                <a:lnTo>
                  <a:pt x="488" y="47"/>
                </a:lnTo>
                <a:lnTo>
                  <a:pt x="501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9" y="95"/>
                </a:lnTo>
                <a:lnTo>
                  <a:pt x="559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2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MH_SubTitle_3"/>
          <p:cNvSpPr/>
          <p:nvPr>
            <p:custDataLst>
              <p:tags r:id="rId7"/>
            </p:custDataLst>
          </p:nvPr>
        </p:nvSpPr>
        <p:spPr bwMode="auto">
          <a:xfrm>
            <a:off x="6465888" y="3573463"/>
            <a:ext cx="1393825" cy="1392237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8 w 643"/>
              <a:gd name="T11" fmla="*/ 549 h 643"/>
              <a:gd name="T12" fmla="*/ 514 w 643"/>
              <a:gd name="T13" fmla="*/ 579 h 643"/>
              <a:gd name="T14" fmla="*/ 474 w 643"/>
              <a:gd name="T15" fmla="*/ 604 h 643"/>
              <a:gd name="T16" fmla="*/ 432 w 643"/>
              <a:gd name="T17" fmla="*/ 624 h 643"/>
              <a:gd name="T18" fmla="*/ 387 w 643"/>
              <a:gd name="T19" fmla="*/ 636 h 643"/>
              <a:gd name="T20" fmla="*/ 339 w 643"/>
              <a:gd name="T21" fmla="*/ 643 h 643"/>
              <a:gd name="T22" fmla="*/ 306 w 643"/>
              <a:gd name="T23" fmla="*/ 643 h 643"/>
              <a:gd name="T24" fmla="*/ 257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20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20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7 w 643"/>
              <a:gd name="T63" fmla="*/ 7 h 643"/>
              <a:gd name="T64" fmla="*/ 306 w 643"/>
              <a:gd name="T65" fmla="*/ 0 h 643"/>
              <a:gd name="T66" fmla="*/ 339 w 643"/>
              <a:gd name="T67" fmla="*/ 0 h 643"/>
              <a:gd name="T68" fmla="*/ 387 w 643"/>
              <a:gd name="T69" fmla="*/ 7 h 643"/>
              <a:gd name="T70" fmla="*/ 432 w 643"/>
              <a:gd name="T71" fmla="*/ 20 h 643"/>
              <a:gd name="T72" fmla="*/ 474 w 643"/>
              <a:gd name="T73" fmla="*/ 39 h 643"/>
              <a:gd name="T74" fmla="*/ 514 w 643"/>
              <a:gd name="T75" fmla="*/ 64 h 643"/>
              <a:gd name="T76" fmla="*/ 548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3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60" y="538"/>
                </a:lnTo>
                <a:lnTo>
                  <a:pt x="548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2" y="588"/>
                </a:lnTo>
                <a:lnTo>
                  <a:pt x="488" y="596"/>
                </a:lnTo>
                <a:lnTo>
                  <a:pt x="474" y="604"/>
                </a:lnTo>
                <a:lnTo>
                  <a:pt x="461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7" y="636"/>
                </a:lnTo>
                <a:lnTo>
                  <a:pt x="371" y="640"/>
                </a:lnTo>
                <a:lnTo>
                  <a:pt x="355" y="642"/>
                </a:lnTo>
                <a:lnTo>
                  <a:pt x="339" y="643"/>
                </a:lnTo>
                <a:lnTo>
                  <a:pt x="322" y="643"/>
                </a:lnTo>
                <a:lnTo>
                  <a:pt x="322" y="643"/>
                </a:lnTo>
                <a:lnTo>
                  <a:pt x="306" y="643"/>
                </a:lnTo>
                <a:lnTo>
                  <a:pt x="289" y="642"/>
                </a:lnTo>
                <a:lnTo>
                  <a:pt x="273" y="640"/>
                </a:lnTo>
                <a:lnTo>
                  <a:pt x="257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3" y="611"/>
                </a:lnTo>
                <a:lnTo>
                  <a:pt x="169" y="604"/>
                </a:lnTo>
                <a:lnTo>
                  <a:pt x="155" y="596"/>
                </a:lnTo>
                <a:lnTo>
                  <a:pt x="142" y="588"/>
                </a:lnTo>
                <a:lnTo>
                  <a:pt x="129" y="579"/>
                </a:lnTo>
                <a:lnTo>
                  <a:pt x="118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20" y="432"/>
                </a:lnTo>
                <a:lnTo>
                  <a:pt x="15" y="417"/>
                </a:lnTo>
                <a:lnTo>
                  <a:pt x="11" y="403"/>
                </a:lnTo>
                <a:lnTo>
                  <a:pt x="7" y="387"/>
                </a:lnTo>
                <a:lnTo>
                  <a:pt x="4" y="371"/>
                </a:lnTo>
                <a:lnTo>
                  <a:pt x="1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1" y="289"/>
                </a:lnTo>
                <a:lnTo>
                  <a:pt x="4" y="273"/>
                </a:lnTo>
                <a:lnTo>
                  <a:pt x="7" y="257"/>
                </a:lnTo>
                <a:lnTo>
                  <a:pt x="11" y="242"/>
                </a:lnTo>
                <a:lnTo>
                  <a:pt x="15" y="226"/>
                </a:lnTo>
                <a:lnTo>
                  <a:pt x="20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8" y="73"/>
                </a:lnTo>
                <a:lnTo>
                  <a:pt x="129" y="64"/>
                </a:lnTo>
                <a:lnTo>
                  <a:pt x="142" y="55"/>
                </a:lnTo>
                <a:lnTo>
                  <a:pt x="155" y="47"/>
                </a:lnTo>
                <a:lnTo>
                  <a:pt x="169" y="39"/>
                </a:lnTo>
                <a:lnTo>
                  <a:pt x="183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7" y="7"/>
                </a:lnTo>
                <a:lnTo>
                  <a:pt x="273" y="4"/>
                </a:lnTo>
                <a:lnTo>
                  <a:pt x="289" y="2"/>
                </a:lnTo>
                <a:lnTo>
                  <a:pt x="306" y="0"/>
                </a:lnTo>
                <a:lnTo>
                  <a:pt x="322" y="0"/>
                </a:lnTo>
                <a:lnTo>
                  <a:pt x="322" y="0"/>
                </a:lnTo>
                <a:lnTo>
                  <a:pt x="339" y="0"/>
                </a:lnTo>
                <a:lnTo>
                  <a:pt x="355" y="2"/>
                </a:lnTo>
                <a:lnTo>
                  <a:pt x="371" y="4"/>
                </a:lnTo>
                <a:lnTo>
                  <a:pt x="387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1" y="32"/>
                </a:lnTo>
                <a:lnTo>
                  <a:pt x="474" y="39"/>
                </a:lnTo>
                <a:lnTo>
                  <a:pt x="488" y="47"/>
                </a:lnTo>
                <a:lnTo>
                  <a:pt x="502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8" y="95"/>
                </a:lnTo>
                <a:lnTo>
                  <a:pt x="560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3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正五边形 5"/>
          <p:cNvSpPr>
            <a:spLocks noChangeArrowheads="1"/>
          </p:cNvSpPr>
          <p:nvPr/>
        </p:nvSpPr>
        <p:spPr bwMode="auto">
          <a:xfrm>
            <a:off x="2995613" y="1358900"/>
            <a:ext cx="831850" cy="790575"/>
          </a:xfrm>
          <a:prstGeom prst="pentagon">
            <a:avLst/>
          </a:prstGeom>
          <a:noFill/>
          <a:ln w="254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Freeform 72"/>
          <p:cNvSpPr>
            <a:spLocks noEditPoints="1" noChangeArrowheads="1"/>
          </p:cNvSpPr>
          <p:nvPr/>
        </p:nvSpPr>
        <p:spPr bwMode="auto">
          <a:xfrm>
            <a:off x="3192463" y="1554163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00B4ED"/>
          </a:solidFill>
          <a:ln w="9525">
            <a:solidFill>
              <a:schemeClr val="accent1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0" name="正五边形 10"/>
          <p:cNvSpPr>
            <a:spLocks noChangeArrowheads="1"/>
          </p:cNvSpPr>
          <p:nvPr/>
        </p:nvSpPr>
        <p:spPr bwMode="auto">
          <a:xfrm>
            <a:off x="8183563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Freeform 13"/>
          <p:cNvSpPr>
            <a:spLocks noEditPoints="1" noChangeArrowheads="1"/>
          </p:cNvSpPr>
          <p:nvPr/>
        </p:nvSpPr>
        <p:spPr bwMode="auto">
          <a:xfrm>
            <a:off x="8467725" y="2773363"/>
            <a:ext cx="263525" cy="482600"/>
          </a:xfrm>
          <a:custGeom>
            <a:avLst/>
            <a:gdLst>
              <a:gd name="T0" fmla="*/ 2147483646 w 122"/>
              <a:gd name="T1" fmla="*/ 2147483646 h 225"/>
              <a:gd name="T2" fmla="*/ 2147483646 w 122"/>
              <a:gd name="T3" fmla="*/ 2147483646 h 225"/>
              <a:gd name="T4" fmla="*/ 2147483646 w 122"/>
              <a:gd name="T5" fmla="*/ 2147483646 h 225"/>
              <a:gd name="T6" fmla="*/ 2147483646 w 122"/>
              <a:gd name="T7" fmla="*/ 2147483646 h 225"/>
              <a:gd name="T8" fmla="*/ 2147483646 w 122"/>
              <a:gd name="T9" fmla="*/ 2147483646 h 225"/>
              <a:gd name="T10" fmla="*/ 2147483646 w 122"/>
              <a:gd name="T11" fmla="*/ 2147483646 h 225"/>
              <a:gd name="T12" fmla="*/ 2147483646 w 122"/>
              <a:gd name="T13" fmla="*/ 2147483646 h 225"/>
              <a:gd name="T14" fmla="*/ 2147483646 w 122"/>
              <a:gd name="T15" fmla="*/ 2147483646 h 225"/>
              <a:gd name="T16" fmla="*/ 2147483646 w 122"/>
              <a:gd name="T17" fmla="*/ 2147483646 h 225"/>
              <a:gd name="T18" fmla="*/ 2147483646 w 122"/>
              <a:gd name="T19" fmla="*/ 2147483646 h 225"/>
              <a:gd name="T20" fmla="*/ 2147483646 w 122"/>
              <a:gd name="T21" fmla="*/ 2147483646 h 225"/>
              <a:gd name="T22" fmla="*/ 2147483646 w 122"/>
              <a:gd name="T23" fmla="*/ 2147483646 h 225"/>
              <a:gd name="T24" fmla="*/ 2147483646 w 122"/>
              <a:gd name="T25" fmla="*/ 2147483646 h 225"/>
              <a:gd name="T26" fmla="*/ 2147483646 w 122"/>
              <a:gd name="T27" fmla="*/ 2147483646 h 225"/>
              <a:gd name="T28" fmla="*/ 2147483646 w 122"/>
              <a:gd name="T29" fmla="*/ 2147483646 h 225"/>
              <a:gd name="T30" fmla="*/ 2147483646 w 122"/>
              <a:gd name="T31" fmla="*/ 2147483646 h 225"/>
              <a:gd name="T32" fmla="*/ 2147483646 w 122"/>
              <a:gd name="T33" fmla="*/ 2147483646 h 225"/>
              <a:gd name="T34" fmla="*/ 2147483646 w 122"/>
              <a:gd name="T35" fmla="*/ 2147483646 h 225"/>
              <a:gd name="T36" fmla="*/ 2147483646 w 122"/>
              <a:gd name="T37" fmla="*/ 2147483646 h 225"/>
              <a:gd name="T38" fmla="*/ 2147483646 w 122"/>
              <a:gd name="T39" fmla="*/ 2147483646 h 225"/>
              <a:gd name="T40" fmla="*/ 2147483646 w 122"/>
              <a:gd name="T41" fmla="*/ 2147483646 h 225"/>
              <a:gd name="T42" fmla="*/ 2147483646 w 122"/>
              <a:gd name="T43" fmla="*/ 2147483646 h 225"/>
              <a:gd name="T44" fmla="*/ 2147483646 w 122"/>
              <a:gd name="T45" fmla="*/ 2147483646 h 225"/>
              <a:gd name="T46" fmla="*/ 2147483646 w 122"/>
              <a:gd name="T47" fmla="*/ 2147483646 h 225"/>
              <a:gd name="T48" fmla="*/ 2147483646 w 122"/>
              <a:gd name="T49" fmla="*/ 2147483646 h 225"/>
              <a:gd name="T50" fmla="*/ 2147483646 w 122"/>
              <a:gd name="T51" fmla="*/ 2147483646 h 225"/>
              <a:gd name="T52" fmla="*/ 2147483646 w 122"/>
              <a:gd name="T53" fmla="*/ 2147483646 h 225"/>
              <a:gd name="T54" fmla="*/ 2147483646 w 122"/>
              <a:gd name="T55" fmla="*/ 2147483646 h 225"/>
              <a:gd name="T56" fmla="*/ 2147483646 w 122"/>
              <a:gd name="T57" fmla="*/ 2147483646 h 225"/>
              <a:gd name="T58" fmla="*/ 2147483646 w 122"/>
              <a:gd name="T59" fmla="*/ 2147483646 h 225"/>
              <a:gd name="T60" fmla="*/ 2147483646 w 122"/>
              <a:gd name="T61" fmla="*/ 2147483646 h 225"/>
              <a:gd name="T62" fmla="*/ 2147483646 w 122"/>
              <a:gd name="T63" fmla="*/ 2147483646 h 225"/>
              <a:gd name="T64" fmla="*/ 2147483646 w 122"/>
              <a:gd name="T65" fmla="*/ 2147483646 h 225"/>
              <a:gd name="T66" fmla="*/ 2147483646 w 122"/>
              <a:gd name="T67" fmla="*/ 2147483646 h 225"/>
              <a:gd name="T68" fmla="*/ 2147483646 w 122"/>
              <a:gd name="T69" fmla="*/ 2147483646 h 225"/>
              <a:gd name="T70" fmla="*/ 2147483646 w 122"/>
              <a:gd name="T71" fmla="*/ 2147483646 h 225"/>
              <a:gd name="T72" fmla="*/ 2147483646 w 122"/>
              <a:gd name="T73" fmla="*/ 2147483646 h 225"/>
              <a:gd name="T74" fmla="*/ 2147483646 w 122"/>
              <a:gd name="T75" fmla="*/ 2147483646 h 225"/>
              <a:gd name="T76" fmla="*/ 2147483646 w 122"/>
              <a:gd name="T77" fmla="*/ 2147483646 h 225"/>
              <a:gd name="T78" fmla="*/ 2147483646 w 122"/>
              <a:gd name="T79" fmla="*/ 2147483646 h 225"/>
              <a:gd name="T80" fmla="*/ 2147483646 w 122"/>
              <a:gd name="T81" fmla="*/ 2147483646 h 225"/>
              <a:gd name="T82" fmla="*/ 2147483646 w 122"/>
              <a:gd name="T83" fmla="*/ 2147483646 h 225"/>
              <a:gd name="T84" fmla="*/ 2147483646 w 122"/>
              <a:gd name="T85" fmla="*/ 2147483646 h 225"/>
              <a:gd name="T86" fmla="*/ 2147483646 w 122"/>
              <a:gd name="T87" fmla="*/ 2147483646 h 225"/>
              <a:gd name="T88" fmla="*/ 2147483646 w 122"/>
              <a:gd name="T89" fmla="*/ 2147483646 h 225"/>
              <a:gd name="T90" fmla="*/ 2147483646 w 122"/>
              <a:gd name="T91" fmla="*/ 2147483646 h 225"/>
              <a:gd name="T92" fmla="*/ 2147483646 w 122"/>
              <a:gd name="T93" fmla="*/ 2147483646 h 225"/>
              <a:gd name="T94" fmla="*/ 2147483646 w 122"/>
              <a:gd name="T95" fmla="*/ 2147483646 h 225"/>
              <a:gd name="T96" fmla="*/ 2147483646 w 122"/>
              <a:gd name="T97" fmla="*/ 2147483646 h 225"/>
              <a:gd name="T98" fmla="*/ 2147483646 w 122"/>
              <a:gd name="T99" fmla="*/ 2147483646 h 225"/>
              <a:gd name="T100" fmla="*/ 2147483646 w 122"/>
              <a:gd name="T101" fmla="*/ 2147483646 h 225"/>
              <a:gd name="T102" fmla="*/ 2147483646 w 122"/>
              <a:gd name="T103" fmla="*/ 2147483646 h 225"/>
              <a:gd name="T104" fmla="*/ 2147483646 w 122"/>
              <a:gd name="T105" fmla="*/ 2147483646 h 225"/>
              <a:gd name="T106" fmla="*/ 2147483646 w 122"/>
              <a:gd name="T107" fmla="*/ 2147483646 h 225"/>
              <a:gd name="T108" fmla="*/ 2147483646 w 122"/>
              <a:gd name="T109" fmla="*/ 2147483646 h 225"/>
              <a:gd name="T110" fmla="*/ 2147483646 w 122"/>
              <a:gd name="T111" fmla="*/ 2147483646 h 225"/>
              <a:gd name="T112" fmla="*/ 2147483646 w 122"/>
              <a:gd name="T113" fmla="*/ 2147483646 h 225"/>
              <a:gd name="T114" fmla="*/ 2147483646 w 122"/>
              <a:gd name="T115" fmla="*/ 2147483646 h 225"/>
              <a:gd name="T116" fmla="*/ 2147483646 w 122"/>
              <a:gd name="T117" fmla="*/ 2147483646 h 225"/>
              <a:gd name="T118" fmla="*/ 2147483646 w 122"/>
              <a:gd name="T119" fmla="*/ 2147483646 h 225"/>
              <a:gd name="T120" fmla="*/ 2147483646 w 122"/>
              <a:gd name="T121" fmla="*/ 2147483646 h 225"/>
              <a:gd name="T122" fmla="*/ 2147483646 w 122"/>
              <a:gd name="T123" fmla="*/ 2147483646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 w="9525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2" name="正五边形 9"/>
          <p:cNvSpPr>
            <a:spLocks noChangeArrowheads="1"/>
          </p:cNvSpPr>
          <p:nvPr/>
        </p:nvSpPr>
        <p:spPr bwMode="auto">
          <a:xfrm>
            <a:off x="6446838" y="1401763"/>
            <a:ext cx="831850" cy="792162"/>
          </a:xfrm>
          <a:prstGeom prst="pentagon">
            <a:avLst/>
          </a:prstGeom>
          <a:noFill/>
          <a:ln w="25400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Freeform 78"/>
          <p:cNvSpPr>
            <a:spLocks noEditPoints="1" noChangeArrowheads="1"/>
          </p:cNvSpPr>
          <p:nvPr/>
        </p:nvSpPr>
        <p:spPr bwMode="auto">
          <a:xfrm>
            <a:off x="6677025" y="1652588"/>
            <a:ext cx="409575" cy="409575"/>
          </a:xfrm>
          <a:custGeom>
            <a:avLst/>
            <a:gdLst>
              <a:gd name="T0" fmla="*/ 2147483646 w 347"/>
              <a:gd name="T1" fmla="*/ 0 h 347"/>
              <a:gd name="T2" fmla="*/ 0 w 347"/>
              <a:gd name="T3" fmla="*/ 2147483646 h 347"/>
              <a:gd name="T4" fmla="*/ 2147483646 w 347"/>
              <a:gd name="T5" fmla="*/ 2147483646 h 347"/>
              <a:gd name="T6" fmla="*/ 2147483646 w 347"/>
              <a:gd name="T7" fmla="*/ 2147483646 h 347"/>
              <a:gd name="T8" fmla="*/ 2147483646 w 347"/>
              <a:gd name="T9" fmla="*/ 0 h 347"/>
              <a:gd name="T10" fmla="*/ 2147483646 w 347"/>
              <a:gd name="T11" fmla="*/ 2147483646 h 347"/>
              <a:gd name="T12" fmla="*/ 2147483646 w 347"/>
              <a:gd name="T13" fmla="*/ 2147483646 h 347"/>
              <a:gd name="T14" fmla="*/ 2147483646 w 347"/>
              <a:gd name="T15" fmla="*/ 2147483646 h 347"/>
              <a:gd name="T16" fmla="*/ 2147483646 w 347"/>
              <a:gd name="T17" fmla="*/ 2147483646 h 347"/>
              <a:gd name="T18" fmla="*/ 2147483646 w 347"/>
              <a:gd name="T19" fmla="*/ 2147483646 h 347"/>
              <a:gd name="T20" fmla="*/ 2147483646 w 347"/>
              <a:gd name="T21" fmla="*/ 2147483646 h 347"/>
              <a:gd name="T22" fmla="*/ 2147483646 w 347"/>
              <a:gd name="T23" fmla="*/ 2147483646 h 347"/>
              <a:gd name="T24" fmla="*/ 2147483646 w 347"/>
              <a:gd name="T25" fmla="*/ 2147483646 h 347"/>
              <a:gd name="T26" fmla="*/ 2147483646 w 347"/>
              <a:gd name="T27" fmla="*/ 2147483646 h 347"/>
              <a:gd name="T28" fmla="*/ 2147483646 w 347"/>
              <a:gd name="T29" fmla="*/ 2147483646 h 347"/>
              <a:gd name="T30" fmla="*/ 2147483646 w 347"/>
              <a:gd name="T31" fmla="*/ 2147483646 h 347"/>
              <a:gd name="T32" fmla="*/ 2147483646 w 347"/>
              <a:gd name="T33" fmla="*/ 2147483646 h 347"/>
              <a:gd name="T34" fmla="*/ 2147483646 w 347"/>
              <a:gd name="T35" fmla="*/ 2147483646 h 347"/>
              <a:gd name="T36" fmla="*/ 2147483646 w 347"/>
              <a:gd name="T37" fmla="*/ 2147483646 h 347"/>
              <a:gd name="T38" fmla="*/ 2147483646 w 347"/>
              <a:gd name="T39" fmla="*/ 2147483646 h 347"/>
              <a:gd name="T40" fmla="*/ 2147483646 w 347"/>
              <a:gd name="T41" fmla="*/ 2147483646 h 347"/>
              <a:gd name="T42" fmla="*/ 2147483646 w 347"/>
              <a:gd name="T43" fmla="*/ 2147483646 h 347"/>
              <a:gd name="T44" fmla="*/ 2147483646 w 347"/>
              <a:gd name="T45" fmla="*/ 2147483646 h 347"/>
              <a:gd name="T46" fmla="*/ 2147483646 w 347"/>
              <a:gd name="T47" fmla="*/ 2147483646 h 347"/>
              <a:gd name="T48" fmla="*/ 2147483646 w 347"/>
              <a:gd name="T49" fmla="*/ 2147483646 h 347"/>
              <a:gd name="T50" fmla="*/ 2147483646 w 347"/>
              <a:gd name="T51" fmla="*/ 2147483646 h 347"/>
              <a:gd name="T52" fmla="*/ 2147483646 w 347"/>
              <a:gd name="T53" fmla="*/ 2147483646 h 347"/>
              <a:gd name="T54" fmla="*/ 2147483646 w 347"/>
              <a:gd name="T55" fmla="*/ 2147483646 h 347"/>
              <a:gd name="T56" fmla="*/ 2147483646 w 347"/>
              <a:gd name="T57" fmla="*/ 2147483646 h 347"/>
              <a:gd name="T58" fmla="*/ 2147483646 w 347"/>
              <a:gd name="T59" fmla="*/ 2147483646 h 347"/>
              <a:gd name="T60" fmla="*/ 2147483646 w 347"/>
              <a:gd name="T61" fmla="*/ 2147483646 h 347"/>
              <a:gd name="T62" fmla="*/ 2147483646 w 347"/>
              <a:gd name="T63" fmla="*/ 2147483646 h 347"/>
              <a:gd name="T64" fmla="*/ 2147483646 w 347"/>
              <a:gd name="T65" fmla="*/ 2147483646 h 347"/>
              <a:gd name="T66" fmla="*/ 2147483646 w 347"/>
              <a:gd name="T67" fmla="*/ 2147483646 h 347"/>
              <a:gd name="T68" fmla="*/ 2147483646 w 347"/>
              <a:gd name="T69" fmla="*/ 2147483646 h 347"/>
              <a:gd name="T70" fmla="*/ 2147483646 w 347"/>
              <a:gd name="T71" fmla="*/ 2147483646 h 347"/>
              <a:gd name="T72" fmla="*/ 2147483646 w 347"/>
              <a:gd name="T73" fmla="*/ 2147483646 h 347"/>
              <a:gd name="T74" fmla="*/ 2147483646 w 347"/>
              <a:gd name="T75" fmla="*/ 2147483646 h 347"/>
              <a:gd name="T76" fmla="*/ 2147483646 w 347"/>
              <a:gd name="T77" fmla="*/ 2147483646 h 347"/>
              <a:gd name="T78" fmla="*/ 2147483646 w 347"/>
              <a:gd name="T79" fmla="*/ 2147483646 h 347"/>
              <a:gd name="T80" fmla="*/ 2147483646 w 347"/>
              <a:gd name="T81" fmla="*/ 2147483646 h 347"/>
              <a:gd name="T82" fmla="*/ 2147483646 w 347"/>
              <a:gd name="T83" fmla="*/ 2147483646 h 347"/>
              <a:gd name="T84" fmla="*/ 2147483646 w 347"/>
              <a:gd name="T85" fmla="*/ 2147483646 h 347"/>
              <a:gd name="T86" fmla="*/ 2147483646 w 347"/>
              <a:gd name="T87" fmla="*/ 2147483646 h 347"/>
              <a:gd name="T88" fmla="*/ 2147483646 w 347"/>
              <a:gd name="T89" fmla="*/ 2147483646 h 347"/>
              <a:gd name="T90" fmla="*/ 2147483646 w 347"/>
              <a:gd name="T91" fmla="*/ 2147483646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4" name="正五边形 8"/>
          <p:cNvSpPr>
            <a:spLocks noChangeArrowheads="1"/>
          </p:cNvSpPr>
          <p:nvPr/>
        </p:nvSpPr>
        <p:spPr bwMode="auto">
          <a:xfrm>
            <a:off x="4724400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Freeform 77"/>
          <p:cNvSpPr>
            <a:spLocks noEditPoints="1" noChangeArrowheads="1"/>
          </p:cNvSpPr>
          <p:nvPr/>
        </p:nvSpPr>
        <p:spPr bwMode="auto">
          <a:xfrm>
            <a:off x="4914900" y="2830513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BF17"/>
          </a:solidFill>
          <a:ln w="9525">
            <a:solidFill>
              <a:schemeClr val="accent2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cxnSp>
        <p:nvCxnSpPr>
          <p:cNvPr id="16" name="直接连接符 19"/>
          <p:cNvCxnSpPr>
            <a:cxnSpLocks noChangeShapeType="1"/>
            <a:stCxn id="8" idx="4"/>
            <a:endCxn id="14" idx="1"/>
          </p:cNvCxnSpPr>
          <p:nvPr/>
        </p:nvCxnSpPr>
        <p:spPr bwMode="auto">
          <a:xfrm>
            <a:off x="3668713" y="2149475"/>
            <a:ext cx="1055687" cy="71755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21"/>
          <p:cNvCxnSpPr>
            <a:cxnSpLocks noChangeShapeType="1"/>
            <a:stCxn id="12" idx="2"/>
            <a:endCxn id="14" idx="5"/>
          </p:cNvCxnSpPr>
          <p:nvPr/>
        </p:nvCxnSpPr>
        <p:spPr bwMode="auto">
          <a:xfrm flipH="1">
            <a:off x="5556250" y="2193925"/>
            <a:ext cx="1049338" cy="6731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24"/>
          <p:cNvCxnSpPr>
            <a:cxnSpLocks noChangeShapeType="1"/>
            <a:stCxn id="10" idx="1"/>
            <a:endCxn id="12" idx="4"/>
          </p:cNvCxnSpPr>
          <p:nvPr/>
        </p:nvCxnSpPr>
        <p:spPr bwMode="auto">
          <a:xfrm flipH="1" flipV="1">
            <a:off x="7118350" y="2193925"/>
            <a:ext cx="1065213" cy="67310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7"/>
          <p:cNvSpPr>
            <a:spLocks noChangeArrowheads="1"/>
          </p:cNvSpPr>
          <p:nvPr/>
        </p:nvSpPr>
        <p:spPr bwMode="auto">
          <a:xfrm>
            <a:off x="2439988" y="2508250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0" name="TextBox 27"/>
          <p:cNvSpPr>
            <a:spLocks noChangeArrowheads="1"/>
          </p:cNvSpPr>
          <p:nvPr/>
        </p:nvSpPr>
        <p:spPr bwMode="auto">
          <a:xfrm>
            <a:off x="41687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1" name="TextBox 28"/>
          <p:cNvSpPr>
            <a:spLocks noChangeArrowheads="1"/>
          </p:cNvSpPr>
          <p:nvPr/>
        </p:nvSpPr>
        <p:spPr bwMode="auto">
          <a:xfrm>
            <a:off x="5889625" y="2660650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2" name="TextBox 29"/>
          <p:cNvSpPr>
            <a:spLocks noChangeArrowheads="1"/>
          </p:cNvSpPr>
          <p:nvPr/>
        </p:nvSpPr>
        <p:spPr bwMode="auto">
          <a:xfrm>
            <a:off x="76231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3" name="任意多边形 35"/>
          <p:cNvSpPr/>
          <p:nvPr/>
        </p:nvSpPr>
        <p:spPr>
          <a:xfrm>
            <a:off x="1671638" y="4314825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1671638" y="4875213"/>
            <a:ext cx="8712200" cy="1341437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 dirty="0">
              <a:latin typeface="宋体" panose="02010600030101010101" pitchFamily="2" charset="-122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6964311" y="1700808"/>
            <a:ext cx="541337" cy="446087"/>
            <a:chOff x="6457950" y="2114669"/>
            <a:chExt cx="940525" cy="777197"/>
          </a:xfrm>
        </p:grpSpPr>
        <p:sp>
          <p:nvSpPr>
            <p:cNvPr id="9" name="椭圆 8"/>
            <p:cNvSpPr/>
            <p:nvPr/>
          </p:nvSpPr>
          <p:spPr>
            <a:xfrm>
              <a:off x="6457950" y="2114669"/>
              <a:ext cx="940525" cy="7771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6672426" y="2260578"/>
              <a:ext cx="511570" cy="485376"/>
            </a:xfrm>
            <a:custGeom>
              <a:avLst/>
              <a:gdLst>
                <a:gd name="T0" fmla="*/ 255786 w 573088"/>
                <a:gd name="T1" fmla="*/ 59679 h 543745"/>
                <a:gd name="T2" fmla="*/ 292824 w 573088"/>
                <a:gd name="T3" fmla="*/ 74974 h 543745"/>
                <a:gd name="T4" fmla="*/ 448640 w 573088"/>
                <a:gd name="T5" fmla="*/ 225370 h 543745"/>
                <a:gd name="T6" fmla="*/ 456304 w 573088"/>
                <a:gd name="T7" fmla="*/ 245763 h 543745"/>
                <a:gd name="T8" fmla="*/ 456304 w 573088"/>
                <a:gd name="T9" fmla="*/ 317137 h 543745"/>
                <a:gd name="T10" fmla="*/ 456304 w 573088"/>
                <a:gd name="T11" fmla="*/ 322235 h 543745"/>
                <a:gd name="T12" fmla="*/ 456304 w 573088"/>
                <a:gd name="T13" fmla="*/ 429296 h 543745"/>
                <a:gd name="T14" fmla="*/ 456304 w 573088"/>
                <a:gd name="T15" fmla="*/ 431527 h 543745"/>
                <a:gd name="T16" fmla="*/ 456304 w 573088"/>
                <a:gd name="T17" fmla="*/ 447140 h 543745"/>
                <a:gd name="T18" fmla="*/ 417988 w 573088"/>
                <a:gd name="T19" fmla="*/ 485376 h 543745"/>
                <a:gd name="T20" fmla="*/ 310705 w 573088"/>
                <a:gd name="T21" fmla="*/ 485376 h 543745"/>
                <a:gd name="T22" fmla="*/ 310705 w 573088"/>
                <a:gd name="T23" fmla="*/ 363020 h 543745"/>
                <a:gd name="T24" fmla="*/ 290269 w 573088"/>
                <a:gd name="T25" fmla="*/ 345177 h 543745"/>
                <a:gd name="T26" fmla="*/ 221302 w 573088"/>
                <a:gd name="T27" fmla="*/ 345177 h 543745"/>
                <a:gd name="T28" fmla="*/ 200866 w 573088"/>
                <a:gd name="T29" fmla="*/ 363020 h 543745"/>
                <a:gd name="T30" fmla="*/ 200866 w 573088"/>
                <a:gd name="T31" fmla="*/ 485376 h 543745"/>
                <a:gd name="T32" fmla="*/ 93582 w 573088"/>
                <a:gd name="T33" fmla="*/ 485376 h 543745"/>
                <a:gd name="T34" fmla="*/ 55267 w 573088"/>
                <a:gd name="T35" fmla="*/ 447140 h 543745"/>
                <a:gd name="T36" fmla="*/ 55267 w 573088"/>
                <a:gd name="T37" fmla="*/ 291646 h 543745"/>
                <a:gd name="T38" fmla="*/ 55267 w 573088"/>
                <a:gd name="T39" fmla="*/ 245763 h 543745"/>
                <a:gd name="T40" fmla="*/ 65484 w 573088"/>
                <a:gd name="T41" fmla="*/ 225370 h 543745"/>
                <a:gd name="T42" fmla="*/ 218747 w 573088"/>
                <a:gd name="T43" fmla="*/ 74974 h 543745"/>
                <a:gd name="T44" fmla="*/ 255786 w 573088"/>
                <a:gd name="T45" fmla="*/ 59679 h 543745"/>
                <a:gd name="T46" fmla="*/ 79357 w 573088"/>
                <a:gd name="T47" fmla="*/ 54581 h 543745"/>
                <a:gd name="T48" fmla="*/ 127538 w 573088"/>
                <a:gd name="T49" fmla="*/ 54581 h 543745"/>
                <a:gd name="T50" fmla="*/ 127538 w 573088"/>
                <a:gd name="T51" fmla="*/ 95677 h 543745"/>
                <a:gd name="T52" fmla="*/ 79357 w 573088"/>
                <a:gd name="T53" fmla="*/ 141024 h 543745"/>
                <a:gd name="T54" fmla="*/ 79357 w 573088"/>
                <a:gd name="T55" fmla="*/ 54581 h 543745"/>
                <a:gd name="T56" fmla="*/ 255785 w 573088"/>
                <a:gd name="T57" fmla="*/ 0 h 543745"/>
                <a:gd name="T58" fmla="*/ 297780 w 573088"/>
                <a:gd name="T59" fmla="*/ 19062 h 543745"/>
                <a:gd name="T60" fmla="*/ 501389 w 573088"/>
                <a:gd name="T61" fmla="*/ 214758 h 543745"/>
                <a:gd name="T62" fmla="*/ 511570 w 573088"/>
                <a:gd name="T63" fmla="*/ 227466 h 543745"/>
                <a:gd name="T64" fmla="*/ 463213 w 573088"/>
                <a:gd name="T65" fmla="*/ 227466 h 543745"/>
                <a:gd name="T66" fmla="*/ 297780 w 573088"/>
                <a:gd name="T67" fmla="*/ 67350 h 543745"/>
                <a:gd name="T68" fmla="*/ 213790 w 573088"/>
                <a:gd name="T69" fmla="*/ 67350 h 543745"/>
                <a:gd name="T70" fmla="*/ 48357 w 573088"/>
                <a:gd name="T71" fmla="*/ 227466 h 543745"/>
                <a:gd name="T72" fmla="*/ 0 w 573088"/>
                <a:gd name="T73" fmla="*/ 227466 h 543745"/>
                <a:gd name="T74" fmla="*/ 10181 w 573088"/>
                <a:gd name="T75" fmla="*/ 214758 h 543745"/>
                <a:gd name="T76" fmla="*/ 213790 w 573088"/>
                <a:gd name="T77" fmla="*/ 19062 h 543745"/>
                <a:gd name="T78" fmla="*/ 255785 w 573088"/>
                <a:gd name="T79" fmla="*/ 0 h 5437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3088" h="543745">
                  <a:moveTo>
                    <a:pt x="286545" y="66856"/>
                  </a:moveTo>
                  <a:cubicBezTo>
                    <a:pt x="301568" y="66856"/>
                    <a:pt x="316591" y="72568"/>
                    <a:pt x="328037" y="83990"/>
                  </a:cubicBezTo>
                  <a:cubicBezTo>
                    <a:pt x="328037" y="83990"/>
                    <a:pt x="328037" y="83990"/>
                    <a:pt x="502591" y="252472"/>
                  </a:cubicBezTo>
                  <a:cubicBezTo>
                    <a:pt x="508314" y="258183"/>
                    <a:pt x="511176" y="266750"/>
                    <a:pt x="511176" y="275317"/>
                  </a:cubicBezTo>
                  <a:cubicBezTo>
                    <a:pt x="511176" y="275317"/>
                    <a:pt x="511176" y="275317"/>
                    <a:pt x="511176" y="355274"/>
                  </a:cubicBezTo>
                  <a:cubicBezTo>
                    <a:pt x="511176" y="355274"/>
                    <a:pt x="511176" y="355274"/>
                    <a:pt x="511176" y="360985"/>
                  </a:cubicBezTo>
                  <a:cubicBezTo>
                    <a:pt x="511176" y="360985"/>
                    <a:pt x="511176" y="360985"/>
                    <a:pt x="511176" y="480921"/>
                  </a:cubicBezTo>
                  <a:cubicBezTo>
                    <a:pt x="511176" y="480921"/>
                    <a:pt x="511176" y="480921"/>
                    <a:pt x="511176" y="483420"/>
                  </a:cubicBezTo>
                  <a:lnTo>
                    <a:pt x="511176" y="500911"/>
                  </a:lnTo>
                  <a:cubicBezTo>
                    <a:pt x="511176" y="523756"/>
                    <a:pt x="491145" y="543745"/>
                    <a:pt x="468253" y="543745"/>
                  </a:cubicBezTo>
                  <a:cubicBezTo>
                    <a:pt x="468253" y="543745"/>
                    <a:pt x="468253" y="543745"/>
                    <a:pt x="348068" y="543745"/>
                  </a:cubicBezTo>
                  <a:cubicBezTo>
                    <a:pt x="348068" y="543745"/>
                    <a:pt x="348068" y="543745"/>
                    <a:pt x="348068" y="406675"/>
                  </a:cubicBezTo>
                  <a:cubicBezTo>
                    <a:pt x="348068" y="395253"/>
                    <a:pt x="339483" y="386686"/>
                    <a:pt x="325175" y="386686"/>
                  </a:cubicBezTo>
                  <a:cubicBezTo>
                    <a:pt x="325175" y="386686"/>
                    <a:pt x="325175" y="386686"/>
                    <a:pt x="247914" y="386686"/>
                  </a:cubicBezTo>
                  <a:cubicBezTo>
                    <a:pt x="233606" y="386686"/>
                    <a:pt x="225021" y="395253"/>
                    <a:pt x="225021" y="406675"/>
                  </a:cubicBezTo>
                  <a:cubicBezTo>
                    <a:pt x="225021" y="406675"/>
                    <a:pt x="225021" y="406675"/>
                    <a:pt x="225021" y="543745"/>
                  </a:cubicBezTo>
                  <a:cubicBezTo>
                    <a:pt x="225021" y="543745"/>
                    <a:pt x="225021" y="543745"/>
                    <a:pt x="104836" y="543745"/>
                  </a:cubicBezTo>
                  <a:cubicBezTo>
                    <a:pt x="81944" y="543745"/>
                    <a:pt x="61913" y="523756"/>
                    <a:pt x="61913" y="500911"/>
                  </a:cubicBezTo>
                  <a:cubicBezTo>
                    <a:pt x="61913" y="500911"/>
                    <a:pt x="61913" y="500911"/>
                    <a:pt x="61913" y="326718"/>
                  </a:cubicBezTo>
                  <a:cubicBezTo>
                    <a:pt x="61913" y="326718"/>
                    <a:pt x="61913" y="326718"/>
                    <a:pt x="61913" y="275317"/>
                  </a:cubicBezTo>
                  <a:cubicBezTo>
                    <a:pt x="61913" y="266750"/>
                    <a:pt x="64775" y="258183"/>
                    <a:pt x="73359" y="252472"/>
                  </a:cubicBezTo>
                  <a:cubicBezTo>
                    <a:pt x="73359" y="252472"/>
                    <a:pt x="73359" y="252472"/>
                    <a:pt x="245052" y="83990"/>
                  </a:cubicBezTo>
                  <a:cubicBezTo>
                    <a:pt x="256498" y="72568"/>
                    <a:pt x="271521" y="66856"/>
                    <a:pt x="286545" y="66856"/>
                  </a:cubicBezTo>
                  <a:close/>
                  <a:moveTo>
                    <a:pt x="88900" y="61145"/>
                  </a:moveTo>
                  <a:lnTo>
                    <a:pt x="142875" y="61145"/>
                  </a:lnTo>
                  <a:lnTo>
                    <a:pt x="142875" y="107183"/>
                  </a:lnTo>
                  <a:lnTo>
                    <a:pt x="88900" y="157983"/>
                  </a:lnTo>
                  <a:lnTo>
                    <a:pt x="88900" y="61145"/>
                  </a:lnTo>
                  <a:close/>
                  <a:moveTo>
                    <a:pt x="286544" y="0"/>
                  </a:moveTo>
                  <a:cubicBezTo>
                    <a:pt x="302938" y="0"/>
                    <a:pt x="319333" y="7118"/>
                    <a:pt x="333589" y="21354"/>
                  </a:cubicBezTo>
                  <a:cubicBezTo>
                    <a:pt x="333593" y="21358"/>
                    <a:pt x="334605" y="22330"/>
                    <a:pt x="561683" y="240584"/>
                  </a:cubicBezTo>
                  <a:cubicBezTo>
                    <a:pt x="567386" y="246279"/>
                    <a:pt x="570237" y="249126"/>
                    <a:pt x="573088" y="254820"/>
                  </a:cubicBezTo>
                  <a:cubicBezTo>
                    <a:pt x="573085" y="254820"/>
                    <a:pt x="572659" y="254820"/>
                    <a:pt x="518916" y="254820"/>
                  </a:cubicBezTo>
                  <a:cubicBezTo>
                    <a:pt x="518912" y="254817"/>
                    <a:pt x="518106" y="254036"/>
                    <a:pt x="333589" y="75449"/>
                  </a:cubicBezTo>
                  <a:cubicBezTo>
                    <a:pt x="307928" y="49825"/>
                    <a:pt x="265160" y="49825"/>
                    <a:pt x="239499" y="75449"/>
                  </a:cubicBezTo>
                  <a:cubicBezTo>
                    <a:pt x="239496" y="75453"/>
                    <a:pt x="238664" y="76258"/>
                    <a:pt x="54172" y="254820"/>
                  </a:cubicBezTo>
                  <a:lnTo>
                    <a:pt x="0" y="254820"/>
                  </a:lnTo>
                  <a:cubicBezTo>
                    <a:pt x="2851" y="249126"/>
                    <a:pt x="5702" y="246279"/>
                    <a:pt x="11405" y="240584"/>
                  </a:cubicBezTo>
                  <a:cubicBezTo>
                    <a:pt x="11409" y="240580"/>
                    <a:pt x="12424" y="239604"/>
                    <a:pt x="239499" y="21354"/>
                  </a:cubicBezTo>
                  <a:cubicBezTo>
                    <a:pt x="253755" y="7118"/>
                    <a:pt x="270150" y="0"/>
                    <a:pt x="286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6964311" y="2991632"/>
            <a:ext cx="541338" cy="447675"/>
            <a:chOff x="6478397" y="3073112"/>
            <a:chExt cx="940525" cy="777197"/>
          </a:xfrm>
        </p:grpSpPr>
        <p:sp>
          <p:nvSpPr>
            <p:cNvPr id="12" name="椭圆 11"/>
            <p:cNvSpPr/>
            <p:nvPr/>
          </p:nvSpPr>
          <p:spPr>
            <a:xfrm>
              <a:off x="6478397" y="3073112"/>
              <a:ext cx="940525" cy="7771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Freeform 125"/>
            <p:cNvSpPr/>
            <p:nvPr/>
          </p:nvSpPr>
          <p:spPr bwMode="auto">
            <a:xfrm>
              <a:off x="6682996" y="3284885"/>
              <a:ext cx="531326" cy="353652"/>
            </a:xfrm>
            <a:custGeom>
              <a:avLst/>
              <a:gdLst>
                <a:gd name="T0" fmla="*/ 515176 w 372068"/>
                <a:gd name="T1" fmla="*/ 327203 h 247650"/>
                <a:gd name="T2" fmla="*/ 27161 w 372068"/>
                <a:gd name="T3" fmla="*/ 353652 h 247650"/>
                <a:gd name="T4" fmla="*/ 16435 w 372068"/>
                <a:gd name="T5" fmla="*/ 327203 h 247650"/>
                <a:gd name="T6" fmla="*/ 370088 w 372068"/>
                <a:gd name="T7" fmla="*/ 198135 h 247650"/>
                <a:gd name="T8" fmla="*/ 381171 w 372068"/>
                <a:gd name="T9" fmla="*/ 219898 h 247650"/>
                <a:gd name="T10" fmla="*/ 414421 w 372068"/>
                <a:gd name="T11" fmla="*/ 214457 h 247650"/>
                <a:gd name="T12" fmla="*/ 399874 w 372068"/>
                <a:gd name="T13" fmla="*/ 192694 h 247650"/>
                <a:gd name="T14" fmla="*/ 311146 w 372068"/>
                <a:gd name="T15" fmla="*/ 198135 h 247650"/>
                <a:gd name="T16" fmla="*/ 316531 w 372068"/>
                <a:gd name="T17" fmla="*/ 219898 h 247650"/>
                <a:gd name="T18" fmla="*/ 354220 w 372068"/>
                <a:gd name="T19" fmla="*/ 214457 h 247650"/>
                <a:gd name="T20" fmla="*/ 340086 w 372068"/>
                <a:gd name="T21" fmla="*/ 192694 h 247650"/>
                <a:gd name="T22" fmla="*/ 247670 w 372068"/>
                <a:gd name="T23" fmla="*/ 198135 h 247650"/>
                <a:gd name="T24" fmla="*/ 258439 w 372068"/>
                <a:gd name="T25" fmla="*/ 219898 h 247650"/>
                <a:gd name="T26" fmla="*/ 290744 w 372068"/>
                <a:gd name="T27" fmla="*/ 214457 h 247650"/>
                <a:gd name="T28" fmla="*/ 277283 w 372068"/>
                <a:gd name="T29" fmla="*/ 192694 h 247650"/>
                <a:gd name="T30" fmla="*/ 365554 w 372068"/>
                <a:gd name="T31" fmla="*/ 159597 h 247650"/>
                <a:gd name="T32" fmla="*/ 376323 w 372068"/>
                <a:gd name="T33" fmla="*/ 181360 h 247650"/>
                <a:gd name="T34" fmla="*/ 408628 w 372068"/>
                <a:gd name="T35" fmla="*/ 175919 h 247650"/>
                <a:gd name="T36" fmla="*/ 394495 w 372068"/>
                <a:gd name="T37" fmla="*/ 154156 h 247650"/>
                <a:gd name="T38" fmla="*/ 306612 w 372068"/>
                <a:gd name="T39" fmla="*/ 159597 h 247650"/>
                <a:gd name="T40" fmla="*/ 317381 w 372068"/>
                <a:gd name="T41" fmla="*/ 181360 h 247650"/>
                <a:gd name="T42" fmla="*/ 349686 w 372068"/>
                <a:gd name="T43" fmla="*/ 175919 h 247650"/>
                <a:gd name="T44" fmla="*/ 336225 w 372068"/>
                <a:gd name="T45" fmla="*/ 154156 h 247650"/>
                <a:gd name="T46" fmla="*/ 247670 w 372068"/>
                <a:gd name="T47" fmla="*/ 159597 h 247650"/>
                <a:gd name="T48" fmla="*/ 258439 w 372068"/>
                <a:gd name="T49" fmla="*/ 181360 h 247650"/>
                <a:gd name="T50" fmla="*/ 290744 w 372068"/>
                <a:gd name="T51" fmla="*/ 175919 h 247650"/>
                <a:gd name="T52" fmla="*/ 277283 w 372068"/>
                <a:gd name="T53" fmla="*/ 154156 h 247650"/>
                <a:gd name="T54" fmla="*/ 247670 w 372068"/>
                <a:gd name="T55" fmla="*/ 119798 h 247650"/>
                <a:gd name="T56" fmla="*/ 261435 w 372068"/>
                <a:gd name="T57" fmla="*/ 138288 h 247650"/>
                <a:gd name="T58" fmla="*/ 286210 w 372068"/>
                <a:gd name="T59" fmla="*/ 117884 h 247650"/>
                <a:gd name="T60" fmla="*/ 366405 w 372068"/>
                <a:gd name="T61" fmla="*/ 111082 h 247650"/>
                <a:gd name="T62" fmla="*/ 361020 w 372068"/>
                <a:gd name="T63" fmla="*/ 132845 h 247650"/>
                <a:gd name="T64" fmla="*/ 393325 w 372068"/>
                <a:gd name="T65" fmla="*/ 138286 h 247650"/>
                <a:gd name="T66" fmla="*/ 393325 w 372068"/>
                <a:gd name="T67" fmla="*/ 111082 h 247650"/>
                <a:gd name="T68" fmla="*/ 312118 w 372068"/>
                <a:gd name="T69" fmla="*/ 111082 h 247650"/>
                <a:gd name="T70" fmla="*/ 306612 w 372068"/>
                <a:gd name="T71" fmla="*/ 132845 h 247650"/>
                <a:gd name="T72" fmla="*/ 339647 w 372068"/>
                <a:gd name="T73" fmla="*/ 138286 h 247650"/>
                <a:gd name="T74" fmla="*/ 334140 w 372068"/>
                <a:gd name="T75" fmla="*/ 111082 h 247650"/>
                <a:gd name="T76" fmla="*/ 216137 w 372068"/>
                <a:gd name="T77" fmla="*/ 36272 h 247650"/>
                <a:gd name="T78" fmla="*/ 200062 w 372068"/>
                <a:gd name="T79" fmla="*/ 63800 h 247650"/>
                <a:gd name="T80" fmla="*/ 435830 w 372068"/>
                <a:gd name="T81" fmla="*/ 63800 h 247650"/>
                <a:gd name="T82" fmla="*/ 216137 w 372068"/>
                <a:gd name="T83" fmla="*/ 36272 h 247650"/>
                <a:gd name="T84" fmla="*/ 37724 w 372068"/>
                <a:gd name="T85" fmla="*/ 234091 h 247650"/>
                <a:gd name="T86" fmla="*/ 86515 w 372068"/>
                <a:gd name="T87" fmla="*/ 260704 h 247650"/>
                <a:gd name="T88" fmla="*/ 129884 w 372068"/>
                <a:gd name="T89" fmla="*/ 15868 h 247650"/>
                <a:gd name="T90" fmla="*/ 92592 w 372068"/>
                <a:gd name="T91" fmla="*/ 0 h 247650"/>
                <a:gd name="T92" fmla="*/ 527118 w 372068"/>
                <a:gd name="T93" fmla="*/ 262387 h 247650"/>
                <a:gd name="T94" fmla="*/ 1397 w 372068"/>
                <a:gd name="T95" fmla="*/ 262387 h 2476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2068" h="247650">
                  <a:moveTo>
                    <a:pt x="19020" y="225425"/>
                  </a:moveTo>
                  <a:cubicBezTo>
                    <a:pt x="353248" y="225425"/>
                    <a:pt x="353248" y="225425"/>
                    <a:pt x="353248" y="225425"/>
                  </a:cubicBezTo>
                  <a:cubicBezTo>
                    <a:pt x="357004" y="225425"/>
                    <a:pt x="360759" y="225425"/>
                    <a:pt x="360759" y="229129"/>
                  </a:cubicBezTo>
                  <a:lnTo>
                    <a:pt x="360759" y="240242"/>
                  </a:lnTo>
                  <a:cubicBezTo>
                    <a:pt x="360759" y="243946"/>
                    <a:pt x="357004" y="247650"/>
                    <a:pt x="353248" y="247650"/>
                  </a:cubicBezTo>
                  <a:cubicBezTo>
                    <a:pt x="19020" y="247650"/>
                    <a:pt x="19020" y="247650"/>
                    <a:pt x="19020" y="247650"/>
                  </a:cubicBezTo>
                  <a:cubicBezTo>
                    <a:pt x="15265" y="247650"/>
                    <a:pt x="11509" y="243946"/>
                    <a:pt x="11509" y="240242"/>
                  </a:cubicBezTo>
                  <a:lnTo>
                    <a:pt x="11509" y="230518"/>
                  </a:lnTo>
                  <a:cubicBezTo>
                    <a:pt x="11509" y="229129"/>
                    <a:pt x="11509" y="229129"/>
                    <a:pt x="11509" y="229129"/>
                  </a:cubicBezTo>
                  <a:cubicBezTo>
                    <a:pt x="11509" y="225425"/>
                    <a:pt x="15265" y="225425"/>
                    <a:pt x="19020" y="225425"/>
                  </a:cubicBezTo>
                  <a:close/>
                  <a:moveTo>
                    <a:pt x="263040" y="134937"/>
                  </a:moveTo>
                  <a:lnTo>
                    <a:pt x="259159" y="138747"/>
                  </a:lnTo>
                  <a:cubicBezTo>
                    <a:pt x="259162" y="138756"/>
                    <a:pt x="259198" y="138860"/>
                    <a:pt x="259644" y="140176"/>
                  </a:cubicBezTo>
                  <a:lnTo>
                    <a:pt x="263040" y="150177"/>
                  </a:lnTo>
                  <a:lnTo>
                    <a:pt x="266920" y="153987"/>
                  </a:lnTo>
                  <a:cubicBezTo>
                    <a:pt x="266929" y="153987"/>
                    <a:pt x="267064" y="153987"/>
                    <a:pt x="269346" y="153987"/>
                  </a:cubicBezTo>
                  <a:lnTo>
                    <a:pt x="286323" y="153987"/>
                  </a:lnTo>
                  <a:cubicBezTo>
                    <a:pt x="290204" y="153987"/>
                    <a:pt x="294084" y="150177"/>
                    <a:pt x="290204" y="150177"/>
                  </a:cubicBezTo>
                  <a:lnTo>
                    <a:pt x="290204" y="138747"/>
                  </a:lnTo>
                  <a:lnTo>
                    <a:pt x="282443" y="134937"/>
                  </a:lnTo>
                  <a:cubicBezTo>
                    <a:pt x="282435" y="134937"/>
                    <a:pt x="282298" y="134937"/>
                    <a:pt x="280017" y="134937"/>
                  </a:cubicBezTo>
                  <a:lnTo>
                    <a:pt x="263040" y="134937"/>
                  </a:lnTo>
                  <a:close/>
                  <a:moveTo>
                    <a:pt x="221655" y="134937"/>
                  </a:moveTo>
                  <a:lnTo>
                    <a:pt x="217884" y="138747"/>
                  </a:lnTo>
                  <a:cubicBezTo>
                    <a:pt x="217884" y="138757"/>
                    <a:pt x="217884" y="138867"/>
                    <a:pt x="217884" y="140176"/>
                  </a:cubicBezTo>
                  <a:lnTo>
                    <a:pt x="217884" y="150177"/>
                  </a:lnTo>
                  <a:lnTo>
                    <a:pt x="221655" y="153987"/>
                  </a:lnTo>
                  <a:cubicBezTo>
                    <a:pt x="221665" y="153987"/>
                    <a:pt x="221807" y="153987"/>
                    <a:pt x="224011" y="153987"/>
                  </a:cubicBezTo>
                  <a:lnTo>
                    <a:pt x="240506" y="153987"/>
                  </a:lnTo>
                  <a:cubicBezTo>
                    <a:pt x="244277" y="153987"/>
                    <a:pt x="248047" y="153987"/>
                    <a:pt x="248047" y="150177"/>
                  </a:cubicBezTo>
                  <a:lnTo>
                    <a:pt x="244277" y="138747"/>
                  </a:lnTo>
                  <a:lnTo>
                    <a:pt x="240506" y="134937"/>
                  </a:lnTo>
                  <a:cubicBezTo>
                    <a:pt x="240497" y="134937"/>
                    <a:pt x="240356" y="134937"/>
                    <a:pt x="238150" y="134937"/>
                  </a:cubicBezTo>
                  <a:lnTo>
                    <a:pt x="221655" y="134937"/>
                  </a:lnTo>
                  <a:close/>
                  <a:moveTo>
                    <a:pt x="180975" y="134937"/>
                  </a:moveTo>
                  <a:lnTo>
                    <a:pt x="173434" y="138747"/>
                  </a:lnTo>
                  <a:cubicBezTo>
                    <a:pt x="173434" y="138758"/>
                    <a:pt x="173434" y="138871"/>
                    <a:pt x="173434" y="140176"/>
                  </a:cubicBezTo>
                  <a:lnTo>
                    <a:pt x="173434" y="150177"/>
                  </a:lnTo>
                  <a:cubicBezTo>
                    <a:pt x="173434" y="153987"/>
                    <a:pt x="177205" y="153987"/>
                    <a:pt x="180975" y="153987"/>
                  </a:cubicBezTo>
                  <a:cubicBezTo>
                    <a:pt x="180985" y="153987"/>
                    <a:pt x="181131" y="153987"/>
                    <a:pt x="183332" y="153987"/>
                  </a:cubicBezTo>
                  <a:lnTo>
                    <a:pt x="199827" y="153987"/>
                  </a:lnTo>
                  <a:lnTo>
                    <a:pt x="203597" y="150177"/>
                  </a:lnTo>
                  <a:lnTo>
                    <a:pt x="203597" y="138747"/>
                  </a:lnTo>
                  <a:lnTo>
                    <a:pt x="196056" y="134937"/>
                  </a:lnTo>
                  <a:cubicBezTo>
                    <a:pt x="196042" y="134937"/>
                    <a:pt x="195893" y="134937"/>
                    <a:pt x="194171" y="134937"/>
                  </a:cubicBezTo>
                  <a:lnTo>
                    <a:pt x="180975" y="134937"/>
                  </a:lnTo>
                  <a:close/>
                  <a:moveTo>
                    <a:pt x="259755" y="107950"/>
                  </a:moveTo>
                  <a:lnTo>
                    <a:pt x="255984" y="111760"/>
                  </a:lnTo>
                  <a:cubicBezTo>
                    <a:pt x="255987" y="111769"/>
                    <a:pt x="256020" y="111870"/>
                    <a:pt x="256456" y="113189"/>
                  </a:cubicBezTo>
                  <a:lnTo>
                    <a:pt x="259755" y="123190"/>
                  </a:lnTo>
                  <a:lnTo>
                    <a:pt x="263525" y="127000"/>
                  </a:lnTo>
                  <a:cubicBezTo>
                    <a:pt x="263534" y="127000"/>
                    <a:pt x="263664" y="127000"/>
                    <a:pt x="265882" y="127000"/>
                  </a:cubicBezTo>
                  <a:lnTo>
                    <a:pt x="282377" y="127000"/>
                  </a:lnTo>
                  <a:lnTo>
                    <a:pt x="286147" y="123190"/>
                  </a:lnTo>
                  <a:lnTo>
                    <a:pt x="286147" y="111760"/>
                  </a:lnTo>
                  <a:cubicBezTo>
                    <a:pt x="282377" y="107950"/>
                    <a:pt x="282377" y="107950"/>
                    <a:pt x="278606" y="107950"/>
                  </a:cubicBezTo>
                  <a:cubicBezTo>
                    <a:pt x="278599" y="107950"/>
                    <a:pt x="278465" y="107950"/>
                    <a:pt x="276250" y="107950"/>
                  </a:cubicBezTo>
                  <a:lnTo>
                    <a:pt x="259755" y="107950"/>
                  </a:lnTo>
                  <a:close/>
                  <a:moveTo>
                    <a:pt x="222250" y="107950"/>
                  </a:moveTo>
                  <a:cubicBezTo>
                    <a:pt x="218480" y="107950"/>
                    <a:pt x="214709" y="107950"/>
                    <a:pt x="214709" y="111760"/>
                  </a:cubicBezTo>
                  <a:cubicBezTo>
                    <a:pt x="214709" y="111769"/>
                    <a:pt x="214709" y="111878"/>
                    <a:pt x="214709" y="113189"/>
                  </a:cubicBezTo>
                  <a:lnTo>
                    <a:pt x="214709" y="123190"/>
                  </a:lnTo>
                  <a:lnTo>
                    <a:pt x="222250" y="127000"/>
                  </a:lnTo>
                  <a:cubicBezTo>
                    <a:pt x="222260" y="127000"/>
                    <a:pt x="222400" y="127000"/>
                    <a:pt x="224607" y="127000"/>
                  </a:cubicBezTo>
                  <a:lnTo>
                    <a:pt x="241102" y="127000"/>
                  </a:lnTo>
                  <a:lnTo>
                    <a:pt x="244872" y="123190"/>
                  </a:lnTo>
                  <a:lnTo>
                    <a:pt x="244872" y="111760"/>
                  </a:lnTo>
                  <a:cubicBezTo>
                    <a:pt x="244872" y="107950"/>
                    <a:pt x="241102" y="107950"/>
                    <a:pt x="237331" y="107950"/>
                  </a:cubicBezTo>
                  <a:cubicBezTo>
                    <a:pt x="237319" y="107950"/>
                    <a:pt x="237177" y="107950"/>
                    <a:pt x="235446" y="107950"/>
                  </a:cubicBezTo>
                  <a:lnTo>
                    <a:pt x="222250" y="107950"/>
                  </a:lnTo>
                  <a:close/>
                  <a:moveTo>
                    <a:pt x="180975" y="107950"/>
                  </a:moveTo>
                  <a:lnTo>
                    <a:pt x="173434" y="111760"/>
                  </a:lnTo>
                  <a:cubicBezTo>
                    <a:pt x="173434" y="111770"/>
                    <a:pt x="173434" y="111883"/>
                    <a:pt x="173434" y="113189"/>
                  </a:cubicBezTo>
                  <a:lnTo>
                    <a:pt x="173434" y="123190"/>
                  </a:lnTo>
                  <a:lnTo>
                    <a:pt x="180975" y="127000"/>
                  </a:lnTo>
                  <a:cubicBezTo>
                    <a:pt x="180990" y="127000"/>
                    <a:pt x="181137" y="127000"/>
                    <a:pt x="182860" y="127000"/>
                  </a:cubicBezTo>
                  <a:lnTo>
                    <a:pt x="196056" y="127000"/>
                  </a:lnTo>
                  <a:lnTo>
                    <a:pt x="203597" y="123190"/>
                  </a:lnTo>
                  <a:lnTo>
                    <a:pt x="203597" y="111760"/>
                  </a:lnTo>
                  <a:cubicBezTo>
                    <a:pt x="203597" y="107950"/>
                    <a:pt x="199827" y="107950"/>
                    <a:pt x="196056" y="107950"/>
                  </a:cubicBezTo>
                  <a:cubicBezTo>
                    <a:pt x="196043" y="107950"/>
                    <a:pt x="195894" y="107950"/>
                    <a:pt x="194171" y="107950"/>
                  </a:cubicBezTo>
                  <a:lnTo>
                    <a:pt x="180975" y="107950"/>
                  </a:lnTo>
                  <a:close/>
                  <a:moveTo>
                    <a:pt x="173434" y="82550"/>
                  </a:moveTo>
                  <a:cubicBezTo>
                    <a:pt x="173434" y="82559"/>
                    <a:pt x="173434" y="82665"/>
                    <a:pt x="173434" y="83890"/>
                  </a:cubicBezTo>
                  <a:lnTo>
                    <a:pt x="173434" y="93266"/>
                  </a:lnTo>
                  <a:cubicBezTo>
                    <a:pt x="173434" y="96838"/>
                    <a:pt x="177290" y="96838"/>
                    <a:pt x="181145" y="96838"/>
                  </a:cubicBezTo>
                  <a:cubicBezTo>
                    <a:pt x="181159" y="96838"/>
                    <a:pt x="181309" y="96838"/>
                    <a:pt x="183073" y="96838"/>
                  </a:cubicBezTo>
                  <a:lnTo>
                    <a:pt x="196567" y="96838"/>
                  </a:lnTo>
                  <a:lnTo>
                    <a:pt x="200422" y="93266"/>
                  </a:lnTo>
                  <a:lnTo>
                    <a:pt x="200422" y="82550"/>
                  </a:lnTo>
                  <a:cubicBezTo>
                    <a:pt x="196567" y="82550"/>
                    <a:pt x="196567" y="82550"/>
                    <a:pt x="194157" y="82550"/>
                  </a:cubicBezTo>
                  <a:lnTo>
                    <a:pt x="173434" y="82550"/>
                  </a:lnTo>
                  <a:close/>
                  <a:moveTo>
                    <a:pt x="256580" y="77787"/>
                  </a:moveTo>
                  <a:lnTo>
                    <a:pt x="252809" y="81597"/>
                  </a:lnTo>
                  <a:cubicBezTo>
                    <a:pt x="252809" y="81605"/>
                    <a:pt x="252809" y="81703"/>
                    <a:pt x="252809" y="83026"/>
                  </a:cubicBezTo>
                  <a:lnTo>
                    <a:pt x="252809" y="93027"/>
                  </a:lnTo>
                  <a:cubicBezTo>
                    <a:pt x="256580" y="96837"/>
                    <a:pt x="256580" y="96837"/>
                    <a:pt x="260350" y="96837"/>
                  </a:cubicBezTo>
                  <a:cubicBezTo>
                    <a:pt x="260361" y="96837"/>
                    <a:pt x="260490" y="96837"/>
                    <a:pt x="262235" y="96837"/>
                  </a:cubicBezTo>
                  <a:lnTo>
                    <a:pt x="275431" y="96837"/>
                  </a:lnTo>
                  <a:cubicBezTo>
                    <a:pt x="279202" y="96837"/>
                    <a:pt x="282972" y="96837"/>
                    <a:pt x="282972" y="93027"/>
                  </a:cubicBezTo>
                  <a:lnTo>
                    <a:pt x="279202" y="81597"/>
                  </a:lnTo>
                  <a:lnTo>
                    <a:pt x="275431" y="77787"/>
                  </a:lnTo>
                  <a:cubicBezTo>
                    <a:pt x="275424" y="77787"/>
                    <a:pt x="275296" y="77787"/>
                    <a:pt x="273075" y="77787"/>
                  </a:cubicBezTo>
                  <a:lnTo>
                    <a:pt x="256580" y="77787"/>
                  </a:lnTo>
                  <a:close/>
                  <a:moveTo>
                    <a:pt x="218565" y="77787"/>
                  </a:moveTo>
                  <a:lnTo>
                    <a:pt x="214709" y="81597"/>
                  </a:lnTo>
                  <a:cubicBezTo>
                    <a:pt x="214709" y="81606"/>
                    <a:pt x="214709" y="81713"/>
                    <a:pt x="214709" y="83026"/>
                  </a:cubicBezTo>
                  <a:lnTo>
                    <a:pt x="214709" y="93027"/>
                  </a:lnTo>
                  <a:lnTo>
                    <a:pt x="218565" y="96837"/>
                  </a:lnTo>
                  <a:cubicBezTo>
                    <a:pt x="218574" y="96837"/>
                    <a:pt x="218711" y="96837"/>
                    <a:pt x="220974" y="96837"/>
                  </a:cubicBezTo>
                  <a:lnTo>
                    <a:pt x="237842" y="96837"/>
                  </a:lnTo>
                  <a:lnTo>
                    <a:pt x="241697" y="93027"/>
                  </a:lnTo>
                  <a:lnTo>
                    <a:pt x="241697" y="81597"/>
                  </a:lnTo>
                  <a:lnTo>
                    <a:pt x="233986" y="77787"/>
                  </a:lnTo>
                  <a:cubicBezTo>
                    <a:pt x="233975" y="77787"/>
                    <a:pt x="233834" y="77787"/>
                    <a:pt x="232059" y="77787"/>
                  </a:cubicBezTo>
                  <a:lnTo>
                    <a:pt x="218565" y="77787"/>
                  </a:lnTo>
                  <a:close/>
                  <a:moveTo>
                    <a:pt x="151353" y="25400"/>
                  </a:moveTo>
                  <a:cubicBezTo>
                    <a:pt x="147601" y="25400"/>
                    <a:pt x="140096" y="25400"/>
                    <a:pt x="140096" y="29255"/>
                  </a:cubicBezTo>
                  <a:cubicBezTo>
                    <a:pt x="140096" y="29264"/>
                    <a:pt x="140096" y="29385"/>
                    <a:pt x="140096" y="31183"/>
                  </a:cubicBezTo>
                  <a:lnTo>
                    <a:pt x="140096" y="44677"/>
                  </a:lnTo>
                  <a:cubicBezTo>
                    <a:pt x="140096" y="48533"/>
                    <a:pt x="143849" y="52388"/>
                    <a:pt x="151353" y="52388"/>
                  </a:cubicBezTo>
                  <a:cubicBezTo>
                    <a:pt x="151369" y="52388"/>
                    <a:pt x="152868" y="52388"/>
                    <a:pt x="297692" y="52388"/>
                  </a:cubicBezTo>
                  <a:cubicBezTo>
                    <a:pt x="301444" y="52388"/>
                    <a:pt x="305196" y="48533"/>
                    <a:pt x="305196" y="44677"/>
                  </a:cubicBezTo>
                  <a:lnTo>
                    <a:pt x="301444" y="29255"/>
                  </a:lnTo>
                  <a:cubicBezTo>
                    <a:pt x="301444" y="25400"/>
                    <a:pt x="297692" y="25400"/>
                    <a:pt x="290187" y="25400"/>
                  </a:cubicBezTo>
                  <a:cubicBezTo>
                    <a:pt x="290173" y="25400"/>
                    <a:pt x="288749" y="25400"/>
                    <a:pt x="151353" y="25400"/>
                  </a:cubicBezTo>
                  <a:close/>
                  <a:moveTo>
                    <a:pt x="83361" y="11112"/>
                  </a:moveTo>
                  <a:cubicBezTo>
                    <a:pt x="71972" y="11112"/>
                    <a:pt x="56787" y="22294"/>
                    <a:pt x="56787" y="33475"/>
                  </a:cubicBezTo>
                  <a:cubicBezTo>
                    <a:pt x="56783" y="33497"/>
                    <a:pt x="56395" y="35165"/>
                    <a:pt x="26417" y="163926"/>
                  </a:cubicBezTo>
                  <a:cubicBezTo>
                    <a:pt x="22621" y="175108"/>
                    <a:pt x="34010" y="182562"/>
                    <a:pt x="52991" y="182562"/>
                  </a:cubicBezTo>
                  <a:cubicBezTo>
                    <a:pt x="53004" y="182562"/>
                    <a:pt x="53100" y="182562"/>
                    <a:pt x="53940" y="182562"/>
                  </a:cubicBezTo>
                  <a:lnTo>
                    <a:pt x="60583" y="182562"/>
                  </a:lnTo>
                  <a:cubicBezTo>
                    <a:pt x="75768" y="182562"/>
                    <a:pt x="90953" y="175108"/>
                    <a:pt x="94749" y="163926"/>
                  </a:cubicBezTo>
                  <a:lnTo>
                    <a:pt x="109934" y="29748"/>
                  </a:lnTo>
                  <a:cubicBezTo>
                    <a:pt x="109934" y="22294"/>
                    <a:pt x="102342" y="11112"/>
                    <a:pt x="90953" y="11112"/>
                  </a:cubicBezTo>
                  <a:cubicBezTo>
                    <a:pt x="90941" y="11112"/>
                    <a:pt x="90844" y="11112"/>
                    <a:pt x="90004" y="11112"/>
                  </a:cubicBezTo>
                  <a:lnTo>
                    <a:pt x="83361" y="11112"/>
                  </a:lnTo>
                  <a:close/>
                  <a:moveTo>
                    <a:pt x="64839" y="0"/>
                  </a:moveTo>
                  <a:cubicBezTo>
                    <a:pt x="64880" y="0"/>
                    <a:pt x="67922" y="0"/>
                    <a:pt x="297746" y="0"/>
                  </a:cubicBezTo>
                  <a:cubicBezTo>
                    <a:pt x="309016" y="0"/>
                    <a:pt x="320286" y="14999"/>
                    <a:pt x="324042" y="29998"/>
                  </a:cubicBezTo>
                  <a:cubicBezTo>
                    <a:pt x="324050" y="30025"/>
                    <a:pt x="324637" y="32025"/>
                    <a:pt x="369121" y="183740"/>
                  </a:cubicBezTo>
                  <a:cubicBezTo>
                    <a:pt x="376634" y="198739"/>
                    <a:pt x="369121" y="213738"/>
                    <a:pt x="354095" y="213738"/>
                  </a:cubicBezTo>
                  <a:cubicBezTo>
                    <a:pt x="354049" y="213739"/>
                    <a:pt x="350132" y="213783"/>
                    <a:pt x="16004" y="217488"/>
                  </a:cubicBezTo>
                  <a:cubicBezTo>
                    <a:pt x="4734" y="217488"/>
                    <a:pt x="-2779" y="202489"/>
                    <a:pt x="978" y="183740"/>
                  </a:cubicBezTo>
                  <a:cubicBezTo>
                    <a:pt x="984" y="183713"/>
                    <a:pt x="1472" y="181716"/>
                    <a:pt x="38543" y="29998"/>
                  </a:cubicBezTo>
                  <a:cubicBezTo>
                    <a:pt x="46057" y="14999"/>
                    <a:pt x="57326" y="0"/>
                    <a:pt x="648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6960096" y="4417197"/>
            <a:ext cx="541337" cy="446088"/>
            <a:chOff x="6457950" y="4031556"/>
            <a:chExt cx="940525" cy="777197"/>
          </a:xfrm>
        </p:grpSpPr>
        <p:sp>
          <p:nvSpPr>
            <p:cNvPr id="15" name="椭圆 14"/>
            <p:cNvSpPr/>
            <p:nvPr/>
          </p:nvSpPr>
          <p:spPr>
            <a:xfrm>
              <a:off x="6457950" y="4031556"/>
              <a:ext cx="940525" cy="7771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Freeform 1533"/>
            <p:cNvSpPr/>
            <p:nvPr/>
          </p:nvSpPr>
          <p:spPr bwMode="auto">
            <a:xfrm>
              <a:off x="6658531" y="4211209"/>
              <a:ext cx="539362" cy="417890"/>
            </a:xfrm>
            <a:custGeom>
              <a:avLst/>
              <a:gdLst>
                <a:gd name="T0" fmla="*/ 184155 w 2417763"/>
                <a:gd name="T1" fmla="*/ 399412 h 1873250"/>
                <a:gd name="T2" fmla="*/ 350108 w 2417763"/>
                <a:gd name="T3" fmla="*/ 404078 h 1873250"/>
                <a:gd name="T4" fmla="*/ 350108 w 2417763"/>
                <a:gd name="T5" fmla="*/ 394162 h 1873250"/>
                <a:gd name="T6" fmla="*/ 187724 w 2417763"/>
                <a:gd name="T7" fmla="*/ 374685 h 1873250"/>
                <a:gd name="T8" fmla="*/ 187724 w 2417763"/>
                <a:gd name="T9" fmla="*/ 384601 h 1873250"/>
                <a:gd name="T10" fmla="*/ 353082 w 2417763"/>
                <a:gd name="T11" fmla="*/ 379934 h 1873250"/>
                <a:gd name="T12" fmla="*/ 187724 w 2417763"/>
                <a:gd name="T13" fmla="*/ 374685 h 1873250"/>
                <a:gd name="T14" fmla="*/ 184155 w 2417763"/>
                <a:gd name="T15" fmla="*/ 360290 h 1873250"/>
                <a:gd name="T16" fmla="*/ 350108 w 2417763"/>
                <a:gd name="T17" fmla="*/ 365123 h 1873250"/>
                <a:gd name="T18" fmla="*/ 350108 w 2417763"/>
                <a:gd name="T19" fmla="*/ 354853 h 1873250"/>
                <a:gd name="T20" fmla="*/ 187724 w 2417763"/>
                <a:gd name="T21" fmla="*/ 337854 h 1873250"/>
                <a:gd name="T22" fmla="*/ 187724 w 2417763"/>
                <a:gd name="T23" fmla="*/ 347061 h 1873250"/>
                <a:gd name="T24" fmla="*/ 353082 w 2417763"/>
                <a:gd name="T25" fmla="*/ 342458 h 1873250"/>
                <a:gd name="T26" fmla="*/ 187724 w 2417763"/>
                <a:gd name="T27" fmla="*/ 337854 h 1873250"/>
                <a:gd name="T28" fmla="*/ 184155 w 2417763"/>
                <a:gd name="T29" fmla="*/ 322803 h 1873250"/>
                <a:gd name="T30" fmla="*/ 350108 w 2417763"/>
                <a:gd name="T31" fmla="*/ 327584 h 1873250"/>
                <a:gd name="T32" fmla="*/ 350108 w 2417763"/>
                <a:gd name="T33" fmla="*/ 318022 h 1873250"/>
                <a:gd name="T34" fmla="*/ 140241 w 2417763"/>
                <a:gd name="T35" fmla="*/ 305626 h 1873250"/>
                <a:gd name="T36" fmla="*/ 397350 w 2417763"/>
                <a:gd name="T37" fmla="*/ 400664 h 1873250"/>
                <a:gd name="T38" fmla="*/ 159836 w 2417763"/>
                <a:gd name="T39" fmla="*/ 417890 h 1873250"/>
                <a:gd name="T40" fmla="*/ 140241 w 2417763"/>
                <a:gd name="T41" fmla="*/ 305626 h 1873250"/>
                <a:gd name="T42" fmla="*/ 49934 w 2417763"/>
                <a:gd name="T43" fmla="*/ 137585 h 1873250"/>
                <a:gd name="T44" fmla="*/ 87474 w 2417763"/>
                <a:gd name="T45" fmla="*/ 137585 h 1873250"/>
                <a:gd name="T46" fmla="*/ 472429 w 2417763"/>
                <a:gd name="T47" fmla="*/ 126430 h 1873250"/>
                <a:gd name="T48" fmla="*/ 472429 w 2417763"/>
                <a:gd name="T49" fmla="*/ 146616 h 1873250"/>
                <a:gd name="T50" fmla="*/ 472429 w 2417763"/>
                <a:gd name="T51" fmla="*/ 126430 h 1873250"/>
                <a:gd name="T52" fmla="*/ 428869 w 2417763"/>
                <a:gd name="T53" fmla="*/ 136523 h 1873250"/>
                <a:gd name="T54" fmla="*/ 451534 w 2417763"/>
                <a:gd name="T55" fmla="*/ 136523 h 1873250"/>
                <a:gd name="T56" fmla="*/ 36829 w 2417763"/>
                <a:gd name="T57" fmla="*/ 112264 h 1873250"/>
                <a:gd name="T58" fmla="*/ 140187 w 2417763"/>
                <a:gd name="T59" fmla="*/ 181689 h 1873250"/>
                <a:gd name="T60" fmla="*/ 377791 w 2417763"/>
                <a:gd name="T61" fmla="*/ 198897 h 1873250"/>
                <a:gd name="T62" fmla="*/ 397393 w 2417763"/>
                <a:gd name="T63" fmla="*/ 112264 h 1873250"/>
                <a:gd name="T64" fmla="*/ 539362 w 2417763"/>
                <a:gd name="T65" fmla="*/ 225599 h 1873250"/>
                <a:gd name="T66" fmla="*/ 447290 w 2417763"/>
                <a:gd name="T67" fmla="*/ 335374 h 1873250"/>
                <a:gd name="T68" fmla="*/ 430064 w 2417763"/>
                <a:gd name="T69" fmla="*/ 279597 h 1873250"/>
                <a:gd name="T70" fmla="*/ 89696 w 2417763"/>
                <a:gd name="T71" fmla="*/ 293838 h 1873250"/>
                <a:gd name="T72" fmla="*/ 36829 w 2417763"/>
                <a:gd name="T73" fmla="*/ 335374 h 1873250"/>
                <a:gd name="T74" fmla="*/ 36829 w 2417763"/>
                <a:gd name="T75" fmla="*/ 112264 h 1873250"/>
                <a:gd name="T76" fmla="*/ 377755 w 2417763"/>
                <a:gd name="T77" fmla="*/ 0 h 1873250"/>
                <a:gd name="T78" fmla="*/ 397350 w 2417763"/>
                <a:gd name="T79" fmla="*/ 112264 h 1873250"/>
                <a:gd name="T80" fmla="*/ 140241 w 2417763"/>
                <a:gd name="T81" fmla="*/ 17226 h 18732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17763" h="1873250">
                  <a:moveTo>
                    <a:pt x="841498" y="1766888"/>
                  </a:moveTo>
                  <a:cubicBezTo>
                    <a:pt x="833499" y="1766888"/>
                    <a:pt x="825500" y="1777347"/>
                    <a:pt x="825500" y="1790421"/>
                  </a:cubicBezTo>
                  <a:cubicBezTo>
                    <a:pt x="825500" y="1800879"/>
                    <a:pt x="833499" y="1811338"/>
                    <a:pt x="841498" y="1811338"/>
                  </a:cubicBezTo>
                  <a:cubicBezTo>
                    <a:pt x="841520" y="1811338"/>
                    <a:pt x="845511" y="1811338"/>
                    <a:pt x="1569407" y="1811338"/>
                  </a:cubicBezTo>
                  <a:cubicBezTo>
                    <a:pt x="1577406" y="1811338"/>
                    <a:pt x="1582738" y="1800879"/>
                    <a:pt x="1582738" y="1790421"/>
                  </a:cubicBezTo>
                  <a:cubicBezTo>
                    <a:pt x="1582738" y="1777347"/>
                    <a:pt x="1577406" y="1766888"/>
                    <a:pt x="1569407" y="1766888"/>
                  </a:cubicBezTo>
                  <a:cubicBezTo>
                    <a:pt x="1569389" y="1766888"/>
                    <a:pt x="1565817" y="1766888"/>
                    <a:pt x="841498" y="1766888"/>
                  </a:cubicBezTo>
                  <a:close/>
                  <a:moveTo>
                    <a:pt x="841498" y="1679576"/>
                  </a:moveTo>
                  <a:cubicBezTo>
                    <a:pt x="833499" y="1679576"/>
                    <a:pt x="825500" y="1690035"/>
                    <a:pt x="825500" y="1703109"/>
                  </a:cubicBezTo>
                  <a:cubicBezTo>
                    <a:pt x="825500" y="1713567"/>
                    <a:pt x="833499" y="1724026"/>
                    <a:pt x="841498" y="1724026"/>
                  </a:cubicBezTo>
                  <a:cubicBezTo>
                    <a:pt x="841523" y="1724026"/>
                    <a:pt x="845780" y="1724026"/>
                    <a:pt x="1569407" y="1724026"/>
                  </a:cubicBezTo>
                  <a:cubicBezTo>
                    <a:pt x="1577406" y="1724026"/>
                    <a:pt x="1582738" y="1713567"/>
                    <a:pt x="1582738" y="1703109"/>
                  </a:cubicBezTo>
                  <a:cubicBezTo>
                    <a:pt x="1582738" y="1690035"/>
                    <a:pt x="1577406" y="1679576"/>
                    <a:pt x="1569407" y="1679576"/>
                  </a:cubicBezTo>
                  <a:cubicBezTo>
                    <a:pt x="1569387" y="1679576"/>
                    <a:pt x="1565629" y="1679576"/>
                    <a:pt x="841498" y="1679576"/>
                  </a:cubicBezTo>
                  <a:close/>
                  <a:moveTo>
                    <a:pt x="841498" y="1590676"/>
                  </a:moveTo>
                  <a:cubicBezTo>
                    <a:pt x="833499" y="1590676"/>
                    <a:pt x="825500" y="1601509"/>
                    <a:pt x="825500" y="1615049"/>
                  </a:cubicBezTo>
                  <a:cubicBezTo>
                    <a:pt x="825500" y="1625882"/>
                    <a:pt x="833499" y="1636714"/>
                    <a:pt x="841498" y="1636714"/>
                  </a:cubicBezTo>
                  <a:cubicBezTo>
                    <a:pt x="841526" y="1636714"/>
                    <a:pt x="845993" y="1636714"/>
                    <a:pt x="1569407" y="1636714"/>
                  </a:cubicBezTo>
                  <a:cubicBezTo>
                    <a:pt x="1577406" y="1636714"/>
                    <a:pt x="1582738" y="1625882"/>
                    <a:pt x="1582738" y="1615049"/>
                  </a:cubicBezTo>
                  <a:cubicBezTo>
                    <a:pt x="1582738" y="1601509"/>
                    <a:pt x="1577406" y="1590676"/>
                    <a:pt x="1569407" y="1590676"/>
                  </a:cubicBezTo>
                  <a:cubicBezTo>
                    <a:pt x="1569385" y="1590676"/>
                    <a:pt x="1565495" y="1590676"/>
                    <a:pt x="841498" y="1590676"/>
                  </a:cubicBezTo>
                  <a:close/>
                  <a:moveTo>
                    <a:pt x="841498" y="1514476"/>
                  </a:moveTo>
                  <a:cubicBezTo>
                    <a:pt x="833499" y="1514476"/>
                    <a:pt x="825500" y="1522215"/>
                    <a:pt x="825500" y="1535114"/>
                  </a:cubicBezTo>
                  <a:cubicBezTo>
                    <a:pt x="825500" y="1545432"/>
                    <a:pt x="833499" y="1555751"/>
                    <a:pt x="841498" y="1555751"/>
                  </a:cubicBezTo>
                  <a:cubicBezTo>
                    <a:pt x="841528" y="1555751"/>
                    <a:pt x="846170" y="1555751"/>
                    <a:pt x="1569407" y="1555751"/>
                  </a:cubicBezTo>
                  <a:cubicBezTo>
                    <a:pt x="1577406" y="1555751"/>
                    <a:pt x="1582738" y="1545432"/>
                    <a:pt x="1582738" y="1535114"/>
                  </a:cubicBezTo>
                  <a:cubicBezTo>
                    <a:pt x="1582738" y="1522215"/>
                    <a:pt x="1577406" y="1514476"/>
                    <a:pt x="1569407" y="1514476"/>
                  </a:cubicBezTo>
                  <a:cubicBezTo>
                    <a:pt x="1569384" y="1514476"/>
                    <a:pt x="1565394" y="1514476"/>
                    <a:pt x="841498" y="1514476"/>
                  </a:cubicBezTo>
                  <a:close/>
                  <a:moveTo>
                    <a:pt x="841498" y="1425576"/>
                  </a:moveTo>
                  <a:cubicBezTo>
                    <a:pt x="833499" y="1425576"/>
                    <a:pt x="825500" y="1433613"/>
                    <a:pt x="825500" y="1447008"/>
                  </a:cubicBezTo>
                  <a:cubicBezTo>
                    <a:pt x="825500" y="1457723"/>
                    <a:pt x="833499" y="1468439"/>
                    <a:pt x="841498" y="1468439"/>
                  </a:cubicBezTo>
                  <a:cubicBezTo>
                    <a:pt x="841530" y="1468439"/>
                    <a:pt x="846323" y="1468439"/>
                    <a:pt x="1569407" y="1468439"/>
                  </a:cubicBezTo>
                  <a:cubicBezTo>
                    <a:pt x="1577406" y="1468439"/>
                    <a:pt x="1582738" y="1457723"/>
                    <a:pt x="1582738" y="1447008"/>
                  </a:cubicBezTo>
                  <a:cubicBezTo>
                    <a:pt x="1582738" y="1433613"/>
                    <a:pt x="1577406" y="1425576"/>
                    <a:pt x="1569407" y="1425576"/>
                  </a:cubicBezTo>
                  <a:cubicBezTo>
                    <a:pt x="1569383" y="1425576"/>
                    <a:pt x="1565311" y="1425576"/>
                    <a:pt x="841498" y="1425576"/>
                  </a:cubicBezTo>
                  <a:close/>
                  <a:moveTo>
                    <a:pt x="628650" y="1370012"/>
                  </a:moveTo>
                  <a:cubicBezTo>
                    <a:pt x="628689" y="1370012"/>
                    <a:pt x="635362" y="1370012"/>
                    <a:pt x="1781175" y="1370012"/>
                  </a:cubicBezTo>
                  <a:cubicBezTo>
                    <a:pt x="1781175" y="1370046"/>
                    <a:pt x="1781175" y="1373798"/>
                    <a:pt x="1781175" y="1796034"/>
                  </a:cubicBezTo>
                  <a:cubicBezTo>
                    <a:pt x="1781175" y="1838636"/>
                    <a:pt x="1741249" y="1873250"/>
                    <a:pt x="1693338" y="1873250"/>
                  </a:cubicBezTo>
                  <a:cubicBezTo>
                    <a:pt x="1693301" y="1873250"/>
                    <a:pt x="1687336" y="1873250"/>
                    <a:pt x="716487" y="1873250"/>
                  </a:cubicBezTo>
                  <a:cubicBezTo>
                    <a:pt x="665914" y="1873250"/>
                    <a:pt x="628650" y="1838636"/>
                    <a:pt x="628650" y="1796034"/>
                  </a:cubicBezTo>
                  <a:lnTo>
                    <a:pt x="628650" y="1370012"/>
                  </a:lnTo>
                  <a:close/>
                  <a:moveTo>
                    <a:pt x="307976" y="587376"/>
                  </a:moveTo>
                  <a:cubicBezTo>
                    <a:pt x="261508" y="587376"/>
                    <a:pt x="223838" y="600525"/>
                    <a:pt x="223838" y="616745"/>
                  </a:cubicBezTo>
                  <a:cubicBezTo>
                    <a:pt x="223838" y="632965"/>
                    <a:pt x="261508" y="646114"/>
                    <a:pt x="307976" y="646114"/>
                  </a:cubicBezTo>
                  <a:cubicBezTo>
                    <a:pt x="354444" y="646114"/>
                    <a:pt x="392114" y="632965"/>
                    <a:pt x="392114" y="616745"/>
                  </a:cubicBezTo>
                  <a:cubicBezTo>
                    <a:pt x="392114" y="600525"/>
                    <a:pt x="354444" y="587376"/>
                    <a:pt x="307976" y="587376"/>
                  </a:cubicBezTo>
                  <a:close/>
                  <a:moveTo>
                    <a:pt x="2117725" y="566738"/>
                  </a:moveTo>
                  <a:cubicBezTo>
                    <a:pt x="2089669" y="566738"/>
                    <a:pt x="2066925" y="586994"/>
                    <a:pt x="2066925" y="611982"/>
                  </a:cubicBezTo>
                  <a:cubicBezTo>
                    <a:pt x="2066925" y="636970"/>
                    <a:pt x="2089669" y="657226"/>
                    <a:pt x="2117725" y="657226"/>
                  </a:cubicBezTo>
                  <a:cubicBezTo>
                    <a:pt x="2145781" y="657226"/>
                    <a:pt x="2168525" y="636970"/>
                    <a:pt x="2168525" y="611982"/>
                  </a:cubicBezTo>
                  <a:cubicBezTo>
                    <a:pt x="2168525" y="586994"/>
                    <a:pt x="2145781" y="566738"/>
                    <a:pt x="2117725" y="566738"/>
                  </a:cubicBezTo>
                  <a:close/>
                  <a:moveTo>
                    <a:pt x="1973263" y="566738"/>
                  </a:moveTo>
                  <a:cubicBezTo>
                    <a:pt x="1945207" y="566738"/>
                    <a:pt x="1922463" y="586994"/>
                    <a:pt x="1922463" y="611982"/>
                  </a:cubicBezTo>
                  <a:cubicBezTo>
                    <a:pt x="1922463" y="636970"/>
                    <a:pt x="1945207" y="657226"/>
                    <a:pt x="1973263" y="657226"/>
                  </a:cubicBezTo>
                  <a:cubicBezTo>
                    <a:pt x="2001319" y="657226"/>
                    <a:pt x="2024063" y="636970"/>
                    <a:pt x="2024063" y="611982"/>
                  </a:cubicBezTo>
                  <a:cubicBezTo>
                    <a:pt x="2024063" y="586994"/>
                    <a:pt x="2001319" y="566738"/>
                    <a:pt x="1973263" y="566738"/>
                  </a:cubicBezTo>
                  <a:close/>
                  <a:moveTo>
                    <a:pt x="165090" y="503237"/>
                  </a:moveTo>
                  <a:cubicBezTo>
                    <a:pt x="165124" y="503237"/>
                    <a:pt x="169064" y="503237"/>
                    <a:pt x="628406" y="503237"/>
                  </a:cubicBezTo>
                  <a:cubicBezTo>
                    <a:pt x="628406" y="503269"/>
                    <a:pt x="628406" y="506376"/>
                    <a:pt x="628406" y="814446"/>
                  </a:cubicBezTo>
                  <a:cubicBezTo>
                    <a:pt x="628406" y="857005"/>
                    <a:pt x="665684" y="891584"/>
                    <a:pt x="716276" y="891584"/>
                  </a:cubicBezTo>
                  <a:cubicBezTo>
                    <a:pt x="716324" y="891584"/>
                    <a:pt x="723085" y="891584"/>
                    <a:pt x="1693499" y="891584"/>
                  </a:cubicBezTo>
                  <a:cubicBezTo>
                    <a:pt x="1741429" y="891584"/>
                    <a:pt x="1781370" y="857005"/>
                    <a:pt x="1781370" y="814446"/>
                  </a:cubicBezTo>
                  <a:cubicBezTo>
                    <a:pt x="1781370" y="814417"/>
                    <a:pt x="1781370" y="811418"/>
                    <a:pt x="1781370" y="503237"/>
                  </a:cubicBezTo>
                  <a:cubicBezTo>
                    <a:pt x="1781399" y="503237"/>
                    <a:pt x="1785017" y="503237"/>
                    <a:pt x="2244685" y="503237"/>
                  </a:cubicBezTo>
                  <a:cubicBezTo>
                    <a:pt x="2292615" y="503237"/>
                    <a:pt x="2417763" y="670811"/>
                    <a:pt x="2417763" y="1011279"/>
                  </a:cubicBezTo>
                  <a:cubicBezTo>
                    <a:pt x="2417763" y="1354407"/>
                    <a:pt x="2297940" y="1503362"/>
                    <a:pt x="2250011" y="1503362"/>
                  </a:cubicBezTo>
                  <a:cubicBezTo>
                    <a:pt x="2249986" y="1503362"/>
                    <a:pt x="2247537" y="1503362"/>
                    <a:pt x="2005039" y="1503362"/>
                  </a:cubicBezTo>
                  <a:cubicBezTo>
                    <a:pt x="2005039" y="1503183"/>
                    <a:pt x="2005039" y="1362358"/>
                    <a:pt x="2005039" y="1317169"/>
                  </a:cubicBezTo>
                  <a:cubicBezTo>
                    <a:pt x="2005039" y="1271950"/>
                    <a:pt x="1986400" y="1253331"/>
                    <a:pt x="1927820" y="1253331"/>
                  </a:cubicBezTo>
                  <a:cubicBezTo>
                    <a:pt x="1605629" y="1253331"/>
                    <a:pt x="734915" y="1253331"/>
                    <a:pt x="476630" y="1253331"/>
                  </a:cubicBezTo>
                  <a:cubicBezTo>
                    <a:pt x="428700" y="1253331"/>
                    <a:pt x="402073" y="1285250"/>
                    <a:pt x="402073" y="1317169"/>
                  </a:cubicBezTo>
                  <a:cubicBezTo>
                    <a:pt x="402073" y="1362383"/>
                    <a:pt x="402073" y="1503334"/>
                    <a:pt x="402073" y="1503362"/>
                  </a:cubicBezTo>
                  <a:cubicBezTo>
                    <a:pt x="402056" y="1503362"/>
                    <a:pt x="400083" y="1503362"/>
                    <a:pt x="165090" y="1503362"/>
                  </a:cubicBezTo>
                  <a:cubicBezTo>
                    <a:pt x="117160" y="1503362"/>
                    <a:pt x="0" y="1335788"/>
                    <a:pt x="0" y="995320"/>
                  </a:cubicBezTo>
                  <a:cubicBezTo>
                    <a:pt x="0" y="652192"/>
                    <a:pt x="117160" y="503237"/>
                    <a:pt x="165090" y="503237"/>
                  </a:cubicBezTo>
                  <a:close/>
                  <a:moveTo>
                    <a:pt x="716487" y="0"/>
                  </a:moveTo>
                  <a:cubicBezTo>
                    <a:pt x="716522" y="0"/>
                    <a:pt x="722407" y="0"/>
                    <a:pt x="1693338" y="0"/>
                  </a:cubicBezTo>
                  <a:cubicBezTo>
                    <a:pt x="1741249" y="0"/>
                    <a:pt x="1781175" y="34614"/>
                    <a:pt x="1781175" y="77216"/>
                  </a:cubicBezTo>
                  <a:lnTo>
                    <a:pt x="1781175" y="503238"/>
                  </a:lnTo>
                  <a:cubicBezTo>
                    <a:pt x="1781132" y="503238"/>
                    <a:pt x="1774086" y="503238"/>
                    <a:pt x="628650" y="503238"/>
                  </a:cubicBezTo>
                  <a:cubicBezTo>
                    <a:pt x="628650" y="503203"/>
                    <a:pt x="628650" y="499377"/>
                    <a:pt x="628650" y="77216"/>
                  </a:cubicBezTo>
                  <a:cubicBezTo>
                    <a:pt x="628650" y="34614"/>
                    <a:pt x="665914" y="0"/>
                    <a:pt x="7164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1384" y="2140292"/>
            <a:ext cx="5920388" cy="2800876"/>
            <a:chOff x="1648185" y="1123951"/>
            <a:chExt cx="6117256" cy="28940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" name="Freeform 6"/>
            <p:cNvSpPr/>
            <p:nvPr/>
          </p:nvSpPr>
          <p:spPr bwMode="auto">
            <a:xfrm>
              <a:off x="2837189" y="1217456"/>
              <a:ext cx="46175" cy="24242"/>
            </a:xfrm>
            <a:custGeom>
              <a:avLst/>
              <a:gdLst>
                <a:gd name="T0" fmla="*/ 9 w 17"/>
                <a:gd name="T1" fmla="*/ 1 h 9"/>
                <a:gd name="T2" fmla="*/ 10 w 17"/>
                <a:gd name="T3" fmla="*/ 2 h 9"/>
                <a:gd name="T4" fmla="*/ 13 w 17"/>
                <a:gd name="T5" fmla="*/ 8 h 9"/>
                <a:gd name="T6" fmla="*/ 6 w 17"/>
                <a:gd name="T7" fmla="*/ 5 h 9"/>
                <a:gd name="T8" fmla="*/ 9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9" y="1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2" y="5"/>
                    <a:pt x="17" y="5"/>
                    <a:pt x="13" y="8"/>
                  </a:cubicBezTo>
                  <a:cubicBezTo>
                    <a:pt x="9" y="9"/>
                    <a:pt x="11" y="3"/>
                    <a:pt x="6" y="5"/>
                  </a:cubicBezTo>
                  <a:cubicBezTo>
                    <a:pt x="0" y="3"/>
                    <a:pt x="12" y="5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3455933" y="1217456"/>
              <a:ext cx="84270" cy="46175"/>
            </a:xfrm>
            <a:custGeom>
              <a:avLst/>
              <a:gdLst>
                <a:gd name="T0" fmla="*/ 29 w 31"/>
                <a:gd name="T1" fmla="*/ 12 h 17"/>
                <a:gd name="T2" fmla="*/ 18 w 31"/>
                <a:gd name="T3" fmla="*/ 15 h 17"/>
                <a:gd name="T4" fmla="*/ 3 w 31"/>
                <a:gd name="T5" fmla="*/ 15 h 17"/>
                <a:gd name="T6" fmla="*/ 0 w 31"/>
                <a:gd name="T7" fmla="*/ 12 h 17"/>
                <a:gd name="T8" fmla="*/ 23 w 31"/>
                <a:gd name="T9" fmla="*/ 1 h 17"/>
                <a:gd name="T10" fmla="*/ 28 w 31"/>
                <a:gd name="T11" fmla="*/ 4 h 17"/>
                <a:gd name="T12" fmla="*/ 25 w 31"/>
                <a:gd name="T13" fmla="*/ 5 h 17"/>
                <a:gd name="T14" fmla="*/ 29 w 31"/>
                <a:gd name="T1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7">
                  <a:moveTo>
                    <a:pt x="29" y="12"/>
                  </a:moveTo>
                  <a:cubicBezTo>
                    <a:pt x="25" y="13"/>
                    <a:pt x="18" y="11"/>
                    <a:pt x="18" y="15"/>
                  </a:cubicBezTo>
                  <a:cubicBezTo>
                    <a:pt x="15" y="13"/>
                    <a:pt x="9" y="17"/>
                    <a:pt x="3" y="15"/>
                  </a:cubicBezTo>
                  <a:cubicBezTo>
                    <a:pt x="3" y="13"/>
                    <a:pt x="2" y="13"/>
                    <a:pt x="0" y="12"/>
                  </a:cubicBezTo>
                  <a:cubicBezTo>
                    <a:pt x="3" y="4"/>
                    <a:pt x="11" y="0"/>
                    <a:pt x="23" y="1"/>
                  </a:cubicBezTo>
                  <a:cubicBezTo>
                    <a:pt x="22" y="5"/>
                    <a:pt x="27" y="2"/>
                    <a:pt x="28" y="4"/>
                  </a:cubicBezTo>
                  <a:cubicBezTo>
                    <a:pt x="29" y="5"/>
                    <a:pt x="25" y="5"/>
                    <a:pt x="25" y="5"/>
                  </a:cubicBezTo>
                  <a:cubicBezTo>
                    <a:pt x="25" y="7"/>
                    <a:pt x="31" y="6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2973405" y="1222073"/>
              <a:ext cx="40403" cy="25396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0 w 15"/>
                <a:gd name="T7" fmla="*/ 5 h 9"/>
                <a:gd name="T8" fmla="*/ 9 w 15"/>
                <a:gd name="T9" fmla="*/ 5 h 9"/>
                <a:gd name="T10" fmla="*/ 15 w 15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5" y="2"/>
                  </a:moveTo>
                  <a:cubicBezTo>
                    <a:pt x="14" y="3"/>
                    <a:pt x="14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5" y="8"/>
                    <a:pt x="0" y="9"/>
                    <a:pt x="0" y="5"/>
                  </a:cubicBezTo>
                  <a:cubicBezTo>
                    <a:pt x="5" y="5"/>
                    <a:pt x="6" y="1"/>
                    <a:pt x="9" y="5"/>
                  </a:cubicBezTo>
                  <a:cubicBezTo>
                    <a:pt x="12" y="4"/>
                    <a:pt x="11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2713671" y="1235925"/>
              <a:ext cx="51947" cy="27705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4 h 10"/>
                <a:gd name="T4" fmla="*/ 11 w 19"/>
                <a:gd name="T5" fmla="*/ 8 h 10"/>
                <a:gd name="T6" fmla="*/ 8 w 19"/>
                <a:gd name="T7" fmla="*/ 5 h 10"/>
                <a:gd name="T8" fmla="*/ 3 w 19"/>
                <a:gd name="T9" fmla="*/ 7 h 10"/>
                <a:gd name="T10" fmla="*/ 1 w 19"/>
                <a:gd name="T11" fmla="*/ 4 h 10"/>
                <a:gd name="T12" fmla="*/ 8 w 19"/>
                <a:gd name="T13" fmla="*/ 2 h 10"/>
                <a:gd name="T14" fmla="*/ 8 w 19"/>
                <a:gd name="T15" fmla="*/ 1 h 10"/>
                <a:gd name="T16" fmla="*/ 18 w 1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18" y="0"/>
                  </a:moveTo>
                  <a:cubicBezTo>
                    <a:pt x="19" y="3"/>
                    <a:pt x="15" y="2"/>
                    <a:pt x="15" y="4"/>
                  </a:cubicBezTo>
                  <a:cubicBezTo>
                    <a:pt x="15" y="5"/>
                    <a:pt x="13" y="8"/>
                    <a:pt x="11" y="8"/>
                  </a:cubicBezTo>
                  <a:cubicBezTo>
                    <a:pt x="8" y="10"/>
                    <a:pt x="9" y="6"/>
                    <a:pt x="8" y="5"/>
                  </a:cubicBezTo>
                  <a:cubicBezTo>
                    <a:pt x="7" y="5"/>
                    <a:pt x="5" y="7"/>
                    <a:pt x="3" y="7"/>
                  </a:cubicBezTo>
                  <a:cubicBezTo>
                    <a:pt x="3" y="7"/>
                    <a:pt x="2" y="3"/>
                    <a:pt x="1" y="4"/>
                  </a:cubicBezTo>
                  <a:cubicBezTo>
                    <a:pt x="0" y="0"/>
                    <a:pt x="6" y="4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12" y="0"/>
                    <a:pt x="13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2923767" y="1233617"/>
              <a:ext cx="41557" cy="13852"/>
            </a:xfrm>
            <a:custGeom>
              <a:avLst/>
              <a:gdLst>
                <a:gd name="T0" fmla="*/ 14 w 15"/>
                <a:gd name="T1" fmla="*/ 5 h 5"/>
                <a:gd name="T2" fmla="*/ 2 w 15"/>
                <a:gd name="T3" fmla="*/ 5 h 5"/>
                <a:gd name="T4" fmla="*/ 6 w 15"/>
                <a:gd name="T5" fmla="*/ 1 h 5"/>
                <a:gd name="T6" fmla="*/ 14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4" y="5"/>
                  </a:moveTo>
                  <a:cubicBezTo>
                    <a:pt x="10" y="5"/>
                    <a:pt x="6" y="5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8" y="3"/>
                    <a:pt x="15" y="0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2861431" y="1249778"/>
              <a:ext cx="51947" cy="19625"/>
            </a:xfrm>
            <a:custGeom>
              <a:avLst/>
              <a:gdLst>
                <a:gd name="T0" fmla="*/ 13 w 19"/>
                <a:gd name="T1" fmla="*/ 0 h 7"/>
                <a:gd name="T2" fmla="*/ 13 w 19"/>
                <a:gd name="T3" fmla="*/ 6 h 7"/>
                <a:gd name="T4" fmla="*/ 0 w 19"/>
                <a:gd name="T5" fmla="*/ 5 h 7"/>
                <a:gd name="T6" fmla="*/ 13 w 1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7">
                  <a:moveTo>
                    <a:pt x="13" y="0"/>
                  </a:moveTo>
                  <a:cubicBezTo>
                    <a:pt x="19" y="3"/>
                    <a:pt x="13" y="2"/>
                    <a:pt x="13" y="6"/>
                  </a:cubicBezTo>
                  <a:cubicBezTo>
                    <a:pt x="9" y="6"/>
                    <a:pt x="2" y="7"/>
                    <a:pt x="0" y="5"/>
                  </a:cubicBezTo>
                  <a:cubicBezTo>
                    <a:pt x="2" y="1"/>
                    <a:pt x="10" y="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6320166" y="1265939"/>
              <a:ext cx="25396" cy="16161"/>
            </a:xfrm>
            <a:custGeom>
              <a:avLst/>
              <a:gdLst>
                <a:gd name="T0" fmla="*/ 0 w 9"/>
                <a:gd name="T1" fmla="*/ 0 h 6"/>
                <a:gd name="T2" fmla="*/ 8 w 9"/>
                <a:gd name="T3" fmla="*/ 6 h 6"/>
                <a:gd name="T4" fmla="*/ 0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5" y="0"/>
                    <a:pt x="9" y="1"/>
                    <a:pt x="8" y="6"/>
                  </a:cubicBezTo>
                  <a:cubicBezTo>
                    <a:pt x="6" y="4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3482484" y="1263630"/>
              <a:ext cx="95813" cy="48484"/>
            </a:xfrm>
            <a:custGeom>
              <a:avLst/>
              <a:gdLst>
                <a:gd name="T0" fmla="*/ 31 w 35"/>
                <a:gd name="T1" fmla="*/ 4 h 18"/>
                <a:gd name="T2" fmla="*/ 34 w 35"/>
                <a:gd name="T3" fmla="*/ 12 h 18"/>
                <a:gd name="T4" fmla="*/ 19 w 35"/>
                <a:gd name="T5" fmla="*/ 16 h 18"/>
                <a:gd name="T6" fmla="*/ 16 w 35"/>
                <a:gd name="T7" fmla="*/ 15 h 18"/>
                <a:gd name="T8" fmla="*/ 10 w 35"/>
                <a:gd name="T9" fmla="*/ 15 h 18"/>
                <a:gd name="T10" fmla="*/ 10 w 35"/>
                <a:gd name="T11" fmla="*/ 12 h 18"/>
                <a:gd name="T12" fmla="*/ 6 w 35"/>
                <a:gd name="T13" fmla="*/ 13 h 18"/>
                <a:gd name="T14" fmla="*/ 8 w 35"/>
                <a:gd name="T15" fmla="*/ 10 h 18"/>
                <a:gd name="T16" fmla="*/ 2 w 35"/>
                <a:gd name="T17" fmla="*/ 9 h 18"/>
                <a:gd name="T18" fmla="*/ 5 w 35"/>
                <a:gd name="T19" fmla="*/ 6 h 18"/>
                <a:gd name="T20" fmla="*/ 9 w 35"/>
                <a:gd name="T21" fmla="*/ 3 h 18"/>
                <a:gd name="T22" fmla="*/ 22 w 35"/>
                <a:gd name="T23" fmla="*/ 1 h 18"/>
                <a:gd name="T24" fmla="*/ 22 w 35"/>
                <a:gd name="T25" fmla="*/ 4 h 18"/>
                <a:gd name="T26" fmla="*/ 31 w 35"/>
                <a:gd name="T2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8">
                  <a:moveTo>
                    <a:pt x="31" y="4"/>
                  </a:moveTo>
                  <a:cubicBezTo>
                    <a:pt x="30" y="9"/>
                    <a:pt x="26" y="12"/>
                    <a:pt x="34" y="12"/>
                  </a:cubicBezTo>
                  <a:cubicBezTo>
                    <a:pt x="35" y="18"/>
                    <a:pt x="25" y="17"/>
                    <a:pt x="19" y="16"/>
                  </a:cubicBezTo>
                  <a:cubicBezTo>
                    <a:pt x="17" y="16"/>
                    <a:pt x="18" y="16"/>
                    <a:pt x="16" y="15"/>
                  </a:cubicBezTo>
                  <a:cubicBezTo>
                    <a:pt x="13" y="12"/>
                    <a:pt x="14" y="17"/>
                    <a:pt x="10" y="15"/>
                  </a:cubicBezTo>
                  <a:cubicBezTo>
                    <a:pt x="10" y="15"/>
                    <a:pt x="11" y="12"/>
                    <a:pt x="10" y="12"/>
                  </a:cubicBezTo>
                  <a:cubicBezTo>
                    <a:pt x="10" y="11"/>
                    <a:pt x="8" y="14"/>
                    <a:pt x="6" y="13"/>
                  </a:cubicBezTo>
                  <a:cubicBezTo>
                    <a:pt x="6" y="13"/>
                    <a:pt x="8" y="11"/>
                    <a:pt x="8" y="10"/>
                  </a:cubicBezTo>
                  <a:cubicBezTo>
                    <a:pt x="7" y="9"/>
                    <a:pt x="1" y="12"/>
                    <a:pt x="2" y="9"/>
                  </a:cubicBezTo>
                  <a:cubicBezTo>
                    <a:pt x="0" y="6"/>
                    <a:pt x="3" y="7"/>
                    <a:pt x="5" y="6"/>
                  </a:cubicBezTo>
                  <a:cubicBezTo>
                    <a:pt x="6" y="4"/>
                    <a:pt x="6" y="4"/>
                    <a:pt x="9" y="3"/>
                  </a:cubicBezTo>
                  <a:cubicBezTo>
                    <a:pt x="10" y="3"/>
                    <a:pt x="17" y="0"/>
                    <a:pt x="22" y="1"/>
                  </a:cubicBezTo>
                  <a:cubicBezTo>
                    <a:pt x="23" y="1"/>
                    <a:pt x="22" y="4"/>
                    <a:pt x="22" y="4"/>
                  </a:cubicBezTo>
                  <a:cubicBezTo>
                    <a:pt x="24" y="6"/>
                    <a:pt x="30" y="3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3447852" y="1265939"/>
              <a:ext cx="34631" cy="24242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2" y="0"/>
                    <a:pt x="9" y="3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6235897" y="1293644"/>
              <a:ext cx="95813" cy="51947"/>
            </a:xfrm>
            <a:custGeom>
              <a:avLst/>
              <a:gdLst>
                <a:gd name="T0" fmla="*/ 25 w 35"/>
                <a:gd name="T1" fmla="*/ 5 h 19"/>
                <a:gd name="T2" fmla="*/ 30 w 35"/>
                <a:gd name="T3" fmla="*/ 11 h 19"/>
                <a:gd name="T4" fmla="*/ 34 w 35"/>
                <a:gd name="T5" fmla="*/ 19 h 19"/>
                <a:gd name="T6" fmla="*/ 30 w 35"/>
                <a:gd name="T7" fmla="*/ 19 h 19"/>
                <a:gd name="T8" fmla="*/ 30 w 35"/>
                <a:gd name="T9" fmla="*/ 16 h 19"/>
                <a:gd name="T10" fmla="*/ 27 w 35"/>
                <a:gd name="T11" fmla="*/ 14 h 19"/>
                <a:gd name="T12" fmla="*/ 8 w 35"/>
                <a:gd name="T13" fmla="*/ 13 h 19"/>
                <a:gd name="T14" fmla="*/ 12 w 35"/>
                <a:gd name="T15" fmla="*/ 10 h 19"/>
                <a:gd name="T16" fmla="*/ 9 w 35"/>
                <a:gd name="T17" fmla="*/ 7 h 19"/>
                <a:gd name="T18" fmla="*/ 0 w 35"/>
                <a:gd name="T19" fmla="*/ 2 h 19"/>
                <a:gd name="T20" fmla="*/ 12 w 35"/>
                <a:gd name="T21" fmla="*/ 2 h 19"/>
                <a:gd name="T22" fmla="*/ 15 w 35"/>
                <a:gd name="T23" fmla="*/ 5 h 19"/>
                <a:gd name="T24" fmla="*/ 21 w 35"/>
                <a:gd name="T25" fmla="*/ 5 h 19"/>
                <a:gd name="T26" fmla="*/ 25 w 35"/>
                <a:gd name="T2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9">
                  <a:moveTo>
                    <a:pt x="25" y="5"/>
                  </a:moveTo>
                  <a:cubicBezTo>
                    <a:pt x="27" y="7"/>
                    <a:pt x="28" y="9"/>
                    <a:pt x="30" y="11"/>
                  </a:cubicBezTo>
                  <a:cubicBezTo>
                    <a:pt x="31" y="13"/>
                    <a:pt x="35" y="15"/>
                    <a:pt x="34" y="19"/>
                  </a:cubicBezTo>
                  <a:cubicBezTo>
                    <a:pt x="33" y="18"/>
                    <a:pt x="30" y="19"/>
                    <a:pt x="30" y="19"/>
                  </a:cubicBezTo>
                  <a:cubicBezTo>
                    <a:pt x="29" y="18"/>
                    <a:pt x="30" y="16"/>
                    <a:pt x="30" y="16"/>
                  </a:cubicBezTo>
                  <a:cubicBezTo>
                    <a:pt x="29" y="15"/>
                    <a:pt x="26" y="18"/>
                    <a:pt x="27" y="14"/>
                  </a:cubicBezTo>
                  <a:cubicBezTo>
                    <a:pt x="18" y="14"/>
                    <a:pt x="12" y="14"/>
                    <a:pt x="8" y="13"/>
                  </a:cubicBezTo>
                  <a:cubicBezTo>
                    <a:pt x="7" y="9"/>
                    <a:pt x="10" y="10"/>
                    <a:pt x="12" y="10"/>
                  </a:cubicBezTo>
                  <a:cubicBezTo>
                    <a:pt x="12" y="8"/>
                    <a:pt x="9" y="9"/>
                    <a:pt x="9" y="7"/>
                  </a:cubicBezTo>
                  <a:cubicBezTo>
                    <a:pt x="3" y="5"/>
                    <a:pt x="1" y="9"/>
                    <a:pt x="0" y="2"/>
                  </a:cubicBezTo>
                  <a:cubicBezTo>
                    <a:pt x="4" y="0"/>
                    <a:pt x="8" y="1"/>
                    <a:pt x="12" y="2"/>
                  </a:cubicBezTo>
                  <a:cubicBezTo>
                    <a:pt x="14" y="3"/>
                    <a:pt x="15" y="3"/>
                    <a:pt x="15" y="5"/>
                  </a:cubicBezTo>
                  <a:cubicBezTo>
                    <a:pt x="17" y="7"/>
                    <a:pt x="21" y="1"/>
                    <a:pt x="21" y="5"/>
                  </a:cubicBezTo>
                  <a:cubicBezTo>
                    <a:pt x="21" y="7"/>
                    <a:pt x="26" y="7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3580605" y="1293644"/>
              <a:ext cx="95813" cy="48484"/>
            </a:xfrm>
            <a:custGeom>
              <a:avLst/>
              <a:gdLst>
                <a:gd name="T0" fmla="*/ 14 w 35"/>
                <a:gd name="T1" fmla="*/ 1 h 18"/>
                <a:gd name="T2" fmla="*/ 20 w 35"/>
                <a:gd name="T3" fmla="*/ 5 h 18"/>
                <a:gd name="T4" fmla="*/ 22 w 35"/>
                <a:gd name="T5" fmla="*/ 2 h 18"/>
                <a:gd name="T6" fmla="*/ 25 w 35"/>
                <a:gd name="T7" fmla="*/ 5 h 18"/>
                <a:gd name="T8" fmla="*/ 28 w 35"/>
                <a:gd name="T9" fmla="*/ 5 h 18"/>
                <a:gd name="T10" fmla="*/ 28 w 35"/>
                <a:gd name="T11" fmla="*/ 7 h 18"/>
                <a:gd name="T12" fmla="*/ 34 w 35"/>
                <a:gd name="T13" fmla="*/ 8 h 18"/>
                <a:gd name="T14" fmla="*/ 23 w 35"/>
                <a:gd name="T15" fmla="*/ 11 h 18"/>
                <a:gd name="T16" fmla="*/ 22 w 35"/>
                <a:gd name="T17" fmla="*/ 14 h 18"/>
                <a:gd name="T18" fmla="*/ 9 w 35"/>
                <a:gd name="T19" fmla="*/ 14 h 18"/>
                <a:gd name="T20" fmla="*/ 7 w 35"/>
                <a:gd name="T21" fmla="*/ 17 h 18"/>
                <a:gd name="T22" fmla="*/ 1 w 35"/>
                <a:gd name="T23" fmla="*/ 16 h 18"/>
                <a:gd name="T24" fmla="*/ 1 w 35"/>
                <a:gd name="T25" fmla="*/ 11 h 18"/>
                <a:gd name="T26" fmla="*/ 4 w 35"/>
                <a:gd name="T27" fmla="*/ 11 h 18"/>
                <a:gd name="T28" fmla="*/ 6 w 35"/>
                <a:gd name="T29" fmla="*/ 7 h 18"/>
                <a:gd name="T30" fmla="*/ 9 w 35"/>
                <a:gd name="T31" fmla="*/ 7 h 18"/>
                <a:gd name="T32" fmla="*/ 14 w 35"/>
                <a:gd name="T3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8">
                  <a:moveTo>
                    <a:pt x="14" y="1"/>
                  </a:moveTo>
                  <a:cubicBezTo>
                    <a:pt x="16" y="3"/>
                    <a:pt x="22" y="0"/>
                    <a:pt x="20" y="5"/>
                  </a:cubicBezTo>
                  <a:cubicBezTo>
                    <a:pt x="22" y="6"/>
                    <a:pt x="22" y="2"/>
                    <a:pt x="22" y="2"/>
                  </a:cubicBezTo>
                  <a:cubicBezTo>
                    <a:pt x="24" y="2"/>
                    <a:pt x="24" y="4"/>
                    <a:pt x="25" y="5"/>
                  </a:cubicBezTo>
                  <a:cubicBezTo>
                    <a:pt x="25" y="6"/>
                    <a:pt x="27" y="5"/>
                    <a:pt x="28" y="5"/>
                  </a:cubicBezTo>
                  <a:cubicBezTo>
                    <a:pt x="28" y="5"/>
                    <a:pt x="28" y="7"/>
                    <a:pt x="28" y="7"/>
                  </a:cubicBezTo>
                  <a:cubicBezTo>
                    <a:pt x="30" y="7"/>
                    <a:pt x="34" y="5"/>
                    <a:pt x="34" y="8"/>
                  </a:cubicBezTo>
                  <a:cubicBezTo>
                    <a:pt x="35" y="14"/>
                    <a:pt x="27" y="10"/>
                    <a:pt x="23" y="11"/>
                  </a:cubicBezTo>
                  <a:cubicBezTo>
                    <a:pt x="22" y="11"/>
                    <a:pt x="23" y="14"/>
                    <a:pt x="22" y="14"/>
                  </a:cubicBezTo>
                  <a:cubicBezTo>
                    <a:pt x="19" y="16"/>
                    <a:pt x="10" y="15"/>
                    <a:pt x="9" y="14"/>
                  </a:cubicBezTo>
                  <a:cubicBezTo>
                    <a:pt x="7" y="14"/>
                    <a:pt x="7" y="16"/>
                    <a:pt x="7" y="17"/>
                  </a:cubicBezTo>
                  <a:cubicBezTo>
                    <a:pt x="4" y="14"/>
                    <a:pt x="4" y="18"/>
                    <a:pt x="1" y="16"/>
                  </a:cubicBezTo>
                  <a:cubicBezTo>
                    <a:pt x="2" y="15"/>
                    <a:pt x="0" y="12"/>
                    <a:pt x="1" y="11"/>
                  </a:cubicBezTo>
                  <a:cubicBezTo>
                    <a:pt x="2" y="11"/>
                    <a:pt x="4" y="12"/>
                    <a:pt x="4" y="11"/>
                  </a:cubicBezTo>
                  <a:cubicBezTo>
                    <a:pt x="5" y="10"/>
                    <a:pt x="4" y="8"/>
                    <a:pt x="6" y="7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0" y="5"/>
                    <a:pt x="12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6069667" y="1328275"/>
              <a:ext cx="16161" cy="27705"/>
            </a:xfrm>
            <a:custGeom>
              <a:avLst/>
              <a:gdLst>
                <a:gd name="T0" fmla="*/ 6 w 6"/>
                <a:gd name="T1" fmla="*/ 6 h 10"/>
                <a:gd name="T2" fmla="*/ 6 w 6"/>
                <a:gd name="T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cubicBezTo>
                    <a:pt x="3" y="10"/>
                    <a:pt x="0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6107762" y="1334047"/>
              <a:ext cx="51947" cy="33477"/>
            </a:xfrm>
            <a:custGeom>
              <a:avLst/>
              <a:gdLst>
                <a:gd name="T0" fmla="*/ 18 w 19"/>
                <a:gd name="T1" fmla="*/ 4 h 12"/>
                <a:gd name="T2" fmla="*/ 4 w 19"/>
                <a:gd name="T3" fmla="*/ 11 h 12"/>
                <a:gd name="T4" fmla="*/ 0 w 19"/>
                <a:gd name="T5" fmla="*/ 7 h 12"/>
                <a:gd name="T6" fmla="*/ 9 w 19"/>
                <a:gd name="T7" fmla="*/ 4 h 12"/>
                <a:gd name="T8" fmla="*/ 18 w 19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4"/>
                  </a:moveTo>
                  <a:cubicBezTo>
                    <a:pt x="19" y="12"/>
                    <a:pt x="8" y="8"/>
                    <a:pt x="4" y="11"/>
                  </a:cubicBezTo>
                  <a:cubicBezTo>
                    <a:pt x="1" y="11"/>
                    <a:pt x="3" y="6"/>
                    <a:pt x="0" y="7"/>
                  </a:cubicBezTo>
                  <a:cubicBezTo>
                    <a:pt x="0" y="2"/>
                    <a:pt x="8" y="8"/>
                    <a:pt x="9" y="4"/>
                  </a:cubicBezTo>
                  <a:cubicBezTo>
                    <a:pt x="9" y="0"/>
                    <a:pt x="12" y="5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6394046" y="1339819"/>
              <a:ext cx="46175" cy="24242"/>
            </a:xfrm>
            <a:custGeom>
              <a:avLst/>
              <a:gdLst>
                <a:gd name="T0" fmla="*/ 15 w 17"/>
                <a:gd name="T1" fmla="*/ 3 h 9"/>
                <a:gd name="T2" fmla="*/ 15 w 17"/>
                <a:gd name="T3" fmla="*/ 6 h 9"/>
                <a:gd name="T4" fmla="*/ 10 w 17"/>
                <a:gd name="T5" fmla="*/ 7 h 9"/>
                <a:gd name="T6" fmla="*/ 9 w 17"/>
                <a:gd name="T7" fmla="*/ 9 h 9"/>
                <a:gd name="T8" fmla="*/ 4 w 17"/>
                <a:gd name="T9" fmla="*/ 7 h 9"/>
                <a:gd name="T10" fmla="*/ 3 w 17"/>
                <a:gd name="T11" fmla="*/ 9 h 9"/>
                <a:gd name="T12" fmla="*/ 1 w 17"/>
                <a:gd name="T13" fmla="*/ 7 h 9"/>
                <a:gd name="T14" fmla="*/ 15 w 17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5" y="3"/>
                  </a:moveTo>
                  <a:cubicBezTo>
                    <a:pt x="17" y="4"/>
                    <a:pt x="16" y="5"/>
                    <a:pt x="15" y="6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6" y="7"/>
                    <a:pt x="4" y="7"/>
                  </a:cubicBezTo>
                  <a:cubicBezTo>
                    <a:pt x="5" y="7"/>
                    <a:pt x="4" y="9"/>
                    <a:pt x="3" y="9"/>
                  </a:cubicBezTo>
                  <a:cubicBezTo>
                    <a:pt x="2" y="9"/>
                    <a:pt x="2" y="9"/>
                    <a:pt x="1" y="7"/>
                  </a:cubicBezTo>
                  <a:cubicBezTo>
                    <a:pt x="0" y="0"/>
                    <a:pt x="14" y="8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6222044" y="1350208"/>
              <a:ext cx="27705" cy="13852"/>
            </a:xfrm>
            <a:custGeom>
              <a:avLst/>
              <a:gdLst>
                <a:gd name="T0" fmla="*/ 1 w 10"/>
                <a:gd name="T1" fmla="*/ 3 h 5"/>
                <a:gd name="T2" fmla="*/ 8 w 10"/>
                <a:gd name="T3" fmla="*/ 5 h 5"/>
                <a:gd name="T4" fmla="*/ 1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3"/>
                  </a:moveTo>
                  <a:cubicBezTo>
                    <a:pt x="0" y="1"/>
                    <a:pt x="10" y="0"/>
                    <a:pt x="8" y="5"/>
                  </a:cubicBezTo>
                  <a:cubicBezTo>
                    <a:pt x="5" y="3"/>
                    <a:pt x="5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6478315" y="1355980"/>
              <a:ext cx="13852" cy="11544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0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3" y="0"/>
                    <a:pt x="5" y="1"/>
                    <a:pt x="5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6369804" y="1375604"/>
              <a:ext cx="286284" cy="86578"/>
            </a:xfrm>
            <a:custGeom>
              <a:avLst/>
              <a:gdLst>
                <a:gd name="T0" fmla="*/ 105 w 105"/>
                <a:gd name="T1" fmla="*/ 18 h 32"/>
                <a:gd name="T2" fmla="*/ 105 w 105"/>
                <a:gd name="T3" fmla="*/ 26 h 32"/>
                <a:gd name="T4" fmla="*/ 101 w 105"/>
                <a:gd name="T5" fmla="*/ 29 h 32"/>
                <a:gd name="T6" fmla="*/ 83 w 105"/>
                <a:gd name="T7" fmla="*/ 29 h 32"/>
                <a:gd name="T8" fmla="*/ 77 w 105"/>
                <a:gd name="T9" fmla="*/ 32 h 32"/>
                <a:gd name="T10" fmla="*/ 73 w 105"/>
                <a:gd name="T11" fmla="*/ 30 h 32"/>
                <a:gd name="T12" fmla="*/ 71 w 105"/>
                <a:gd name="T13" fmla="*/ 32 h 32"/>
                <a:gd name="T14" fmla="*/ 65 w 105"/>
                <a:gd name="T15" fmla="*/ 32 h 32"/>
                <a:gd name="T16" fmla="*/ 65 w 105"/>
                <a:gd name="T17" fmla="*/ 30 h 32"/>
                <a:gd name="T18" fmla="*/ 62 w 105"/>
                <a:gd name="T19" fmla="*/ 32 h 32"/>
                <a:gd name="T20" fmla="*/ 56 w 105"/>
                <a:gd name="T21" fmla="*/ 29 h 32"/>
                <a:gd name="T22" fmla="*/ 34 w 105"/>
                <a:gd name="T23" fmla="*/ 29 h 32"/>
                <a:gd name="T24" fmla="*/ 36 w 105"/>
                <a:gd name="T25" fmla="*/ 26 h 32"/>
                <a:gd name="T26" fmla="*/ 33 w 105"/>
                <a:gd name="T27" fmla="*/ 24 h 32"/>
                <a:gd name="T28" fmla="*/ 30 w 105"/>
                <a:gd name="T29" fmla="*/ 18 h 32"/>
                <a:gd name="T30" fmla="*/ 33 w 105"/>
                <a:gd name="T31" fmla="*/ 15 h 32"/>
                <a:gd name="T32" fmla="*/ 30 w 105"/>
                <a:gd name="T33" fmla="*/ 9 h 32"/>
                <a:gd name="T34" fmla="*/ 16 w 105"/>
                <a:gd name="T35" fmla="*/ 11 h 32"/>
                <a:gd name="T36" fmla="*/ 13 w 105"/>
                <a:gd name="T37" fmla="*/ 8 h 32"/>
                <a:gd name="T38" fmla="*/ 10 w 105"/>
                <a:gd name="T39" fmla="*/ 6 h 32"/>
                <a:gd name="T40" fmla="*/ 4 w 105"/>
                <a:gd name="T41" fmla="*/ 8 h 32"/>
                <a:gd name="T42" fmla="*/ 2 w 105"/>
                <a:gd name="T43" fmla="*/ 2 h 32"/>
                <a:gd name="T44" fmla="*/ 18 w 105"/>
                <a:gd name="T45" fmla="*/ 0 h 32"/>
                <a:gd name="T46" fmla="*/ 21 w 105"/>
                <a:gd name="T47" fmla="*/ 2 h 32"/>
                <a:gd name="T48" fmla="*/ 21 w 105"/>
                <a:gd name="T49" fmla="*/ 5 h 32"/>
                <a:gd name="T50" fmla="*/ 25 w 105"/>
                <a:gd name="T51" fmla="*/ 8 h 32"/>
                <a:gd name="T52" fmla="*/ 39 w 105"/>
                <a:gd name="T53" fmla="*/ 8 h 32"/>
                <a:gd name="T54" fmla="*/ 39 w 105"/>
                <a:gd name="T55" fmla="*/ 15 h 32"/>
                <a:gd name="T56" fmla="*/ 49 w 105"/>
                <a:gd name="T57" fmla="*/ 17 h 32"/>
                <a:gd name="T58" fmla="*/ 49 w 105"/>
                <a:gd name="T59" fmla="*/ 20 h 32"/>
                <a:gd name="T60" fmla="*/ 52 w 105"/>
                <a:gd name="T61" fmla="*/ 18 h 32"/>
                <a:gd name="T62" fmla="*/ 70 w 105"/>
                <a:gd name="T63" fmla="*/ 18 h 32"/>
                <a:gd name="T64" fmla="*/ 73 w 105"/>
                <a:gd name="T65" fmla="*/ 20 h 32"/>
                <a:gd name="T66" fmla="*/ 77 w 105"/>
                <a:gd name="T67" fmla="*/ 17 h 32"/>
                <a:gd name="T68" fmla="*/ 82 w 105"/>
                <a:gd name="T69" fmla="*/ 17 h 32"/>
                <a:gd name="T70" fmla="*/ 105 w 105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32">
                  <a:moveTo>
                    <a:pt x="105" y="18"/>
                  </a:moveTo>
                  <a:cubicBezTo>
                    <a:pt x="105" y="21"/>
                    <a:pt x="105" y="23"/>
                    <a:pt x="105" y="26"/>
                  </a:cubicBezTo>
                  <a:cubicBezTo>
                    <a:pt x="103" y="26"/>
                    <a:pt x="101" y="27"/>
                    <a:pt x="101" y="29"/>
                  </a:cubicBezTo>
                  <a:cubicBezTo>
                    <a:pt x="94" y="29"/>
                    <a:pt x="88" y="28"/>
                    <a:pt x="83" y="29"/>
                  </a:cubicBezTo>
                  <a:cubicBezTo>
                    <a:pt x="81" y="29"/>
                    <a:pt x="79" y="31"/>
                    <a:pt x="77" y="32"/>
                  </a:cubicBezTo>
                  <a:cubicBezTo>
                    <a:pt x="75" y="32"/>
                    <a:pt x="75" y="30"/>
                    <a:pt x="73" y="30"/>
                  </a:cubicBezTo>
                  <a:cubicBezTo>
                    <a:pt x="73" y="30"/>
                    <a:pt x="72" y="31"/>
                    <a:pt x="71" y="32"/>
                  </a:cubicBezTo>
                  <a:cubicBezTo>
                    <a:pt x="71" y="32"/>
                    <a:pt x="66" y="32"/>
                    <a:pt x="65" y="32"/>
                  </a:cubicBezTo>
                  <a:cubicBezTo>
                    <a:pt x="65" y="31"/>
                    <a:pt x="65" y="30"/>
                    <a:pt x="65" y="30"/>
                  </a:cubicBezTo>
                  <a:cubicBezTo>
                    <a:pt x="64" y="30"/>
                    <a:pt x="62" y="32"/>
                    <a:pt x="62" y="32"/>
                  </a:cubicBezTo>
                  <a:cubicBezTo>
                    <a:pt x="59" y="31"/>
                    <a:pt x="59" y="29"/>
                    <a:pt x="56" y="29"/>
                  </a:cubicBezTo>
                  <a:cubicBezTo>
                    <a:pt x="50" y="28"/>
                    <a:pt x="43" y="32"/>
                    <a:pt x="34" y="29"/>
                  </a:cubicBezTo>
                  <a:cubicBezTo>
                    <a:pt x="34" y="27"/>
                    <a:pt x="36" y="27"/>
                    <a:pt x="36" y="26"/>
                  </a:cubicBezTo>
                  <a:cubicBezTo>
                    <a:pt x="35" y="24"/>
                    <a:pt x="34" y="25"/>
                    <a:pt x="33" y="24"/>
                  </a:cubicBezTo>
                  <a:cubicBezTo>
                    <a:pt x="31" y="22"/>
                    <a:pt x="33" y="19"/>
                    <a:pt x="30" y="18"/>
                  </a:cubicBezTo>
                  <a:cubicBezTo>
                    <a:pt x="30" y="17"/>
                    <a:pt x="33" y="17"/>
                    <a:pt x="33" y="15"/>
                  </a:cubicBezTo>
                  <a:cubicBezTo>
                    <a:pt x="33" y="12"/>
                    <a:pt x="29" y="13"/>
                    <a:pt x="30" y="9"/>
                  </a:cubicBezTo>
                  <a:cubicBezTo>
                    <a:pt x="27" y="12"/>
                    <a:pt x="21" y="10"/>
                    <a:pt x="16" y="11"/>
                  </a:cubicBezTo>
                  <a:cubicBezTo>
                    <a:pt x="13" y="12"/>
                    <a:pt x="14" y="9"/>
                    <a:pt x="13" y="8"/>
                  </a:cubicBezTo>
                  <a:cubicBezTo>
                    <a:pt x="13" y="7"/>
                    <a:pt x="10" y="8"/>
                    <a:pt x="10" y="6"/>
                  </a:cubicBezTo>
                  <a:cubicBezTo>
                    <a:pt x="9" y="7"/>
                    <a:pt x="7" y="8"/>
                    <a:pt x="4" y="8"/>
                  </a:cubicBezTo>
                  <a:cubicBezTo>
                    <a:pt x="9" y="3"/>
                    <a:pt x="0" y="7"/>
                    <a:pt x="2" y="2"/>
                  </a:cubicBezTo>
                  <a:cubicBezTo>
                    <a:pt x="8" y="3"/>
                    <a:pt x="13" y="1"/>
                    <a:pt x="18" y="0"/>
                  </a:cubicBezTo>
                  <a:cubicBezTo>
                    <a:pt x="17" y="2"/>
                    <a:pt x="20" y="1"/>
                    <a:pt x="21" y="2"/>
                  </a:cubicBezTo>
                  <a:cubicBezTo>
                    <a:pt x="21" y="2"/>
                    <a:pt x="20" y="4"/>
                    <a:pt x="21" y="5"/>
                  </a:cubicBezTo>
                  <a:cubicBezTo>
                    <a:pt x="22" y="6"/>
                    <a:pt x="26" y="4"/>
                    <a:pt x="25" y="8"/>
                  </a:cubicBezTo>
                  <a:cubicBezTo>
                    <a:pt x="29" y="4"/>
                    <a:pt x="33" y="9"/>
                    <a:pt x="39" y="8"/>
                  </a:cubicBezTo>
                  <a:cubicBezTo>
                    <a:pt x="38" y="13"/>
                    <a:pt x="41" y="12"/>
                    <a:pt x="39" y="15"/>
                  </a:cubicBezTo>
                  <a:cubicBezTo>
                    <a:pt x="41" y="16"/>
                    <a:pt x="45" y="15"/>
                    <a:pt x="49" y="17"/>
                  </a:cubicBezTo>
                  <a:cubicBezTo>
                    <a:pt x="50" y="17"/>
                    <a:pt x="42" y="20"/>
                    <a:pt x="49" y="20"/>
                  </a:cubicBezTo>
                  <a:cubicBezTo>
                    <a:pt x="50" y="20"/>
                    <a:pt x="50" y="18"/>
                    <a:pt x="52" y="18"/>
                  </a:cubicBezTo>
                  <a:cubicBezTo>
                    <a:pt x="56" y="18"/>
                    <a:pt x="64" y="17"/>
                    <a:pt x="70" y="18"/>
                  </a:cubicBezTo>
                  <a:cubicBezTo>
                    <a:pt x="71" y="18"/>
                    <a:pt x="73" y="20"/>
                    <a:pt x="73" y="20"/>
                  </a:cubicBezTo>
                  <a:cubicBezTo>
                    <a:pt x="76" y="19"/>
                    <a:pt x="70" y="17"/>
                    <a:pt x="77" y="17"/>
                  </a:cubicBezTo>
                  <a:cubicBezTo>
                    <a:pt x="79" y="17"/>
                    <a:pt x="80" y="17"/>
                    <a:pt x="82" y="17"/>
                  </a:cubicBezTo>
                  <a:cubicBezTo>
                    <a:pt x="88" y="16"/>
                    <a:pt x="97" y="16"/>
                    <a:pt x="10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3"/>
            <p:cNvSpPr/>
            <p:nvPr/>
          </p:nvSpPr>
          <p:spPr bwMode="auto">
            <a:xfrm>
              <a:off x="2789860" y="1375604"/>
              <a:ext cx="289748" cy="206633"/>
            </a:xfrm>
            <a:custGeom>
              <a:avLst/>
              <a:gdLst>
                <a:gd name="T0" fmla="*/ 87 w 106"/>
                <a:gd name="T1" fmla="*/ 2 h 76"/>
                <a:gd name="T2" fmla="*/ 104 w 106"/>
                <a:gd name="T3" fmla="*/ 0 h 76"/>
                <a:gd name="T4" fmla="*/ 103 w 106"/>
                <a:gd name="T5" fmla="*/ 8 h 76"/>
                <a:gd name="T6" fmla="*/ 84 w 106"/>
                <a:gd name="T7" fmla="*/ 11 h 76"/>
                <a:gd name="T8" fmla="*/ 81 w 106"/>
                <a:gd name="T9" fmla="*/ 14 h 76"/>
                <a:gd name="T10" fmla="*/ 78 w 106"/>
                <a:gd name="T11" fmla="*/ 14 h 76"/>
                <a:gd name="T12" fmla="*/ 75 w 106"/>
                <a:gd name="T13" fmla="*/ 17 h 76"/>
                <a:gd name="T14" fmla="*/ 72 w 106"/>
                <a:gd name="T15" fmla="*/ 15 h 76"/>
                <a:gd name="T16" fmla="*/ 66 w 106"/>
                <a:gd name="T17" fmla="*/ 17 h 76"/>
                <a:gd name="T18" fmla="*/ 60 w 106"/>
                <a:gd name="T19" fmla="*/ 18 h 76"/>
                <a:gd name="T20" fmla="*/ 58 w 106"/>
                <a:gd name="T21" fmla="*/ 21 h 76"/>
                <a:gd name="T22" fmla="*/ 51 w 106"/>
                <a:gd name="T23" fmla="*/ 26 h 76"/>
                <a:gd name="T24" fmla="*/ 47 w 106"/>
                <a:gd name="T25" fmla="*/ 29 h 76"/>
                <a:gd name="T26" fmla="*/ 44 w 106"/>
                <a:gd name="T27" fmla="*/ 32 h 76"/>
                <a:gd name="T28" fmla="*/ 42 w 106"/>
                <a:gd name="T29" fmla="*/ 34 h 76"/>
                <a:gd name="T30" fmla="*/ 35 w 106"/>
                <a:gd name="T31" fmla="*/ 37 h 76"/>
                <a:gd name="T32" fmla="*/ 33 w 106"/>
                <a:gd name="T33" fmla="*/ 39 h 76"/>
                <a:gd name="T34" fmla="*/ 27 w 106"/>
                <a:gd name="T35" fmla="*/ 42 h 76"/>
                <a:gd name="T36" fmla="*/ 24 w 106"/>
                <a:gd name="T37" fmla="*/ 48 h 76"/>
                <a:gd name="T38" fmla="*/ 26 w 106"/>
                <a:gd name="T39" fmla="*/ 57 h 76"/>
                <a:gd name="T40" fmla="*/ 21 w 106"/>
                <a:gd name="T41" fmla="*/ 60 h 76"/>
                <a:gd name="T42" fmla="*/ 24 w 106"/>
                <a:gd name="T43" fmla="*/ 66 h 76"/>
                <a:gd name="T44" fmla="*/ 23 w 106"/>
                <a:gd name="T45" fmla="*/ 67 h 76"/>
                <a:gd name="T46" fmla="*/ 24 w 106"/>
                <a:gd name="T47" fmla="*/ 69 h 76"/>
                <a:gd name="T48" fmla="*/ 26 w 106"/>
                <a:gd name="T49" fmla="*/ 67 h 76"/>
                <a:gd name="T50" fmla="*/ 30 w 106"/>
                <a:gd name="T51" fmla="*/ 70 h 76"/>
                <a:gd name="T52" fmla="*/ 29 w 106"/>
                <a:gd name="T53" fmla="*/ 76 h 76"/>
                <a:gd name="T54" fmla="*/ 15 w 106"/>
                <a:gd name="T55" fmla="*/ 76 h 76"/>
                <a:gd name="T56" fmla="*/ 17 w 106"/>
                <a:gd name="T57" fmla="*/ 73 h 76"/>
                <a:gd name="T58" fmla="*/ 13 w 106"/>
                <a:gd name="T59" fmla="*/ 72 h 76"/>
                <a:gd name="T60" fmla="*/ 10 w 106"/>
                <a:gd name="T61" fmla="*/ 69 h 76"/>
                <a:gd name="T62" fmla="*/ 7 w 106"/>
                <a:gd name="T63" fmla="*/ 69 h 76"/>
                <a:gd name="T64" fmla="*/ 2 w 106"/>
                <a:gd name="T65" fmla="*/ 69 h 76"/>
                <a:gd name="T66" fmla="*/ 1 w 106"/>
                <a:gd name="T67" fmla="*/ 58 h 76"/>
                <a:gd name="T68" fmla="*/ 8 w 106"/>
                <a:gd name="T69" fmla="*/ 55 h 76"/>
                <a:gd name="T70" fmla="*/ 7 w 106"/>
                <a:gd name="T71" fmla="*/ 54 h 76"/>
                <a:gd name="T72" fmla="*/ 8 w 106"/>
                <a:gd name="T73" fmla="*/ 51 h 76"/>
                <a:gd name="T74" fmla="*/ 15 w 106"/>
                <a:gd name="T75" fmla="*/ 48 h 76"/>
                <a:gd name="T76" fmla="*/ 15 w 106"/>
                <a:gd name="T77" fmla="*/ 42 h 76"/>
                <a:gd name="T78" fmla="*/ 20 w 106"/>
                <a:gd name="T79" fmla="*/ 40 h 76"/>
                <a:gd name="T80" fmla="*/ 23 w 106"/>
                <a:gd name="T81" fmla="*/ 36 h 76"/>
                <a:gd name="T82" fmla="*/ 23 w 106"/>
                <a:gd name="T83" fmla="*/ 29 h 76"/>
                <a:gd name="T84" fmla="*/ 35 w 106"/>
                <a:gd name="T85" fmla="*/ 24 h 76"/>
                <a:gd name="T86" fmla="*/ 36 w 106"/>
                <a:gd name="T87" fmla="*/ 21 h 76"/>
                <a:gd name="T88" fmla="*/ 38 w 106"/>
                <a:gd name="T89" fmla="*/ 23 h 76"/>
                <a:gd name="T90" fmla="*/ 41 w 106"/>
                <a:gd name="T91" fmla="*/ 20 h 76"/>
                <a:gd name="T92" fmla="*/ 42 w 106"/>
                <a:gd name="T93" fmla="*/ 17 h 76"/>
                <a:gd name="T94" fmla="*/ 50 w 106"/>
                <a:gd name="T95" fmla="*/ 15 h 76"/>
                <a:gd name="T96" fmla="*/ 58 w 106"/>
                <a:gd name="T97" fmla="*/ 14 h 76"/>
                <a:gd name="T98" fmla="*/ 60 w 106"/>
                <a:gd name="T99" fmla="*/ 12 h 76"/>
                <a:gd name="T100" fmla="*/ 63 w 106"/>
                <a:gd name="T101" fmla="*/ 14 h 76"/>
                <a:gd name="T102" fmla="*/ 64 w 106"/>
                <a:gd name="T103" fmla="*/ 11 h 76"/>
                <a:gd name="T104" fmla="*/ 66 w 106"/>
                <a:gd name="T105" fmla="*/ 11 h 76"/>
                <a:gd name="T106" fmla="*/ 76 w 106"/>
                <a:gd name="T107" fmla="*/ 9 h 76"/>
                <a:gd name="T108" fmla="*/ 79 w 106"/>
                <a:gd name="T109" fmla="*/ 8 h 76"/>
                <a:gd name="T110" fmla="*/ 81 w 106"/>
                <a:gd name="T111" fmla="*/ 6 h 76"/>
                <a:gd name="T112" fmla="*/ 87 w 106"/>
                <a:gd name="T1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" h="76">
                  <a:moveTo>
                    <a:pt x="87" y="2"/>
                  </a:moveTo>
                  <a:cubicBezTo>
                    <a:pt x="91" y="5"/>
                    <a:pt x="98" y="0"/>
                    <a:pt x="104" y="0"/>
                  </a:cubicBezTo>
                  <a:cubicBezTo>
                    <a:pt x="106" y="5"/>
                    <a:pt x="102" y="4"/>
                    <a:pt x="103" y="8"/>
                  </a:cubicBezTo>
                  <a:cubicBezTo>
                    <a:pt x="98" y="5"/>
                    <a:pt x="90" y="10"/>
                    <a:pt x="84" y="11"/>
                  </a:cubicBezTo>
                  <a:cubicBezTo>
                    <a:pt x="82" y="11"/>
                    <a:pt x="82" y="13"/>
                    <a:pt x="81" y="14"/>
                  </a:cubicBezTo>
                  <a:cubicBezTo>
                    <a:pt x="80" y="14"/>
                    <a:pt x="78" y="13"/>
                    <a:pt x="78" y="14"/>
                  </a:cubicBezTo>
                  <a:cubicBezTo>
                    <a:pt x="78" y="14"/>
                    <a:pt x="75" y="17"/>
                    <a:pt x="75" y="17"/>
                  </a:cubicBezTo>
                  <a:cubicBezTo>
                    <a:pt x="74" y="17"/>
                    <a:pt x="73" y="15"/>
                    <a:pt x="72" y="15"/>
                  </a:cubicBezTo>
                  <a:cubicBezTo>
                    <a:pt x="70" y="16"/>
                    <a:pt x="68" y="16"/>
                    <a:pt x="66" y="17"/>
                  </a:cubicBezTo>
                  <a:cubicBezTo>
                    <a:pt x="65" y="17"/>
                    <a:pt x="62" y="17"/>
                    <a:pt x="60" y="18"/>
                  </a:cubicBezTo>
                  <a:cubicBezTo>
                    <a:pt x="58" y="19"/>
                    <a:pt x="60" y="20"/>
                    <a:pt x="58" y="21"/>
                  </a:cubicBezTo>
                  <a:cubicBezTo>
                    <a:pt x="57" y="22"/>
                    <a:pt x="51" y="21"/>
                    <a:pt x="51" y="26"/>
                  </a:cubicBezTo>
                  <a:cubicBezTo>
                    <a:pt x="51" y="27"/>
                    <a:pt x="48" y="28"/>
                    <a:pt x="47" y="29"/>
                  </a:cubicBezTo>
                  <a:cubicBezTo>
                    <a:pt x="46" y="29"/>
                    <a:pt x="44" y="31"/>
                    <a:pt x="44" y="32"/>
                  </a:cubicBezTo>
                  <a:cubicBezTo>
                    <a:pt x="43" y="32"/>
                    <a:pt x="42" y="33"/>
                    <a:pt x="42" y="34"/>
                  </a:cubicBezTo>
                  <a:cubicBezTo>
                    <a:pt x="37" y="36"/>
                    <a:pt x="38" y="33"/>
                    <a:pt x="35" y="37"/>
                  </a:cubicBezTo>
                  <a:cubicBezTo>
                    <a:pt x="34" y="38"/>
                    <a:pt x="33" y="37"/>
                    <a:pt x="33" y="39"/>
                  </a:cubicBezTo>
                  <a:cubicBezTo>
                    <a:pt x="33" y="41"/>
                    <a:pt x="30" y="40"/>
                    <a:pt x="27" y="42"/>
                  </a:cubicBezTo>
                  <a:cubicBezTo>
                    <a:pt x="27" y="45"/>
                    <a:pt x="29" y="49"/>
                    <a:pt x="24" y="48"/>
                  </a:cubicBezTo>
                  <a:cubicBezTo>
                    <a:pt x="25" y="50"/>
                    <a:pt x="23" y="57"/>
                    <a:pt x="26" y="57"/>
                  </a:cubicBezTo>
                  <a:cubicBezTo>
                    <a:pt x="25" y="58"/>
                    <a:pt x="23" y="59"/>
                    <a:pt x="21" y="60"/>
                  </a:cubicBezTo>
                  <a:cubicBezTo>
                    <a:pt x="20" y="63"/>
                    <a:pt x="25" y="63"/>
                    <a:pt x="24" y="66"/>
                  </a:cubicBezTo>
                  <a:cubicBezTo>
                    <a:pt x="24" y="66"/>
                    <a:pt x="22" y="66"/>
                    <a:pt x="23" y="67"/>
                  </a:cubicBezTo>
                  <a:cubicBezTo>
                    <a:pt x="23" y="67"/>
                    <a:pt x="25" y="69"/>
                    <a:pt x="24" y="69"/>
                  </a:cubicBezTo>
                  <a:cubicBezTo>
                    <a:pt x="25" y="69"/>
                    <a:pt x="26" y="67"/>
                    <a:pt x="26" y="67"/>
                  </a:cubicBezTo>
                  <a:cubicBezTo>
                    <a:pt x="27" y="68"/>
                    <a:pt x="27" y="71"/>
                    <a:pt x="30" y="70"/>
                  </a:cubicBezTo>
                  <a:cubicBezTo>
                    <a:pt x="31" y="73"/>
                    <a:pt x="28" y="73"/>
                    <a:pt x="29" y="76"/>
                  </a:cubicBezTo>
                  <a:cubicBezTo>
                    <a:pt x="24" y="76"/>
                    <a:pt x="20" y="76"/>
                    <a:pt x="15" y="76"/>
                  </a:cubicBezTo>
                  <a:cubicBezTo>
                    <a:pt x="15" y="75"/>
                    <a:pt x="18" y="74"/>
                    <a:pt x="17" y="73"/>
                  </a:cubicBezTo>
                  <a:cubicBezTo>
                    <a:pt x="16" y="72"/>
                    <a:pt x="14" y="72"/>
                    <a:pt x="13" y="72"/>
                  </a:cubicBezTo>
                  <a:cubicBezTo>
                    <a:pt x="12" y="71"/>
                    <a:pt x="10" y="69"/>
                    <a:pt x="10" y="69"/>
                  </a:cubicBezTo>
                  <a:cubicBezTo>
                    <a:pt x="9" y="68"/>
                    <a:pt x="7" y="69"/>
                    <a:pt x="7" y="69"/>
                  </a:cubicBezTo>
                  <a:cubicBezTo>
                    <a:pt x="5" y="67"/>
                    <a:pt x="5" y="69"/>
                    <a:pt x="2" y="69"/>
                  </a:cubicBezTo>
                  <a:cubicBezTo>
                    <a:pt x="2" y="65"/>
                    <a:pt x="0" y="63"/>
                    <a:pt x="1" y="58"/>
                  </a:cubicBezTo>
                  <a:cubicBezTo>
                    <a:pt x="5" y="63"/>
                    <a:pt x="1" y="53"/>
                    <a:pt x="8" y="55"/>
                  </a:cubicBezTo>
                  <a:cubicBezTo>
                    <a:pt x="9" y="54"/>
                    <a:pt x="7" y="54"/>
                    <a:pt x="7" y="54"/>
                  </a:cubicBezTo>
                  <a:cubicBezTo>
                    <a:pt x="7" y="52"/>
                    <a:pt x="11" y="52"/>
                    <a:pt x="8" y="51"/>
                  </a:cubicBezTo>
                  <a:cubicBezTo>
                    <a:pt x="9" y="49"/>
                    <a:pt x="13" y="49"/>
                    <a:pt x="15" y="48"/>
                  </a:cubicBezTo>
                  <a:cubicBezTo>
                    <a:pt x="14" y="45"/>
                    <a:pt x="20" y="43"/>
                    <a:pt x="15" y="42"/>
                  </a:cubicBezTo>
                  <a:cubicBezTo>
                    <a:pt x="16" y="40"/>
                    <a:pt x="18" y="41"/>
                    <a:pt x="20" y="40"/>
                  </a:cubicBezTo>
                  <a:cubicBezTo>
                    <a:pt x="20" y="38"/>
                    <a:pt x="21" y="37"/>
                    <a:pt x="23" y="36"/>
                  </a:cubicBezTo>
                  <a:cubicBezTo>
                    <a:pt x="20" y="33"/>
                    <a:pt x="24" y="33"/>
                    <a:pt x="23" y="29"/>
                  </a:cubicBezTo>
                  <a:cubicBezTo>
                    <a:pt x="29" y="29"/>
                    <a:pt x="31" y="25"/>
                    <a:pt x="35" y="24"/>
                  </a:cubicBezTo>
                  <a:cubicBezTo>
                    <a:pt x="37" y="25"/>
                    <a:pt x="35" y="22"/>
                    <a:pt x="36" y="21"/>
                  </a:cubicBezTo>
                  <a:cubicBezTo>
                    <a:pt x="37" y="21"/>
                    <a:pt x="38" y="22"/>
                    <a:pt x="38" y="23"/>
                  </a:cubicBezTo>
                  <a:cubicBezTo>
                    <a:pt x="39" y="22"/>
                    <a:pt x="40" y="20"/>
                    <a:pt x="41" y="20"/>
                  </a:cubicBezTo>
                  <a:cubicBezTo>
                    <a:pt x="41" y="19"/>
                    <a:pt x="43" y="18"/>
                    <a:pt x="42" y="17"/>
                  </a:cubicBezTo>
                  <a:cubicBezTo>
                    <a:pt x="45" y="17"/>
                    <a:pt x="47" y="17"/>
                    <a:pt x="50" y="15"/>
                  </a:cubicBezTo>
                  <a:cubicBezTo>
                    <a:pt x="52" y="14"/>
                    <a:pt x="53" y="15"/>
                    <a:pt x="58" y="14"/>
                  </a:cubicBezTo>
                  <a:cubicBezTo>
                    <a:pt x="60" y="13"/>
                    <a:pt x="59" y="13"/>
                    <a:pt x="60" y="12"/>
                  </a:cubicBezTo>
                  <a:cubicBezTo>
                    <a:pt x="62" y="12"/>
                    <a:pt x="63" y="14"/>
                    <a:pt x="63" y="14"/>
                  </a:cubicBezTo>
                  <a:cubicBezTo>
                    <a:pt x="65" y="13"/>
                    <a:pt x="62" y="11"/>
                    <a:pt x="64" y="11"/>
                  </a:cubicBezTo>
                  <a:cubicBezTo>
                    <a:pt x="65" y="11"/>
                    <a:pt x="66" y="11"/>
                    <a:pt x="66" y="11"/>
                  </a:cubicBezTo>
                  <a:cubicBezTo>
                    <a:pt x="67" y="10"/>
                    <a:pt x="72" y="10"/>
                    <a:pt x="76" y="9"/>
                  </a:cubicBezTo>
                  <a:cubicBezTo>
                    <a:pt x="79" y="9"/>
                    <a:pt x="78" y="9"/>
                    <a:pt x="79" y="8"/>
                  </a:cubicBezTo>
                  <a:cubicBezTo>
                    <a:pt x="79" y="8"/>
                    <a:pt x="81" y="6"/>
                    <a:pt x="81" y="6"/>
                  </a:cubicBezTo>
                  <a:cubicBezTo>
                    <a:pt x="85" y="4"/>
                    <a:pt x="87" y="9"/>
                    <a:pt x="8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24"/>
            <p:cNvSpPr/>
            <p:nvPr/>
          </p:nvSpPr>
          <p:spPr bwMode="auto">
            <a:xfrm>
              <a:off x="6295924" y="1385994"/>
              <a:ext cx="30014" cy="13852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8" y="1"/>
                  </a:moveTo>
                  <a:cubicBezTo>
                    <a:pt x="9" y="1"/>
                    <a:pt x="10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25"/>
            <p:cNvSpPr/>
            <p:nvPr/>
          </p:nvSpPr>
          <p:spPr bwMode="auto">
            <a:xfrm>
              <a:off x="4197040" y="1402155"/>
              <a:ext cx="90041" cy="68108"/>
            </a:xfrm>
            <a:custGeom>
              <a:avLst/>
              <a:gdLst>
                <a:gd name="T0" fmla="*/ 9 w 33"/>
                <a:gd name="T1" fmla="*/ 1 h 25"/>
                <a:gd name="T2" fmla="*/ 11 w 33"/>
                <a:gd name="T3" fmla="*/ 2 h 25"/>
                <a:gd name="T4" fmla="*/ 20 w 33"/>
                <a:gd name="T5" fmla="*/ 7 h 25"/>
                <a:gd name="T6" fmla="*/ 24 w 33"/>
                <a:gd name="T7" fmla="*/ 4 h 25"/>
                <a:gd name="T8" fmla="*/ 33 w 33"/>
                <a:gd name="T9" fmla="*/ 5 h 25"/>
                <a:gd name="T10" fmla="*/ 30 w 33"/>
                <a:gd name="T11" fmla="*/ 13 h 25"/>
                <a:gd name="T12" fmla="*/ 18 w 33"/>
                <a:gd name="T13" fmla="*/ 16 h 25"/>
                <a:gd name="T14" fmla="*/ 18 w 33"/>
                <a:gd name="T15" fmla="*/ 17 h 25"/>
                <a:gd name="T16" fmla="*/ 15 w 33"/>
                <a:gd name="T17" fmla="*/ 20 h 25"/>
                <a:gd name="T18" fmla="*/ 11 w 33"/>
                <a:gd name="T19" fmla="*/ 22 h 25"/>
                <a:gd name="T20" fmla="*/ 5 w 33"/>
                <a:gd name="T21" fmla="*/ 19 h 25"/>
                <a:gd name="T22" fmla="*/ 0 w 33"/>
                <a:gd name="T23" fmla="*/ 7 h 25"/>
                <a:gd name="T24" fmla="*/ 9 w 33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5">
                  <a:moveTo>
                    <a:pt x="9" y="1"/>
                  </a:moveTo>
                  <a:cubicBezTo>
                    <a:pt x="11" y="0"/>
                    <a:pt x="11" y="1"/>
                    <a:pt x="11" y="2"/>
                  </a:cubicBezTo>
                  <a:cubicBezTo>
                    <a:pt x="12" y="5"/>
                    <a:pt x="17" y="5"/>
                    <a:pt x="20" y="7"/>
                  </a:cubicBezTo>
                  <a:cubicBezTo>
                    <a:pt x="22" y="8"/>
                    <a:pt x="23" y="4"/>
                    <a:pt x="24" y="4"/>
                  </a:cubicBezTo>
                  <a:cubicBezTo>
                    <a:pt x="26" y="3"/>
                    <a:pt x="28" y="7"/>
                    <a:pt x="33" y="5"/>
                  </a:cubicBezTo>
                  <a:cubicBezTo>
                    <a:pt x="32" y="7"/>
                    <a:pt x="25" y="10"/>
                    <a:pt x="30" y="13"/>
                  </a:cubicBezTo>
                  <a:cubicBezTo>
                    <a:pt x="29" y="16"/>
                    <a:pt x="23" y="16"/>
                    <a:pt x="18" y="16"/>
                  </a:cubicBezTo>
                  <a:cubicBezTo>
                    <a:pt x="17" y="16"/>
                    <a:pt x="17" y="17"/>
                    <a:pt x="18" y="17"/>
                  </a:cubicBezTo>
                  <a:cubicBezTo>
                    <a:pt x="20" y="20"/>
                    <a:pt x="10" y="18"/>
                    <a:pt x="15" y="20"/>
                  </a:cubicBezTo>
                  <a:cubicBezTo>
                    <a:pt x="15" y="25"/>
                    <a:pt x="10" y="17"/>
                    <a:pt x="11" y="22"/>
                  </a:cubicBezTo>
                  <a:cubicBezTo>
                    <a:pt x="8" y="21"/>
                    <a:pt x="9" y="17"/>
                    <a:pt x="5" y="19"/>
                  </a:cubicBezTo>
                  <a:cubicBezTo>
                    <a:pt x="4" y="14"/>
                    <a:pt x="4" y="8"/>
                    <a:pt x="0" y="7"/>
                  </a:cubicBezTo>
                  <a:cubicBezTo>
                    <a:pt x="2" y="3"/>
                    <a:pt x="10" y="7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26"/>
            <p:cNvSpPr/>
            <p:nvPr/>
          </p:nvSpPr>
          <p:spPr bwMode="auto">
            <a:xfrm>
              <a:off x="6001559" y="1413699"/>
              <a:ext cx="24242" cy="16161"/>
            </a:xfrm>
            <a:custGeom>
              <a:avLst/>
              <a:gdLst>
                <a:gd name="T0" fmla="*/ 5 w 9"/>
                <a:gd name="T1" fmla="*/ 0 h 6"/>
                <a:gd name="T2" fmla="*/ 6 w 9"/>
                <a:gd name="T3" fmla="*/ 6 h 6"/>
                <a:gd name="T4" fmla="*/ 0 w 9"/>
                <a:gd name="T5" fmla="*/ 4 h 6"/>
                <a:gd name="T6" fmla="*/ 5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5" y="0"/>
                  </a:moveTo>
                  <a:cubicBezTo>
                    <a:pt x="9" y="1"/>
                    <a:pt x="6" y="2"/>
                    <a:pt x="6" y="6"/>
                  </a:cubicBezTo>
                  <a:cubicBezTo>
                    <a:pt x="5" y="5"/>
                    <a:pt x="3" y="4"/>
                    <a:pt x="0" y="4"/>
                  </a:cubicBezTo>
                  <a:cubicBezTo>
                    <a:pt x="0" y="1"/>
                    <a:pt x="5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27"/>
            <p:cNvSpPr/>
            <p:nvPr/>
          </p:nvSpPr>
          <p:spPr bwMode="auto">
            <a:xfrm>
              <a:off x="4295162" y="1413699"/>
              <a:ext cx="41557" cy="34631"/>
            </a:xfrm>
            <a:custGeom>
              <a:avLst/>
              <a:gdLst>
                <a:gd name="T0" fmla="*/ 0 w 15"/>
                <a:gd name="T1" fmla="*/ 4 h 13"/>
                <a:gd name="T2" fmla="*/ 15 w 15"/>
                <a:gd name="T3" fmla="*/ 7 h 13"/>
                <a:gd name="T4" fmla="*/ 9 w 15"/>
                <a:gd name="T5" fmla="*/ 13 h 13"/>
                <a:gd name="T6" fmla="*/ 6 w 15"/>
                <a:gd name="T7" fmla="*/ 10 h 13"/>
                <a:gd name="T8" fmla="*/ 3 w 15"/>
                <a:gd name="T9" fmla="*/ 10 h 13"/>
                <a:gd name="T10" fmla="*/ 0 w 15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0" y="4"/>
                  </a:moveTo>
                  <a:cubicBezTo>
                    <a:pt x="4" y="0"/>
                    <a:pt x="13" y="4"/>
                    <a:pt x="15" y="7"/>
                  </a:cubicBezTo>
                  <a:cubicBezTo>
                    <a:pt x="14" y="11"/>
                    <a:pt x="8" y="8"/>
                    <a:pt x="9" y="13"/>
                  </a:cubicBezTo>
                  <a:cubicBezTo>
                    <a:pt x="7" y="13"/>
                    <a:pt x="7" y="11"/>
                    <a:pt x="6" y="10"/>
                  </a:cubicBezTo>
                  <a:cubicBezTo>
                    <a:pt x="5" y="10"/>
                    <a:pt x="3" y="11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28"/>
            <p:cNvSpPr/>
            <p:nvPr/>
          </p:nvSpPr>
          <p:spPr bwMode="auto">
            <a:xfrm>
              <a:off x="4347109" y="1424088"/>
              <a:ext cx="62336" cy="33477"/>
            </a:xfrm>
            <a:custGeom>
              <a:avLst/>
              <a:gdLst>
                <a:gd name="T0" fmla="*/ 2 w 23"/>
                <a:gd name="T1" fmla="*/ 2 h 12"/>
                <a:gd name="T2" fmla="*/ 5 w 23"/>
                <a:gd name="T3" fmla="*/ 2 h 12"/>
                <a:gd name="T4" fmla="*/ 12 w 23"/>
                <a:gd name="T5" fmla="*/ 5 h 12"/>
                <a:gd name="T6" fmla="*/ 20 w 23"/>
                <a:gd name="T7" fmla="*/ 8 h 12"/>
                <a:gd name="T8" fmla="*/ 22 w 23"/>
                <a:gd name="T9" fmla="*/ 11 h 12"/>
                <a:gd name="T10" fmla="*/ 5 w 23"/>
                <a:gd name="T11" fmla="*/ 8 h 12"/>
                <a:gd name="T12" fmla="*/ 2 w 23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2" y="2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9" y="0"/>
                    <a:pt x="9" y="4"/>
                    <a:pt x="12" y="5"/>
                  </a:cubicBezTo>
                  <a:cubicBezTo>
                    <a:pt x="15" y="5"/>
                    <a:pt x="17" y="6"/>
                    <a:pt x="20" y="8"/>
                  </a:cubicBezTo>
                  <a:cubicBezTo>
                    <a:pt x="21" y="9"/>
                    <a:pt x="23" y="8"/>
                    <a:pt x="22" y="11"/>
                  </a:cubicBezTo>
                  <a:cubicBezTo>
                    <a:pt x="14" y="12"/>
                    <a:pt x="11" y="8"/>
                    <a:pt x="5" y="8"/>
                  </a:cubicBezTo>
                  <a:cubicBezTo>
                    <a:pt x="7" y="3"/>
                    <a:pt x="0" y="6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29"/>
            <p:cNvSpPr/>
            <p:nvPr/>
          </p:nvSpPr>
          <p:spPr bwMode="auto">
            <a:xfrm>
              <a:off x="6273991" y="1476035"/>
              <a:ext cx="103894" cy="84270"/>
            </a:xfrm>
            <a:custGeom>
              <a:avLst/>
              <a:gdLst>
                <a:gd name="T0" fmla="*/ 13 w 38"/>
                <a:gd name="T1" fmla="*/ 6 h 31"/>
                <a:gd name="T2" fmla="*/ 13 w 38"/>
                <a:gd name="T3" fmla="*/ 5 h 31"/>
                <a:gd name="T4" fmla="*/ 29 w 38"/>
                <a:gd name="T5" fmla="*/ 0 h 31"/>
                <a:gd name="T6" fmla="*/ 32 w 38"/>
                <a:gd name="T7" fmla="*/ 6 h 31"/>
                <a:gd name="T8" fmla="*/ 29 w 38"/>
                <a:gd name="T9" fmla="*/ 11 h 31"/>
                <a:gd name="T10" fmla="*/ 37 w 38"/>
                <a:gd name="T11" fmla="*/ 12 h 31"/>
                <a:gd name="T12" fmla="*/ 38 w 38"/>
                <a:gd name="T13" fmla="*/ 24 h 31"/>
                <a:gd name="T14" fmla="*/ 34 w 38"/>
                <a:gd name="T15" fmla="*/ 24 h 31"/>
                <a:gd name="T16" fmla="*/ 34 w 38"/>
                <a:gd name="T17" fmla="*/ 27 h 31"/>
                <a:gd name="T18" fmla="*/ 29 w 38"/>
                <a:gd name="T19" fmla="*/ 27 h 31"/>
                <a:gd name="T20" fmla="*/ 25 w 38"/>
                <a:gd name="T21" fmla="*/ 30 h 31"/>
                <a:gd name="T22" fmla="*/ 20 w 38"/>
                <a:gd name="T23" fmla="*/ 26 h 31"/>
                <a:gd name="T24" fmla="*/ 16 w 38"/>
                <a:gd name="T25" fmla="*/ 21 h 31"/>
                <a:gd name="T26" fmla="*/ 13 w 38"/>
                <a:gd name="T27" fmla="*/ 18 h 31"/>
                <a:gd name="T28" fmla="*/ 5 w 38"/>
                <a:gd name="T29" fmla="*/ 17 h 31"/>
                <a:gd name="T30" fmla="*/ 1 w 38"/>
                <a:gd name="T31" fmla="*/ 14 h 31"/>
                <a:gd name="T32" fmla="*/ 16 w 38"/>
                <a:gd name="T33" fmla="*/ 15 h 31"/>
                <a:gd name="T34" fmla="*/ 17 w 38"/>
                <a:gd name="T35" fmla="*/ 9 h 31"/>
                <a:gd name="T36" fmla="*/ 11 w 38"/>
                <a:gd name="T37" fmla="*/ 5 h 31"/>
                <a:gd name="T38" fmla="*/ 13 w 38"/>
                <a:gd name="T3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31">
                  <a:moveTo>
                    <a:pt x="13" y="6"/>
                  </a:moveTo>
                  <a:cubicBezTo>
                    <a:pt x="15" y="6"/>
                    <a:pt x="14" y="5"/>
                    <a:pt x="13" y="5"/>
                  </a:cubicBezTo>
                  <a:cubicBezTo>
                    <a:pt x="16" y="1"/>
                    <a:pt x="27" y="5"/>
                    <a:pt x="29" y="0"/>
                  </a:cubicBezTo>
                  <a:cubicBezTo>
                    <a:pt x="31" y="1"/>
                    <a:pt x="32" y="4"/>
                    <a:pt x="32" y="6"/>
                  </a:cubicBezTo>
                  <a:cubicBezTo>
                    <a:pt x="33" y="10"/>
                    <a:pt x="29" y="8"/>
                    <a:pt x="29" y="11"/>
                  </a:cubicBezTo>
                  <a:cubicBezTo>
                    <a:pt x="30" y="15"/>
                    <a:pt x="33" y="13"/>
                    <a:pt x="37" y="12"/>
                  </a:cubicBezTo>
                  <a:cubicBezTo>
                    <a:pt x="38" y="18"/>
                    <a:pt x="37" y="18"/>
                    <a:pt x="38" y="24"/>
                  </a:cubicBezTo>
                  <a:cubicBezTo>
                    <a:pt x="37" y="25"/>
                    <a:pt x="34" y="23"/>
                    <a:pt x="34" y="24"/>
                  </a:cubicBezTo>
                  <a:cubicBezTo>
                    <a:pt x="33" y="25"/>
                    <a:pt x="34" y="27"/>
                    <a:pt x="34" y="27"/>
                  </a:cubicBezTo>
                  <a:cubicBezTo>
                    <a:pt x="32" y="28"/>
                    <a:pt x="30" y="27"/>
                    <a:pt x="29" y="27"/>
                  </a:cubicBezTo>
                  <a:cubicBezTo>
                    <a:pt x="27" y="28"/>
                    <a:pt x="27" y="30"/>
                    <a:pt x="25" y="30"/>
                  </a:cubicBezTo>
                  <a:cubicBezTo>
                    <a:pt x="21" y="31"/>
                    <a:pt x="21" y="27"/>
                    <a:pt x="20" y="26"/>
                  </a:cubicBezTo>
                  <a:cubicBezTo>
                    <a:pt x="19" y="24"/>
                    <a:pt x="14" y="25"/>
                    <a:pt x="16" y="21"/>
                  </a:cubicBezTo>
                  <a:cubicBezTo>
                    <a:pt x="13" y="22"/>
                    <a:pt x="13" y="20"/>
                    <a:pt x="13" y="18"/>
                  </a:cubicBezTo>
                  <a:cubicBezTo>
                    <a:pt x="10" y="19"/>
                    <a:pt x="8" y="18"/>
                    <a:pt x="5" y="17"/>
                  </a:cubicBezTo>
                  <a:cubicBezTo>
                    <a:pt x="3" y="16"/>
                    <a:pt x="0" y="17"/>
                    <a:pt x="1" y="14"/>
                  </a:cubicBezTo>
                  <a:cubicBezTo>
                    <a:pt x="7" y="13"/>
                    <a:pt x="9" y="16"/>
                    <a:pt x="16" y="15"/>
                  </a:cubicBezTo>
                  <a:cubicBezTo>
                    <a:pt x="18" y="15"/>
                    <a:pt x="17" y="12"/>
                    <a:pt x="17" y="9"/>
                  </a:cubicBezTo>
                  <a:cubicBezTo>
                    <a:pt x="18" y="5"/>
                    <a:pt x="9" y="11"/>
                    <a:pt x="11" y="5"/>
                  </a:cubicBezTo>
                  <a:cubicBezTo>
                    <a:pt x="13" y="5"/>
                    <a:pt x="13" y="5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6639927" y="1484115"/>
              <a:ext cx="62336" cy="30014"/>
            </a:xfrm>
            <a:custGeom>
              <a:avLst/>
              <a:gdLst>
                <a:gd name="T0" fmla="*/ 0 w 23"/>
                <a:gd name="T1" fmla="*/ 2 h 11"/>
                <a:gd name="T2" fmla="*/ 6 w 23"/>
                <a:gd name="T3" fmla="*/ 0 h 11"/>
                <a:gd name="T4" fmla="*/ 23 w 23"/>
                <a:gd name="T5" fmla="*/ 5 h 11"/>
                <a:gd name="T6" fmla="*/ 21 w 23"/>
                <a:gd name="T7" fmla="*/ 11 h 11"/>
                <a:gd name="T8" fmla="*/ 5 w 23"/>
                <a:gd name="T9" fmla="*/ 5 h 11"/>
                <a:gd name="T10" fmla="*/ 0 w 23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2" y="1"/>
                    <a:pt x="18" y="4"/>
                    <a:pt x="23" y="5"/>
                  </a:cubicBezTo>
                  <a:cubicBezTo>
                    <a:pt x="23" y="8"/>
                    <a:pt x="21" y="8"/>
                    <a:pt x="21" y="11"/>
                  </a:cubicBezTo>
                  <a:cubicBezTo>
                    <a:pt x="13" y="10"/>
                    <a:pt x="10" y="9"/>
                    <a:pt x="5" y="5"/>
                  </a:cubicBezTo>
                  <a:cubicBezTo>
                    <a:pt x="4" y="4"/>
                    <a:pt x="3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>
              <a:off x="4254759" y="1484115"/>
              <a:ext cx="40403" cy="16161"/>
            </a:xfrm>
            <a:custGeom>
              <a:avLst/>
              <a:gdLst>
                <a:gd name="T0" fmla="*/ 15 w 15"/>
                <a:gd name="T1" fmla="*/ 5 h 6"/>
                <a:gd name="T2" fmla="*/ 0 w 15"/>
                <a:gd name="T3" fmla="*/ 3 h 6"/>
                <a:gd name="T4" fmla="*/ 5 w 15"/>
                <a:gd name="T5" fmla="*/ 0 h 6"/>
                <a:gd name="T6" fmla="*/ 15 w 1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15" y="5"/>
                  </a:moveTo>
                  <a:cubicBezTo>
                    <a:pt x="13" y="6"/>
                    <a:pt x="4" y="5"/>
                    <a:pt x="0" y="3"/>
                  </a:cubicBezTo>
                  <a:cubicBezTo>
                    <a:pt x="0" y="1"/>
                    <a:pt x="5" y="3"/>
                    <a:pt x="5" y="0"/>
                  </a:cubicBezTo>
                  <a:cubicBezTo>
                    <a:pt x="8" y="2"/>
                    <a:pt x="15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32"/>
            <p:cNvSpPr/>
            <p:nvPr/>
          </p:nvSpPr>
          <p:spPr bwMode="auto">
            <a:xfrm>
              <a:off x="7084361" y="1574156"/>
              <a:ext cx="34631" cy="21933"/>
            </a:xfrm>
            <a:custGeom>
              <a:avLst/>
              <a:gdLst>
                <a:gd name="T0" fmla="*/ 12 w 13"/>
                <a:gd name="T1" fmla="*/ 6 h 8"/>
                <a:gd name="T2" fmla="*/ 0 w 13"/>
                <a:gd name="T3" fmla="*/ 3 h 8"/>
                <a:gd name="T4" fmla="*/ 12 w 13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12" y="6"/>
                  </a:moveTo>
                  <a:cubicBezTo>
                    <a:pt x="6" y="8"/>
                    <a:pt x="6" y="2"/>
                    <a:pt x="0" y="3"/>
                  </a:cubicBezTo>
                  <a:cubicBezTo>
                    <a:pt x="3" y="0"/>
                    <a:pt x="13" y="2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33"/>
            <p:cNvSpPr/>
            <p:nvPr/>
          </p:nvSpPr>
          <p:spPr bwMode="auto">
            <a:xfrm>
              <a:off x="7062428" y="1596090"/>
              <a:ext cx="46175" cy="27705"/>
            </a:xfrm>
            <a:custGeom>
              <a:avLst/>
              <a:gdLst>
                <a:gd name="T0" fmla="*/ 17 w 17"/>
                <a:gd name="T1" fmla="*/ 5 h 10"/>
                <a:gd name="T2" fmla="*/ 2 w 17"/>
                <a:gd name="T3" fmla="*/ 5 h 10"/>
                <a:gd name="T4" fmla="*/ 7 w 17"/>
                <a:gd name="T5" fmla="*/ 1 h 10"/>
                <a:gd name="T6" fmla="*/ 17 w 17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7" y="5"/>
                  </a:moveTo>
                  <a:cubicBezTo>
                    <a:pt x="16" y="10"/>
                    <a:pt x="4" y="10"/>
                    <a:pt x="2" y="5"/>
                  </a:cubicBezTo>
                  <a:cubicBezTo>
                    <a:pt x="0" y="0"/>
                    <a:pt x="7" y="4"/>
                    <a:pt x="7" y="1"/>
                  </a:cubicBezTo>
                  <a:cubicBezTo>
                    <a:pt x="10" y="3"/>
                    <a:pt x="13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34"/>
            <p:cNvSpPr/>
            <p:nvPr/>
          </p:nvSpPr>
          <p:spPr bwMode="auto">
            <a:xfrm>
              <a:off x="2729833" y="1615714"/>
              <a:ext cx="30014" cy="24242"/>
            </a:xfrm>
            <a:custGeom>
              <a:avLst/>
              <a:gdLst>
                <a:gd name="T0" fmla="*/ 5 w 11"/>
                <a:gd name="T1" fmla="*/ 0 h 9"/>
                <a:gd name="T2" fmla="*/ 11 w 11"/>
                <a:gd name="T3" fmla="*/ 6 h 9"/>
                <a:gd name="T4" fmla="*/ 3 w 11"/>
                <a:gd name="T5" fmla="*/ 9 h 9"/>
                <a:gd name="T6" fmla="*/ 2 w 11"/>
                <a:gd name="T7" fmla="*/ 1 h 9"/>
                <a:gd name="T8" fmla="*/ 5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9" y="0"/>
                    <a:pt x="11" y="2"/>
                    <a:pt x="11" y="6"/>
                  </a:cubicBezTo>
                  <a:cubicBezTo>
                    <a:pt x="7" y="6"/>
                    <a:pt x="4" y="5"/>
                    <a:pt x="3" y="9"/>
                  </a:cubicBezTo>
                  <a:cubicBezTo>
                    <a:pt x="0" y="9"/>
                    <a:pt x="3" y="3"/>
                    <a:pt x="2" y="1"/>
                  </a:cubicBezTo>
                  <a:cubicBezTo>
                    <a:pt x="4" y="2"/>
                    <a:pt x="5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35"/>
            <p:cNvSpPr/>
            <p:nvPr/>
          </p:nvSpPr>
          <p:spPr bwMode="auto">
            <a:xfrm>
              <a:off x="6183950" y="1628412"/>
              <a:ext cx="27705" cy="21933"/>
            </a:xfrm>
            <a:custGeom>
              <a:avLst/>
              <a:gdLst>
                <a:gd name="T0" fmla="*/ 10 w 10"/>
                <a:gd name="T1" fmla="*/ 7 h 8"/>
                <a:gd name="T2" fmla="*/ 0 w 10"/>
                <a:gd name="T3" fmla="*/ 8 h 8"/>
                <a:gd name="T4" fmla="*/ 10 w 10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10" y="7"/>
                  </a:moveTo>
                  <a:cubicBezTo>
                    <a:pt x="5" y="6"/>
                    <a:pt x="3" y="8"/>
                    <a:pt x="0" y="8"/>
                  </a:cubicBezTo>
                  <a:cubicBezTo>
                    <a:pt x="0" y="6"/>
                    <a:pt x="10" y="0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36"/>
            <p:cNvSpPr/>
            <p:nvPr/>
          </p:nvSpPr>
          <p:spPr bwMode="auto">
            <a:xfrm>
              <a:off x="6691874" y="1648036"/>
              <a:ext cx="51947" cy="30014"/>
            </a:xfrm>
            <a:custGeom>
              <a:avLst/>
              <a:gdLst>
                <a:gd name="T0" fmla="*/ 15 w 19"/>
                <a:gd name="T1" fmla="*/ 1 h 11"/>
                <a:gd name="T2" fmla="*/ 17 w 19"/>
                <a:gd name="T3" fmla="*/ 10 h 11"/>
                <a:gd name="T4" fmla="*/ 2 w 19"/>
                <a:gd name="T5" fmla="*/ 7 h 11"/>
                <a:gd name="T6" fmla="*/ 5 w 19"/>
                <a:gd name="T7" fmla="*/ 1 h 11"/>
                <a:gd name="T8" fmla="*/ 15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17" y="3"/>
                    <a:pt x="19" y="8"/>
                    <a:pt x="17" y="10"/>
                  </a:cubicBezTo>
                  <a:cubicBezTo>
                    <a:pt x="11" y="10"/>
                    <a:pt x="4" y="11"/>
                    <a:pt x="2" y="7"/>
                  </a:cubicBezTo>
                  <a:cubicBezTo>
                    <a:pt x="0" y="2"/>
                    <a:pt x="7" y="6"/>
                    <a:pt x="5" y="1"/>
                  </a:cubicBezTo>
                  <a:cubicBezTo>
                    <a:pt x="9" y="0"/>
                    <a:pt x="15" y="4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37"/>
            <p:cNvSpPr/>
            <p:nvPr/>
          </p:nvSpPr>
          <p:spPr bwMode="auto">
            <a:xfrm>
              <a:off x="6674558" y="1732306"/>
              <a:ext cx="57719" cy="27705"/>
            </a:xfrm>
            <a:custGeom>
              <a:avLst/>
              <a:gdLst>
                <a:gd name="T0" fmla="*/ 20 w 21"/>
                <a:gd name="T1" fmla="*/ 4 h 10"/>
                <a:gd name="T2" fmla="*/ 14 w 21"/>
                <a:gd name="T3" fmla="*/ 7 h 10"/>
                <a:gd name="T4" fmla="*/ 8 w 21"/>
                <a:gd name="T5" fmla="*/ 9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20 w 2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20" y="4"/>
                  </a:moveTo>
                  <a:cubicBezTo>
                    <a:pt x="21" y="9"/>
                    <a:pt x="16" y="7"/>
                    <a:pt x="14" y="7"/>
                  </a:cubicBezTo>
                  <a:cubicBezTo>
                    <a:pt x="14" y="7"/>
                    <a:pt x="9" y="10"/>
                    <a:pt x="8" y="9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38"/>
            <p:cNvSpPr/>
            <p:nvPr/>
          </p:nvSpPr>
          <p:spPr bwMode="auto">
            <a:xfrm>
              <a:off x="6674558" y="1776172"/>
              <a:ext cx="27705" cy="13852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39"/>
            <p:cNvSpPr/>
            <p:nvPr/>
          </p:nvSpPr>
          <p:spPr bwMode="auto">
            <a:xfrm>
              <a:off x="6585672" y="1794642"/>
              <a:ext cx="32322" cy="19625"/>
            </a:xfrm>
            <a:custGeom>
              <a:avLst/>
              <a:gdLst>
                <a:gd name="T0" fmla="*/ 10 w 12"/>
                <a:gd name="T1" fmla="*/ 1 h 7"/>
                <a:gd name="T2" fmla="*/ 11 w 12"/>
                <a:gd name="T3" fmla="*/ 3 h 7"/>
                <a:gd name="T4" fmla="*/ 6 w 12"/>
                <a:gd name="T5" fmla="*/ 5 h 7"/>
                <a:gd name="T6" fmla="*/ 0 w 12"/>
                <a:gd name="T7" fmla="*/ 5 h 7"/>
                <a:gd name="T8" fmla="*/ 10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0" y="1"/>
                  </a:moveTo>
                  <a:cubicBezTo>
                    <a:pt x="10" y="2"/>
                    <a:pt x="10" y="3"/>
                    <a:pt x="11" y="3"/>
                  </a:cubicBezTo>
                  <a:cubicBezTo>
                    <a:pt x="12" y="6"/>
                    <a:pt x="7" y="4"/>
                    <a:pt x="6" y="5"/>
                  </a:cubicBezTo>
                  <a:cubicBezTo>
                    <a:pt x="4" y="7"/>
                    <a:pt x="5" y="5"/>
                    <a:pt x="0" y="5"/>
                  </a:cubicBezTo>
                  <a:cubicBezTo>
                    <a:pt x="2" y="3"/>
                    <a:pt x="4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40"/>
            <p:cNvSpPr/>
            <p:nvPr/>
          </p:nvSpPr>
          <p:spPr bwMode="auto">
            <a:xfrm>
              <a:off x="6645699" y="1811957"/>
              <a:ext cx="12698" cy="21933"/>
            </a:xfrm>
            <a:custGeom>
              <a:avLst/>
              <a:gdLst>
                <a:gd name="T0" fmla="*/ 1 w 5"/>
                <a:gd name="T1" fmla="*/ 0 h 8"/>
                <a:gd name="T2" fmla="*/ 4 w 5"/>
                <a:gd name="T3" fmla="*/ 6 h 8"/>
                <a:gd name="T4" fmla="*/ 1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4" y="1"/>
                    <a:pt x="5" y="3"/>
                    <a:pt x="4" y="6"/>
                  </a:cubicBezTo>
                  <a:cubicBezTo>
                    <a:pt x="0" y="8"/>
                    <a:pt x="2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/>
            <p:nvPr/>
          </p:nvSpPr>
          <p:spPr bwMode="auto">
            <a:xfrm>
              <a:off x="1770548" y="1980495"/>
              <a:ext cx="73880" cy="87732"/>
            </a:xfrm>
            <a:custGeom>
              <a:avLst/>
              <a:gdLst>
                <a:gd name="T0" fmla="*/ 10 w 27"/>
                <a:gd name="T1" fmla="*/ 1 h 32"/>
                <a:gd name="T2" fmla="*/ 12 w 27"/>
                <a:gd name="T3" fmla="*/ 2 h 32"/>
                <a:gd name="T4" fmla="*/ 22 w 27"/>
                <a:gd name="T5" fmla="*/ 2 h 32"/>
                <a:gd name="T6" fmla="*/ 26 w 27"/>
                <a:gd name="T7" fmla="*/ 5 h 32"/>
                <a:gd name="T8" fmla="*/ 25 w 27"/>
                <a:gd name="T9" fmla="*/ 8 h 32"/>
                <a:gd name="T10" fmla="*/ 22 w 27"/>
                <a:gd name="T11" fmla="*/ 10 h 32"/>
                <a:gd name="T12" fmla="*/ 25 w 27"/>
                <a:gd name="T13" fmla="*/ 17 h 32"/>
                <a:gd name="T14" fmla="*/ 23 w 27"/>
                <a:gd name="T15" fmla="*/ 24 h 32"/>
                <a:gd name="T16" fmla="*/ 16 w 27"/>
                <a:gd name="T17" fmla="*/ 24 h 32"/>
                <a:gd name="T18" fmla="*/ 15 w 27"/>
                <a:gd name="T19" fmla="*/ 29 h 32"/>
                <a:gd name="T20" fmla="*/ 12 w 27"/>
                <a:gd name="T21" fmla="*/ 32 h 32"/>
                <a:gd name="T22" fmla="*/ 3 w 27"/>
                <a:gd name="T23" fmla="*/ 32 h 32"/>
                <a:gd name="T24" fmla="*/ 6 w 27"/>
                <a:gd name="T25" fmla="*/ 23 h 32"/>
                <a:gd name="T26" fmla="*/ 6 w 27"/>
                <a:gd name="T27" fmla="*/ 17 h 32"/>
                <a:gd name="T28" fmla="*/ 3 w 27"/>
                <a:gd name="T29" fmla="*/ 10 h 32"/>
                <a:gd name="T30" fmla="*/ 9 w 27"/>
                <a:gd name="T31" fmla="*/ 11 h 32"/>
                <a:gd name="T32" fmla="*/ 10 w 27"/>
                <a:gd name="T3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32">
                  <a:moveTo>
                    <a:pt x="10" y="1"/>
                  </a:moveTo>
                  <a:cubicBezTo>
                    <a:pt x="11" y="0"/>
                    <a:pt x="11" y="1"/>
                    <a:pt x="12" y="2"/>
                  </a:cubicBezTo>
                  <a:cubicBezTo>
                    <a:pt x="12" y="5"/>
                    <a:pt x="18" y="1"/>
                    <a:pt x="22" y="2"/>
                  </a:cubicBezTo>
                  <a:cubicBezTo>
                    <a:pt x="23" y="4"/>
                    <a:pt x="24" y="5"/>
                    <a:pt x="26" y="5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5" y="10"/>
                    <a:pt x="23" y="9"/>
                    <a:pt x="22" y="10"/>
                  </a:cubicBezTo>
                  <a:cubicBezTo>
                    <a:pt x="22" y="13"/>
                    <a:pt x="25" y="14"/>
                    <a:pt x="25" y="17"/>
                  </a:cubicBezTo>
                  <a:cubicBezTo>
                    <a:pt x="25" y="19"/>
                    <a:pt x="23" y="21"/>
                    <a:pt x="23" y="24"/>
                  </a:cubicBezTo>
                  <a:cubicBezTo>
                    <a:pt x="21" y="24"/>
                    <a:pt x="18" y="24"/>
                    <a:pt x="16" y="24"/>
                  </a:cubicBezTo>
                  <a:cubicBezTo>
                    <a:pt x="14" y="24"/>
                    <a:pt x="15" y="28"/>
                    <a:pt x="15" y="29"/>
                  </a:cubicBezTo>
                  <a:cubicBezTo>
                    <a:pt x="14" y="30"/>
                    <a:pt x="10" y="29"/>
                    <a:pt x="12" y="32"/>
                  </a:cubicBezTo>
                  <a:cubicBezTo>
                    <a:pt x="9" y="32"/>
                    <a:pt x="6" y="32"/>
                    <a:pt x="3" y="32"/>
                  </a:cubicBezTo>
                  <a:cubicBezTo>
                    <a:pt x="4" y="29"/>
                    <a:pt x="0" y="22"/>
                    <a:pt x="6" y="23"/>
                  </a:cubicBezTo>
                  <a:cubicBezTo>
                    <a:pt x="6" y="19"/>
                    <a:pt x="3" y="20"/>
                    <a:pt x="6" y="17"/>
                  </a:cubicBezTo>
                  <a:cubicBezTo>
                    <a:pt x="7" y="12"/>
                    <a:pt x="2" y="14"/>
                    <a:pt x="3" y="10"/>
                  </a:cubicBezTo>
                  <a:cubicBezTo>
                    <a:pt x="6" y="9"/>
                    <a:pt x="7" y="11"/>
                    <a:pt x="9" y="11"/>
                  </a:cubicBezTo>
                  <a:cubicBezTo>
                    <a:pt x="12" y="10"/>
                    <a:pt x="9" y="4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42"/>
            <p:cNvSpPr/>
            <p:nvPr/>
          </p:nvSpPr>
          <p:spPr bwMode="auto">
            <a:xfrm>
              <a:off x="5254680" y="1986268"/>
              <a:ext cx="21933" cy="18470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2"/>
                    <a:pt x="7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5781074" y="2002429"/>
              <a:ext cx="26551" cy="40403"/>
            </a:xfrm>
            <a:custGeom>
              <a:avLst/>
              <a:gdLst>
                <a:gd name="T0" fmla="*/ 3 w 10"/>
                <a:gd name="T1" fmla="*/ 0 h 15"/>
                <a:gd name="T2" fmla="*/ 10 w 10"/>
                <a:gd name="T3" fmla="*/ 10 h 15"/>
                <a:gd name="T4" fmla="*/ 4 w 10"/>
                <a:gd name="T5" fmla="*/ 8 h 15"/>
                <a:gd name="T6" fmla="*/ 3 w 10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5">
                  <a:moveTo>
                    <a:pt x="3" y="0"/>
                  </a:moveTo>
                  <a:cubicBezTo>
                    <a:pt x="5" y="3"/>
                    <a:pt x="6" y="9"/>
                    <a:pt x="10" y="10"/>
                  </a:cubicBezTo>
                  <a:cubicBezTo>
                    <a:pt x="8" y="15"/>
                    <a:pt x="4" y="10"/>
                    <a:pt x="4" y="8"/>
                  </a:cubicBezTo>
                  <a:cubicBezTo>
                    <a:pt x="0" y="7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44"/>
            <p:cNvSpPr/>
            <p:nvPr/>
          </p:nvSpPr>
          <p:spPr bwMode="auto">
            <a:xfrm>
              <a:off x="4273229" y="1986268"/>
              <a:ext cx="41557" cy="188163"/>
            </a:xfrm>
            <a:custGeom>
              <a:avLst/>
              <a:gdLst>
                <a:gd name="T0" fmla="*/ 5 w 15"/>
                <a:gd name="T1" fmla="*/ 8 h 69"/>
                <a:gd name="T2" fmla="*/ 8 w 15"/>
                <a:gd name="T3" fmla="*/ 18 h 69"/>
                <a:gd name="T4" fmla="*/ 9 w 15"/>
                <a:gd name="T5" fmla="*/ 24 h 69"/>
                <a:gd name="T6" fmla="*/ 9 w 15"/>
                <a:gd name="T7" fmla="*/ 28 h 69"/>
                <a:gd name="T8" fmla="*/ 11 w 15"/>
                <a:gd name="T9" fmla="*/ 40 h 69"/>
                <a:gd name="T10" fmla="*/ 15 w 15"/>
                <a:gd name="T11" fmla="*/ 46 h 69"/>
                <a:gd name="T12" fmla="*/ 9 w 15"/>
                <a:gd name="T13" fmla="*/ 48 h 69"/>
                <a:gd name="T14" fmla="*/ 9 w 15"/>
                <a:gd name="T15" fmla="*/ 58 h 69"/>
                <a:gd name="T16" fmla="*/ 7 w 15"/>
                <a:gd name="T17" fmla="*/ 58 h 69"/>
                <a:gd name="T18" fmla="*/ 9 w 15"/>
                <a:gd name="T19" fmla="*/ 68 h 69"/>
                <a:gd name="T20" fmla="*/ 2 w 15"/>
                <a:gd name="T21" fmla="*/ 67 h 69"/>
                <a:gd name="T22" fmla="*/ 4 w 15"/>
                <a:gd name="T23" fmla="*/ 58 h 69"/>
                <a:gd name="T24" fmla="*/ 1 w 15"/>
                <a:gd name="T25" fmla="*/ 54 h 69"/>
                <a:gd name="T26" fmla="*/ 4 w 15"/>
                <a:gd name="T27" fmla="*/ 36 h 69"/>
                <a:gd name="T28" fmla="*/ 1 w 15"/>
                <a:gd name="T29" fmla="*/ 28 h 69"/>
                <a:gd name="T30" fmla="*/ 1 w 15"/>
                <a:gd name="T31" fmla="*/ 18 h 69"/>
                <a:gd name="T32" fmla="*/ 5 w 15"/>
                <a:gd name="T33" fmla="*/ 14 h 69"/>
                <a:gd name="T34" fmla="*/ 7 w 15"/>
                <a:gd name="T35" fmla="*/ 9 h 69"/>
                <a:gd name="T36" fmla="*/ 5 w 15"/>
                <a:gd name="T37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69">
                  <a:moveTo>
                    <a:pt x="5" y="8"/>
                  </a:moveTo>
                  <a:cubicBezTo>
                    <a:pt x="11" y="0"/>
                    <a:pt x="6" y="16"/>
                    <a:pt x="8" y="18"/>
                  </a:cubicBezTo>
                  <a:cubicBezTo>
                    <a:pt x="10" y="20"/>
                    <a:pt x="6" y="20"/>
                    <a:pt x="9" y="24"/>
                  </a:cubicBezTo>
                  <a:cubicBezTo>
                    <a:pt x="12" y="26"/>
                    <a:pt x="9" y="26"/>
                    <a:pt x="9" y="28"/>
                  </a:cubicBezTo>
                  <a:cubicBezTo>
                    <a:pt x="9" y="30"/>
                    <a:pt x="12" y="35"/>
                    <a:pt x="11" y="40"/>
                  </a:cubicBezTo>
                  <a:cubicBezTo>
                    <a:pt x="11" y="44"/>
                    <a:pt x="13" y="45"/>
                    <a:pt x="15" y="46"/>
                  </a:cubicBezTo>
                  <a:cubicBezTo>
                    <a:pt x="15" y="50"/>
                    <a:pt x="11" y="50"/>
                    <a:pt x="9" y="48"/>
                  </a:cubicBezTo>
                  <a:cubicBezTo>
                    <a:pt x="9" y="52"/>
                    <a:pt x="9" y="58"/>
                    <a:pt x="9" y="58"/>
                  </a:cubicBezTo>
                  <a:cubicBezTo>
                    <a:pt x="9" y="58"/>
                    <a:pt x="6" y="58"/>
                    <a:pt x="7" y="58"/>
                  </a:cubicBezTo>
                  <a:cubicBezTo>
                    <a:pt x="7" y="61"/>
                    <a:pt x="11" y="62"/>
                    <a:pt x="9" y="68"/>
                  </a:cubicBezTo>
                  <a:cubicBezTo>
                    <a:pt x="5" y="67"/>
                    <a:pt x="6" y="69"/>
                    <a:pt x="2" y="67"/>
                  </a:cubicBezTo>
                  <a:cubicBezTo>
                    <a:pt x="5" y="63"/>
                    <a:pt x="1" y="62"/>
                    <a:pt x="4" y="58"/>
                  </a:cubicBezTo>
                  <a:cubicBezTo>
                    <a:pt x="4" y="55"/>
                    <a:pt x="2" y="54"/>
                    <a:pt x="1" y="54"/>
                  </a:cubicBezTo>
                  <a:cubicBezTo>
                    <a:pt x="2" y="50"/>
                    <a:pt x="5" y="43"/>
                    <a:pt x="4" y="36"/>
                  </a:cubicBezTo>
                  <a:cubicBezTo>
                    <a:pt x="3" y="33"/>
                    <a:pt x="1" y="31"/>
                    <a:pt x="1" y="28"/>
                  </a:cubicBezTo>
                  <a:cubicBezTo>
                    <a:pt x="0" y="24"/>
                    <a:pt x="4" y="21"/>
                    <a:pt x="1" y="18"/>
                  </a:cubicBezTo>
                  <a:cubicBezTo>
                    <a:pt x="1" y="16"/>
                    <a:pt x="3" y="14"/>
                    <a:pt x="5" y="14"/>
                  </a:cubicBezTo>
                  <a:cubicBezTo>
                    <a:pt x="5" y="11"/>
                    <a:pt x="5" y="9"/>
                    <a:pt x="7" y="9"/>
                  </a:cubicBezTo>
                  <a:cubicBezTo>
                    <a:pt x="7" y="8"/>
                    <a:pt x="6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45"/>
            <p:cNvSpPr/>
            <p:nvPr/>
          </p:nvSpPr>
          <p:spPr bwMode="auto">
            <a:xfrm>
              <a:off x="5222357" y="2004738"/>
              <a:ext cx="12698" cy="19625"/>
            </a:xfrm>
            <a:custGeom>
              <a:avLst/>
              <a:gdLst>
                <a:gd name="T0" fmla="*/ 2 w 5"/>
                <a:gd name="T1" fmla="*/ 1 h 7"/>
                <a:gd name="T2" fmla="*/ 0 w 5"/>
                <a:gd name="T3" fmla="*/ 5 h 7"/>
                <a:gd name="T4" fmla="*/ 0 w 5"/>
                <a:gd name="T5" fmla="*/ 2 h 7"/>
                <a:gd name="T6" fmla="*/ 2 w 5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1"/>
                  </a:moveTo>
                  <a:cubicBezTo>
                    <a:pt x="5" y="0"/>
                    <a:pt x="4" y="7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46"/>
            <p:cNvSpPr/>
            <p:nvPr/>
          </p:nvSpPr>
          <p:spPr bwMode="auto">
            <a:xfrm>
              <a:off x="6988548" y="2070536"/>
              <a:ext cx="120055" cy="103894"/>
            </a:xfrm>
            <a:custGeom>
              <a:avLst/>
              <a:gdLst>
                <a:gd name="T0" fmla="*/ 19 w 44"/>
                <a:gd name="T1" fmla="*/ 0 h 38"/>
                <a:gd name="T2" fmla="*/ 24 w 44"/>
                <a:gd name="T3" fmla="*/ 3 h 38"/>
                <a:gd name="T4" fmla="*/ 22 w 44"/>
                <a:gd name="T5" fmla="*/ 9 h 38"/>
                <a:gd name="T6" fmla="*/ 28 w 44"/>
                <a:gd name="T7" fmla="*/ 12 h 38"/>
                <a:gd name="T8" fmla="*/ 37 w 44"/>
                <a:gd name="T9" fmla="*/ 15 h 38"/>
                <a:gd name="T10" fmla="*/ 35 w 44"/>
                <a:gd name="T11" fmla="*/ 21 h 38"/>
                <a:gd name="T12" fmla="*/ 40 w 44"/>
                <a:gd name="T13" fmla="*/ 23 h 38"/>
                <a:gd name="T14" fmla="*/ 43 w 44"/>
                <a:gd name="T15" fmla="*/ 27 h 38"/>
                <a:gd name="T16" fmla="*/ 40 w 44"/>
                <a:gd name="T17" fmla="*/ 34 h 38"/>
                <a:gd name="T18" fmla="*/ 38 w 44"/>
                <a:gd name="T19" fmla="*/ 31 h 38"/>
                <a:gd name="T20" fmla="*/ 29 w 44"/>
                <a:gd name="T21" fmla="*/ 31 h 38"/>
                <a:gd name="T22" fmla="*/ 24 w 44"/>
                <a:gd name="T23" fmla="*/ 37 h 38"/>
                <a:gd name="T24" fmla="*/ 21 w 44"/>
                <a:gd name="T25" fmla="*/ 33 h 38"/>
                <a:gd name="T26" fmla="*/ 16 w 44"/>
                <a:gd name="T27" fmla="*/ 31 h 38"/>
                <a:gd name="T28" fmla="*/ 10 w 44"/>
                <a:gd name="T29" fmla="*/ 27 h 38"/>
                <a:gd name="T30" fmla="*/ 0 w 44"/>
                <a:gd name="T31" fmla="*/ 28 h 38"/>
                <a:gd name="T32" fmla="*/ 1 w 44"/>
                <a:gd name="T33" fmla="*/ 23 h 38"/>
                <a:gd name="T34" fmla="*/ 7 w 44"/>
                <a:gd name="T35" fmla="*/ 20 h 38"/>
                <a:gd name="T36" fmla="*/ 10 w 44"/>
                <a:gd name="T37" fmla="*/ 14 h 38"/>
                <a:gd name="T38" fmla="*/ 12 w 44"/>
                <a:gd name="T39" fmla="*/ 6 h 38"/>
                <a:gd name="T40" fmla="*/ 15 w 44"/>
                <a:gd name="T41" fmla="*/ 6 h 38"/>
                <a:gd name="T42" fmla="*/ 15 w 44"/>
                <a:gd name="T43" fmla="*/ 3 h 38"/>
                <a:gd name="T44" fmla="*/ 19 w 44"/>
                <a:gd name="T4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38">
                  <a:moveTo>
                    <a:pt x="19" y="0"/>
                  </a:moveTo>
                  <a:cubicBezTo>
                    <a:pt x="21" y="1"/>
                    <a:pt x="21" y="3"/>
                    <a:pt x="24" y="3"/>
                  </a:cubicBezTo>
                  <a:cubicBezTo>
                    <a:pt x="23" y="6"/>
                    <a:pt x="19" y="6"/>
                    <a:pt x="22" y="9"/>
                  </a:cubicBezTo>
                  <a:cubicBezTo>
                    <a:pt x="21" y="13"/>
                    <a:pt x="26" y="11"/>
                    <a:pt x="28" y="12"/>
                  </a:cubicBezTo>
                  <a:cubicBezTo>
                    <a:pt x="29" y="13"/>
                    <a:pt x="31" y="17"/>
                    <a:pt x="37" y="15"/>
                  </a:cubicBezTo>
                  <a:cubicBezTo>
                    <a:pt x="37" y="19"/>
                    <a:pt x="40" y="20"/>
                    <a:pt x="35" y="21"/>
                  </a:cubicBezTo>
                  <a:cubicBezTo>
                    <a:pt x="35" y="23"/>
                    <a:pt x="39" y="22"/>
                    <a:pt x="40" y="23"/>
                  </a:cubicBezTo>
                  <a:cubicBezTo>
                    <a:pt x="41" y="23"/>
                    <a:pt x="39" y="29"/>
                    <a:pt x="43" y="27"/>
                  </a:cubicBezTo>
                  <a:cubicBezTo>
                    <a:pt x="44" y="32"/>
                    <a:pt x="39" y="30"/>
                    <a:pt x="40" y="34"/>
                  </a:cubicBezTo>
                  <a:cubicBezTo>
                    <a:pt x="38" y="34"/>
                    <a:pt x="39" y="33"/>
                    <a:pt x="38" y="31"/>
                  </a:cubicBezTo>
                  <a:cubicBezTo>
                    <a:pt x="33" y="32"/>
                    <a:pt x="34" y="33"/>
                    <a:pt x="29" y="31"/>
                  </a:cubicBezTo>
                  <a:cubicBezTo>
                    <a:pt x="28" y="34"/>
                    <a:pt x="23" y="33"/>
                    <a:pt x="24" y="37"/>
                  </a:cubicBezTo>
                  <a:cubicBezTo>
                    <a:pt x="21" y="38"/>
                    <a:pt x="22" y="34"/>
                    <a:pt x="21" y="33"/>
                  </a:cubicBezTo>
                  <a:cubicBezTo>
                    <a:pt x="20" y="32"/>
                    <a:pt x="17" y="32"/>
                    <a:pt x="16" y="31"/>
                  </a:cubicBezTo>
                  <a:cubicBezTo>
                    <a:pt x="15" y="30"/>
                    <a:pt x="14" y="28"/>
                    <a:pt x="10" y="27"/>
                  </a:cubicBezTo>
                  <a:cubicBezTo>
                    <a:pt x="6" y="26"/>
                    <a:pt x="5" y="30"/>
                    <a:pt x="0" y="28"/>
                  </a:cubicBezTo>
                  <a:cubicBezTo>
                    <a:pt x="1" y="27"/>
                    <a:pt x="1" y="25"/>
                    <a:pt x="1" y="23"/>
                  </a:cubicBezTo>
                  <a:cubicBezTo>
                    <a:pt x="6" y="24"/>
                    <a:pt x="2" y="18"/>
                    <a:pt x="7" y="20"/>
                  </a:cubicBezTo>
                  <a:cubicBezTo>
                    <a:pt x="5" y="16"/>
                    <a:pt x="9" y="15"/>
                    <a:pt x="10" y="14"/>
                  </a:cubicBezTo>
                  <a:cubicBezTo>
                    <a:pt x="11" y="12"/>
                    <a:pt x="10" y="9"/>
                    <a:pt x="12" y="6"/>
                  </a:cubicBezTo>
                  <a:cubicBezTo>
                    <a:pt x="12" y="6"/>
                    <a:pt x="14" y="7"/>
                    <a:pt x="15" y="6"/>
                  </a:cubicBezTo>
                  <a:cubicBezTo>
                    <a:pt x="15" y="6"/>
                    <a:pt x="14" y="4"/>
                    <a:pt x="15" y="3"/>
                  </a:cubicBezTo>
                  <a:cubicBezTo>
                    <a:pt x="16" y="2"/>
                    <a:pt x="19" y="3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47"/>
            <p:cNvSpPr/>
            <p:nvPr/>
          </p:nvSpPr>
          <p:spPr bwMode="auto">
            <a:xfrm>
              <a:off x="6922749" y="2102859"/>
              <a:ext cx="30014" cy="27705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5 h 10"/>
                <a:gd name="T4" fmla="*/ 0 w 1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5" y="0"/>
                    <a:pt x="6" y="5"/>
                    <a:pt x="11" y="5"/>
                  </a:cubicBezTo>
                  <a:cubicBezTo>
                    <a:pt x="9" y="10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48"/>
            <p:cNvSpPr/>
            <p:nvPr/>
          </p:nvSpPr>
          <p:spPr bwMode="auto">
            <a:xfrm>
              <a:off x="4260531" y="2204444"/>
              <a:ext cx="84270" cy="60027"/>
            </a:xfrm>
            <a:custGeom>
              <a:avLst/>
              <a:gdLst>
                <a:gd name="T0" fmla="*/ 9 w 31"/>
                <a:gd name="T1" fmla="*/ 0 h 22"/>
                <a:gd name="T2" fmla="*/ 10 w 31"/>
                <a:gd name="T3" fmla="*/ 2 h 22"/>
                <a:gd name="T4" fmla="*/ 16 w 31"/>
                <a:gd name="T5" fmla="*/ 8 h 22"/>
                <a:gd name="T6" fmla="*/ 31 w 31"/>
                <a:gd name="T7" fmla="*/ 6 h 22"/>
                <a:gd name="T8" fmla="*/ 25 w 31"/>
                <a:gd name="T9" fmla="*/ 15 h 22"/>
                <a:gd name="T10" fmla="*/ 20 w 31"/>
                <a:gd name="T11" fmla="*/ 14 h 22"/>
                <a:gd name="T12" fmla="*/ 14 w 31"/>
                <a:gd name="T13" fmla="*/ 17 h 22"/>
                <a:gd name="T14" fmla="*/ 13 w 31"/>
                <a:gd name="T15" fmla="*/ 21 h 22"/>
                <a:gd name="T16" fmla="*/ 6 w 31"/>
                <a:gd name="T17" fmla="*/ 18 h 22"/>
                <a:gd name="T18" fmla="*/ 9 w 31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2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6" y="4"/>
                    <a:pt x="16" y="8"/>
                  </a:cubicBezTo>
                  <a:cubicBezTo>
                    <a:pt x="21" y="6"/>
                    <a:pt x="25" y="8"/>
                    <a:pt x="31" y="6"/>
                  </a:cubicBezTo>
                  <a:cubicBezTo>
                    <a:pt x="31" y="11"/>
                    <a:pt x="25" y="11"/>
                    <a:pt x="25" y="15"/>
                  </a:cubicBezTo>
                  <a:cubicBezTo>
                    <a:pt x="22" y="15"/>
                    <a:pt x="22" y="14"/>
                    <a:pt x="20" y="14"/>
                  </a:cubicBezTo>
                  <a:cubicBezTo>
                    <a:pt x="17" y="13"/>
                    <a:pt x="15" y="20"/>
                    <a:pt x="14" y="17"/>
                  </a:cubicBezTo>
                  <a:cubicBezTo>
                    <a:pt x="13" y="17"/>
                    <a:pt x="13" y="19"/>
                    <a:pt x="13" y="21"/>
                  </a:cubicBezTo>
                  <a:cubicBezTo>
                    <a:pt x="9" y="22"/>
                    <a:pt x="9" y="13"/>
                    <a:pt x="6" y="18"/>
                  </a:cubicBezTo>
                  <a:cubicBezTo>
                    <a:pt x="0" y="14"/>
                    <a:pt x="4" y="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49"/>
            <p:cNvSpPr/>
            <p:nvPr/>
          </p:nvSpPr>
          <p:spPr bwMode="auto">
            <a:xfrm>
              <a:off x="4110462" y="2274861"/>
              <a:ext cx="162767" cy="145451"/>
            </a:xfrm>
            <a:custGeom>
              <a:avLst/>
              <a:gdLst>
                <a:gd name="T0" fmla="*/ 53 w 60"/>
                <a:gd name="T1" fmla="*/ 1 h 53"/>
                <a:gd name="T2" fmla="*/ 58 w 60"/>
                <a:gd name="T3" fmla="*/ 2 h 53"/>
                <a:gd name="T4" fmla="*/ 58 w 60"/>
                <a:gd name="T5" fmla="*/ 25 h 53"/>
                <a:gd name="T6" fmla="*/ 56 w 60"/>
                <a:gd name="T7" fmla="*/ 22 h 53"/>
                <a:gd name="T8" fmla="*/ 56 w 60"/>
                <a:gd name="T9" fmla="*/ 31 h 53"/>
                <a:gd name="T10" fmla="*/ 53 w 60"/>
                <a:gd name="T11" fmla="*/ 29 h 53"/>
                <a:gd name="T12" fmla="*/ 53 w 60"/>
                <a:gd name="T13" fmla="*/ 44 h 53"/>
                <a:gd name="T14" fmla="*/ 50 w 60"/>
                <a:gd name="T15" fmla="*/ 42 h 53"/>
                <a:gd name="T16" fmla="*/ 46 w 60"/>
                <a:gd name="T17" fmla="*/ 45 h 53"/>
                <a:gd name="T18" fmla="*/ 43 w 60"/>
                <a:gd name="T19" fmla="*/ 44 h 53"/>
                <a:gd name="T20" fmla="*/ 37 w 60"/>
                <a:gd name="T21" fmla="*/ 45 h 53"/>
                <a:gd name="T22" fmla="*/ 29 w 60"/>
                <a:gd name="T23" fmla="*/ 47 h 53"/>
                <a:gd name="T24" fmla="*/ 26 w 60"/>
                <a:gd name="T25" fmla="*/ 53 h 53"/>
                <a:gd name="T26" fmla="*/ 21 w 60"/>
                <a:gd name="T27" fmla="*/ 45 h 53"/>
                <a:gd name="T28" fmla="*/ 18 w 60"/>
                <a:gd name="T29" fmla="*/ 48 h 53"/>
                <a:gd name="T30" fmla="*/ 15 w 60"/>
                <a:gd name="T31" fmla="*/ 47 h 53"/>
                <a:gd name="T32" fmla="*/ 0 w 60"/>
                <a:gd name="T33" fmla="*/ 50 h 53"/>
                <a:gd name="T34" fmla="*/ 1 w 60"/>
                <a:gd name="T35" fmla="*/ 44 h 53"/>
                <a:gd name="T36" fmla="*/ 4 w 60"/>
                <a:gd name="T37" fmla="*/ 45 h 53"/>
                <a:gd name="T38" fmla="*/ 6 w 60"/>
                <a:gd name="T39" fmla="*/ 42 h 53"/>
                <a:gd name="T40" fmla="*/ 26 w 60"/>
                <a:gd name="T41" fmla="*/ 41 h 53"/>
                <a:gd name="T42" fmla="*/ 29 w 60"/>
                <a:gd name="T43" fmla="*/ 31 h 53"/>
                <a:gd name="T44" fmla="*/ 32 w 60"/>
                <a:gd name="T45" fmla="*/ 28 h 53"/>
                <a:gd name="T46" fmla="*/ 41 w 60"/>
                <a:gd name="T47" fmla="*/ 29 h 53"/>
                <a:gd name="T48" fmla="*/ 41 w 60"/>
                <a:gd name="T49" fmla="*/ 23 h 53"/>
                <a:gd name="T50" fmla="*/ 43 w 60"/>
                <a:gd name="T51" fmla="*/ 26 h 53"/>
                <a:gd name="T52" fmla="*/ 44 w 60"/>
                <a:gd name="T53" fmla="*/ 19 h 53"/>
                <a:gd name="T54" fmla="*/ 49 w 60"/>
                <a:gd name="T55" fmla="*/ 7 h 53"/>
                <a:gd name="T56" fmla="*/ 53 w 60"/>
                <a:gd name="T5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3">
                  <a:moveTo>
                    <a:pt x="53" y="1"/>
                  </a:moveTo>
                  <a:cubicBezTo>
                    <a:pt x="56" y="0"/>
                    <a:pt x="56" y="2"/>
                    <a:pt x="58" y="2"/>
                  </a:cubicBezTo>
                  <a:cubicBezTo>
                    <a:pt x="57" y="13"/>
                    <a:pt x="60" y="18"/>
                    <a:pt x="58" y="25"/>
                  </a:cubicBezTo>
                  <a:cubicBezTo>
                    <a:pt x="56" y="25"/>
                    <a:pt x="56" y="23"/>
                    <a:pt x="56" y="22"/>
                  </a:cubicBezTo>
                  <a:cubicBezTo>
                    <a:pt x="52" y="23"/>
                    <a:pt x="57" y="28"/>
                    <a:pt x="56" y="31"/>
                  </a:cubicBezTo>
                  <a:cubicBezTo>
                    <a:pt x="55" y="30"/>
                    <a:pt x="55" y="29"/>
                    <a:pt x="53" y="29"/>
                  </a:cubicBezTo>
                  <a:cubicBezTo>
                    <a:pt x="53" y="34"/>
                    <a:pt x="53" y="39"/>
                    <a:pt x="53" y="44"/>
                  </a:cubicBezTo>
                  <a:cubicBezTo>
                    <a:pt x="52" y="44"/>
                    <a:pt x="52" y="42"/>
                    <a:pt x="50" y="42"/>
                  </a:cubicBezTo>
                  <a:cubicBezTo>
                    <a:pt x="47" y="41"/>
                    <a:pt x="47" y="45"/>
                    <a:pt x="46" y="45"/>
                  </a:cubicBezTo>
                  <a:cubicBezTo>
                    <a:pt x="45" y="46"/>
                    <a:pt x="44" y="44"/>
                    <a:pt x="43" y="44"/>
                  </a:cubicBezTo>
                  <a:cubicBezTo>
                    <a:pt x="42" y="44"/>
                    <a:pt x="38" y="45"/>
                    <a:pt x="37" y="45"/>
                  </a:cubicBezTo>
                  <a:cubicBezTo>
                    <a:pt x="36" y="45"/>
                    <a:pt x="33" y="48"/>
                    <a:pt x="29" y="47"/>
                  </a:cubicBezTo>
                  <a:cubicBezTo>
                    <a:pt x="27" y="47"/>
                    <a:pt x="29" y="52"/>
                    <a:pt x="26" y="53"/>
                  </a:cubicBezTo>
                  <a:cubicBezTo>
                    <a:pt x="23" y="52"/>
                    <a:pt x="21" y="50"/>
                    <a:pt x="21" y="45"/>
                  </a:cubicBezTo>
                  <a:cubicBezTo>
                    <a:pt x="18" y="44"/>
                    <a:pt x="18" y="48"/>
                    <a:pt x="18" y="48"/>
                  </a:cubicBezTo>
                  <a:cubicBezTo>
                    <a:pt x="16" y="49"/>
                    <a:pt x="15" y="47"/>
                    <a:pt x="15" y="47"/>
                  </a:cubicBezTo>
                  <a:cubicBezTo>
                    <a:pt x="10" y="48"/>
                    <a:pt x="4" y="52"/>
                    <a:pt x="0" y="50"/>
                  </a:cubicBezTo>
                  <a:cubicBezTo>
                    <a:pt x="1" y="48"/>
                    <a:pt x="1" y="46"/>
                    <a:pt x="1" y="44"/>
                  </a:cubicBezTo>
                  <a:cubicBezTo>
                    <a:pt x="3" y="43"/>
                    <a:pt x="4" y="45"/>
                    <a:pt x="4" y="45"/>
                  </a:cubicBezTo>
                  <a:cubicBezTo>
                    <a:pt x="6" y="45"/>
                    <a:pt x="5" y="42"/>
                    <a:pt x="6" y="42"/>
                  </a:cubicBezTo>
                  <a:cubicBezTo>
                    <a:pt x="11" y="42"/>
                    <a:pt x="20" y="43"/>
                    <a:pt x="26" y="41"/>
                  </a:cubicBezTo>
                  <a:cubicBezTo>
                    <a:pt x="24" y="34"/>
                    <a:pt x="31" y="36"/>
                    <a:pt x="29" y="31"/>
                  </a:cubicBezTo>
                  <a:cubicBezTo>
                    <a:pt x="32" y="33"/>
                    <a:pt x="33" y="32"/>
                    <a:pt x="32" y="28"/>
                  </a:cubicBezTo>
                  <a:cubicBezTo>
                    <a:pt x="35" y="31"/>
                    <a:pt x="38" y="26"/>
                    <a:pt x="41" y="29"/>
                  </a:cubicBezTo>
                  <a:cubicBezTo>
                    <a:pt x="42" y="28"/>
                    <a:pt x="40" y="24"/>
                    <a:pt x="41" y="23"/>
                  </a:cubicBezTo>
                  <a:cubicBezTo>
                    <a:pt x="43" y="22"/>
                    <a:pt x="43" y="26"/>
                    <a:pt x="43" y="26"/>
                  </a:cubicBezTo>
                  <a:cubicBezTo>
                    <a:pt x="44" y="26"/>
                    <a:pt x="48" y="25"/>
                    <a:pt x="44" y="19"/>
                  </a:cubicBezTo>
                  <a:cubicBezTo>
                    <a:pt x="50" y="17"/>
                    <a:pt x="47" y="11"/>
                    <a:pt x="49" y="7"/>
                  </a:cubicBezTo>
                  <a:cubicBezTo>
                    <a:pt x="50" y="5"/>
                    <a:pt x="55" y="4"/>
                    <a:pt x="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50"/>
            <p:cNvSpPr/>
            <p:nvPr/>
          </p:nvSpPr>
          <p:spPr bwMode="auto">
            <a:xfrm>
              <a:off x="2078766" y="2286404"/>
              <a:ext cx="27705" cy="32322"/>
            </a:xfrm>
            <a:custGeom>
              <a:avLst/>
              <a:gdLst>
                <a:gd name="T0" fmla="*/ 4 w 10"/>
                <a:gd name="T1" fmla="*/ 0 h 12"/>
                <a:gd name="T2" fmla="*/ 1 w 10"/>
                <a:gd name="T3" fmla="*/ 10 h 12"/>
                <a:gd name="T4" fmla="*/ 4 w 1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10" y="0"/>
                    <a:pt x="8" y="12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51"/>
            <p:cNvSpPr/>
            <p:nvPr/>
          </p:nvSpPr>
          <p:spPr bwMode="auto">
            <a:xfrm>
              <a:off x="2149183" y="2332579"/>
              <a:ext cx="41557" cy="30014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10 h 11"/>
                <a:gd name="T4" fmla="*/ 7 w 15"/>
                <a:gd name="T5" fmla="*/ 10 h 11"/>
                <a:gd name="T6" fmla="*/ 7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2" y="2"/>
                  </a:moveTo>
                  <a:cubicBezTo>
                    <a:pt x="14" y="3"/>
                    <a:pt x="15" y="6"/>
                    <a:pt x="15" y="10"/>
                  </a:cubicBezTo>
                  <a:cubicBezTo>
                    <a:pt x="13" y="9"/>
                    <a:pt x="8" y="11"/>
                    <a:pt x="7" y="10"/>
                  </a:cubicBezTo>
                  <a:cubicBezTo>
                    <a:pt x="7" y="9"/>
                    <a:pt x="8" y="8"/>
                    <a:pt x="7" y="8"/>
                  </a:cubicBezTo>
                  <a:cubicBezTo>
                    <a:pt x="5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52"/>
            <p:cNvSpPr/>
            <p:nvPr/>
          </p:nvSpPr>
          <p:spPr bwMode="auto">
            <a:xfrm>
              <a:off x="2477025" y="2390298"/>
              <a:ext cx="30014" cy="12698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0 h 5"/>
                <a:gd name="T4" fmla="*/ 5 w 11"/>
                <a:gd name="T5" fmla="*/ 2 h 5"/>
                <a:gd name="T6" fmla="*/ 0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0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53"/>
            <p:cNvSpPr/>
            <p:nvPr/>
          </p:nvSpPr>
          <p:spPr bwMode="auto">
            <a:xfrm>
              <a:off x="4123160" y="2414539"/>
              <a:ext cx="30014" cy="18470"/>
            </a:xfrm>
            <a:custGeom>
              <a:avLst/>
              <a:gdLst>
                <a:gd name="T0" fmla="*/ 10 w 11"/>
                <a:gd name="T1" fmla="*/ 0 h 7"/>
                <a:gd name="T2" fmla="*/ 7 w 11"/>
                <a:gd name="T3" fmla="*/ 6 h 7"/>
                <a:gd name="T4" fmla="*/ 1 w 11"/>
                <a:gd name="T5" fmla="*/ 2 h 7"/>
                <a:gd name="T6" fmla="*/ 10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0" y="0"/>
                  </a:moveTo>
                  <a:cubicBezTo>
                    <a:pt x="11" y="5"/>
                    <a:pt x="5" y="1"/>
                    <a:pt x="7" y="6"/>
                  </a:cubicBezTo>
                  <a:cubicBezTo>
                    <a:pt x="3" y="7"/>
                    <a:pt x="0" y="6"/>
                    <a:pt x="1" y="2"/>
                  </a:cubicBezTo>
                  <a:cubicBezTo>
                    <a:pt x="5" y="6"/>
                    <a:pt x="5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54"/>
            <p:cNvSpPr/>
            <p:nvPr/>
          </p:nvSpPr>
          <p:spPr bwMode="auto">
            <a:xfrm>
              <a:off x="4072368" y="2414539"/>
              <a:ext cx="42712" cy="46175"/>
            </a:xfrm>
            <a:custGeom>
              <a:avLst/>
              <a:gdLst>
                <a:gd name="T0" fmla="*/ 14 w 16"/>
                <a:gd name="T1" fmla="*/ 3 h 17"/>
                <a:gd name="T2" fmla="*/ 14 w 16"/>
                <a:gd name="T3" fmla="*/ 14 h 17"/>
                <a:gd name="T4" fmla="*/ 5 w 16"/>
                <a:gd name="T5" fmla="*/ 15 h 17"/>
                <a:gd name="T6" fmla="*/ 0 w 16"/>
                <a:gd name="T7" fmla="*/ 9 h 17"/>
                <a:gd name="T8" fmla="*/ 14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3"/>
                  </a:moveTo>
                  <a:cubicBezTo>
                    <a:pt x="16" y="8"/>
                    <a:pt x="9" y="11"/>
                    <a:pt x="14" y="14"/>
                  </a:cubicBezTo>
                  <a:cubicBezTo>
                    <a:pt x="14" y="17"/>
                    <a:pt x="8" y="14"/>
                    <a:pt x="5" y="15"/>
                  </a:cubicBezTo>
                  <a:cubicBezTo>
                    <a:pt x="5" y="9"/>
                    <a:pt x="6" y="7"/>
                    <a:pt x="0" y="9"/>
                  </a:cubicBezTo>
                  <a:cubicBezTo>
                    <a:pt x="0" y="2"/>
                    <a:pt x="8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55"/>
            <p:cNvSpPr/>
            <p:nvPr/>
          </p:nvSpPr>
          <p:spPr bwMode="auto">
            <a:xfrm>
              <a:off x="3918837" y="2574997"/>
              <a:ext cx="27705" cy="41557"/>
            </a:xfrm>
            <a:custGeom>
              <a:avLst/>
              <a:gdLst>
                <a:gd name="T0" fmla="*/ 9 w 10"/>
                <a:gd name="T1" fmla="*/ 7 h 15"/>
                <a:gd name="T2" fmla="*/ 6 w 10"/>
                <a:gd name="T3" fmla="*/ 15 h 15"/>
                <a:gd name="T4" fmla="*/ 0 w 10"/>
                <a:gd name="T5" fmla="*/ 15 h 15"/>
                <a:gd name="T6" fmla="*/ 2 w 10"/>
                <a:gd name="T7" fmla="*/ 5 h 15"/>
                <a:gd name="T8" fmla="*/ 9 w 10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cubicBezTo>
                    <a:pt x="9" y="11"/>
                    <a:pt x="4" y="9"/>
                    <a:pt x="6" y="15"/>
                  </a:cubicBezTo>
                  <a:cubicBezTo>
                    <a:pt x="4" y="15"/>
                    <a:pt x="2" y="15"/>
                    <a:pt x="0" y="15"/>
                  </a:cubicBezTo>
                  <a:cubicBezTo>
                    <a:pt x="1" y="13"/>
                    <a:pt x="5" y="7"/>
                    <a:pt x="2" y="5"/>
                  </a:cubicBezTo>
                  <a:cubicBezTo>
                    <a:pt x="3" y="2"/>
                    <a:pt x="10" y="0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56"/>
            <p:cNvSpPr/>
            <p:nvPr/>
          </p:nvSpPr>
          <p:spPr bwMode="auto">
            <a:xfrm>
              <a:off x="6149319" y="2594621"/>
              <a:ext cx="16161" cy="13852"/>
            </a:xfrm>
            <a:custGeom>
              <a:avLst/>
              <a:gdLst>
                <a:gd name="T0" fmla="*/ 0 w 6"/>
                <a:gd name="T1" fmla="*/ 2 h 5"/>
                <a:gd name="T2" fmla="*/ 5 w 6"/>
                <a:gd name="T3" fmla="*/ 1 h 5"/>
                <a:gd name="T4" fmla="*/ 4 w 6"/>
                <a:gd name="T5" fmla="*/ 5 h 5"/>
                <a:gd name="T6" fmla="*/ 1 w 6"/>
                <a:gd name="T7" fmla="*/ 5 h 5"/>
                <a:gd name="T8" fmla="*/ 0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0" y="0"/>
                    <a:pt x="3" y="1"/>
                    <a:pt x="5" y="1"/>
                  </a:cubicBezTo>
                  <a:cubicBezTo>
                    <a:pt x="6" y="3"/>
                    <a:pt x="4" y="3"/>
                    <a:pt x="4" y="5"/>
                  </a:cubicBezTo>
                  <a:cubicBezTo>
                    <a:pt x="3" y="5"/>
                    <a:pt x="2" y="5"/>
                    <a:pt x="1" y="5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57"/>
            <p:cNvSpPr/>
            <p:nvPr/>
          </p:nvSpPr>
          <p:spPr bwMode="auto">
            <a:xfrm>
              <a:off x="6576437" y="2608474"/>
              <a:ext cx="163921" cy="64645"/>
            </a:xfrm>
            <a:custGeom>
              <a:avLst/>
              <a:gdLst>
                <a:gd name="T0" fmla="*/ 59 w 60"/>
                <a:gd name="T1" fmla="*/ 17 h 24"/>
                <a:gd name="T2" fmla="*/ 46 w 60"/>
                <a:gd name="T3" fmla="*/ 21 h 24"/>
                <a:gd name="T4" fmla="*/ 43 w 60"/>
                <a:gd name="T5" fmla="*/ 14 h 24"/>
                <a:gd name="T6" fmla="*/ 26 w 60"/>
                <a:gd name="T7" fmla="*/ 11 h 24"/>
                <a:gd name="T8" fmla="*/ 25 w 60"/>
                <a:gd name="T9" fmla="*/ 6 h 24"/>
                <a:gd name="T10" fmla="*/ 10 w 60"/>
                <a:gd name="T11" fmla="*/ 6 h 24"/>
                <a:gd name="T12" fmla="*/ 0 w 60"/>
                <a:gd name="T13" fmla="*/ 9 h 24"/>
                <a:gd name="T14" fmla="*/ 6 w 60"/>
                <a:gd name="T15" fmla="*/ 2 h 24"/>
                <a:gd name="T16" fmla="*/ 19 w 60"/>
                <a:gd name="T17" fmla="*/ 0 h 24"/>
                <a:gd name="T18" fmla="*/ 23 w 60"/>
                <a:gd name="T19" fmla="*/ 3 h 24"/>
                <a:gd name="T20" fmla="*/ 28 w 60"/>
                <a:gd name="T21" fmla="*/ 5 h 24"/>
                <a:gd name="T22" fmla="*/ 40 w 60"/>
                <a:gd name="T23" fmla="*/ 6 h 24"/>
                <a:gd name="T24" fmla="*/ 44 w 60"/>
                <a:gd name="T25" fmla="*/ 14 h 24"/>
                <a:gd name="T26" fmla="*/ 49 w 60"/>
                <a:gd name="T27" fmla="*/ 15 h 24"/>
                <a:gd name="T28" fmla="*/ 59 w 60"/>
                <a:gd name="T2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24">
                  <a:moveTo>
                    <a:pt x="59" y="17"/>
                  </a:moveTo>
                  <a:cubicBezTo>
                    <a:pt x="60" y="24"/>
                    <a:pt x="47" y="16"/>
                    <a:pt x="46" y="21"/>
                  </a:cubicBezTo>
                  <a:cubicBezTo>
                    <a:pt x="43" y="21"/>
                    <a:pt x="45" y="15"/>
                    <a:pt x="43" y="14"/>
                  </a:cubicBezTo>
                  <a:cubicBezTo>
                    <a:pt x="38" y="12"/>
                    <a:pt x="32" y="12"/>
                    <a:pt x="26" y="11"/>
                  </a:cubicBezTo>
                  <a:cubicBezTo>
                    <a:pt x="26" y="10"/>
                    <a:pt x="25" y="8"/>
                    <a:pt x="25" y="6"/>
                  </a:cubicBezTo>
                  <a:cubicBezTo>
                    <a:pt x="19" y="7"/>
                    <a:pt x="15" y="6"/>
                    <a:pt x="10" y="6"/>
                  </a:cubicBezTo>
                  <a:cubicBezTo>
                    <a:pt x="6" y="7"/>
                    <a:pt x="4" y="11"/>
                    <a:pt x="0" y="9"/>
                  </a:cubicBezTo>
                  <a:cubicBezTo>
                    <a:pt x="0" y="5"/>
                    <a:pt x="6" y="7"/>
                    <a:pt x="6" y="2"/>
                  </a:cubicBezTo>
                  <a:cubicBezTo>
                    <a:pt x="10" y="1"/>
                    <a:pt x="17" y="4"/>
                    <a:pt x="19" y="0"/>
                  </a:cubicBezTo>
                  <a:cubicBezTo>
                    <a:pt x="25" y="2"/>
                    <a:pt x="17" y="2"/>
                    <a:pt x="23" y="3"/>
                  </a:cubicBezTo>
                  <a:cubicBezTo>
                    <a:pt x="23" y="3"/>
                    <a:pt x="28" y="5"/>
                    <a:pt x="28" y="5"/>
                  </a:cubicBezTo>
                  <a:cubicBezTo>
                    <a:pt x="29" y="6"/>
                    <a:pt x="34" y="7"/>
                    <a:pt x="40" y="6"/>
                  </a:cubicBezTo>
                  <a:cubicBezTo>
                    <a:pt x="38" y="12"/>
                    <a:pt x="47" y="7"/>
                    <a:pt x="44" y="14"/>
                  </a:cubicBezTo>
                  <a:cubicBezTo>
                    <a:pt x="46" y="12"/>
                    <a:pt x="48" y="12"/>
                    <a:pt x="49" y="15"/>
                  </a:cubicBezTo>
                  <a:cubicBezTo>
                    <a:pt x="52" y="16"/>
                    <a:pt x="58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58"/>
            <p:cNvSpPr/>
            <p:nvPr/>
          </p:nvSpPr>
          <p:spPr bwMode="auto">
            <a:xfrm>
              <a:off x="6770372" y="2665039"/>
              <a:ext cx="68108" cy="38095"/>
            </a:xfrm>
            <a:custGeom>
              <a:avLst/>
              <a:gdLst>
                <a:gd name="T0" fmla="*/ 1 w 25"/>
                <a:gd name="T1" fmla="*/ 0 h 14"/>
                <a:gd name="T2" fmla="*/ 13 w 25"/>
                <a:gd name="T3" fmla="*/ 2 h 14"/>
                <a:gd name="T4" fmla="*/ 19 w 25"/>
                <a:gd name="T5" fmla="*/ 3 h 14"/>
                <a:gd name="T6" fmla="*/ 25 w 25"/>
                <a:gd name="T7" fmla="*/ 6 h 14"/>
                <a:gd name="T8" fmla="*/ 4 w 25"/>
                <a:gd name="T9" fmla="*/ 9 h 14"/>
                <a:gd name="T10" fmla="*/ 7 w 25"/>
                <a:gd name="T11" fmla="*/ 8 h 14"/>
                <a:gd name="T12" fmla="*/ 1 w 2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1" y="0"/>
                  </a:moveTo>
                  <a:cubicBezTo>
                    <a:pt x="4" y="2"/>
                    <a:pt x="9" y="1"/>
                    <a:pt x="13" y="2"/>
                  </a:cubicBezTo>
                  <a:cubicBezTo>
                    <a:pt x="14" y="2"/>
                    <a:pt x="18" y="7"/>
                    <a:pt x="19" y="3"/>
                  </a:cubicBezTo>
                  <a:cubicBezTo>
                    <a:pt x="21" y="4"/>
                    <a:pt x="20" y="8"/>
                    <a:pt x="25" y="6"/>
                  </a:cubicBezTo>
                  <a:cubicBezTo>
                    <a:pt x="24" y="14"/>
                    <a:pt x="9" y="10"/>
                    <a:pt x="4" y="9"/>
                  </a:cubicBezTo>
                  <a:cubicBezTo>
                    <a:pt x="3" y="8"/>
                    <a:pt x="7" y="8"/>
                    <a:pt x="7" y="8"/>
                  </a:cubicBezTo>
                  <a:cubicBezTo>
                    <a:pt x="7" y="5"/>
                    <a:pt x="0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3728365" y="2670810"/>
              <a:ext cx="32322" cy="24242"/>
            </a:xfrm>
            <a:custGeom>
              <a:avLst/>
              <a:gdLst>
                <a:gd name="T0" fmla="*/ 11 w 12"/>
                <a:gd name="T1" fmla="*/ 0 h 9"/>
                <a:gd name="T2" fmla="*/ 8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1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1" y="0"/>
                  </a:moveTo>
                  <a:cubicBezTo>
                    <a:pt x="12" y="5"/>
                    <a:pt x="7" y="4"/>
                    <a:pt x="8" y="9"/>
                  </a:cubicBezTo>
                  <a:cubicBezTo>
                    <a:pt x="4" y="8"/>
                    <a:pt x="0" y="7"/>
                    <a:pt x="0" y="3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6" y="0"/>
                    <a:pt x="8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60"/>
            <p:cNvSpPr/>
            <p:nvPr/>
          </p:nvSpPr>
          <p:spPr bwMode="auto">
            <a:xfrm>
              <a:off x="6746129" y="2678891"/>
              <a:ext cx="24242" cy="19625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6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61"/>
            <p:cNvSpPr/>
            <p:nvPr/>
          </p:nvSpPr>
          <p:spPr bwMode="auto">
            <a:xfrm>
              <a:off x="6678022" y="2684663"/>
              <a:ext cx="30014" cy="18470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62"/>
            <p:cNvSpPr/>
            <p:nvPr/>
          </p:nvSpPr>
          <p:spPr bwMode="auto">
            <a:xfrm>
              <a:off x="3910756" y="2695052"/>
              <a:ext cx="43866" cy="76189"/>
            </a:xfrm>
            <a:custGeom>
              <a:avLst/>
              <a:gdLst>
                <a:gd name="T0" fmla="*/ 8 w 16"/>
                <a:gd name="T1" fmla="*/ 0 h 28"/>
                <a:gd name="T2" fmla="*/ 14 w 16"/>
                <a:gd name="T3" fmla="*/ 0 h 28"/>
                <a:gd name="T4" fmla="*/ 16 w 16"/>
                <a:gd name="T5" fmla="*/ 10 h 28"/>
                <a:gd name="T6" fmla="*/ 12 w 16"/>
                <a:gd name="T7" fmla="*/ 14 h 28"/>
                <a:gd name="T8" fmla="*/ 11 w 16"/>
                <a:gd name="T9" fmla="*/ 19 h 28"/>
                <a:gd name="T10" fmla="*/ 9 w 16"/>
                <a:gd name="T11" fmla="*/ 26 h 28"/>
                <a:gd name="T12" fmla="*/ 5 w 16"/>
                <a:gd name="T13" fmla="*/ 22 h 28"/>
                <a:gd name="T14" fmla="*/ 0 w 16"/>
                <a:gd name="T15" fmla="*/ 16 h 28"/>
                <a:gd name="T16" fmla="*/ 3 w 16"/>
                <a:gd name="T17" fmla="*/ 7 h 28"/>
                <a:gd name="T18" fmla="*/ 8 w 16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8" y="0"/>
                  </a:moveTo>
                  <a:cubicBezTo>
                    <a:pt x="10" y="0"/>
                    <a:pt x="12" y="0"/>
                    <a:pt x="14" y="0"/>
                  </a:cubicBezTo>
                  <a:cubicBezTo>
                    <a:pt x="15" y="2"/>
                    <a:pt x="15" y="7"/>
                    <a:pt x="16" y="10"/>
                  </a:cubicBezTo>
                  <a:cubicBezTo>
                    <a:pt x="14" y="10"/>
                    <a:pt x="15" y="15"/>
                    <a:pt x="12" y="14"/>
                  </a:cubicBezTo>
                  <a:cubicBezTo>
                    <a:pt x="12" y="16"/>
                    <a:pt x="12" y="19"/>
                    <a:pt x="11" y="19"/>
                  </a:cubicBezTo>
                  <a:cubicBezTo>
                    <a:pt x="10" y="21"/>
                    <a:pt x="12" y="26"/>
                    <a:pt x="9" y="26"/>
                  </a:cubicBezTo>
                  <a:cubicBezTo>
                    <a:pt x="4" y="28"/>
                    <a:pt x="8" y="22"/>
                    <a:pt x="5" y="22"/>
                  </a:cubicBezTo>
                  <a:cubicBezTo>
                    <a:pt x="3" y="22"/>
                    <a:pt x="2" y="18"/>
                    <a:pt x="0" y="16"/>
                  </a:cubicBezTo>
                  <a:cubicBezTo>
                    <a:pt x="0" y="12"/>
                    <a:pt x="5" y="13"/>
                    <a:pt x="3" y="7"/>
                  </a:cubicBezTo>
                  <a:cubicBezTo>
                    <a:pt x="7" y="11"/>
                    <a:pt x="7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63"/>
            <p:cNvSpPr/>
            <p:nvPr/>
          </p:nvSpPr>
          <p:spPr bwMode="auto">
            <a:xfrm>
              <a:off x="3954622" y="2760851"/>
              <a:ext cx="62336" cy="62336"/>
            </a:xfrm>
            <a:custGeom>
              <a:avLst/>
              <a:gdLst>
                <a:gd name="T0" fmla="*/ 12 w 23"/>
                <a:gd name="T1" fmla="*/ 2 h 23"/>
                <a:gd name="T2" fmla="*/ 17 w 23"/>
                <a:gd name="T3" fmla="*/ 7 h 23"/>
                <a:gd name="T4" fmla="*/ 15 w 23"/>
                <a:gd name="T5" fmla="*/ 8 h 23"/>
                <a:gd name="T6" fmla="*/ 17 w 23"/>
                <a:gd name="T7" fmla="*/ 11 h 23"/>
                <a:gd name="T8" fmla="*/ 23 w 23"/>
                <a:gd name="T9" fmla="*/ 18 h 23"/>
                <a:gd name="T10" fmla="*/ 20 w 23"/>
                <a:gd name="T11" fmla="*/ 23 h 23"/>
                <a:gd name="T12" fmla="*/ 15 w 23"/>
                <a:gd name="T13" fmla="*/ 23 h 23"/>
                <a:gd name="T14" fmla="*/ 8 w 23"/>
                <a:gd name="T15" fmla="*/ 16 h 23"/>
                <a:gd name="T16" fmla="*/ 11 w 23"/>
                <a:gd name="T17" fmla="*/ 13 h 23"/>
                <a:gd name="T18" fmla="*/ 0 w 23"/>
                <a:gd name="T19" fmla="*/ 4 h 23"/>
                <a:gd name="T20" fmla="*/ 12 w 23"/>
                <a:gd name="T2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3">
                  <a:moveTo>
                    <a:pt x="12" y="2"/>
                  </a:moveTo>
                  <a:cubicBezTo>
                    <a:pt x="8" y="7"/>
                    <a:pt x="16" y="5"/>
                    <a:pt x="17" y="7"/>
                  </a:cubicBezTo>
                  <a:cubicBezTo>
                    <a:pt x="18" y="8"/>
                    <a:pt x="15" y="8"/>
                    <a:pt x="15" y="8"/>
                  </a:cubicBezTo>
                  <a:cubicBezTo>
                    <a:pt x="15" y="8"/>
                    <a:pt x="17" y="11"/>
                    <a:pt x="17" y="11"/>
                  </a:cubicBezTo>
                  <a:cubicBezTo>
                    <a:pt x="18" y="14"/>
                    <a:pt x="23" y="14"/>
                    <a:pt x="23" y="18"/>
                  </a:cubicBezTo>
                  <a:cubicBezTo>
                    <a:pt x="20" y="18"/>
                    <a:pt x="20" y="21"/>
                    <a:pt x="20" y="23"/>
                  </a:cubicBezTo>
                  <a:cubicBezTo>
                    <a:pt x="19" y="22"/>
                    <a:pt x="16" y="21"/>
                    <a:pt x="15" y="23"/>
                  </a:cubicBezTo>
                  <a:cubicBezTo>
                    <a:pt x="11" y="22"/>
                    <a:pt x="12" y="16"/>
                    <a:pt x="8" y="16"/>
                  </a:cubicBezTo>
                  <a:cubicBezTo>
                    <a:pt x="8" y="14"/>
                    <a:pt x="11" y="15"/>
                    <a:pt x="11" y="13"/>
                  </a:cubicBezTo>
                  <a:cubicBezTo>
                    <a:pt x="7" y="10"/>
                    <a:pt x="5" y="6"/>
                    <a:pt x="0" y="4"/>
                  </a:cubicBezTo>
                  <a:cubicBezTo>
                    <a:pt x="4" y="0"/>
                    <a:pt x="7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64"/>
            <p:cNvSpPr/>
            <p:nvPr/>
          </p:nvSpPr>
          <p:spPr bwMode="auto">
            <a:xfrm>
              <a:off x="3932689" y="2787402"/>
              <a:ext cx="11544" cy="9235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0 h 3"/>
                <a:gd name="T4" fmla="*/ 4 w 4"/>
                <a:gd name="T5" fmla="*/ 3 h 3"/>
                <a:gd name="T6" fmla="*/ 0 w 4"/>
                <a:gd name="T7" fmla="*/ 3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65"/>
            <p:cNvSpPr/>
            <p:nvPr/>
          </p:nvSpPr>
          <p:spPr bwMode="auto">
            <a:xfrm>
              <a:off x="3952313" y="2798946"/>
              <a:ext cx="32322" cy="48484"/>
            </a:xfrm>
            <a:custGeom>
              <a:avLst/>
              <a:gdLst>
                <a:gd name="T0" fmla="*/ 12 w 12"/>
                <a:gd name="T1" fmla="*/ 15 h 18"/>
                <a:gd name="T2" fmla="*/ 4 w 12"/>
                <a:gd name="T3" fmla="*/ 16 h 18"/>
                <a:gd name="T4" fmla="*/ 0 w 12"/>
                <a:gd name="T5" fmla="*/ 9 h 18"/>
                <a:gd name="T6" fmla="*/ 12 w 12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12" y="15"/>
                  </a:moveTo>
                  <a:cubicBezTo>
                    <a:pt x="12" y="18"/>
                    <a:pt x="7" y="16"/>
                    <a:pt x="4" y="16"/>
                  </a:cubicBezTo>
                  <a:cubicBezTo>
                    <a:pt x="4" y="12"/>
                    <a:pt x="6" y="7"/>
                    <a:pt x="0" y="9"/>
                  </a:cubicBezTo>
                  <a:cubicBezTo>
                    <a:pt x="6" y="0"/>
                    <a:pt x="5" y="16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66"/>
            <p:cNvSpPr/>
            <p:nvPr/>
          </p:nvSpPr>
          <p:spPr bwMode="auto">
            <a:xfrm>
              <a:off x="3253918" y="2839348"/>
              <a:ext cx="35786" cy="60027"/>
            </a:xfrm>
            <a:custGeom>
              <a:avLst/>
              <a:gdLst>
                <a:gd name="T0" fmla="*/ 3 w 13"/>
                <a:gd name="T1" fmla="*/ 1 h 22"/>
                <a:gd name="T2" fmla="*/ 7 w 13"/>
                <a:gd name="T3" fmla="*/ 6 h 22"/>
                <a:gd name="T4" fmla="*/ 9 w 13"/>
                <a:gd name="T5" fmla="*/ 7 h 22"/>
                <a:gd name="T6" fmla="*/ 11 w 13"/>
                <a:gd name="T7" fmla="*/ 10 h 22"/>
                <a:gd name="T8" fmla="*/ 10 w 13"/>
                <a:gd name="T9" fmla="*/ 12 h 22"/>
                <a:gd name="T10" fmla="*/ 11 w 13"/>
                <a:gd name="T11" fmla="*/ 19 h 22"/>
                <a:gd name="T12" fmla="*/ 9 w 13"/>
                <a:gd name="T13" fmla="*/ 22 h 22"/>
                <a:gd name="T14" fmla="*/ 3 w 13"/>
                <a:gd name="T1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2">
                  <a:moveTo>
                    <a:pt x="3" y="1"/>
                  </a:moveTo>
                  <a:cubicBezTo>
                    <a:pt x="6" y="0"/>
                    <a:pt x="6" y="5"/>
                    <a:pt x="7" y="6"/>
                  </a:cubicBezTo>
                  <a:cubicBezTo>
                    <a:pt x="8" y="7"/>
                    <a:pt x="8" y="6"/>
                    <a:pt x="9" y="7"/>
                  </a:cubicBezTo>
                  <a:cubicBezTo>
                    <a:pt x="9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10" y="13"/>
                    <a:pt x="13" y="15"/>
                    <a:pt x="11" y="19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0" y="19"/>
                    <a:pt x="1" y="1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67"/>
            <p:cNvSpPr/>
            <p:nvPr/>
          </p:nvSpPr>
          <p:spPr bwMode="auto">
            <a:xfrm>
              <a:off x="3982327" y="2842812"/>
              <a:ext cx="42712" cy="64645"/>
            </a:xfrm>
            <a:custGeom>
              <a:avLst/>
              <a:gdLst>
                <a:gd name="T0" fmla="*/ 13 w 16"/>
                <a:gd name="T1" fmla="*/ 0 h 24"/>
                <a:gd name="T2" fmla="*/ 16 w 16"/>
                <a:gd name="T3" fmla="*/ 12 h 24"/>
                <a:gd name="T4" fmla="*/ 11 w 16"/>
                <a:gd name="T5" fmla="*/ 14 h 24"/>
                <a:gd name="T6" fmla="*/ 11 w 16"/>
                <a:gd name="T7" fmla="*/ 24 h 24"/>
                <a:gd name="T8" fmla="*/ 4 w 16"/>
                <a:gd name="T9" fmla="*/ 20 h 24"/>
                <a:gd name="T10" fmla="*/ 5 w 16"/>
                <a:gd name="T11" fmla="*/ 14 h 24"/>
                <a:gd name="T12" fmla="*/ 5 w 16"/>
                <a:gd name="T13" fmla="*/ 11 h 24"/>
                <a:gd name="T14" fmla="*/ 4 w 16"/>
                <a:gd name="T15" fmla="*/ 11 h 24"/>
                <a:gd name="T16" fmla="*/ 7 w 16"/>
                <a:gd name="T17" fmla="*/ 6 h 24"/>
                <a:gd name="T18" fmla="*/ 10 w 16"/>
                <a:gd name="T19" fmla="*/ 2 h 24"/>
                <a:gd name="T20" fmla="*/ 13 w 1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4">
                  <a:moveTo>
                    <a:pt x="13" y="0"/>
                  </a:moveTo>
                  <a:cubicBezTo>
                    <a:pt x="13" y="5"/>
                    <a:pt x="12" y="11"/>
                    <a:pt x="16" y="12"/>
                  </a:cubicBezTo>
                  <a:cubicBezTo>
                    <a:pt x="15" y="14"/>
                    <a:pt x="13" y="13"/>
                    <a:pt x="11" y="14"/>
                  </a:cubicBezTo>
                  <a:cubicBezTo>
                    <a:pt x="14" y="16"/>
                    <a:pt x="10" y="19"/>
                    <a:pt x="11" y="24"/>
                  </a:cubicBezTo>
                  <a:cubicBezTo>
                    <a:pt x="7" y="24"/>
                    <a:pt x="8" y="20"/>
                    <a:pt x="4" y="20"/>
                  </a:cubicBezTo>
                  <a:cubicBezTo>
                    <a:pt x="3" y="17"/>
                    <a:pt x="5" y="16"/>
                    <a:pt x="5" y="14"/>
                  </a:cubicBezTo>
                  <a:cubicBezTo>
                    <a:pt x="5" y="12"/>
                    <a:pt x="3" y="11"/>
                    <a:pt x="5" y="11"/>
                  </a:cubicBezTo>
                  <a:cubicBezTo>
                    <a:pt x="5" y="9"/>
                    <a:pt x="4" y="10"/>
                    <a:pt x="4" y="11"/>
                  </a:cubicBezTo>
                  <a:cubicBezTo>
                    <a:pt x="0" y="10"/>
                    <a:pt x="4" y="5"/>
                    <a:pt x="7" y="6"/>
                  </a:cubicBezTo>
                  <a:cubicBezTo>
                    <a:pt x="7" y="4"/>
                    <a:pt x="9" y="3"/>
                    <a:pt x="10" y="2"/>
                  </a:cubicBezTo>
                  <a:cubicBezTo>
                    <a:pt x="11" y="1"/>
                    <a:pt x="11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68"/>
            <p:cNvSpPr/>
            <p:nvPr/>
          </p:nvSpPr>
          <p:spPr bwMode="auto">
            <a:xfrm>
              <a:off x="3948850" y="2856664"/>
              <a:ext cx="33477" cy="26551"/>
            </a:xfrm>
            <a:custGeom>
              <a:avLst/>
              <a:gdLst>
                <a:gd name="T0" fmla="*/ 7 w 12"/>
                <a:gd name="T1" fmla="*/ 0 h 10"/>
                <a:gd name="T2" fmla="*/ 11 w 12"/>
                <a:gd name="T3" fmla="*/ 4 h 10"/>
                <a:gd name="T4" fmla="*/ 10 w 12"/>
                <a:gd name="T5" fmla="*/ 6 h 10"/>
                <a:gd name="T6" fmla="*/ 1 w 12"/>
                <a:gd name="T7" fmla="*/ 10 h 10"/>
                <a:gd name="T8" fmla="*/ 7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0"/>
                  </a:moveTo>
                  <a:cubicBezTo>
                    <a:pt x="10" y="0"/>
                    <a:pt x="12" y="1"/>
                    <a:pt x="11" y="4"/>
                  </a:cubicBezTo>
                  <a:cubicBezTo>
                    <a:pt x="9" y="4"/>
                    <a:pt x="8" y="6"/>
                    <a:pt x="10" y="6"/>
                  </a:cubicBezTo>
                  <a:cubicBezTo>
                    <a:pt x="9" y="7"/>
                    <a:pt x="4" y="9"/>
                    <a:pt x="1" y="10"/>
                  </a:cubicBezTo>
                  <a:cubicBezTo>
                    <a:pt x="0" y="4"/>
                    <a:pt x="7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69"/>
            <p:cNvSpPr/>
            <p:nvPr/>
          </p:nvSpPr>
          <p:spPr bwMode="auto">
            <a:xfrm>
              <a:off x="4042354" y="2959403"/>
              <a:ext cx="18470" cy="41557"/>
            </a:xfrm>
            <a:custGeom>
              <a:avLst/>
              <a:gdLst>
                <a:gd name="T0" fmla="*/ 1 w 7"/>
                <a:gd name="T1" fmla="*/ 0 h 15"/>
                <a:gd name="T2" fmla="*/ 7 w 7"/>
                <a:gd name="T3" fmla="*/ 5 h 15"/>
                <a:gd name="T4" fmla="*/ 0 w 7"/>
                <a:gd name="T5" fmla="*/ 14 h 15"/>
                <a:gd name="T6" fmla="*/ 3 w 7"/>
                <a:gd name="T7" fmla="*/ 12 h 15"/>
                <a:gd name="T8" fmla="*/ 1 w 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0"/>
                  </a:moveTo>
                  <a:cubicBezTo>
                    <a:pt x="5" y="0"/>
                    <a:pt x="2" y="6"/>
                    <a:pt x="7" y="5"/>
                  </a:cubicBezTo>
                  <a:cubicBezTo>
                    <a:pt x="6" y="9"/>
                    <a:pt x="6" y="15"/>
                    <a:pt x="0" y="14"/>
                  </a:cubicBezTo>
                  <a:cubicBezTo>
                    <a:pt x="0" y="12"/>
                    <a:pt x="1" y="13"/>
                    <a:pt x="3" y="12"/>
                  </a:cubicBezTo>
                  <a:cubicBezTo>
                    <a:pt x="0" y="7"/>
                    <a:pt x="0" y="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70"/>
            <p:cNvSpPr/>
            <p:nvPr/>
          </p:nvSpPr>
          <p:spPr bwMode="auto">
            <a:xfrm>
              <a:off x="3916528" y="2970947"/>
              <a:ext cx="81961" cy="26551"/>
            </a:xfrm>
            <a:custGeom>
              <a:avLst/>
              <a:gdLst>
                <a:gd name="T0" fmla="*/ 29 w 30"/>
                <a:gd name="T1" fmla="*/ 4 h 10"/>
                <a:gd name="T2" fmla="*/ 20 w 30"/>
                <a:gd name="T3" fmla="*/ 8 h 10"/>
                <a:gd name="T4" fmla="*/ 0 w 30"/>
                <a:gd name="T5" fmla="*/ 10 h 10"/>
                <a:gd name="T6" fmla="*/ 25 w 30"/>
                <a:gd name="T7" fmla="*/ 2 h 10"/>
                <a:gd name="T8" fmla="*/ 29 w 3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9" y="4"/>
                  </a:moveTo>
                  <a:cubicBezTo>
                    <a:pt x="30" y="8"/>
                    <a:pt x="24" y="8"/>
                    <a:pt x="20" y="8"/>
                  </a:cubicBezTo>
                  <a:cubicBezTo>
                    <a:pt x="14" y="9"/>
                    <a:pt x="5" y="7"/>
                    <a:pt x="0" y="10"/>
                  </a:cubicBezTo>
                  <a:cubicBezTo>
                    <a:pt x="1" y="0"/>
                    <a:pt x="21" y="10"/>
                    <a:pt x="25" y="2"/>
                  </a:cubicBezTo>
                  <a:cubicBezTo>
                    <a:pt x="26" y="3"/>
                    <a:pt x="27" y="4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71"/>
            <p:cNvSpPr/>
            <p:nvPr/>
          </p:nvSpPr>
          <p:spPr bwMode="auto">
            <a:xfrm>
              <a:off x="4093147" y="3003269"/>
              <a:ext cx="51947" cy="32322"/>
            </a:xfrm>
            <a:custGeom>
              <a:avLst/>
              <a:gdLst>
                <a:gd name="T0" fmla="*/ 19 w 19"/>
                <a:gd name="T1" fmla="*/ 8 h 12"/>
                <a:gd name="T2" fmla="*/ 16 w 19"/>
                <a:gd name="T3" fmla="*/ 11 h 12"/>
                <a:gd name="T4" fmla="*/ 7 w 19"/>
                <a:gd name="T5" fmla="*/ 11 h 12"/>
                <a:gd name="T6" fmla="*/ 6 w 19"/>
                <a:gd name="T7" fmla="*/ 10 h 12"/>
                <a:gd name="T8" fmla="*/ 0 w 19"/>
                <a:gd name="T9" fmla="*/ 5 h 12"/>
                <a:gd name="T10" fmla="*/ 7 w 19"/>
                <a:gd name="T11" fmla="*/ 2 h 12"/>
                <a:gd name="T12" fmla="*/ 12 w 19"/>
                <a:gd name="T13" fmla="*/ 1 h 12"/>
                <a:gd name="T14" fmla="*/ 12 w 19"/>
                <a:gd name="T15" fmla="*/ 2 h 12"/>
                <a:gd name="T16" fmla="*/ 13 w 19"/>
                <a:gd name="T17" fmla="*/ 1 h 12"/>
                <a:gd name="T18" fmla="*/ 19 w 19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2">
                  <a:moveTo>
                    <a:pt x="19" y="8"/>
                  </a:moveTo>
                  <a:cubicBezTo>
                    <a:pt x="18" y="9"/>
                    <a:pt x="17" y="9"/>
                    <a:pt x="16" y="11"/>
                  </a:cubicBezTo>
                  <a:cubicBezTo>
                    <a:pt x="13" y="9"/>
                    <a:pt x="10" y="12"/>
                    <a:pt x="7" y="11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1" y="3"/>
                    <a:pt x="5" y="4"/>
                    <a:pt x="7" y="2"/>
                  </a:cubicBezTo>
                  <a:cubicBezTo>
                    <a:pt x="8" y="2"/>
                    <a:pt x="11" y="0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3" y="2"/>
                    <a:pt x="14" y="1"/>
                    <a:pt x="13" y="1"/>
                  </a:cubicBezTo>
                  <a:cubicBezTo>
                    <a:pt x="16" y="2"/>
                    <a:pt x="19" y="4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72"/>
            <p:cNvSpPr/>
            <p:nvPr/>
          </p:nvSpPr>
          <p:spPr bwMode="auto">
            <a:xfrm>
              <a:off x="4120851" y="3022894"/>
              <a:ext cx="294365" cy="154686"/>
            </a:xfrm>
            <a:custGeom>
              <a:avLst/>
              <a:gdLst>
                <a:gd name="T0" fmla="*/ 36 w 108"/>
                <a:gd name="T1" fmla="*/ 28 h 57"/>
                <a:gd name="T2" fmla="*/ 30 w 108"/>
                <a:gd name="T3" fmla="*/ 25 h 57"/>
                <a:gd name="T4" fmla="*/ 27 w 108"/>
                <a:gd name="T5" fmla="*/ 19 h 57"/>
                <a:gd name="T6" fmla="*/ 11 w 108"/>
                <a:gd name="T7" fmla="*/ 14 h 57"/>
                <a:gd name="T8" fmla="*/ 2 w 108"/>
                <a:gd name="T9" fmla="*/ 14 h 57"/>
                <a:gd name="T10" fmla="*/ 0 w 108"/>
                <a:gd name="T11" fmla="*/ 8 h 57"/>
                <a:gd name="T12" fmla="*/ 5 w 108"/>
                <a:gd name="T13" fmla="*/ 8 h 57"/>
                <a:gd name="T14" fmla="*/ 9 w 108"/>
                <a:gd name="T15" fmla="*/ 7 h 57"/>
                <a:gd name="T16" fmla="*/ 17 w 108"/>
                <a:gd name="T17" fmla="*/ 10 h 57"/>
                <a:gd name="T18" fmla="*/ 22 w 108"/>
                <a:gd name="T19" fmla="*/ 6 h 57"/>
                <a:gd name="T20" fmla="*/ 34 w 108"/>
                <a:gd name="T21" fmla="*/ 1 h 57"/>
                <a:gd name="T22" fmla="*/ 37 w 108"/>
                <a:gd name="T23" fmla="*/ 4 h 57"/>
                <a:gd name="T24" fmla="*/ 49 w 108"/>
                <a:gd name="T25" fmla="*/ 8 h 57"/>
                <a:gd name="T26" fmla="*/ 52 w 108"/>
                <a:gd name="T27" fmla="*/ 7 h 57"/>
                <a:gd name="T28" fmla="*/ 55 w 108"/>
                <a:gd name="T29" fmla="*/ 10 h 57"/>
                <a:gd name="T30" fmla="*/ 63 w 108"/>
                <a:gd name="T31" fmla="*/ 10 h 57"/>
                <a:gd name="T32" fmla="*/ 68 w 108"/>
                <a:gd name="T33" fmla="*/ 13 h 57"/>
                <a:gd name="T34" fmla="*/ 68 w 108"/>
                <a:gd name="T35" fmla="*/ 17 h 57"/>
                <a:gd name="T36" fmla="*/ 71 w 108"/>
                <a:gd name="T37" fmla="*/ 16 h 57"/>
                <a:gd name="T38" fmla="*/ 73 w 108"/>
                <a:gd name="T39" fmla="*/ 20 h 57"/>
                <a:gd name="T40" fmla="*/ 80 w 108"/>
                <a:gd name="T41" fmla="*/ 25 h 57"/>
                <a:gd name="T42" fmla="*/ 92 w 108"/>
                <a:gd name="T43" fmla="*/ 29 h 57"/>
                <a:gd name="T44" fmla="*/ 91 w 108"/>
                <a:gd name="T45" fmla="*/ 34 h 57"/>
                <a:gd name="T46" fmla="*/ 95 w 108"/>
                <a:gd name="T47" fmla="*/ 37 h 57"/>
                <a:gd name="T48" fmla="*/ 95 w 108"/>
                <a:gd name="T49" fmla="*/ 40 h 57"/>
                <a:gd name="T50" fmla="*/ 101 w 108"/>
                <a:gd name="T51" fmla="*/ 46 h 57"/>
                <a:gd name="T52" fmla="*/ 108 w 108"/>
                <a:gd name="T53" fmla="*/ 53 h 57"/>
                <a:gd name="T54" fmla="*/ 98 w 108"/>
                <a:gd name="T55" fmla="*/ 53 h 57"/>
                <a:gd name="T56" fmla="*/ 89 w 108"/>
                <a:gd name="T57" fmla="*/ 47 h 57"/>
                <a:gd name="T58" fmla="*/ 86 w 108"/>
                <a:gd name="T59" fmla="*/ 44 h 57"/>
                <a:gd name="T60" fmla="*/ 85 w 108"/>
                <a:gd name="T61" fmla="*/ 43 h 57"/>
                <a:gd name="T62" fmla="*/ 80 w 108"/>
                <a:gd name="T63" fmla="*/ 38 h 57"/>
                <a:gd name="T64" fmla="*/ 68 w 108"/>
                <a:gd name="T65" fmla="*/ 37 h 57"/>
                <a:gd name="T66" fmla="*/ 63 w 108"/>
                <a:gd name="T67" fmla="*/ 50 h 57"/>
                <a:gd name="T68" fmla="*/ 54 w 108"/>
                <a:gd name="T69" fmla="*/ 47 h 57"/>
                <a:gd name="T70" fmla="*/ 49 w 108"/>
                <a:gd name="T71" fmla="*/ 46 h 57"/>
                <a:gd name="T72" fmla="*/ 43 w 108"/>
                <a:gd name="T73" fmla="*/ 38 h 57"/>
                <a:gd name="T74" fmla="*/ 37 w 108"/>
                <a:gd name="T75" fmla="*/ 44 h 57"/>
                <a:gd name="T76" fmla="*/ 33 w 108"/>
                <a:gd name="T77" fmla="*/ 41 h 57"/>
                <a:gd name="T78" fmla="*/ 37 w 108"/>
                <a:gd name="T79" fmla="*/ 37 h 57"/>
                <a:gd name="T80" fmla="*/ 40 w 108"/>
                <a:gd name="T81" fmla="*/ 31 h 57"/>
                <a:gd name="T82" fmla="*/ 39 w 108"/>
                <a:gd name="T83" fmla="*/ 34 h 57"/>
                <a:gd name="T84" fmla="*/ 36 w 108"/>
                <a:gd name="T8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8" h="57">
                  <a:moveTo>
                    <a:pt x="36" y="28"/>
                  </a:moveTo>
                  <a:cubicBezTo>
                    <a:pt x="33" y="28"/>
                    <a:pt x="34" y="24"/>
                    <a:pt x="30" y="25"/>
                  </a:cubicBezTo>
                  <a:cubicBezTo>
                    <a:pt x="29" y="23"/>
                    <a:pt x="28" y="21"/>
                    <a:pt x="27" y="19"/>
                  </a:cubicBezTo>
                  <a:cubicBezTo>
                    <a:pt x="21" y="18"/>
                    <a:pt x="14" y="18"/>
                    <a:pt x="11" y="14"/>
                  </a:cubicBezTo>
                  <a:cubicBezTo>
                    <a:pt x="6" y="16"/>
                    <a:pt x="7" y="15"/>
                    <a:pt x="2" y="14"/>
                  </a:cubicBezTo>
                  <a:cubicBezTo>
                    <a:pt x="2" y="12"/>
                    <a:pt x="2" y="9"/>
                    <a:pt x="0" y="8"/>
                  </a:cubicBezTo>
                  <a:cubicBezTo>
                    <a:pt x="1" y="6"/>
                    <a:pt x="3" y="9"/>
                    <a:pt x="5" y="8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2" y="7"/>
                    <a:pt x="14" y="10"/>
                    <a:pt x="17" y="10"/>
                  </a:cubicBezTo>
                  <a:cubicBezTo>
                    <a:pt x="20" y="12"/>
                    <a:pt x="21" y="7"/>
                    <a:pt x="22" y="6"/>
                  </a:cubicBezTo>
                  <a:cubicBezTo>
                    <a:pt x="26" y="3"/>
                    <a:pt x="31" y="4"/>
                    <a:pt x="34" y="1"/>
                  </a:cubicBezTo>
                  <a:cubicBezTo>
                    <a:pt x="37" y="0"/>
                    <a:pt x="36" y="3"/>
                    <a:pt x="37" y="4"/>
                  </a:cubicBezTo>
                  <a:cubicBezTo>
                    <a:pt x="40" y="6"/>
                    <a:pt x="49" y="3"/>
                    <a:pt x="49" y="8"/>
                  </a:cubicBezTo>
                  <a:cubicBezTo>
                    <a:pt x="51" y="10"/>
                    <a:pt x="52" y="7"/>
                    <a:pt x="52" y="7"/>
                  </a:cubicBezTo>
                  <a:cubicBezTo>
                    <a:pt x="54" y="7"/>
                    <a:pt x="54" y="10"/>
                    <a:pt x="55" y="10"/>
                  </a:cubicBezTo>
                  <a:cubicBezTo>
                    <a:pt x="57" y="11"/>
                    <a:pt x="60" y="9"/>
                    <a:pt x="63" y="10"/>
                  </a:cubicBezTo>
                  <a:cubicBezTo>
                    <a:pt x="63" y="10"/>
                    <a:pt x="64" y="15"/>
                    <a:pt x="68" y="13"/>
                  </a:cubicBezTo>
                  <a:cubicBezTo>
                    <a:pt x="70" y="15"/>
                    <a:pt x="69" y="15"/>
                    <a:pt x="68" y="17"/>
                  </a:cubicBezTo>
                  <a:cubicBezTo>
                    <a:pt x="70" y="18"/>
                    <a:pt x="71" y="17"/>
                    <a:pt x="71" y="16"/>
                  </a:cubicBezTo>
                  <a:cubicBezTo>
                    <a:pt x="73" y="16"/>
                    <a:pt x="73" y="19"/>
                    <a:pt x="73" y="20"/>
                  </a:cubicBezTo>
                  <a:cubicBezTo>
                    <a:pt x="74" y="23"/>
                    <a:pt x="78" y="23"/>
                    <a:pt x="80" y="25"/>
                  </a:cubicBezTo>
                  <a:cubicBezTo>
                    <a:pt x="82" y="26"/>
                    <a:pt x="87" y="29"/>
                    <a:pt x="92" y="29"/>
                  </a:cubicBezTo>
                  <a:cubicBezTo>
                    <a:pt x="93" y="32"/>
                    <a:pt x="91" y="32"/>
                    <a:pt x="91" y="34"/>
                  </a:cubicBezTo>
                  <a:cubicBezTo>
                    <a:pt x="91" y="35"/>
                    <a:pt x="94" y="35"/>
                    <a:pt x="95" y="37"/>
                  </a:cubicBezTo>
                  <a:cubicBezTo>
                    <a:pt x="96" y="37"/>
                    <a:pt x="95" y="39"/>
                    <a:pt x="95" y="40"/>
                  </a:cubicBezTo>
                  <a:cubicBezTo>
                    <a:pt x="97" y="41"/>
                    <a:pt x="99" y="43"/>
                    <a:pt x="101" y="46"/>
                  </a:cubicBezTo>
                  <a:cubicBezTo>
                    <a:pt x="103" y="48"/>
                    <a:pt x="105" y="52"/>
                    <a:pt x="108" y="53"/>
                  </a:cubicBezTo>
                  <a:cubicBezTo>
                    <a:pt x="106" y="57"/>
                    <a:pt x="100" y="53"/>
                    <a:pt x="98" y="53"/>
                  </a:cubicBezTo>
                  <a:cubicBezTo>
                    <a:pt x="95" y="52"/>
                    <a:pt x="93" y="51"/>
                    <a:pt x="89" y="47"/>
                  </a:cubicBezTo>
                  <a:cubicBezTo>
                    <a:pt x="88" y="46"/>
                    <a:pt x="87" y="45"/>
                    <a:pt x="86" y="44"/>
                  </a:cubicBezTo>
                  <a:cubicBezTo>
                    <a:pt x="85" y="43"/>
                    <a:pt x="85" y="44"/>
                    <a:pt x="85" y="43"/>
                  </a:cubicBezTo>
                  <a:cubicBezTo>
                    <a:pt x="85" y="42"/>
                    <a:pt x="81" y="38"/>
                    <a:pt x="80" y="38"/>
                  </a:cubicBezTo>
                  <a:cubicBezTo>
                    <a:pt x="77" y="37"/>
                    <a:pt x="72" y="39"/>
                    <a:pt x="68" y="37"/>
                  </a:cubicBezTo>
                  <a:cubicBezTo>
                    <a:pt x="65" y="40"/>
                    <a:pt x="64" y="45"/>
                    <a:pt x="63" y="50"/>
                  </a:cubicBezTo>
                  <a:cubicBezTo>
                    <a:pt x="62" y="48"/>
                    <a:pt x="56" y="49"/>
                    <a:pt x="54" y="47"/>
                  </a:cubicBezTo>
                  <a:cubicBezTo>
                    <a:pt x="52" y="46"/>
                    <a:pt x="55" y="43"/>
                    <a:pt x="49" y="46"/>
                  </a:cubicBezTo>
                  <a:cubicBezTo>
                    <a:pt x="52" y="38"/>
                    <a:pt x="42" y="44"/>
                    <a:pt x="43" y="38"/>
                  </a:cubicBezTo>
                  <a:cubicBezTo>
                    <a:pt x="40" y="39"/>
                    <a:pt x="36" y="39"/>
                    <a:pt x="37" y="44"/>
                  </a:cubicBezTo>
                  <a:cubicBezTo>
                    <a:pt x="36" y="43"/>
                    <a:pt x="36" y="41"/>
                    <a:pt x="33" y="41"/>
                  </a:cubicBezTo>
                  <a:cubicBezTo>
                    <a:pt x="33" y="39"/>
                    <a:pt x="36" y="38"/>
                    <a:pt x="37" y="37"/>
                  </a:cubicBezTo>
                  <a:cubicBezTo>
                    <a:pt x="39" y="35"/>
                    <a:pt x="41" y="35"/>
                    <a:pt x="40" y="31"/>
                  </a:cubicBezTo>
                  <a:cubicBezTo>
                    <a:pt x="39" y="30"/>
                    <a:pt x="39" y="34"/>
                    <a:pt x="39" y="34"/>
                  </a:cubicBezTo>
                  <a:cubicBezTo>
                    <a:pt x="36" y="33"/>
                    <a:pt x="37" y="24"/>
                    <a:pt x="3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73"/>
            <p:cNvSpPr/>
            <p:nvPr/>
          </p:nvSpPr>
          <p:spPr bwMode="auto">
            <a:xfrm>
              <a:off x="4052744" y="3039055"/>
              <a:ext cx="30014" cy="26551"/>
            </a:xfrm>
            <a:custGeom>
              <a:avLst/>
              <a:gdLst>
                <a:gd name="T0" fmla="*/ 10 w 11"/>
                <a:gd name="T1" fmla="*/ 4 h 10"/>
                <a:gd name="T2" fmla="*/ 0 w 11"/>
                <a:gd name="T3" fmla="*/ 5 h 10"/>
                <a:gd name="T4" fmla="*/ 10 w 11"/>
                <a:gd name="T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10" y="4"/>
                  </a:moveTo>
                  <a:cubicBezTo>
                    <a:pt x="11" y="10"/>
                    <a:pt x="3" y="5"/>
                    <a:pt x="0" y="5"/>
                  </a:cubicBezTo>
                  <a:cubicBezTo>
                    <a:pt x="2" y="4"/>
                    <a:pt x="9" y="0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74"/>
            <p:cNvSpPr/>
            <p:nvPr/>
          </p:nvSpPr>
          <p:spPr bwMode="auto">
            <a:xfrm>
              <a:off x="4014649" y="3047135"/>
              <a:ext cx="19625" cy="10390"/>
            </a:xfrm>
            <a:custGeom>
              <a:avLst/>
              <a:gdLst>
                <a:gd name="T0" fmla="*/ 1 w 7"/>
                <a:gd name="T1" fmla="*/ 2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0" y="0"/>
                    <a:pt x="7" y="0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3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75"/>
            <p:cNvSpPr/>
            <p:nvPr/>
          </p:nvSpPr>
          <p:spPr bwMode="auto">
            <a:xfrm>
              <a:off x="4390975" y="3069069"/>
              <a:ext cx="60027" cy="43866"/>
            </a:xfrm>
            <a:custGeom>
              <a:avLst/>
              <a:gdLst>
                <a:gd name="T0" fmla="*/ 17 w 22"/>
                <a:gd name="T1" fmla="*/ 0 h 16"/>
                <a:gd name="T2" fmla="*/ 21 w 22"/>
                <a:gd name="T3" fmla="*/ 0 h 16"/>
                <a:gd name="T4" fmla="*/ 21 w 22"/>
                <a:gd name="T5" fmla="*/ 5 h 16"/>
                <a:gd name="T6" fmla="*/ 18 w 22"/>
                <a:gd name="T7" fmla="*/ 6 h 16"/>
                <a:gd name="T8" fmla="*/ 18 w 22"/>
                <a:gd name="T9" fmla="*/ 11 h 16"/>
                <a:gd name="T10" fmla="*/ 15 w 22"/>
                <a:gd name="T11" fmla="*/ 12 h 16"/>
                <a:gd name="T12" fmla="*/ 2 w 22"/>
                <a:gd name="T13" fmla="*/ 8 h 16"/>
                <a:gd name="T14" fmla="*/ 17 w 2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0"/>
                  </a:moveTo>
                  <a:cubicBezTo>
                    <a:pt x="18" y="0"/>
                    <a:pt x="20" y="0"/>
                    <a:pt x="21" y="0"/>
                  </a:cubicBezTo>
                  <a:cubicBezTo>
                    <a:pt x="21" y="2"/>
                    <a:pt x="22" y="4"/>
                    <a:pt x="21" y="5"/>
                  </a:cubicBezTo>
                  <a:cubicBezTo>
                    <a:pt x="21" y="6"/>
                    <a:pt x="19" y="6"/>
                    <a:pt x="18" y="6"/>
                  </a:cubicBezTo>
                  <a:cubicBezTo>
                    <a:pt x="18" y="7"/>
                    <a:pt x="21" y="9"/>
                    <a:pt x="18" y="11"/>
                  </a:cubicBezTo>
                  <a:cubicBezTo>
                    <a:pt x="16" y="9"/>
                    <a:pt x="15" y="9"/>
                    <a:pt x="15" y="12"/>
                  </a:cubicBezTo>
                  <a:cubicBezTo>
                    <a:pt x="11" y="11"/>
                    <a:pt x="0" y="16"/>
                    <a:pt x="2" y="8"/>
                  </a:cubicBezTo>
                  <a:cubicBezTo>
                    <a:pt x="10" y="11"/>
                    <a:pt x="15" y="7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76"/>
            <p:cNvSpPr/>
            <p:nvPr/>
          </p:nvSpPr>
          <p:spPr bwMode="auto">
            <a:xfrm>
              <a:off x="3866889" y="3134868"/>
              <a:ext cx="33477" cy="12698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5 h 5"/>
                <a:gd name="T4" fmla="*/ 12 w 1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cubicBezTo>
                    <a:pt x="9" y="3"/>
                    <a:pt x="6" y="5"/>
                    <a:pt x="0" y="5"/>
                  </a:cubicBezTo>
                  <a:cubicBezTo>
                    <a:pt x="0" y="0"/>
                    <a:pt x="7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77"/>
            <p:cNvSpPr/>
            <p:nvPr/>
          </p:nvSpPr>
          <p:spPr bwMode="auto">
            <a:xfrm>
              <a:off x="3916528" y="3134868"/>
              <a:ext cx="32322" cy="8081"/>
            </a:xfrm>
            <a:custGeom>
              <a:avLst/>
              <a:gdLst>
                <a:gd name="T0" fmla="*/ 12 w 12"/>
                <a:gd name="T1" fmla="*/ 0 h 3"/>
                <a:gd name="T2" fmla="*/ 0 w 12"/>
                <a:gd name="T3" fmla="*/ 3 h 3"/>
                <a:gd name="T4" fmla="*/ 12 w 1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cubicBezTo>
                    <a:pt x="10" y="3"/>
                    <a:pt x="5" y="3"/>
                    <a:pt x="0" y="3"/>
                  </a:cubicBezTo>
                  <a:cubicBezTo>
                    <a:pt x="1" y="0"/>
                    <a:pt x="6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78"/>
            <p:cNvSpPr/>
            <p:nvPr/>
          </p:nvSpPr>
          <p:spPr bwMode="auto">
            <a:xfrm>
              <a:off x="3976555" y="3131405"/>
              <a:ext cx="54256" cy="38095"/>
            </a:xfrm>
            <a:custGeom>
              <a:avLst/>
              <a:gdLst>
                <a:gd name="T0" fmla="*/ 19 w 20"/>
                <a:gd name="T1" fmla="*/ 1 h 14"/>
                <a:gd name="T2" fmla="*/ 18 w 20"/>
                <a:gd name="T3" fmla="*/ 7 h 14"/>
                <a:gd name="T4" fmla="*/ 15 w 20"/>
                <a:gd name="T5" fmla="*/ 7 h 14"/>
                <a:gd name="T6" fmla="*/ 1 w 20"/>
                <a:gd name="T7" fmla="*/ 13 h 14"/>
                <a:gd name="T8" fmla="*/ 6 w 20"/>
                <a:gd name="T9" fmla="*/ 9 h 14"/>
                <a:gd name="T10" fmla="*/ 9 w 20"/>
                <a:gd name="T11" fmla="*/ 6 h 14"/>
                <a:gd name="T12" fmla="*/ 12 w 20"/>
                <a:gd name="T13" fmla="*/ 3 h 14"/>
                <a:gd name="T14" fmla="*/ 19 w 20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9" y="1"/>
                  </a:moveTo>
                  <a:cubicBezTo>
                    <a:pt x="20" y="4"/>
                    <a:pt x="19" y="6"/>
                    <a:pt x="18" y="7"/>
                  </a:cubicBezTo>
                  <a:cubicBezTo>
                    <a:pt x="17" y="7"/>
                    <a:pt x="15" y="6"/>
                    <a:pt x="15" y="7"/>
                  </a:cubicBezTo>
                  <a:cubicBezTo>
                    <a:pt x="13" y="9"/>
                    <a:pt x="8" y="14"/>
                    <a:pt x="1" y="13"/>
                  </a:cubicBezTo>
                  <a:cubicBezTo>
                    <a:pt x="0" y="10"/>
                    <a:pt x="4" y="10"/>
                    <a:pt x="6" y="9"/>
                  </a:cubicBezTo>
                  <a:cubicBezTo>
                    <a:pt x="7" y="8"/>
                    <a:pt x="8" y="6"/>
                    <a:pt x="9" y="6"/>
                  </a:cubicBezTo>
                  <a:cubicBezTo>
                    <a:pt x="10" y="5"/>
                    <a:pt x="12" y="4"/>
                    <a:pt x="12" y="3"/>
                  </a:cubicBezTo>
                  <a:cubicBezTo>
                    <a:pt x="16" y="4"/>
                    <a:pt x="16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79"/>
            <p:cNvSpPr/>
            <p:nvPr/>
          </p:nvSpPr>
          <p:spPr bwMode="auto">
            <a:xfrm>
              <a:off x="4797314" y="3595463"/>
              <a:ext cx="27705" cy="40403"/>
            </a:xfrm>
            <a:custGeom>
              <a:avLst/>
              <a:gdLst>
                <a:gd name="T0" fmla="*/ 1 w 10"/>
                <a:gd name="T1" fmla="*/ 0 h 15"/>
                <a:gd name="T2" fmla="*/ 3 w 10"/>
                <a:gd name="T3" fmla="*/ 3 h 15"/>
                <a:gd name="T4" fmla="*/ 7 w 10"/>
                <a:gd name="T5" fmla="*/ 7 h 15"/>
                <a:gd name="T6" fmla="*/ 9 w 10"/>
                <a:gd name="T7" fmla="*/ 15 h 15"/>
                <a:gd name="T8" fmla="*/ 4 w 10"/>
                <a:gd name="T9" fmla="*/ 15 h 15"/>
                <a:gd name="T10" fmla="*/ 0 w 10"/>
                <a:gd name="T11" fmla="*/ 3 h 15"/>
                <a:gd name="T12" fmla="*/ 1 w 1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1" y="0"/>
                  </a:moveTo>
                  <a:cubicBezTo>
                    <a:pt x="3" y="0"/>
                    <a:pt x="2" y="2"/>
                    <a:pt x="3" y="3"/>
                  </a:cubicBezTo>
                  <a:cubicBezTo>
                    <a:pt x="1" y="5"/>
                    <a:pt x="9" y="5"/>
                    <a:pt x="7" y="7"/>
                  </a:cubicBezTo>
                  <a:cubicBezTo>
                    <a:pt x="5" y="10"/>
                    <a:pt x="10" y="8"/>
                    <a:pt x="9" y="15"/>
                  </a:cubicBezTo>
                  <a:cubicBezTo>
                    <a:pt x="6" y="15"/>
                    <a:pt x="5" y="12"/>
                    <a:pt x="4" y="15"/>
                  </a:cubicBezTo>
                  <a:cubicBezTo>
                    <a:pt x="2" y="13"/>
                    <a:pt x="1" y="7"/>
                    <a:pt x="0" y="3"/>
                  </a:cubicBezTo>
                  <a:cubicBezTo>
                    <a:pt x="1" y="3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80"/>
            <p:cNvSpPr/>
            <p:nvPr/>
          </p:nvSpPr>
          <p:spPr bwMode="auto">
            <a:xfrm>
              <a:off x="4805395" y="3631248"/>
              <a:ext cx="62336" cy="90041"/>
            </a:xfrm>
            <a:custGeom>
              <a:avLst/>
              <a:gdLst>
                <a:gd name="T0" fmla="*/ 7 w 23"/>
                <a:gd name="T1" fmla="*/ 0 h 33"/>
                <a:gd name="T2" fmla="*/ 9 w 23"/>
                <a:gd name="T3" fmla="*/ 2 h 33"/>
                <a:gd name="T4" fmla="*/ 12 w 23"/>
                <a:gd name="T5" fmla="*/ 2 h 33"/>
                <a:gd name="T6" fmla="*/ 23 w 23"/>
                <a:gd name="T7" fmla="*/ 8 h 33"/>
                <a:gd name="T8" fmla="*/ 23 w 23"/>
                <a:gd name="T9" fmla="*/ 15 h 33"/>
                <a:gd name="T10" fmla="*/ 19 w 23"/>
                <a:gd name="T11" fmla="*/ 15 h 33"/>
                <a:gd name="T12" fmla="*/ 17 w 23"/>
                <a:gd name="T13" fmla="*/ 18 h 33"/>
                <a:gd name="T14" fmla="*/ 16 w 23"/>
                <a:gd name="T15" fmla="*/ 27 h 33"/>
                <a:gd name="T16" fmla="*/ 15 w 23"/>
                <a:gd name="T17" fmla="*/ 30 h 33"/>
                <a:gd name="T18" fmla="*/ 7 w 23"/>
                <a:gd name="T19" fmla="*/ 31 h 33"/>
                <a:gd name="T20" fmla="*/ 6 w 23"/>
                <a:gd name="T21" fmla="*/ 27 h 33"/>
                <a:gd name="T22" fmla="*/ 9 w 23"/>
                <a:gd name="T23" fmla="*/ 24 h 33"/>
                <a:gd name="T24" fmla="*/ 0 w 23"/>
                <a:gd name="T25" fmla="*/ 20 h 33"/>
                <a:gd name="T26" fmla="*/ 6 w 23"/>
                <a:gd name="T27" fmla="*/ 14 h 33"/>
                <a:gd name="T28" fmla="*/ 7 w 23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3">
                  <a:moveTo>
                    <a:pt x="7" y="0"/>
                  </a:moveTo>
                  <a:cubicBezTo>
                    <a:pt x="8" y="0"/>
                    <a:pt x="9" y="1"/>
                    <a:pt x="9" y="2"/>
                  </a:cubicBezTo>
                  <a:cubicBezTo>
                    <a:pt x="8" y="5"/>
                    <a:pt x="12" y="2"/>
                    <a:pt x="12" y="2"/>
                  </a:cubicBezTo>
                  <a:cubicBezTo>
                    <a:pt x="16" y="4"/>
                    <a:pt x="15" y="10"/>
                    <a:pt x="23" y="8"/>
                  </a:cubicBezTo>
                  <a:cubicBezTo>
                    <a:pt x="23" y="10"/>
                    <a:pt x="23" y="13"/>
                    <a:pt x="23" y="15"/>
                  </a:cubicBezTo>
                  <a:cubicBezTo>
                    <a:pt x="22" y="15"/>
                    <a:pt x="20" y="15"/>
                    <a:pt x="19" y="15"/>
                  </a:cubicBezTo>
                  <a:cubicBezTo>
                    <a:pt x="19" y="17"/>
                    <a:pt x="19" y="18"/>
                    <a:pt x="17" y="18"/>
                  </a:cubicBezTo>
                  <a:cubicBezTo>
                    <a:pt x="21" y="22"/>
                    <a:pt x="16" y="23"/>
                    <a:pt x="16" y="27"/>
                  </a:cubicBezTo>
                  <a:cubicBezTo>
                    <a:pt x="16" y="28"/>
                    <a:pt x="11" y="29"/>
                    <a:pt x="15" y="30"/>
                  </a:cubicBezTo>
                  <a:cubicBezTo>
                    <a:pt x="15" y="33"/>
                    <a:pt x="9" y="31"/>
                    <a:pt x="7" y="31"/>
                  </a:cubicBezTo>
                  <a:cubicBezTo>
                    <a:pt x="8" y="29"/>
                    <a:pt x="6" y="29"/>
                    <a:pt x="6" y="27"/>
                  </a:cubicBezTo>
                  <a:cubicBezTo>
                    <a:pt x="5" y="25"/>
                    <a:pt x="7" y="24"/>
                    <a:pt x="9" y="24"/>
                  </a:cubicBezTo>
                  <a:cubicBezTo>
                    <a:pt x="6" y="22"/>
                    <a:pt x="5" y="18"/>
                    <a:pt x="0" y="20"/>
                  </a:cubicBezTo>
                  <a:cubicBezTo>
                    <a:pt x="0" y="15"/>
                    <a:pt x="4" y="16"/>
                    <a:pt x="6" y="14"/>
                  </a:cubicBezTo>
                  <a:cubicBezTo>
                    <a:pt x="6" y="6"/>
                    <a:pt x="6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81"/>
            <p:cNvSpPr/>
            <p:nvPr/>
          </p:nvSpPr>
          <p:spPr bwMode="auto">
            <a:xfrm>
              <a:off x="4330947" y="3703974"/>
              <a:ext cx="57719" cy="60027"/>
            </a:xfrm>
            <a:custGeom>
              <a:avLst/>
              <a:gdLst>
                <a:gd name="T0" fmla="*/ 20 w 21"/>
                <a:gd name="T1" fmla="*/ 2 h 22"/>
                <a:gd name="T2" fmla="*/ 20 w 21"/>
                <a:gd name="T3" fmla="*/ 10 h 22"/>
                <a:gd name="T4" fmla="*/ 18 w 21"/>
                <a:gd name="T5" fmla="*/ 7 h 22"/>
                <a:gd name="T6" fmla="*/ 17 w 21"/>
                <a:gd name="T7" fmla="*/ 9 h 22"/>
                <a:gd name="T8" fmla="*/ 17 w 21"/>
                <a:gd name="T9" fmla="*/ 16 h 22"/>
                <a:gd name="T10" fmla="*/ 14 w 21"/>
                <a:gd name="T11" fmla="*/ 16 h 22"/>
                <a:gd name="T12" fmla="*/ 14 w 21"/>
                <a:gd name="T13" fmla="*/ 19 h 22"/>
                <a:gd name="T14" fmla="*/ 9 w 21"/>
                <a:gd name="T15" fmla="*/ 22 h 22"/>
                <a:gd name="T16" fmla="*/ 6 w 21"/>
                <a:gd name="T17" fmla="*/ 18 h 22"/>
                <a:gd name="T18" fmla="*/ 3 w 21"/>
                <a:gd name="T19" fmla="*/ 15 h 22"/>
                <a:gd name="T20" fmla="*/ 0 w 21"/>
                <a:gd name="T21" fmla="*/ 6 h 22"/>
                <a:gd name="T22" fmla="*/ 12 w 21"/>
                <a:gd name="T23" fmla="*/ 3 h 22"/>
                <a:gd name="T24" fmla="*/ 20 w 21"/>
                <a:gd name="T2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20" y="2"/>
                  </a:moveTo>
                  <a:cubicBezTo>
                    <a:pt x="19" y="4"/>
                    <a:pt x="21" y="7"/>
                    <a:pt x="20" y="10"/>
                  </a:cubicBezTo>
                  <a:cubicBezTo>
                    <a:pt x="19" y="11"/>
                    <a:pt x="18" y="8"/>
                    <a:pt x="18" y="7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6" y="11"/>
                    <a:pt x="18" y="14"/>
                    <a:pt x="17" y="16"/>
                  </a:cubicBezTo>
                  <a:cubicBezTo>
                    <a:pt x="16" y="17"/>
                    <a:pt x="14" y="16"/>
                    <a:pt x="14" y="16"/>
                  </a:cubicBezTo>
                  <a:cubicBezTo>
                    <a:pt x="13" y="17"/>
                    <a:pt x="14" y="19"/>
                    <a:pt x="14" y="19"/>
                  </a:cubicBezTo>
                  <a:cubicBezTo>
                    <a:pt x="12" y="21"/>
                    <a:pt x="9" y="19"/>
                    <a:pt x="9" y="22"/>
                  </a:cubicBezTo>
                  <a:cubicBezTo>
                    <a:pt x="8" y="21"/>
                    <a:pt x="7" y="19"/>
                    <a:pt x="6" y="18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2"/>
                    <a:pt x="4" y="8"/>
                    <a:pt x="0" y="6"/>
                  </a:cubicBezTo>
                  <a:cubicBezTo>
                    <a:pt x="2" y="4"/>
                    <a:pt x="7" y="4"/>
                    <a:pt x="12" y="3"/>
                  </a:cubicBezTo>
                  <a:cubicBezTo>
                    <a:pt x="15" y="2"/>
                    <a:pt x="17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82"/>
            <p:cNvSpPr/>
            <p:nvPr/>
          </p:nvSpPr>
          <p:spPr bwMode="auto">
            <a:xfrm>
              <a:off x="6773834" y="1123951"/>
              <a:ext cx="991607" cy="742262"/>
            </a:xfrm>
            <a:custGeom>
              <a:avLst/>
              <a:gdLst>
                <a:gd name="T0" fmla="*/ 258 w 364"/>
                <a:gd name="T1" fmla="*/ 30 h 272"/>
                <a:gd name="T2" fmla="*/ 273 w 364"/>
                <a:gd name="T3" fmla="*/ 32 h 272"/>
                <a:gd name="T4" fmla="*/ 294 w 364"/>
                <a:gd name="T5" fmla="*/ 27 h 272"/>
                <a:gd name="T6" fmla="*/ 306 w 364"/>
                <a:gd name="T7" fmla="*/ 29 h 272"/>
                <a:gd name="T8" fmla="*/ 304 w 364"/>
                <a:gd name="T9" fmla="*/ 33 h 272"/>
                <a:gd name="T10" fmla="*/ 343 w 364"/>
                <a:gd name="T11" fmla="*/ 26 h 272"/>
                <a:gd name="T12" fmla="*/ 363 w 364"/>
                <a:gd name="T13" fmla="*/ 30 h 272"/>
                <a:gd name="T14" fmla="*/ 337 w 364"/>
                <a:gd name="T15" fmla="*/ 43 h 272"/>
                <a:gd name="T16" fmla="*/ 329 w 364"/>
                <a:gd name="T17" fmla="*/ 54 h 272"/>
                <a:gd name="T18" fmla="*/ 316 w 364"/>
                <a:gd name="T19" fmla="*/ 69 h 272"/>
                <a:gd name="T20" fmla="*/ 319 w 364"/>
                <a:gd name="T21" fmla="*/ 82 h 272"/>
                <a:gd name="T22" fmla="*/ 310 w 364"/>
                <a:gd name="T23" fmla="*/ 95 h 272"/>
                <a:gd name="T24" fmla="*/ 320 w 364"/>
                <a:gd name="T25" fmla="*/ 113 h 272"/>
                <a:gd name="T26" fmla="*/ 311 w 364"/>
                <a:gd name="T27" fmla="*/ 126 h 272"/>
                <a:gd name="T28" fmla="*/ 301 w 364"/>
                <a:gd name="T29" fmla="*/ 138 h 272"/>
                <a:gd name="T30" fmla="*/ 316 w 364"/>
                <a:gd name="T31" fmla="*/ 165 h 272"/>
                <a:gd name="T32" fmla="*/ 292 w 364"/>
                <a:gd name="T33" fmla="*/ 162 h 272"/>
                <a:gd name="T34" fmla="*/ 291 w 364"/>
                <a:gd name="T35" fmla="*/ 171 h 272"/>
                <a:gd name="T36" fmla="*/ 280 w 364"/>
                <a:gd name="T37" fmla="*/ 186 h 272"/>
                <a:gd name="T38" fmla="*/ 257 w 364"/>
                <a:gd name="T39" fmla="*/ 192 h 272"/>
                <a:gd name="T40" fmla="*/ 245 w 364"/>
                <a:gd name="T41" fmla="*/ 199 h 272"/>
                <a:gd name="T42" fmla="*/ 237 w 364"/>
                <a:gd name="T43" fmla="*/ 208 h 272"/>
                <a:gd name="T44" fmla="*/ 205 w 364"/>
                <a:gd name="T45" fmla="*/ 217 h 272"/>
                <a:gd name="T46" fmla="*/ 196 w 364"/>
                <a:gd name="T47" fmla="*/ 230 h 272"/>
                <a:gd name="T48" fmla="*/ 187 w 364"/>
                <a:gd name="T49" fmla="*/ 242 h 272"/>
                <a:gd name="T50" fmla="*/ 184 w 364"/>
                <a:gd name="T51" fmla="*/ 254 h 272"/>
                <a:gd name="T52" fmla="*/ 165 w 364"/>
                <a:gd name="T53" fmla="*/ 266 h 272"/>
                <a:gd name="T54" fmla="*/ 144 w 364"/>
                <a:gd name="T55" fmla="*/ 255 h 272"/>
                <a:gd name="T56" fmla="*/ 132 w 364"/>
                <a:gd name="T57" fmla="*/ 241 h 272"/>
                <a:gd name="T58" fmla="*/ 125 w 364"/>
                <a:gd name="T59" fmla="*/ 230 h 272"/>
                <a:gd name="T60" fmla="*/ 119 w 364"/>
                <a:gd name="T61" fmla="*/ 208 h 272"/>
                <a:gd name="T62" fmla="*/ 122 w 364"/>
                <a:gd name="T63" fmla="*/ 201 h 272"/>
                <a:gd name="T64" fmla="*/ 132 w 364"/>
                <a:gd name="T65" fmla="*/ 189 h 272"/>
                <a:gd name="T66" fmla="*/ 126 w 364"/>
                <a:gd name="T67" fmla="*/ 174 h 272"/>
                <a:gd name="T68" fmla="*/ 129 w 364"/>
                <a:gd name="T69" fmla="*/ 162 h 272"/>
                <a:gd name="T70" fmla="*/ 114 w 364"/>
                <a:gd name="T71" fmla="*/ 158 h 272"/>
                <a:gd name="T72" fmla="*/ 104 w 364"/>
                <a:gd name="T73" fmla="*/ 138 h 272"/>
                <a:gd name="T74" fmla="*/ 94 w 364"/>
                <a:gd name="T75" fmla="*/ 118 h 272"/>
                <a:gd name="T76" fmla="*/ 67 w 364"/>
                <a:gd name="T77" fmla="*/ 104 h 272"/>
                <a:gd name="T78" fmla="*/ 30 w 364"/>
                <a:gd name="T79" fmla="*/ 106 h 272"/>
                <a:gd name="T80" fmla="*/ 30 w 364"/>
                <a:gd name="T81" fmla="*/ 97 h 272"/>
                <a:gd name="T82" fmla="*/ 15 w 364"/>
                <a:gd name="T83" fmla="*/ 84 h 272"/>
                <a:gd name="T84" fmla="*/ 22 w 364"/>
                <a:gd name="T85" fmla="*/ 70 h 272"/>
                <a:gd name="T86" fmla="*/ 40 w 364"/>
                <a:gd name="T87" fmla="*/ 63 h 272"/>
                <a:gd name="T88" fmla="*/ 43 w 364"/>
                <a:gd name="T89" fmla="*/ 54 h 272"/>
                <a:gd name="T90" fmla="*/ 39 w 364"/>
                <a:gd name="T91" fmla="*/ 48 h 272"/>
                <a:gd name="T92" fmla="*/ 52 w 364"/>
                <a:gd name="T93" fmla="*/ 43 h 272"/>
                <a:gd name="T94" fmla="*/ 67 w 364"/>
                <a:gd name="T95" fmla="*/ 29 h 272"/>
                <a:gd name="T96" fmla="*/ 111 w 364"/>
                <a:gd name="T97" fmla="*/ 23 h 272"/>
                <a:gd name="T98" fmla="*/ 132 w 364"/>
                <a:gd name="T99" fmla="*/ 29 h 272"/>
                <a:gd name="T100" fmla="*/ 151 w 364"/>
                <a:gd name="T101" fmla="*/ 18 h 272"/>
                <a:gd name="T102" fmla="*/ 169 w 364"/>
                <a:gd name="T103" fmla="*/ 20 h 272"/>
                <a:gd name="T104" fmla="*/ 175 w 364"/>
                <a:gd name="T105" fmla="*/ 9 h 272"/>
                <a:gd name="T106" fmla="*/ 209 w 364"/>
                <a:gd name="T107" fmla="*/ 2 h 272"/>
                <a:gd name="T108" fmla="*/ 257 w 364"/>
                <a:gd name="T109" fmla="*/ 1 h 272"/>
                <a:gd name="T110" fmla="*/ 292 w 364"/>
                <a:gd name="T111" fmla="*/ 12 h 272"/>
                <a:gd name="T112" fmla="*/ 304 w 364"/>
                <a:gd name="T113" fmla="*/ 21 h 272"/>
                <a:gd name="T114" fmla="*/ 254 w 364"/>
                <a:gd name="T115" fmla="*/ 2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4" h="272">
                  <a:moveTo>
                    <a:pt x="246" y="27"/>
                  </a:moveTo>
                  <a:cubicBezTo>
                    <a:pt x="247" y="29"/>
                    <a:pt x="249" y="28"/>
                    <a:pt x="249" y="30"/>
                  </a:cubicBezTo>
                  <a:cubicBezTo>
                    <a:pt x="251" y="32"/>
                    <a:pt x="253" y="29"/>
                    <a:pt x="254" y="29"/>
                  </a:cubicBezTo>
                  <a:cubicBezTo>
                    <a:pt x="256" y="29"/>
                    <a:pt x="256" y="30"/>
                    <a:pt x="258" y="30"/>
                  </a:cubicBezTo>
                  <a:cubicBezTo>
                    <a:pt x="259" y="30"/>
                    <a:pt x="260" y="29"/>
                    <a:pt x="261" y="29"/>
                  </a:cubicBezTo>
                  <a:cubicBezTo>
                    <a:pt x="263" y="28"/>
                    <a:pt x="264" y="29"/>
                    <a:pt x="266" y="29"/>
                  </a:cubicBezTo>
                  <a:cubicBezTo>
                    <a:pt x="271" y="28"/>
                    <a:pt x="278" y="25"/>
                    <a:pt x="282" y="27"/>
                  </a:cubicBezTo>
                  <a:cubicBezTo>
                    <a:pt x="281" y="30"/>
                    <a:pt x="274" y="28"/>
                    <a:pt x="273" y="32"/>
                  </a:cubicBezTo>
                  <a:cubicBezTo>
                    <a:pt x="273" y="35"/>
                    <a:pt x="276" y="32"/>
                    <a:pt x="276" y="32"/>
                  </a:cubicBezTo>
                  <a:cubicBezTo>
                    <a:pt x="279" y="32"/>
                    <a:pt x="279" y="34"/>
                    <a:pt x="283" y="32"/>
                  </a:cubicBezTo>
                  <a:cubicBezTo>
                    <a:pt x="284" y="31"/>
                    <a:pt x="285" y="31"/>
                    <a:pt x="286" y="30"/>
                  </a:cubicBezTo>
                  <a:cubicBezTo>
                    <a:pt x="287" y="30"/>
                    <a:pt x="294" y="27"/>
                    <a:pt x="294" y="27"/>
                  </a:cubicBezTo>
                  <a:cubicBezTo>
                    <a:pt x="297" y="31"/>
                    <a:pt x="292" y="26"/>
                    <a:pt x="295" y="26"/>
                  </a:cubicBezTo>
                  <a:cubicBezTo>
                    <a:pt x="296" y="26"/>
                    <a:pt x="299" y="26"/>
                    <a:pt x="300" y="26"/>
                  </a:cubicBezTo>
                  <a:cubicBezTo>
                    <a:pt x="300" y="25"/>
                    <a:pt x="303" y="23"/>
                    <a:pt x="307" y="24"/>
                  </a:cubicBezTo>
                  <a:cubicBezTo>
                    <a:pt x="307" y="26"/>
                    <a:pt x="307" y="28"/>
                    <a:pt x="306" y="29"/>
                  </a:cubicBezTo>
                  <a:cubicBezTo>
                    <a:pt x="305" y="30"/>
                    <a:pt x="303" y="31"/>
                    <a:pt x="303" y="32"/>
                  </a:cubicBezTo>
                  <a:cubicBezTo>
                    <a:pt x="301" y="33"/>
                    <a:pt x="300" y="37"/>
                    <a:pt x="297" y="36"/>
                  </a:cubicBezTo>
                  <a:cubicBezTo>
                    <a:pt x="298" y="41"/>
                    <a:pt x="300" y="35"/>
                    <a:pt x="303" y="36"/>
                  </a:cubicBezTo>
                  <a:cubicBezTo>
                    <a:pt x="304" y="37"/>
                    <a:pt x="303" y="34"/>
                    <a:pt x="304" y="33"/>
                  </a:cubicBezTo>
                  <a:cubicBezTo>
                    <a:pt x="306" y="32"/>
                    <a:pt x="311" y="34"/>
                    <a:pt x="311" y="30"/>
                  </a:cubicBezTo>
                  <a:cubicBezTo>
                    <a:pt x="315" y="35"/>
                    <a:pt x="324" y="28"/>
                    <a:pt x="326" y="32"/>
                  </a:cubicBezTo>
                  <a:cubicBezTo>
                    <a:pt x="328" y="30"/>
                    <a:pt x="329" y="29"/>
                    <a:pt x="331" y="27"/>
                  </a:cubicBezTo>
                  <a:cubicBezTo>
                    <a:pt x="336" y="29"/>
                    <a:pt x="338" y="26"/>
                    <a:pt x="343" y="26"/>
                  </a:cubicBezTo>
                  <a:cubicBezTo>
                    <a:pt x="342" y="26"/>
                    <a:pt x="344" y="27"/>
                    <a:pt x="344" y="27"/>
                  </a:cubicBezTo>
                  <a:cubicBezTo>
                    <a:pt x="345" y="27"/>
                    <a:pt x="351" y="26"/>
                    <a:pt x="352" y="27"/>
                  </a:cubicBezTo>
                  <a:cubicBezTo>
                    <a:pt x="353" y="29"/>
                    <a:pt x="352" y="27"/>
                    <a:pt x="354" y="27"/>
                  </a:cubicBezTo>
                  <a:cubicBezTo>
                    <a:pt x="357" y="28"/>
                    <a:pt x="360" y="31"/>
                    <a:pt x="363" y="30"/>
                  </a:cubicBezTo>
                  <a:cubicBezTo>
                    <a:pt x="364" y="33"/>
                    <a:pt x="362" y="32"/>
                    <a:pt x="360" y="33"/>
                  </a:cubicBezTo>
                  <a:cubicBezTo>
                    <a:pt x="360" y="34"/>
                    <a:pt x="358" y="36"/>
                    <a:pt x="357" y="36"/>
                  </a:cubicBezTo>
                  <a:cubicBezTo>
                    <a:pt x="354" y="38"/>
                    <a:pt x="348" y="37"/>
                    <a:pt x="347" y="42"/>
                  </a:cubicBezTo>
                  <a:cubicBezTo>
                    <a:pt x="343" y="42"/>
                    <a:pt x="339" y="41"/>
                    <a:pt x="337" y="43"/>
                  </a:cubicBezTo>
                  <a:cubicBezTo>
                    <a:pt x="339" y="46"/>
                    <a:pt x="341" y="47"/>
                    <a:pt x="335" y="46"/>
                  </a:cubicBezTo>
                  <a:cubicBezTo>
                    <a:pt x="335" y="48"/>
                    <a:pt x="338" y="48"/>
                    <a:pt x="340" y="48"/>
                  </a:cubicBezTo>
                  <a:cubicBezTo>
                    <a:pt x="337" y="52"/>
                    <a:pt x="330" y="51"/>
                    <a:pt x="329" y="57"/>
                  </a:cubicBezTo>
                  <a:cubicBezTo>
                    <a:pt x="327" y="57"/>
                    <a:pt x="330" y="54"/>
                    <a:pt x="329" y="54"/>
                  </a:cubicBezTo>
                  <a:cubicBezTo>
                    <a:pt x="328" y="53"/>
                    <a:pt x="325" y="56"/>
                    <a:pt x="322" y="57"/>
                  </a:cubicBezTo>
                  <a:cubicBezTo>
                    <a:pt x="322" y="58"/>
                    <a:pt x="324" y="58"/>
                    <a:pt x="325" y="58"/>
                  </a:cubicBezTo>
                  <a:cubicBezTo>
                    <a:pt x="321" y="61"/>
                    <a:pt x="323" y="61"/>
                    <a:pt x="322" y="66"/>
                  </a:cubicBezTo>
                  <a:cubicBezTo>
                    <a:pt x="322" y="67"/>
                    <a:pt x="317" y="68"/>
                    <a:pt x="316" y="69"/>
                  </a:cubicBezTo>
                  <a:cubicBezTo>
                    <a:pt x="315" y="69"/>
                    <a:pt x="317" y="72"/>
                    <a:pt x="316" y="73"/>
                  </a:cubicBezTo>
                  <a:cubicBezTo>
                    <a:pt x="315" y="74"/>
                    <a:pt x="312" y="74"/>
                    <a:pt x="310" y="75"/>
                  </a:cubicBezTo>
                  <a:cubicBezTo>
                    <a:pt x="311" y="77"/>
                    <a:pt x="313" y="77"/>
                    <a:pt x="313" y="79"/>
                  </a:cubicBezTo>
                  <a:cubicBezTo>
                    <a:pt x="314" y="82"/>
                    <a:pt x="317" y="81"/>
                    <a:pt x="319" y="82"/>
                  </a:cubicBezTo>
                  <a:cubicBezTo>
                    <a:pt x="319" y="82"/>
                    <a:pt x="318" y="85"/>
                    <a:pt x="319" y="85"/>
                  </a:cubicBezTo>
                  <a:cubicBezTo>
                    <a:pt x="320" y="86"/>
                    <a:pt x="322" y="85"/>
                    <a:pt x="323" y="86"/>
                  </a:cubicBezTo>
                  <a:cubicBezTo>
                    <a:pt x="323" y="89"/>
                    <a:pt x="325" y="90"/>
                    <a:pt x="325" y="92"/>
                  </a:cubicBezTo>
                  <a:cubicBezTo>
                    <a:pt x="320" y="94"/>
                    <a:pt x="316" y="93"/>
                    <a:pt x="310" y="95"/>
                  </a:cubicBezTo>
                  <a:cubicBezTo>
                    <a:pt x="314" y="99"/>
                    <a:pt x="317" y="103"/>
                    <a:pt x="325" y="103"/>
                  </a:cubicBezTo>
                  <a:cubicBezTo>
                    <a:pt x="324" y="105"/>
                    <a:pt x="326" y="106"/>
                    <a:pt x="328" y="106"/>
                  </a:cubicBezTo>
                  <a:cubicBezTo>
                    <a:pt x="329" y="109"/>
                    <a:pt x="325" y="108"/>
                    <a:pt x="325" y="110"/>
                  </a:cubicBezTo>
                  <a:cubicBezTo>
                    <a:pt x="325" y="112"/>
                    <a:pt x="323" y="113"/>
                    <a:pt x="320" y="113"/>
                  </a:cubicBezTo>
                  <a:cubicBezTo>
                    <a:pt x="319" y="119"/>
                    <a:pt x="326" y="115"/>
                    <a:pt x="325" y="121"/>
                  </a:cubicBezTo>
                  <a:cubicBezTo>
                    <a:pt x="322" y="120"/>
                    <a:pt x="322" y="122"/>
                    <a:pt x="323" y="122"/>
                  </a:cubicBezTo>
                  <a:cubicBezTo>
                    <a:pt x="322" y="126"/>
                    <a:pt x="319" y="121"/>
                    <a:pt x="316" y="122"/>
                  </a:cubicBezTo>
                  <a:cubicBezTo>
                    <a:pt x="313" y="122"/>
                    <a:pt x="315" y="127"/>
                    <a:pt x="311" y="126"/>
                  </a:cubicBezTo>
                  <a:cubicBezTo>
                    <a:pt x="311" y="129"/>
                    <a:pt x="313" y="130"/>
                    <a:pt x="314" y="131"/>
                  </a:cubicBezTo>
                  <a:cubicBezTo>
                    <a:pt x="314" y="133"/>
                    <a:pt x="311" y="132"/>
                    <a:pt x="309" y="132"/>
                  </a:cubicBezTo>
                  <a:cubicBezTo>
                    <a:pt x="304" y="133"/>
                    <a:pt x="301" y="136"/>
                    <a:pt x="297" y="137"/>
                  </a:cubicBezTo>
                  <a:cubicBezTo>
                    <a:pt x="297" y="139"/>
                    <a:pt x="300" y="138"/>
                    <a:pt x="301" y="138"/>
                  </a:cubicBezTo>
                  <a:cubicBezTo>
                    <a:pt x="303" y="139"/>
                    <a:pt x="303" y="144"/>
                    <a:pt x="307" y="143"/>
                  </a:cubicBezTo>
                  <a:cubicBezTo>
                    <a:pt x="308" y="146"/>
                    <a:pt x="305" y="146"/>
                    <a:pt x="304" y="147"/>
                  </a:cubicBezTo>
                  <a:cubicBezTo>
                    <a:pt x="303" y="149"/>
                    <a:pt x="306" y="154"/>
                    <a:pt x="303" y="155"/>
                  </a:cubicBezTo>
                  <a:cubicBezTo>
                    <a:pt x="305" y="160"/>
                    <a:pt x="315" y="158"/>
                    <a:pt x="316" y="165"/>
                  </a:cubicBezTo>
                  <a:cubicBezTo>
                    <a:pt x="314" y="165"/>
                    <a:pt x="310" y="166"/>
                    <a:pt x="310" y="164"/>
                  </a:cubicBezTo>
                  <a:cubicBezTo>
                    <a:pt x="308" y="164"/>
                    <a:pt x="309" y="165"/>
                    <a:pt x="310" y="165"/>
                  </a:cubicBezTo>
                  <a:cubicBezTo>
                    <a:pt x="306" y="169"/>
                    <a:pt x="304" y="169"/>
                    <a:pt x="297" y="168"/>
                  </a:cubicBezTo>
                  <a:cubicBezTo>
                    <a:pt x="299" y="162"/>
                    <a:pt x="290" y="168"/>
                    <a:pt x="292" y="162"/>
                  </a:cubicBezTo>
                  <a:cubicBezTo>
                    <a:pt x="288" y="161"/>
                    <a:pt x="288" y="165"/>
                    <a:pt x="283" y="164"/>
                  </a:cubicBezTo>
                  <a:cubicBezTo>
                    <a:pt x="285" y="165"/>
                    <a:pt x="285" y="167"/>
                    <a:pt x="282" y="166"/>
                  </a:cubicBezTo>
                  <a:cubicBezTo>
                    <a:pt x="282" y="169"/>
                    <a:pt x="291" y="169"/>
                    <a:pt x="283" y="169"/>
                  </a:cubicBezTo>
                  <a:cubicBezTo>
                    <a:pt x="285" y="172"/>
                    <a:pt x="288" y="171"/>
                    <a:pt x="291" y="171"/>
                  </a:cubicBezTo>
                  <a:cubicBezTo>
                    <a:pt x="294" y="171"/>
                    <a:pt x="298" y="173"/>
                    <a:pt x="303" y="172"/>
                  </a:cubicBezTo>
                  <a:cubicBezTo>
                    <a:pt x="300" y="177"/>
                    <a:pt x="296" y="181"/>
                    <a:pt x="292" y="184"/>
                  </a:cubicBezTo>
                  <a:cubicBezTo>
                    <a:pt x="289" y="184"/>
                    <a:pt x="286" y="185"/>
                    <a:pt x="283" y="186"/>
                  </a:cubicBezTo>
                  <a:cubicBezTo>
                    <a:pt x="283" y="186"/>
                    <a:pt x="281" y="185"/>
                    <a:pt x="280" y="186"/>
                  </a:cubicBezTo>
                  <a:cubicBezTo>
                    <a:pt x="279" y="188"/>
                    <a:pt x="280" y="186"/>
                    <a:pt x="277" y="186"/>
                  </a:cubicBezTo>
                  <a:cubicBezTo>
                    <a:pt x="273" y="186"/>
                    <a:pt x="270" y="189"/>
                    <a:pt x="264" y="189"/>
                  </a:cubicBezTo>
                  <a:cubicBezTo>
                    <a:pt x="262" y="189"/>
                    <a:pt x="264" y="191"/>
                    <a:pt x="264" y="190"/>
                  </a:cubicBezTo>
                  <a:cubicBezTo>
                    <a:pt x="262" y="194"/>
                    <a:pt x="261" y="191"/>
                    <a:pt x="257" y="192"/>
                  </a:cubicBezTo>
                  <a:cubicBezTo>
                    <a:pt x="257" y="193"/>
                    <a:pt x="258" y="193"/>
                    <a:pt x="260" y="193"/>
                  </a:cubicBezTo>
                  <a:cubicBezTo>
                    <a:pt x="260" y="195"/>
                    <a:pt x="249" y="196"/>
                    <a:pt x="251" y="192"/>
                  </a:cubicBezTo>
                  <a:cubicBezTo>
                    <a:pt x="250" y="192"/>
                    <a:pt x="245" y="192"/>
                    <a:pt x="245" y="193"/>
                  </a:cubicBezTo>
                  <a:cubicBezTo>
                    <a:pt x="244" y="195"/>
                    <a:pt x="246" y="198"/>
                    <a:pt x="245" y="199"/>
                  </a:cubicBezTo>
                  <a:cubicBezTo>
                    <a:pt x="245" y="199"/>
                    <a:pt x="241" y="197"/>
                    <a:pt x="240" y="199"/>
                  </a:cubicBezTo>
                  <a:cubicBezTo>
                    <a:pt x="240" y="200"/>
                    <a:pt x="243" y="202"/>
                    <a:pt x="242" y="204"/>
                  </a:cubicBezTo>
                  <a:cubicBezTo>
                    <a:pt x="240" y="205"/>
                    <a:pt x="240" y="204"/>
                    <a:pt x="237" y="204"/>
                  </a:cubicBezTo>
                  <a:cubicBezTo>
                    <a:pt x="237" y="205"/>
                    <a:pt x="237" y="207"/>
                    <a:pt x="237" y="208"/>
                  </a:cubicBezTo>
                  <a:cubicBezTo>
                    <a:pt x="236" y="208"/>
                    <a:pt x="235" y="208"/>
                    <a:pt x="234" y="208"/>
                  </a:cubicBezTo>
                  <a:cubicBezTo>
                    <a:pt x="233" y="208"/>
                    <a:pt x="234" y="210"/>
                    <a:pt x="233" y="211"/>
                  </a:cubicBezTo>
                  <a:cubicBezTo>
                    <a:pt x="231" y="212"/>
                    <a:pt x="225" y="211"/>
                    <a:pt x="226" y="215"/>
                  </a:cubicBezTo>
                  <a:cubicBezTo>
                    <a:pt x="220" y="217"/>
                    <a:pt x="213" y="217"/>
                    <a:pt x="205" y="217"/>
                  </a:cubicBezTo>
                  <a:cubicBezTo>
                    <a:pt x="202" y="219"/>
                    <a:pt x="200" y="226"/>
                    <a:pt x="196" y="223"/>
                  </a:cubicBezTo>
                  <a:cubicBezTo>
                    <a:pt x="196" y="224"/>
                    <a:pt x="198" y="225"/>
                    <a:pt x="197" y="227"/>
                  </a:cubicBezTo>
                  <a:cubicBezTo>
                    <a:pt x="197" y="228"/>
                    <a:pt x="195" y="227"/>
                    <a:pt x="194" y="227"/>
                  </a:cubicBezTo>
                  <a:cubicBezTo>
                    <a:pt x="194" y="228"/>
                    <a:pt x="196" y="229"/>
                    <a:pt x="196" y="230"/>
                  </a:cubicBezTo>
                  <a:cubicBezTo>
                    <a:pt x="196" y="230"/>
                    <a:pt x="194" y="231"/>
                    <a:pt x="194" y="232"/>
                  </a:cubicBezTo>
                  <a:cubicBezTo>
                    <a:pt x="194" y="233"/>
                    <a:pt x="190" y="237"/>
                    <a:pt x="193" y="238"/>
                  </a:cubicBezTo>
                  <a:cubicBezTo>
                    <a:pt x="193" y="239"/>
                    <a:pt x="191" y="238"/>
                    <a:pt x="190" y="239"/>
                  </a:cubicBezTo>
                  <a:cubicBezTo>
                    <a:pt x="189" y="240"/>
                    <a:pt x="187" y="241"/>
                    <a:pt x="187" y="242"/>
                  </a:cubicBezTo>
                  <a:cubicBezTo>
                    <a:pt x="187" y="243"/>
                    <a:pt x="187" y="245"/>
                    <a:pt x="187" y="245"/>
                  </a:cubicBezTo>
                  <a:cubicBezTo>
                    <a:pt x="185" y="247"/>
                    <a:pt x="187" y="248"/>
                    <a:pt x="186" y="251"/>
                  </a:cubicBezTo>
                  <a:cubicBezTo>
                    <a:pt x="185" y="251"/>
                    <a:pt x="183" y="251"/>
                    <a:pt x="183" y="251"/>
                  </a:cubicBezTo>
                  <a:cubicBezTo>
                    <a:pt x="182" y="252"/>
                    <a:pt x="184" y="253"/>
                    <a:pt x="184" y="254"/>
                  </a:cubicBezTo>
                  <a:cubicBezTo>
                    <a:pt x="184" y="256"/>
                    <a:pt x="183" y="256"/>
                    <a:pt x="183" y="258"/>
                  </a:cubicBezTo>
                  <a:cubicBezTo>
                    <a:pt x="182" y="259"/>
                    <a:pt x="184" y="262"/>
                    <a:pt x="184" y="261"/>
                  </a:cubicBezTo>
                  <a:cubicBezTo>
                    <a:pt x="182" y="266"/>
                    <a:pt x="180" y="269"/>
                    <a:pt x="175" y="272"/>
                  </a:cubicBezTo>
                  <a:cubicBezTo>
                    <a:pt x="170" y="271"/>
                    <a:pt x="168" y="268"/>
                    <a:pt x="165" y="266"/>
                  </a:cubicBezTo>
                  <a:cubicBezTo>
                    <a:pt x="160" y="271"/>
                    <a:pt x="152" y="262"/>
                    <a:pt x="153" y="263"/>
                  </a:cubicBezTo>
                  <a:cubicBezTo>
                    <a:pt x="152" y="262"/>
                    <a:pt x="151" y="266"/>
                    <a:pt x="151" y="266"/>
                  </a:cubicBezTo>
                  <a:cubicBezTo>
                    <a:pt x="150" y="265"/>
                    <a:pt x="150" y="263"/>
                    <a:pt x="148" y="261"/>
                  </a:cubicBezTo>
                  <a:cubicBezTo>
                    <a:pt x="147" y="260"/>
                    <a:pt x="143" y="260"/>
                    <a:pt x="144" y="255"/>
                  </a:cubicBezTo>
                  <a:cubicBezTo>
                    <a:pt x="143" y="253"/>
                    <a:pt x="140" y="252"/>
                    <a:pt x="138" y="251"/>
                  </a:cubicBezTo>
                  <a:cubicBezTo>
                    <a:pt x="138" y="250"/>
                    <a:pt x="140" y="250"/>
                    <a:pt x="141" y="249"/>
                  </a:cubicBezTo>
                  <a:cubicBezTo>
                    <a:pt x="141" y="246"/>
                    <a:pt x="137" y="247"/>
                    <a:pt x="135" y="245"/>
                  </a:cubicBezTo>
                  <a:cubicBezTo>
                    <a:pt x="134" y="244"/>
                    <a:pt x="134" y="241"/>
                    <a:pt x="132" y="241"/>
                  </a:cubicBezTo>
                  <a:cubicBezTo>
                    <a:pt x="130" y="244"/>
                    <a:pt x="132" y="238"/>
                    <a:pt x="132" y="239"/>
                  </a:cubicBezTo>
                  <a:cubicBezTo>
                    <a:pt x="132" y="237"/>
                    <a:pt x="130" y="239"/>
                    <a:pt x="129" y="238"/>
                  </a:cubicBezTo>
                  <a:cubicBezTo>
                    <a:pt x="128" y="236"/>
                    <a:pt x="130" y="233"/>
                    <a:pt x="128" y="233"/>
                  </a:cubicBezTo>
                  <a:cubicBezTo>
                    <a:pt x="125" y="233"/>
                    <a:pt x="127" y="227"/>
                    <a:pt x="125" y="230"/>
                  </a:cubicBezTo>
                  <a:cubicBezTo>
                    <a:pt x="123" y="229"/>
                    <a:pt x="123" y="227"/>
                    <a:pt x="120" y="227"/>
                  </a:cubicBezTo>
                  <a:cubicBezTo>
                    <a:pt x="121" y="225"/>
                    <a:pt x="123" y="225"/>
                    <a:pt x="123" y="223"/>
                  </a:cubicBezTo>
                  <a:cubicBezTo>
                    <a:pt x="123" y="221"/>
                    <a:pt x="120" y="222"/>
                    <a:pt x="117" y="221"/>
                  </a:cubicBezTo>
                  <a:cubicBezTo>
                    <a:pt x="116" y="216"/>
                    <a:pt x="117" y="213"/>
                    <a:pt x="119" y="208"/>
                  </a:cubicBezTo>
                  <a:cubicBezTo>
                    <a:pt x="115" y="206"/>
                    <a:pt x="122" y="203"/>
                    <a:pt x="116" y="204"/>
                  </a:cubicBezTo>
                  <a:cubicBezTo>
                    <a:pt x="115" y="202"/>
                    <a:pt x="118" y="203"/>
                    <a:pt x="119" y="202"/>
                  </a:cubicBezTo>
                  <a:cubicBezTo>
                    <a:pt x="119" y="202"/>
                    <a:pt x="119" y="199"/>
                    <a:pt x="119" y="199"/>
                  </a:cubicBezTo>
                  <a:cubicBezTo>
                    <a:pt x="120" y="199"/>
                    <a:pt x="120" y="201"/>
                    <a:pt x="122" y="201"/>
                  </a:cubicBezTo>
                  <a:cubicBezTo>
                    <a:pt x="122" y="198"/>
                    <a:pt x="122" y="195"/>
                    <a:pt x="122" y="192"/>
                  </a:cubicBezTo>
                  <a:cubicBezTo>
                    <a:pt x="124" y="192"/>
                    <a:pt x="126" y="191"/>
                    <a:pt x="126" y="189"/>
                  </a:cubicBezTo>
                  <a:cubicBezTo>
                    <a:pt x="128" y="189"/>
                    <a:pt x="127" y="191"/>
                    <a:pt x="128" y="192"/>
                  </a:cubicBezTo>
                  <a:cubicBezTo>
                    <a:pt x="129" y="191"/>
                    <a:pt x="129" y="188"/>
                    <a:pt x="132" y="189"/>
                  </a:cubicBezTo>
                  <a:cubicBezTo>
                    <a:pt x="133" y="187"/>
                    <a:pt x="131" y="186"/>
                    <a:pt x="131" y="186"/>
                  </a:cubicBezTo>
                  <a:cubicBezTo>
                    <a:pt x="131" y="184"/>
                    <a:pt x="135" y="184"/>
                    <a:pt x="135" y="183"/>
                  </a:cubicBezTo>
                  <a:cubicBezTo>
                    <a:pt x="136" y="180"/>
                    <a:pt x="130" y="179"/>
                    <a:pt x="134" y="175"/>
                  </a:cubicBezTo>
                  <a:cubicBezTo>
                    <a:pt x="127" y="179"/>
                    <a:pt x="136" y="172"/>
                    <a:pt x="126" y="174"/>
                  </a:cubicBezTo>
                  <a:cubicBezTo>
                    <a:pt x="125" y="169"/>
                    <a:pt x="131" y="169"/>
                    <a:pt x="135" y="169"/>
                  </a:cubicBezTo>
                  <a:cubicBezTo>
                    <a:pt x="135" y="168"/>
                    <a:pt x="132" y="168"/>
                    <a:pt x="132" y="166"/>
                  </a:cubicBezTo>
                  <a:cubicBezTo>
                    <a:pt x="132" y="165"/>
                    <a:pt x="130" y="166"/>
                    <a:pt x="129" y="165"/>
                  </a:cubicBezTo>
                  <a:cubicBezTo>
                    <a:pt x="129" y="165"/>
                    <a:pt x="129" y="163"/>
                    <a:pt x="129" y="162"/>
                  </a:cubicBezTo>
                  <a:cubicBezTo>
                    <a:pt x="129" y="161"/>
                    <a:pt x="126" y="159"/>
                    <a:pt x="125" y="159"/>
                  </a:cubicBezTo>
                  <a:cubicBezTo>
                    <a:pt x="124" y="159"/>
                    <a:pt x="122" y="155"/>
                    <a:pt x="120" y="153"/>
                  </a:cubicBezTo>
                  <a:cubicBezTo>
                    <a:pt x="118" y="155"/>
                    <a:pt x="117" y="158"/>
                    <a:pt x="116" y="153"/>
                  </a:cubicBezTo>
                  <a:cubicBezTo>
                    <a:pt x="114" y="153"/>
                    <a:pt x="115" y="156"/>
                    <a:pt x="114" y="158"/>
                  </a:cubicBezTo>
                  <a:cubicBezTo>
                    <a:pt x="112" y="158"/>
                    <a:pt x="109" y="158"/>
                    <a:pt x="107" y="158"/>
                  </a:cubicBezTo>
                  <a:cubicBezTo>
                    <a:pt x="102" y="151"/>
                    <a:pt x="105" y="147"/>
                    <a:pt x="107" y="140"/>
                  </a:cubicBezTo>
                  <a:cubicBezTo>
                    <a:pt x="106" y="139"/>
                    <a:pt x="105" y="137"/>
                    <a:pt x="105" y="135"/>
                  </a:cubicBezTo>
                  <a:cubicBezTo>
                    <a:pt x="104" y="135"/>
                    <a:pt x="104" y="137"/>
                    <a:pt x="104" y="138"/>
                  </a:cubicBezTo>
                  <a:cubicBezTo>
                    <a:pt x="100" y="139"/>
                    <a:pt x="105" y="130"/>
                    <a:pt x="100" y="132"/>
                  </a:cubicBezTo>
                  <a:cubicBezTo>
                    <a:pt x="101" y="130"/>
                    <a:pt x="101" y="129"/>
                    <a:pt x="100" y="126"/>
                  </a:cubicBezTo>
                  <a:cubicBezTo>
                    <a:pt x="99" y="125"/>
                    <a:pt x="97" y="125"/>
                    <a:pt x="95" y="125"/>
                  </a:cubicBezTo>
                  <a:cubicBezTo>
                    <a:pt x="94" y="122"/>
                    <a:pt x="94" y="120"/>
                    <a:pt x="94" y="118"/>
                  </a:cubicBezTo>
                  <a:cubicBezTo>
                    <a:pt x="93" y="115"/>
                    <a:pt x="89" y="115"/>
                    <a:pt x="91" y="112"/>
                  </a:cubicBezTo>
                  <a:cubicBezTo>
                    <a:pt x="88" y="113"/>
                    <a:pt x="87" y="111"/>
                    <a:pt x="86" y="110"/>
                  </a:cubicBezTo>
                  <a:cubicBezTo>
                    <a:pt x="86" y="110"/>
                    <a:pt x="84" y="111"/>
                    <a:pt x="83" y="110"/>
                  </a:cubicBezTo>
                  <a:cubicBezTo>
                    <a:pt x="81" y="108"/>
                    <a:pt x="70" y="109"/>
                    <a:pt x="67" y="104"/>
                  </a:cubicBezTo>
                  <a:cubicBezTo>
                    <a:pt x="61" y="107"/>
                    <a:pt x="49" y="101"/>
                    <a:pt x="46" y="104"/>
                  </a:cubicBezTo>
                  <a:cubicBezTo>
                    <a:pt x="44" y="107"/>
                    <a:pt x="44" y="104"/>
                    <a:pt x="42" y="104"/>
                  </a:cubicBezTo>
                  <a:cubicBezTo>
                    <a:pt x="38" y="105"/>
                    <a:pt x="35" y="107"/>
                    <a:pt x="31" y="107"/>
                  </a:cubicBezTo>
                  <a:cubicBezTo>
                    <a:pt x="32" y="107"/>
                    <a:pt x="31" y="106"/>
                    <a:pt x="30" y="106"/>
                  </a:cubicBezTo>
                  <a:cubicBezTo>
                    <a:pt x="28" y="106"/>
                    <a:pt x="27" y="106"/>
                    <a:pt x="25" y="106"/>
                  </a:cubicBezTo>
                  <a:cubicBezTo>
                    <a:pt x="26" y="103"/>
                    <a:pt x="24" y="102"/>
                    <a:pt x="22" y="101"/>
                  </a:cubicBezTo>
                  <a:cubicBezTo>
                    <a:pt x="22" y="99"/>
                    <a:pt x="26" y="101"/>
                    <a:pt x="27" y="100"/>
                  </a:cubicBezTo>
                  <a:cubicBezTo>
                    <a:pt x="27" y="99"/>
                    <a:pt x="23" y="95"/>
                    <a:pt x="30" y="97"/>
                  </a:cubicBezTo>
                  <a:cubicBezTo>
                    <a:pt x="27" y="93"/>
                    <a:pt x="16" y="98"/>
                    <a:pt x="14" y="94"/>
                  </a:cubicBezTo>
                  <a:cubicBezTo>
                    <a:pt x="17" y="86"/>
                    <a:pt x="26" y="94"/>
                    <a:pt x="31" y="88"/>
                  </a:cubicBezTo>
                  <a:cubicBezTo>
                    <a:pt x="28" y="85"/>
                    <a:pt x="19" y="87"/>
                    <a:pt x="15" y="88"/>
                  </a:cubicBezTo>
                  <a:cubicBezTo>
                    <a:pt x="13" y="86"/>
                    <a:pt x="15" y="86"/>
                    <a:pt x="15" y="84"/>
                  </a:cubicBezTo>
                  <a:cubicBezTo>
                    <a:pt x="14" y="83"/>
                    <a:pt x="14" y="84"/>
                    <a:pt x="14" y="85"/>
                  </a:cubicBezTo>
                  <a:cubicBezTo>
                    <a:pt x="12" y="85"/>
                    <a:pt x="12" y="83"/>
                    <a:pt x="12" y="82"/>
                  </a:cubicBezTo>
                  <a:cubicBezTo>
                    <a:pt x="6" y="83"/>
                    <a:pt x="4" y="81"/>
                    <a:pt x="0" y="79"/>
                  </a:cubicBezTo>
                  <a:cubicBezTo>
                    <a:pt x="3" y="69"/>
                    <a:pt x="15" y="72"/>
                    <a:pt x="22" y="70"/>
                  </a:cubicBezTo>
                  <a:cubicBezTo>
                    <a:pt x="25" y="70"/>
                    <a:pt x="24" y="70"/>
                    <a:pt x="25" y="69"/>
                  </a:cubicBezTo>
                  <a:cubicBezTo>
                    <a:pt x="25" y="69"/>
                    <a:pt x="27" y="67"/>
                    <a:pt x="27" y="67"/>
                  </a:cubicBezTo>
                  <a:cubicBezTo>
                    <a:pt x="31" y="65"/>
                    <a:pt x="37" y="67"/>
                    <a:pt x="39" y="66"/>
                  </a:cubicBezTo>
                  <a:cubicBezTo>
                    <a:pt x="40" y="65"/>
                    <a:pt x="39" y="64"/>
                    <a:pt x="40" y="63"/>
                  </a:cubicBezTo>
                  <a:cubicBezTo>
                    <a:pt x="41" y="62"/>
                    <a:pt x="44" y="62"/>
                    <a:pt x="45" y="61"/>
                  </a:cubicBezTo>
                  <a:cubicBezTo>
                    <a:pt x="46" y="60"/>
                    <a:pt x="47" y="59"/>
                    <a:pt x="49" y="57"/>
                  </a:cubicBezTo>
                  <a:cubicBezTo>
                    <a:pt x="51" y="52"/>
                    <a:pt x="44" y="56"/>
                    <a:pt x="46" y="51"/>
                  </a:cubicBezTo>
                  <a:cubicBezTo>
                    <a:pt x="43" y="49"/>
                    <a:pt x="44" y="54"/>
                    <a:pt x="43" y="54"/>
                  </a:cubicBezTo>
                  <a:cubicBezTo>
                    <a:pt x="42" y="54"/>
                    <a:pt x="36" y="51"/>
                    <a:pt x="31" y="52"/>
                  </a:cubicBezTo>
                  <a:cubicBezTo>
                    <a:pt x="30" y="48"/>
                    <a:pt x="35" y="51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36" y="48"/>
                    <a:pt x="38" y="48"/>
                    <a:pt x="39" y="48"/>
                  </a:cubicBezTo>
                  <a:cubicBezTo>
                    <a:pt x="39" y="48"/>
                    <a:pt x="40" y="45"/>
                    <a:pt x="40" y="45"/>
                  </a:cubicBezTo>
                  <a:cubicBezTo>
                    <a:pt x="42" y="44"/>
                    <a:pt x="41" y="46"/>
                    <a:pt x="42" y="46"/>
                  </a:cubicBezTo>
                  <a:cubicBezTo>
                    <a:pt x="42" y="47"/>
                    <a:pt x="47" y="45"/>
                    <a:pt x="46" y="42"/>
                  </a:cubicBezTo>
                  <a:cubicBezTo>
                    <a:pt x="49" y="42"/>
                    <a:pt x="49" y="44"/>
                    <a:pt x="52" y="43"/>
                  </a:cubicBezTo>
                  <a:cubicBezTo>
                    <a:pt x="54" y="43"/>
                    <a:pt x="52" y="42"/>
                    <a:pt x="52" y="42"/>
                  </a:cubicBezTo>
                  <a:cubicBezTo>
                    <a:pt x="53" y="40"/>
                    <a:pt x="56" y="41"/>
                    <a:pt x="55" y="38"/>
                  </a:cubicBezTo>
                  <a:cubicBezTo>
                    <a:pt x="59" y="38"/>
                    <a:pt x="62" y="38"/>
                    <a:pt x="66" y="38"/>
                  </a:cubicBezTo>
                  <a:cubicBezTo>
                    <a:pt x="69" y="37"/>
                    <a:pt x="66" y="31"/>
                    <a:pt x="67" y="29"/>
                  </a:cubicBezTo>
                  <a:cubicBezTo>
                    <a:pt x="72" y="30"/>
                    <a:pt x="77" y="31"/>
                    <a:pt x="82" y="29"/>
                  </a:cubicBezTo>
                  <a:cubicBezTo>
                    <a:pt x="82" y="27"/>
                    <a:pt x="80" y="27"/>
                    <a:pt x="79" y="27"/>
                  </a:cubicBezTo>
                  <a:cubicBezTo>
                    <a:pt x="80" y="25"/>
                    <a:pt x="85" y="26"/>
                    <a:pt x="88" y="24"/>
                  </a:cubicBezTo>
                  <a:cubicBezTo>
                    <a:pt x="91" y="22"/>
                    <a:pt x="103" y="24"/>
                    <a:pt x="111" y="23"/>
                  </a:cubicBezTo>
                  <a:cubicBezTo>
                    <a:pt x="114" y="23"/>
                    <a:pt x="114" y="21"/>
                    <a:pt x="116" y="21"/>
                  </a:cubicBezTo>
                  <a:cubicBezTo>
                    <a:pt x="120" y="21"/>
                    <a:pt x="123" y="23"/>
                    <a:pt x="126" y="21"/>
                  </a:cubicBezTo>
                  <a:cubicBezTo>
                    <a:pt x="125" y="23"/>
                    <a:pt x="127" y="26"/>
                    <a:pt x="128" y="26"/>
                  </a:cubicBezTo>
                  <a:cubicBezTo>
                    <a:pt x="130" y="23"/>
                    <a:pt x="128" y="25"/>
                    <a:pt x="132" y="29"/>
                  </a:cubicBezTo>
                  <a:cubicBezTo>
                    <a:pt x="135" y="28"/>
                    <a:pt x="130" y="24"/>
                    <a:pt x="137" y="26"/>
                  </a:cubicBezTo>
                  <a:cubicBezTo>
                    <a:pt x="134" y="23"/>
                    <a:pt x="139" y="20"/>
                    <a:pt x="132" y="20"/>
                  </a:cubicBezTo>
                  <a:cubicBezTo>
                    <a:pt x="133" y="17"/>
                    <a:pt x="144" y="12"/>
                    <a:pt x="144" y="18"/>
                  </a:cubicBezTo>
                  <a:cubicBezTo>
                    <a:pt x="149" y="19"/>
                    <a:pt x="148" y="16"/>
                    <a:pt x="151" y="18"/>
                  </a:cubicBezTo>
                  <a:cubicBezTo>
                    <a:pt x="153" y="19"/>
                    <a:pt x="154" y="20"/>
                    <a:pt x="156" y="21"/>
                  </a:cubicBezTo>
                  <a:cubicBezTo>
                    <a:pt x="158" y="22"/>
                    <a:pt x="162" y="23"/>
                    <a:pt x="168" y="24"/>
                  </a:cubicBezTo>
                  <a:cubicBezTo>
                    <a:pt x="168" y="23"/>
                    <a:pt x="166" y="23"/>
                    <a:pt x="165" y="23"/>
                  </a:cubicBezTo>
                  <a:cubicBezTo>
                    <a:pt x="165" y="21"/>
                    <a:pt x="167" y="20"/>
                    <a:pt x="169" y="20"/>
                  </a:cubicBezTo>
                  <a:cubicBezTo>
                    <a:pt x="167" y="16"/>
                    <a:pt x="161" y="16"/>
                    <a:pt x="156" y="15"/>
                  </a:cubicBezTo>
                  <a:cubicBezTo>
                    <a:pt x="156" y="11"/>
                    <a:pt x="162" y="13"/>
                    <a:pt x="166" y="12"/>
                  </a:cubicBezTo>
                  <a:cubicBezTo>
                    <a:pt x="167" y="9"/>
                    <a:pt x="164" y="10"/>
                    <a:pt x="162" y="9"/>
                  </a:cubicBezTo>
                  <a:cubicBezTo>
                    <a:pt x="165" y="3"/>
                    <a:pt x="171" y="9"/>
                    <a:pt x="175" y="9"/>
                  </a:cubicBezTo>
                  <a:cubicBezTo>
                    <a:pt x="178" y="10"/>
                    <a:pt x="178" y="8"/>
                    <a:pt x="181" y="8"/>
                  </a:cubicBezTo>
                  <a:cubicBezTo>
                    <a:pt x="189" y="8"/>
                    <a:pt x="193" y="11"/>
                    <a:pt x="199" y="8"/>
                  </a:cubicBezTo>
                  <a:cubicBezTo>
                    <a:pt x="201" y="7"/>
                    <a:pt x="204" y="7"/>
                    <a:pt x="208" y="6"/>
                  </a:cubicBezTo>
                  <a:cubicBezTo>
                    <a:pt x="210" y="6"/>
                    <a:pt x="209" y="4"/>
                    <a:pt x="209" y="2"/>
                  </a:cubicBezTo>
                  <a:cubicBezTo>
                    <a:pt x="212" y="2"/>
                    <a:pt x="214" y="2"/>
                    <a:pt x="217" y="2"/>
                  </a:cubicBezTo>
                  <a:cubicBezTo>
                    <a:pt x="219" y="2"/>
                    <a:pt x="219" y="1"/>
                    <a:pt x="221" y="1"/>
                  </a:cubicBezTo>
                  <a:cubicBezTo>
                    <a:pt x="224" y="0"/>
                    <a:pt x="228" y="3"/>
                    <a:pt x="234" y="2"/>
                  </a:cubicBezTo>
                  <a:cubicBezTo>
                    <a:pt x="239" y="1"/>
                    <a:pt x="248" y="0"/>
                    <a:pt x="257" y="1"/>
                  </a:cubicBezTo>
                  <a:cubicBezTo>
                    <a:pt x="259" y="1"/>
                    <a:pt x="259" y="2"/>
                    <a:pt x="261" y="2"/>
                  </a:cubicBezTo>
                  <a:cubicBezTo>
                    <a:pt x="270" y="4"/>
                    <a:pt x="277" y="1"/>
                    <a:pt x="277" y="8"/>
                  </a:cubicBezTo>
                  <a:cubicBezTo>
                    <a:pt x="282" y="9"/>
                    <a:pt x="281" y="6"/>
                    <a:pt x="285" y="6"/>
                  </a:cubicBezTo>
                  <a:cubicBezTo>
                    <a:pt x="285" y="11"/>
                    <a:pt x="290" y="10"/>
                    <a:pt x="292" y="12"/>
                  </a:cubicBezTo>
                  <a:cubicBezTo>
                    <a:pt x="296" y="14"/>
                    <a:pt x="296" y="10"/>
                    <a:pt x="300" y="11"/>
                  </a:cubicBezTo>
                  <a:cubicBezTo>
                    <a:pt x="298" y="16"/>
                    <a:pt x="305" y="13"/>
                    <a:pt x="309" y="14"/>
                  </a:cubicBezTo>
                  <a:cubicBezTo>
                    <a:pt x="306" y="17"/>
                    <a:pt x="306" y="15"/>
                    <a:pt x="307" y="20"/>
                  </a:cubicBezTo>
                  <a:cubicBezTo>
                    <a:pt x="305" y="18"/>
                    <a:pt x="304" y="18"/>
                    <a:pt x="304" y="21"/>
                  </a:cubicBezTo>
                  <a:cubicBezTo>
                    <a:pt x="288" y="22"/>
                    <a:pt x="269" y="23"/>
                    <a:pt x="258" y="24"/>
                  </a:cubicBezTo>
                  <a:cubicBezTo>
                    <a:pt x="257" y="24"/>
                    <a:pt x="257" y="25"/>
                    <a:pt x="257" y="26"/>
                  </a:cubicBezTo>
                  <a:cubicBezTo>
                    <a:pt x="255" y="25"/>
                    <a:pt x="256" y="24"/>
                    <a:pt x="257" y="24"/>
                  </a:cubicBezTo>
                  <a:cubicBezTo>
                    <a:pt x="257" y="23"/>
                    <a:pt x="254" y="22"/>
                    <a:pt x="254" y="23"/>
                  </a:cubicBezTo>
                  <a:cubicBezTo>
                    <a:pt x="253" y="23"/>
                    <a:pt x="254" y="26"/>
                    <a:pt x="254" y="26"/>
                  </a:cubicBezTo>
                  <a:cubicBezTo>
                    <a:pt x="251" y="27"/>
                    <a:pt x="248" y="25"/>
                    <a:pt x="246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83"/>
            <p:cNvSpPr/>
            <p:nvPr/>
          </p:nvSpPr>
          <p:spPr bwMode="auto">
            <a:xfrm>
              <a:off x="6473697" y="1145884"/>
              <a:ext cx="487145" cy="262043"/>
            </a:xfrm>
            <a:custGeom>
              <a:avLst/>
              <a:gdLst>
                <a:gd name="T0" fmla="*/ 167 w 179"/>
                <a:gd name="T1" fmla="*/ 9 h 96"/>
                <a:gd name="T2" fmla="*/ 177 w 179"/>
                <a:gd name="T3" fmla="*/ 15 h 96"/>
                <a:gd name="T4" fmla="*/ 173 w 179"/>
                <a:gd name="T5" fmla="*/ 18 h 96"/>
                <a:gd name="T6" fmla="*/ 165 w 179"/>
                <a:gd name="T7" fmla="*/ 21 h 96"/>
                <a:gd name="T8" fmla="*/ 144 w 179"/>
                <a:gd name="T9" fmla="*/ 25 h 96"/>
                <a:gd name="T10" fmla="*/ 153 w 179"/>
                <a:gd name="T11" fmla="*/ 28 h 96"/>
                <a:gd name="T12" fmla="*/ 135 w 179"/>
                <a:gd name="T13" fmla="*/ 35 h 96"/>
                <a:gd name="T14" fmla="*/ 130 w 179"/>
                <a:gd name="T15" fmla="*/ 38 h 96"/>
                <a:gd name="T16" fmla="*/ 121 w 179"/>
                <a:gd name="T17" fmla="*/ 43 h 96"/>
                <a:gd name="T18" fmla="*/ 106 w 179"/>
                <a:gd name="T19" fmla="*/ 49 h 96"/>
                <a:gd name="T20" fmla="*/ 101 w 179"/>
                <a:gd name="T21" fmla="*/ 53 h 96"/>
                <a:gd name="T22" fmla="*/ 91 w 179"/>
                <a:gd name="T23" fmla="*/ 55 h 96"/>
                <a:gd name="T24" fmla="*/ 97 w 179"/>
                <a:gd name="T25" fmla="*/ 64 h 96"/>
                <a:gd name="T26" fmla="*/ 87 w 179"/>
                <a:gd name="T27" fmla="*/ 71 h 96"/>
                <a:gd name="T28" fmla="*/ 79 w 179"/>
                <a:gd name="T29" fmla="*/ 76 h 96"/>
                <a:gd name="T30" fmla="*/ 66 w 179"/>
                <a:gd name="T31" fmla="*/ 84 h 96"/>
                <a:gd name="T32" fmla="*/ 70 w 179"/>
                <a:gd name="T33" fmla="*/ 92 h 96"/>
                <a:gd name="T34" fmla="*/ 58 w 179"/>
                <a:gd name="T35" fmla="*/ 95 h 96"/>
                <a:gd name="T36" fmla="*/ 36 w 179"/>
                <a:gd name="T37" fmla="*/ 90 h 96"/>
                <a:gd name="T38" fmla="*/ 29 w 179"/>
                <a:gd name="T39" fmla="*/ 92 h 96"/>
                <a:gd name="T40" fmla="*/ 18 w 179"/>
                <a:gd name="T41" fmla="*/ 84 h 96"/>
                <a:gd name="T42" fmla="*/ 29 w 179"/>
                <a:gd name="T43" fmla="*/ 76 h 96"/>
                <a:gd name="T44" fmla="*/ 41 w 179"/>
                <a:gd name="T45" fmla="*/ 76 h 96"/>
                <a:gd name="T46" fmla="*/ 20 w 179"/>
                <a:gd name="T47" fmla="*/ 71 h 96"/>
                <a:gd name="T48" fmla="*/ 32 w 179"/>
                <a:gd name="T49" fmla="*/ 62 h 96"/>
                <a:gd name="T50" fmla="*/ 42 w 179"/>
                <a:gd name="T51" fmla="*/ 62 h 96"/>
                <a:gd name="T52" fmla="*/ 42 w 179"/>
                <a:gd name="T53" fmla="*/ 56 h 96"/>
                <a:gd name="T54" fmla="*/ 39 w 179"/>
                <a:gd name="T55" fmla="*/ 49 h 96"/>
                <a:gd name="T56" fmla="*/ 32 w 179"/>
                <a:gd name="T57" fmla="*/ 46 h 96"/>
                <a:gd name="T58" fmla="*/ 48 w 179"/>
                <a:gd name="T59" fmla="*/ 44 h 96"/>
                <a:gd name="T60" fmla="*/ 54 w 179"/>
                <a:gd name="T61" fmla="*/ 41 h 96"/>
                <a:gd name="T62" fmla="*/ 66 w 179"/>
                <a:gd name="T63" fmla="*/ 33 h 96"/>
                <a:gd name="T64" fmla="*/ 41 w 179"/>
                <a:gd name="T65" fmla="*/ 37 h 96"/>
                <a:gd name="T66" fmla="*/ 23 w 179"/>
                <a:gd name="T67" fmla="*/ 33 h 96"/>
                <a:gd name="T68" fmla="*/ 5 w 179"/>
                <a:gd name="T69" fmla="*/ 28 h 96"/>
                <a:gd name="T70" fmla="*/ 2 w 179"/>
                <a:gd name="T71" fmla="*/ 19 h 96"/>
                <a:gd name="T72" fmla="*/ 32 w 179"/>
                <a:gd name="T73" fmla="*/ 12 h 96"/>
                <a:gd name="T74" fmla="*/ 52 w 179"/>
                <a:gd name="T75" fmla="*/ 7 h 96"/>
                <a:gd name="T76" fmla="*/ 78 w 179"/>
                <a:gd name="T77" fmla="*/ 3 h 96"/>
                <a:gd name="T78" fmla="*/ 103 w 179"/>
                <a:gd name="T79" fmla="*/ 1 h 96"/>
                <a:gd name="T80" fmla="*/ 116 w 179"/>
                <a:gd name="T81" fmla="*/ 1 h 96"/>
                <a:gd name="T82" fmla="*/ 141 w 179"/>
                <a:gd name="T83" fmla="*/ 1 h 96"/>
                <a:gd name="T84" fmla="*/ 167 w 179"/>
                <a:gd name="T85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96">
                  <a:moveTo>
                    <a:pt x="167" y="3"/>
                  </a:moveTo>
                  <a:cubicBezTo>
                    <a:pt x="164" y="6"/>
                    <a:pt x="167" y="5"/>
                    <a:pt x="167" y="9"/>
                  </a:cubicBezTo>
                  <a:cubicBezTo>
                    <a:pt x="171" y="9"/>
                    <a:pt x="174" y="9"/>
                    <a:pt x="178" y="9"/>
                  </a:cubicBezTo>
                  <a:cubicBezTo>
                    <a:pt x="179" y="11"/>
                    <a:pt x="177" y="12"/>
                    <a:pt x="177" y="15"/>
                  </a:cubicBezTo>
                  <a:cubicBezTo>
                    <a:pt x="176" y="15"/>
                    <a:pt x="173" y="14"/>
                    <a:pt x="173" y="15"/>
                  </a:cubicBezTo>
                  <a:cubicBezTo>
                    <a:pt x="172" y="15"/>
                    <a:pt x="173" y="18"/>
                    <a:pt x="173" y="18"/>
                  </a:cubicBezTo>
                  <a:cubicBezTo>
                    <a:pt x="170" y="19"/>
                    <a:pt x="167" y="19"/>
                    <a:pt x="167" y="18"/>
                  </a:cubicBezTo>
                  <a:cubicBezTo>
                    <a:pt x="165" y="17"/>
                    <a:pt x="166" y="20"/>
                    <a:pt x="165" y="21"/>
                  </a:cubicBezTo>
                  <a:cubicBezTo>
                    <a:pt x="163" y="22"/>
                    <a:pt x="159" y="19"/>
                    <a:pt x="159" y="22"/>
                  </a:cubicBezTo>
                  <a:cubicBezTo>
                    <a:pt x="154" y="22"/>
                    <a:pt x="147" y="20"/>
                    <a:pt x="144" y="25"/>
                  </a:cubicBezTo>
                  <a:cubicBezTo>
                    <a:pt x="146" y="29"/>
                    <a:pt x="152" y="25"/>
                    <a:pt x="153" y="24"/>
                  </a:cubicBezTo>
                  <a:cubicBezTo>
                    <a:pt x="155" y="24"/>
                    <a:pt x="153" y="26"/>
                    <a:pt x="153" y="28"/>
                  </a:cubicBezTo>
                  <a:cubicBezTo>
                    <a:pt x="148" y="28"/>
                    <a:pt x="145" y="30"/>
                    <a:pt x="140" y="31"/>
                  </a:cubicBezTo>
                  <a:cubicBezTo>
                    <a:pt x="138" y="32"/>
                    <a:pt x="136" y="33"/>
                    <a:pt x="135" y="35"/>
                  </a:cubicBezTo>
                  <a:cubicBezTo>
                    <a:pt x="134" y="36"/>
                    <a:pt x="132" y="35"/>
                    <a:pt x="131" y="35"/>
                  </a:cubicBezTo>
                  <a:cubicBezTo>
                    <a:pt x="129" y="36"/>
                    <a:pt x="131" y="38"/>
                    <a:pt x="130" y="38"/>
                  </a:cubicBezTo>
                  <a:cubicBezTo>
                    <a:pt x="128" y="40"/>
                    <a:pt x="125" y="37"/>
                    <a:pt x="125" y="40"/>
                  </a:cubicBezTo>
                  <a:cubicBezTo>
                    <a:pt x="125" y="42"/>
                    <a:pt x="121" y="40"/>
                    <a:pt x="121" y="43"/>
                  </a:cubicBezTo>
                  <a:cubicBezTo>
                    <a:pt x="120" y="46"/>
                    <a:pt x="117" y="44"/>
                    <a:pt x="115" y="46"/>
                  </a:cubicBezTo>
                  <a:cubicBezTo>
                    <a:pt x="113" y="48"/>
                    <a:pt x="109" y="47"/>
                    <a:pt x="106" y="49"/>
                  </a:cubicBezTo>
                  <a:cubicBezTo>
                    <a:pt x="105" y="49"/>
                    <a:pt x="106" y="50"/>
                    <a:pt x="104" y="50"/>
                  </a:cubicBezTo>
                  <a:cubicBezTo>
                    <a:pt x="101" y="51"/>
                    <a:pt x="103" y="52"/>
                    <a:pt x="101" y="53"/>
                  </a:cubicBezTo>
                  <a:cubicBezTo>
                    <a:pt x="101" y="53"/>
                    <a:pt x="100" y="53"/>
                    <a:pt x="100" y="53"/>
                  </a:cubicBezTo>
                  <a:cubicBezTo>
                    <a:pt x="99" y="53"/>
                    <a:pt x="96" y="56"/>
                    <a:pt x="91" y="55"/>
                  </a:cubicBezTo>
                  <a:cubicBezTo>
                    <a:pt x="91" y="57"/>
                    <a:pt x="97" y="58"/>
                    <a:pt x="91" y="58"/>
                  </a:cubicBezTo>
                  <a:cubicBezTo>
                    <a:pt x="92" y="61"/>
                    <a:pt x="98" y="58"/>
                    <a:pt x="97" y="64"/>
                  </a:cubicBezTo>
                  <a:cubicBezTo>
                    <a:pt x="94" y="60"/>
                    <a:pt x="94" y="64"/>
                    <a:pt x="94" y="68"/>
                  </a:cubicBezTo>
                  <a:cubicBezTo>
                    <a:pt x="91" y="64"/>
                    <a:pt x="89" y="69"/>
                    <a:pt x="87" y="71"/>
                  </a:cubicBezTo>
                  <a:cubicBezTo>
                    <a:pt x="84" y="73"/>
                    <a:pt x="80" y="71"/>
                    <a:pt x="78" y="74"/>
                  </a:cubicBezTo>
                  <a:cubicBezTo>
                    <a:pt x="77" y="75"/>
                    <a:pt x="79" y="75"/>
                    <a:pt x="79" y="76"/>
                  </a:cubicBezTo>
                  <a:cubicBezTo>
                    <a:pt x="79" y="77"/>
                    <a:pt x="74" y="78"/>
                    <a:pt x="78" y="78"/>
                  </a:cubicBezTo>
                  <a:cubicBezTo>
                    <a:pt x="76" y="83"/>
                    <a:pt x="67" y="80"/>
                    <a:pt x="66" y="84"/>
                  </a:cubicBezTo>
                  <a:cubicBezTo>
                    <a:pt x="68" y="87"/>
                    <a:pt x="72" y="88"/>
                    <a:pt x="78" y="87"/>
                  </a:cubicBezTo>
                  <a:cubicBezTo>
                    <a:pt x="79" y="92"/>
                    <a:pt x="70" y="88"/>
                    <a:pt x="70" y="92"/>
                  </a:cubicBezTo>
                  <a:cubicBezTo>
                    <a:pt x="70" y="94"/>
                    <a:pt x="69" y="92"/>
                    <a:pt x="67" y="92"/>
                  </a:cubicBezTo>
                  <a:cubicBezTo>
                    <a:pt x="64" y="92"/>
                    <a:pt x="62" y="96"/>
                    <a:pt x="58" y="95"/>
                  </a:cubicBezTo>
                  <a:cubicBezTo>
                    <a:pt x="57" y="93"/>
                    <a:pt x="55" y="93"/>
                    <a:pt x="55" y="90"/>
                  </a:cubicBezTo>
                  <a:cubicBezTo>
                    <a:pt x="48" y="89"/>
                    <a:pt x="43" y="92"/>
                    <a:pt x="36" y="90"/>
                  </a:cubicBezTo>
                  <a:cubicBezTo>
                    <a:pt x="36" y="90"/>
                    <a:pt x="34" y="89"/>
                    <a:pt x="35" y="89"/>
                  </a:cubicBezTo>
                  <a:cubicBezTo>
                    <a:pt x="32" y="89"/>
                    <a:pt x="31" y="91"/>
                    <a:pt x="29" y="92"/>
                  </a:cubicBezTo>
                  <a:cubicBezTo>
                    <a:pt x="22" y="93"/>
                    <a:pt x="16" y="90"/>
                    <a:pt x="8" y="89"/>
                  </a:cubicBezTo>
                  <a:cubicBezTo>
                    <a:pt x="11" y="86"/>
                    <a:pt x="13" y="84"/>
                    <a:pt x="18" y="84"/>
                  </a:cubicBezTo>
                  <a:cubicBezTo>
                    <a:pt x="21" y="84"/>
                    <a:pt x="19" y="78"/>
                    <a:pt x="21" y="77"/>
                  </a:cubicBezTo>
                  <a:cubicBezTo>
                    <a:pt x="26" y="78"/>
                    <a:pt x="25" y="75"/>
                    <a:pt x="29" y="76"/>
                  </a:cubicBezTo>
                  <a:cubicBezTo>
                    <a:pt x="29" y="81"/>
                    <a:pt x="34" y="80"/>
                    <a:pt x="39" y="80"/>
                  </a:cubicBezTo>
                  <a:cubicBezTo>
                    <a:pt x="42" y="79"/>
                    <a:pt x="37" y="78"/>
                    <a:pt x="41" y="76"/>
                  </a:cubicBezTo>
                  <a:cubicBezTo>
                    <a:pt x="40" y="72"/>
                    <a:pt x="32" y="76"/>
                    <a:pt x="35" y="70"/>
                  </a:cubicBezTo>
                  <a:cubicBezTo>
                    <a:pt x="29" y="71"/>
                    <a:pt x="26" y="73"/>
                    <a:pt x="20" y="71"/>
                  </a:cubicBezTo>
                  <a:cubicBezTo>
                    <a:pt x="21" y="68"/>
                    <a:pt x="24" y="67"/>
                    <a:pt x="27" y="67"/>
                  </a:cubicBezTo>
                  <a:cubicBezTo>
                    <a:pt x="29" y="65"/>
                    <a:pt x="30" y="64"/>
                    <a:pt x="32" y="62"/>
                  </a:cubicBezTo>
                  <a:cubicBezTo>
                    <a:pt x="33" y="62"/>
                    <a:pt x="34" y="62"/>
                    <a:pt x="35" y="61"/>
                  </a:cubicBezTo>
                  <a:cubicBezTo>
                    <a:pt x="38" y="60"/>
                    <a:pt x="40" y="61"/>
                    <a:pt x="42" y="62"/>
                  </a:cubicBezTo>
                  <a:cubicBezTo>
                    <a:pt x="44" y="61"/>
                    <a:pt x="46" y="60"/>
                    <a:pt x="47" y="58"/>
                  </a:cubicBezTo>
                  <a:cubicBezTo>
                    <a:pt x="47" y="55"/>
                    <a:pt x="43" y="57"/>
                    <a:pt x="42" y="56"/>
                  </a:cubicBezTo>
                  <a:cubicBezTo>
                    <a:pt x="42" y="56"/>
                    <a:pt x="41" y="52"/>
                    <a:pt x="41" y="52"/>
                  </a:cubicBezTo>
                  <a:cubicBezTo>
                    <a:pt x="40" y="51"/>
                    <a:pt x="39" y="50"/>
                    <a:pt x="39" y="49"/>
                  </a:cubicBezTo>
                  <a:cubicBezTo>
                    <a:pt x="38" y="50"/>
                    <a:pt x="37" y="50"/>
                    <a:pt x="35" y="50"/>
                  </a:cubicBezTo>
                  <a:cubicBezTo>
                    <a:pt x="35" y="47"/>
                    <a:pt x="34" y="46"/>
                    <a:pt x="32" y="46"/>
                  </a:cubicBezTo>
                  <a:cubicBezTo>
                    <a:pt x="33" y="43"/>
                    <a:pt x="34" y="41"/>
                    <a:pt x="39" y="41"/>
                  </a:cubicBezTo>
                  <a:cubicBezTo>
                    <a:pt x="43" y="41"/>
                    <a:pt x="42" y="46"/>
                    <a:pt x="48" y="44"/>
                  </a:cubicBezTo>
                  <a:cubicBezTo>
                    <a:pt x="48" y="46"/>
                    <a:pt x="48" y="47"/>
                    <a:pt x="49" y="47"/>
                  </a:cubicBezTo>
                  <a:cubicBezTo>
                    <a:pt x="54" y="49"/>
                    <a:pt x="52" y="43"/>
                    <a:pt x="54" y="41"/>
                  </a:cubicBezTo>
                  <a:cubicBezTo>
                    <a:pt x="61" y="40"/>
                    <a:pt x="68" y="38"/>
                    <a:pt x="72" y="33"/>
                  </a:cubicBezTo>
                  <a:cubicBezTo>
                    <a:pt x="71" y="29"/>
                    <a:pt x="69" y="35"/>
                    <a:pt x="66" y="33"/>
                  </a:cubicBezTo>
                  <a:cubicBezTo>
                    <a:pt x="64" y="34"/>
                    <a:pt x="60" y="34"/>
                    <a:pt x="58" y="37"/>
                  </a:cubicBezTo>
                  <a:cubicBezTo>
                    <a:pt x="54" y="36"/>
                    <a:pt x="47" y="37"/>
                    <a:pt x="41" y="37"/>
                  </a:cubicBezTo>
                  <a:cubicBezTo>
                    <a:pt x="37" y="37"/>
                    <a:pt x="35" y="34"/>
                    <a:pt x="30" y="37"/>
                  </a:cubicBezTo>
                  <a:cubicBezTo>
                    <a:pt x="29" y="32"/>
                    <a:pt x="25" y="38"/>
                    <a:pt x="23" y="33"/>
                  </a:cubicBezTo>
                  <a:cubicBezTo>
                    <a:pt x="20" y="35"/>
                    <a:pt x="17" y="31"/>
                    <a:pt x="11" y="33"/>
                  </a:cubicBezTo>
                  <a:cubicBezTo>
                    <a:pt x="12" y="28"/>
                    <a:pt x="6" y="30"/>
                    <a:pt x="5" y="28"/>
                  </a:cubicBezTo>
                  <a:cubicBezTo>
                    <a:pt x="4" y="24"/>
                    <a:pt x="8" y="25"/>
                    <a:pt x="9" y="24"/>
                  </a:cubicBezTo>
                  <a:cubicBezTo>
                    <a:pt x="10" y="19"/>
                    <a:pt x="0" y="25"/>
                    <a:pt x="2" y="19"/>
                  </a:cubicBezTo>
                  <a:cubicBezTo>
                    <a:pt x="9" y="17"/>
                    <a:pt x="20" y="16"/>
                    <a:pt x="30" y="15"/>
                  </a:cubicBezTo>
                  <a:cubicBezTo>
                    <a:pt x="32" y="15"/>
                    <a:pt x="31" y="13"/>
                    <a:pt x="32" y="12"/>
                  </a:cubicBezTo>
                  <a:cubicBezTo>
                    <a:pt x="39" y="13"/>
                    <a:pt x="45" y="10"/>
                    <a:pt x="49" y="12"/>
                  </a:cubicBezTo>
                  <a:cubicBezTo>
                    <a:pt x="51" y="11"/>
                    <a:pt x="52" y="9"/>
                    <a:pt x="52" y="7"/>
                  </a:cubicBezTo>
                  <a:cubicBezTo>
                    <a:pt x="61" y="7"/>
                    <a:pt x="69" y="4"/>
                    <a:pt x="76" y="6"/>
                  </a:cubicBezTo>
                  <a:cubicBezTo>
                    <a:pt x="78" y="6"/>
                    <a:pt x="77" y="4"/>
                    <a:pt x="78" y="3"/>
                  </a:cubicBezTo>
                  <a:cubicBezTo>
                    <a:pt x="84" y="3"/>
                    <a:pt x="92" y="2"/>
                    <a:pt x="95" y="4"/>
                  </a:cubicBezTo>
                  <a:cubicBezTo>
                    <a:pt x="96" y="2"/>
                    <a:pt x="102" y="4"/>
                    <a:pt x="103" y="1"/>
                  </a:cubicBezTo>
                  <a:cubicBezTo>
                    <a:pt x="107" y="3"/>
                    <a:pt x="112" y="3"/>
                    <a:pt x="118" y="3"/>
                  </a:cubicBezTo>
                  <a:cubicBezTo>
                    <a:pt x="118" y="2"/>
                    <a:pt x="117" y="1"/>
                    <a:pt x="116" y="1"/>
                  </a:cubicBezTo>
                  <a:cubicBezTo>
                    <a:pt x="116" y="0"/>
                    <a:pt x="118" y="1"/>
                    <a:pt x="118" y="1"/>
                  </a:cubicBezTo>
                  <a:cubicBezTo>
                    <a:pt x="124" y="2"/>
                    <a:pt x="135" y="0"/>
                    <a:pt x="141" y="1"/>
                  </a:cubicBezTo>
                  <a:cubicBezTo>
                    <a:pt x="142" y="1"/>
                    <a:pt x="141" y="4"/>
                    <a:pt x="141" y="4"/>
                  </a:cubicBezTo>
                  <a:cubicBezTo>
                    <a:pt x="153" y="5"/>
                    <a:pt x="154" y="2"/>
                    <a:pt x="16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84"/>
            <p:cNvSpPr/>
            <p:nvPr/>
          </p:nvSpPr>
          <p:spPr bwMode="auto">
            <a:xfrm>
              <a:off x="2247305" y="1244006"/>
              <a:ext cx="139679" cy="51947"/>
            </a:xfrm>
            <a:custGeom>
              <a:avLst/>
              <a:gdLst>
                <a:gd name="T0" fmla="*/ 13 w 51"/>
                <a:gd name="T1" fmla="*/ 2 h 19"/>
                <a:gd name="T2" fmla="*/ 13 w 51"/>
                <a:gd name="T3" fmla="*/ 4 h 19"/>
                <a:gd name="T4" fmla="*/ 17 w 51"/>
                <a:gd name="T5" fmla="*/ 8 h 19"/>
                <a:gd name="T6" fmla="*/ 22 w 51"/>
                <a:gd name="T7" fmla="*/ 5 h 19"/>
                <a:gd name="T8" fmla="*/ 29 w 51"/>
                <a:gd name="T9" fmla="*/ 8 h 19"/>
                <a:gd name="T10" fmla="*/ 43 w 51"/>
                <a:gd name="T11" fmla="*/ 5 h 19"/>
                <a:gd name="T12" fmla="*/ 48 w 51"/>
                <a:gd name="T13" fmla="*/ 8 h 19"/>
                <a:gd name="T14" fmla="*/ 46 w 51"/>
                <a:gd name="T15" fmla="*/ 14 h 19"/>
                <a:gd name="T16" fmla="*/ 32 w 51"/>
                <a:gd name="T17" fmla="*/ 16 h 19"/>
                <a:gd name="T18" fmla="*/ 23 w 51"/>
                <a:gd name="T19" fmla="*/ 19 h 19"/>
                <a:gd name="T20" fmla="*/ 8 w 51"/>
                <a:gd name="T21" fmla="*/ 8 h 19"/>
                <a:gd name="T22" fmla="*/ 1 w 51"/>
                <a:gd name="T23" fmla="*/ 7 h 19"/>
                <a:gd name="T24" fmla="*/ 13 w 51"/>
                <a:gd name="T2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9">
                  <a:moveTo>
                    <a:pt x="13" y="2"/>
                  </a:moveTo>
                  <a:cubicBezTo>
                    <a:pt x="15" y="3"/>
                    <a:pt x="14" y="4"/>
                    <a:pt x="13" y="4"/>
                  </a:cubicBezTo>
                  <a:cubicBezTo>
                    <a:pt x="12" y="7"/>
                    <a:pt x="20" y="3"/>
                    <a:pt x="17" y="8"/>
                  </a:cubicBezTo>
                  <a:cubicBezTo>
                    <a:pt x="21" y="9"/>
                    <a:pt x="19" y="6"/>
                    <a:pt x="22" y="5"/>
                  </a:cubicBezTo>
                  <a:cubicBezTo>
                    <a:pt x="25" y="8"/>
                    <a:pt x="29" y="2"/>
                    <a:pt x="29" y="8"/>
                  </a:cubicBezTo>
                  <a:cubicBezTo>
                    <a:pt x="33" y="7"/>
                    <a:pt x="38" y="7"/>
                    <a:pt x="43" y="5"/>
                  </a:cubicBezTo>
                  <a:cubicBezTo>
                    <a:pt x="42" y="9"/>
                    <a:pt x="50" y="4"/>
                    <a:pt x="48" y="8"/>
                  </a:cubicBezTo>
                  <a:cubicBezTo>
                    <a:pt x="51" y="13"/>
                    <a:pt x="39" y="11"/>
                    <a:pt x="46" y="14"/>
                  </a:cubicBezTo>
                  <a:cubicBezTo>
                    <a:pt x="44" y="18"/>
                    <a:pt x="36" y="15"/>
                    <a:pt x="32" y="16"/>
                  </a:cubicBezTo>
                  <a:cubicBezTo>
                    <a:pt x="29" y="16"/>
                    <a:pt x="26" y="18"/>
                    <a:pt x="23" y="19"/>
                  </a:cubicBezTo>
                  <a:cubicBezTo>
                    <a:pt x="17" y="16"/>
                    <a:pt x="12" y="14"/>
                    <a:pt x="8" y="8"/>
                  </a:cubicBezTo>
                  <a:cubicBezTo>
                    <a:pt x="6" y="8"/>
                    <a:pt x="1" y="10"/>
                    <a:pt x="1" y="7"/>
                  </a:cubicBezTo>
                  <a:cubicBezTo>
                    <a:pt x="0" y="0"/>
                    <a:pt x="12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85"/>
            <p:cNvSpPr/>
            <p:nvPr/>
          </p:nvSpPr>
          <p:spPr bwMode="auto">
            <a:xfrm>
              <a:off x="6099681" y="1315577"/>
              <a:ext cx="62336" cy="16161"/>
            </a:xfrm>
            <a:custGeom>
              <a:avLst/>
              <a:gdLst>
                <a:gd name="T0" fmla="*/ 22 w 23"/>
                <a:gd name="T1" fmla="*/ 0 h 6"/>
                <a:gd name="T2" fmla="*/ 13 w 23"/>
                <a:gd name="T3" fmla="*/ 5 h 6"/>
                <a:gd name="T4" fmla="*/ 10 w 23"/>
                <a:gd name="T5" fmla="*/ 6 h 6"/>
                <a:gd name="T6" fmla="*/ 4 w 23"/>
                <a:gd name="T7" fmla="*/ 6 h 6"/>
                <a:gd name="T8" fmla="*/ 7 w 23"/>
                <a:gd name="T9" fmla="*/ 2 h 6"/>
                <a:gd name="T10" fmla="*/ 22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22" y="0"/>
                  </a:moveTo>
                  <a:cubicBezTo>
                    <a:pt x="23" y="5"/>
                    <a:pt x="17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4" y="6"/>
                  </a:cubicBezTo>
                  <a:cubicBezTo>
                    <a:pt x="0" y="6"/>
                    <a:pt x="7" y="1"/>
                    <a:pt x="7" y="2"/>
                  </a:cubicBezTo>
                  <a:cubicBezTo>
                    <a:pt x="10" y="5"/>
                    <a:pt x="17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86"/>
            <p:cNvSpPr/>
            <p:nvPr/>
          </p:nvSpPr>
          <p:spPr bwMode="auto">
            <a:xfrm>
              <a:off x="6353643" y="1315577"/>
              <a:ext cx="60027" cy="38095"/>
            </a:xfrm>
            <a:custGeom>
              <a:avLst/>
              <a:gdLst>
                <a:gd name="T0" fmla="*/ 10 w 22"/>
                <a:gd name="T1" fmla="*/ 0 h 14"/>
                <a:gd name="T2" fmla="*/ 8 w 22"/>
                <a:gd name="T3" fmla="*/ 2 h 14"/>
                <a:gd name="T4" fmla="*/ 15 w 22"/>
                <a:gd name="T5" fmla="*/ 6 h 14"/>
                <a:gd name="T6" fmla="*/ 18 w 22"/>
                <a:gd name="T7" fmla="*/ 5 h 14"/>
                <a:gd name="T8" fmla="*/ 9 w 22"/>
                <a:gd name="T9" fmla="*/ 14 h 14"/>
                <a:gd name="T10" fmla="*/ 0 w 22"/>
                <a:gd name="T11" fmla="*/ 3 h 14"/>
                <a:gd name="T12" fmla="*/ 10 w 2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10" y="0"/>
                  </a:moveTo>
                  <a:cubicBezTo>
                    <a:pt x="10" y="2"/>
                    <a:pt x="9" y="1"/>
                    <a:pt x="8" y="2"/>
                  </a:cubicBezTo>
                  <a:cubicBezTo>
                    <a:pt x="7" y="6"/>
                    <a:pt x="17" y="0"/>
                    <a:pt x="15" y="6"/>
                  </a:cubicBezTo>
                  <a:cubicBezTo>
                    <a:pt x="17" y="6"/>
                    <a:pt x="18" y="6"/>
                    <a:pt x="18" y="5"/>
                  </a:cubicBezTo>
                  <a:cubicBezTo>
                    <a:pt x="22" y="9"/>
                    <a:pt x="10" y="10"/>
                    <a:pt x="9" y="14"/>
                  </a:cubicBezTo>
                  <a:cubicBezTo>
                    <a:pt x="5" y="11"/>
                    <a:pt x="6" y="4"/>
                    <a:pt x="0" y="3"/>
                  </a:cubicBezTo>
                  <a:cubicBezTo>
                    <a:pt x="2" y="0"/>
                    <a:pt x="8" y="2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87"/>
            <p:cNvSpPr>
              <a:spLocks noEditPoints="1"/>
            </p:cNvSpPr>
            <p:nvPr/>
          </p:nvSpPr>
          <p:spPr bwMode="auto">
            <a:xfrm>
              <a:off x="1648185" y="1355980"/>
              <a:ext cx="3415790" cy="2241791"/>
            </a:xfrm>
            <a:custGeom>
              <a:avLst/>
              <a:gdLst>
                <a:gd name="T0" fmla="*/ 744 w 1253"/>
                <a:gd name="T1" fmla="*/ 58 h 822"/>
                <a:gd name="T2" fmla="*/ 879 w 1253"/>
                <a:gd name="T3" fmla="*/ 58 h 822"/>
                <a:gd name="T4" fmla="*/ 992 w 1253"/>
                <a:gd name="T5" fmla="*/ 68 h 822"/>
                <a:gd name="T6" fmla="*/ 1138 w 1253"/>
                <a:gd name="T7" fmla="*/ 92 h 822"/>
                <a:gd name="T8" fmla="*/ 1253 w 1253"/>
                <a:gd name="T9" fmla="*/ 129 h 822"/>
                <a:gd name="T10" fmla="*/ 1180 w 1253"/>
                <a:gd name="T11" fmla="*/ 147 h 822"/>
                <a:gd name="T12" fmla="*/ 1087 w 1253"/>
                <a:gd name="T13" fmla="*/ 218 h 822"/>
                <a:gd name="T14" fmla="*/ 1050 w 1253"/>
                <a:gd name="T15" fmla="*/ 240 h 822"/>
                <a:gd name="T16" fmla="*/ 1098 w 1253"/>
                <a:gd name="T17" fmla="*/ 166 h 822"/>
                <a:gd name="T18" fmla="*/ 992 w 1253"/>
                <a:gd name="T19" fmla="*/ 197 h 822"/>
                <a:gd name="T20" fmla="*/ 958 w 1253"/>
                <a:gd name="T21" fmla="*/ 249 h 822"/>
                <a:gd name="T22" fmla="*/ 898 w 1253"/>
                <a:gd name="T23" fmla="*/ 330 h 822"/>
                <a:gd name="T24" fmla="*/ 860 w 1253"/>
                <a:gd name="T25" fmla="*/ 350 h 822"/>
                <a:gd name="T26" fmla="*/ 844 w 1253"/>
                <a:gd name="T27" fmla="*/ 369 h 822"/>
                <a:gd name="T28" fmla="*/ 790 w 1253"/>
                <a:gd name="T29" fmla="*/ 467 h 822"/>
                <a:gd name="T30" fmla="*/ 761 w 1253"/>
                <a:gd name="T31" fmla="*/ 536 h 822"/>
                <a:gd name="T32" fmla="*/ 712 w 1253"/>
                <a:gd name="T33" fmla="*/ 545 h 822"/>
                <a:gd name="T34" fmla="*/ 701 w 1253"/>
                <a:gd name="T35" fmla="*/ 548 h 822"/>
                <a:gd name="T36" fmla="*/ 675 w 1253"/>
                <a:gd name="T37" fmla="*/ 479 h 822"/>
                <a:gd name="T38" fmla="*/ 590 w 1253"/>
                <a:gd name="T39" fmla="*/ 523 h 822"/>
                <a:gd name="T40" fmla="*/ 529 w 1253"/>
                <a:gd name="T41" fmla="*/ 461 h 822"/>
                <a:gd name="T42" fmla="*/ 417 w 1253"/>
                <a:gd name="T43" fmla="*/ 443 h 822"/>
                <a:gd name="T44" fmla="*/ 443 w 1253"/>
                <a:gd name="T45" fmla="*/ 491 h 822"/>
                <a:gd name="T46" fmla="*/ 360 w 1253"/>
                <a:gd name="T47" fmla="*/ 495 h 822"/>
                <a:gd name="T48" fmla="*/ 311 w 1253"/>
                <a:gd name="T49" fmla="*/ 434 h 822"/>
                <a:gd name="T50" fmla="*/ 350 w 1253"/>
                <a:gd name="T51" fmla="*/ 514 h 822"/>
                <a:gd name="T52" fmla="*/ 374 w 1253"/>
                <a:gd name="T53" fmla="*/ 596 h 822"/>
                <a:gd name="T54" fmla="*/ 328 w 1253"/>
                <a:gd name="T55" fmla="*/ 714 h 822"/>
                <a:gd name="T56" fmla="*/ 280 w 1253"/>
                <a:gd name="T57" fmla="*/ 806 h 822"/>
                <a:gd name="T58" fmla="*/ 188 w 1253"/>
                <a:gd name="T59" fmla="*/ 735 h 822"/>
                <a:gd name="T60" fmla="*/ 178 w 1253"/>
                <a:gd name="T61" fmla="*/ 627 h 822"/>
                <a:gd name="T62" fmla="*/ 37 w 1253"/>
                <a:gd name="T63" fmla="*/ 559 h 822"/>
                <a:gd name="T64" fmla="*/ 5 w 1253"/>
                <a:gd name="T65" fmla="*/ 468 h 822"/>
                <a:gd name="T66" fmla="*/ 129 w 1253"/>
                <a:gd name="T67" fmla="*/ 370 h 822"/>
                <a:gd name="T68" fmla="*/ 209 w 1253"/>
                <a:gd name="T69" fmla="*/ 408 h 822"/>
                <a:gd name="T70" fmla="*/ 301 w 1253"/>
                <a:gd name="T71" fmla="*/ 408 h 822"/>
                <a:gd name="T72" fmla="*/ 246 w 1253"/>
                <a:gd name="T73" fmla="*/ 347 h 822"/>
                <a:gd name="T74" fmla="*/ 203 w 1253"/>
                <a:gd name="T75" fmla="*/ 320 h 822"/>
                <a:gd name="T76" fmla="*/ 206 w 1253"/>
                <a:gd name="T77" fmla="*/ 344 h 822"/>
                <a:gd name="T78" fmla="*/ 126 w 1253"/>
                <a:gd name="T79" fmla="*/ 325 h 822"/>
                <a:gd name="T80" fmla="*/ 92 w 1253"/>
                <a:gd name="T81" fmla="*/ 323 h 822"/>
                <a:gd name="T82" fmla="*/ 126 w 1253"/>
                <a:gd name="T83" fmla="*/ 262 h 822"/>
                <a:gd name="T84" fmla="*/ 171 w 1253"/>
                <a:gd name="T85" fmla="*/ 233 h 822"/>
                <a:gd name="T86" fmla="*/ 252 w 1253"/>
                <a:gd name="T87" fmla="*/ 197 h 822"/>
                <a:gd name="T88" fmla="*/ 249 w 1253"/>
                <a:gd name="T89" fmla="*/ 157 h 822"/>
                <a:gd name="T90" fmla="*/ 221 w 1253"/>
                <a:gd name="T91" fmla="*/ 190 h 822"/>
                <a:gd name="T92" fmla="*/ 145 w 1253"/>
                <a:gd name="T93" fmla="*/ 200 h 822"/>
                <a:gd name="T94" fmla="*/ 181 w 1253"/>
                <a:gd name="T95" fmla="*/ 133 h 822"/>
                <a:gd name="T96" fmla="*/ 282 w 1253"/>
                <a:gd name="T97" fmla="*/ 84 h 822"/>
                <a:gd name="T98" fmla="*/ 316 w 1253"/>
                <a:gd name="T99" fmla="*/ 123 h 822"/>
                <a:gd name="T100" fmla="*/ 374 w 1253"/>
                <a:gd name="T101" fmla="*/ 107 h 822"/>
                <a:gd name="T102" fmla="*/ 474 w 1253"/>
                <a:gd name="T103" fmla="*/ 101 h 822"/>
                <a:gd name="T104" fmla="*/ 525 w 1253"/>
                <a:gd name="T105" fmla="*/ 67 h 822"/>
                <a:gd name="T106" fmla="*/ 560 w 1253"/>
                <a:gd name="T107" fmla="*/ 104 h 822"/>
                <a:gd name="T108" fmla="*/ 584 w 1253"/>
                <a:gd name="T109" fmla="*/ 65 h 822"/>
                <a:gd name="T110" fmla="*/ 707 w 1253"/>
                <a:gd name="T111" fmla="*/ 15 h 822"/>
                <a:gd name="T112" fmla="*/ 297 w 1253"/>
                <a:gd name="T113" fmla="*/ 298 h 822"/>
                <a:gd name="T114" fmla="*/ 357 w 1253"/>
                <a:gd name="T115" fmla="*/ 338 h 822"/>
                <a:gd name="T116" fmla="*/ 423 w 1253"/>
                <a:gd name="T117" fmla="*/ 328 h 822"/>
                <a:gd name="T118" fmla="*/ 402 w 1253"/>
                <a:gd name="T119" fmla="*/ 359 h 822"/>
                <a:gd name="T120" fmla="*/ 298 w 1253"/>
                <a:gd name="T121" fmla="*/ 606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3" h="822">
                  <a:moveTo>
                    <a:pt x="755" y="9"/>
                  </a:moveTo>
                  <a:cubicBezTo>
                    <a:pt x="755" y="11"/>
                    <a:pt x="757" y="10"/>
                    <a:pt x="759" y="10"/>
                  </a:cubicBezTo>
                  <a:cubicBezTo>
                    <a:pt x="759" y="12"/>
                    <a:pt x="756" y="12"/>
                    <a:pt x="755" y="12"/>
                  </a:cubicBezTo>
                  <a:cubicBezTo>
                    <a:pt x="761" y="18"/>
                    <a:pt x="767" y="9"/>
                    <a:pt x="778" y="12"/>
                  </a:cubicBezTo>
                  <a:cubicBezTo>
                    <a:pt x="781" y="15"/>
                    <a:pt x="785" y="18"/>
                    <a:pt x="790" y="19"/>
                  </a:cubicBezTo>
                  <a:cubicBezTo>
                    <a:pt x="791" y="21"/>
                    <a:pt x="790" y="23"/>
                    <a:pt x="790" y="25"/>
                  </a:cubicBezTo>
                  <a:cubicBezTo>
                    <a:pt x="791" y="27"/>
                    <a:pt x="794" y="27"/>
                    <a:pt x="793" y="30"/>
                  </a:cubicBezTo>
                  <a:cubicBezTo>
                    <a:pt x="790" y="29"/>
                    <a:pt x="790" y="32"/>
                    <a:pt x="790" y="34"/>
                  </a:cubicBezTo>
                  <a:cubicBezTo>
                    <a:pt x="789" y="33"/>
                    <a:pt x="787" y="32"/>
                    <a:pt x="784" y="33"/>
                  </a:cubicBezTo>
                  <a:cubicBezTo>
                    <a:pt x="782" y="33"/>
                    <a:pt x="784" y="35"/>
                    <a:pt x="783" y="36"/>
                  </a:cubicBezTo>
                  <a:cubicBezTo>
                    <a:pt x="782" y="36"/>
                    <a:pt x="781" y="34"/>
                    <a:pt x="780" y="34"/>
                  </a:cubicBezTo>
                  <a:cubicBezTo>
                    <a:pt x="779" y="34"/>
                    <a:pt x="775" y="37"/>
                    <a:pt x="771" y="36"/>
                  </a:cubicBezTo>
                  <a:cubicBezTo>
                    <a:pt x="769" y="35"/>
                    <a:pt x="770" y="38"/>
                    <a:pt x="769" y="39"/>
                  </a:cubicBezTo>
                  <a:cubicBezTo>
                    <a:pt x="769" y="39"/>
                    <a:pt x="767" y="38"/>
                    <a:pt x="766" y="39"/>
                  </a:cubicBezTo>
                  <a:cubicBezTo>
                    <a:pt x="766" y="40"/>
                    <a:pt x="769" y="41"/>
                    <a:pt x="766" y="44"/>
                  </a:cubicBezTo>
                  <a:cubicBezTo>
                    <a:pt x="766" y="42"/>
                    <a:pt x="758" y="45"/>
                    <a:pt x="762" y="46"/>
                  </a:cubicBezTo>
                  <a:cubicBezTo>
                    <a:pt x="759" y="49"/>
                    <a:pt x="754" y="47"/>
                    <a:pt x="750" y="49"/>
                  </a:cubicBezTo>
                  <a:cubicBezTo>
                    <a:pt x="748" y="50"/>
                    <a:pt x="746" y="54"/>
                    <a:pt x="743" y="53"/>
                  </a:cubicBezTo>
                  <a:cubicBezTo>
                    <a:pt x="743" y="55"/>
                    <a:pt x="743" y="58"/>
                    <a:pt x="741" y="58"/>
                  </a:cubicBezTo>
                  <a:cubicBezTo>
                    <a:pt x="742" y="60"/>
                    <a:pt x="743" y="58"/>
                    <a:pt x="744" y="58"/>
                  </a:cubicBezTo>
                  <a:cubicBezTo>
                    <a:pt x="749" y="58"/>
                    <a:pt x="750" y="55"/>
                    <a:pt x="753" y="53"/>
                  </a:cubicBezTo>
                  <a:cubicBezTo>
                    <a:pt x="755" y="53"/>
                    <a:pt x="756" y="55"/>
                    <a:pt x="758" y="55"/>
                  </a:cubicBezTo>
                  <a:cubicBezTo>
                    <a:pt x="759" y="55"/>
                    <a:pt x="759" y="52"/>
                    <a:pt x="761" y="52"/>
                  </a:cubicBezTo>
                  <a:cubicBezTo>
                    <a:pt x="764" y="50"/>
                    <a:pt x="767" y="52"/>
                    <a:pt x="771" y="50"/>
                  </a:cubicBezTo>
                  <a:cubicBezTo>
                    <a:pt x="773" y="50"/>
                    <a:pt x="770" y="48"/>
                    <a:pt x="772" y="47"/>
                  </a:cubicBezTo>
                  <a:cubicBezTo>
                    <a:pt x="773" y="47"/>
                    <a:pt x="775" y="48"/>
                    <a:pt x="775" y="47"/>
                  </a:cubicBezTo>
                  <a:cubicBezTo>
                    <a:pt x="776" y="47"/>
                    <a:pt x="777" y="44"/>
                    <a:pt x="777" y="44"/>
                  </a:cubicBezTo>
                  <a:cubicBezTo>
                    <a:pt x="777" y="44"/>
                    <a:pt x="781" y="46"/>
                    <a:pt x="783" y="46"/>
                  </a:cubicBezTo>
                  <a:cubicBezTo>
                    <a:pt x="786" y="46"/>
                    <a:pt x="786" y="45"/>
                    <a:pt x="790" y="44"/>
                  </a:cubicBezTo>
                  <a:cubicBezTo>
                    <a:pt x="790" y="46"/>
                    <a:pt x="790" y="47"/>
                    <a:pt x="790" y="49"/>
                  </a:cubicBezTo>
                  <a:cubicBezTo>
                    <a:pt x="792" y="47"/>
                    <a:pt x="793" y="48"/>
                    <a:pt x="793" y="50"/>
                  </a:cubicBezTo>
                  <a:cubicBezTo>
                    <a:pt x="801" y="49"/>
                    <a:pt x="814" y="51"/>
                    <a:pt x="826" y="50"/>
                  </a:cubicBezTo>
                  <a:cubicBezTo>
                    <a:pt x="825" y="57"/>
                    <a:pt x="836" y="52"/>
                    <a:pt x="835" y="59"/>
                  </a:cubicBezTo>
                  <a:cubicBezTo>
                    <a:pt x="836" y="57"/>
                    <a:pt x="838" y="59"/>
                    <a:pt x="841" y="59"/>
                  </a:cubicBezTo>
                  <a:cubicBezTo>
                    <a:pt x="845" y="59"/>
                    <a:pt x="851" y="58"/>
                    <a:pt x="852" y="59"/>
                  </a:cubicBezTo>
                  <a:cubicBezTo>
                    <a:pt x="855" y="59"/>
                    <a:pt x="853" y="53"/>
                    <a:pt x="855" y="52"/>
                  </a:cubicBezTo>
                  <a:cubicBezTo>
                    <a:pt x="860" y="53"/>
                    <a:pt x="865" y="52"/>
                    <a:pt x="870" y="53"/>
                  </a:cubicBezTo>
                  <a:cubicBezTo>
                    <a:pt x="870" y="53"/>
                    <a:pt x="870" y="55"/>
                    <a:pt x="870" y="55"/>
                  </a:cubicBezTo>
                  <a:cubicBezTo>
                    <a:pt x="873" y="55"/>
                    <a:pt x="875" y="54"/>
                    <a:pt x="878" y="55"/>
                  </a:cubicBezTo>
                  <a:cubicBezTo>
                    <a:pt x="878" y="55"/>
                    <a:pt x="879" y="57"/>
                    <a:pt x="879" y="58"/>
                  </a:cubicBezTo>
                  <a:cubicBezTo>
                    <a:pt x="881" y="59"/>
                    <a:pt x="885" y="57"/>
                    <a:pt x="887" y="59"/>
                  </a:cubicBezTo>
                  <a:cubicBezTo>
                    <a:pt x="886" y="62"/>
                    <a:pt x="886" y="66"/>
                    <a:pt x="882" y="65"/>
                  </a:cubicBezTo>
                  <a:cubicBezTo>
                    <a:pt x="882" y="68"/>
                    <a:pt x="885" y="69"/>
                    <a:pt x="888" y="68"/>
                  </a:cubicBezTo>
                  <a:cubicBezTo>
                    <a:pt x="887" y="77"/>
                    <a:pt x="894" y="77"/>
                    <a:pt x="897" y="81"/>
                  </a:cubicBezTo>
                  <a:cubicBezTo>
                    <a:pt x="900" y="80"/>
                    <a:pt x="902" y="79"/>
                    <a:pt x="904" y="77"/>
                  </a:cubicBezTo>
                  <a:cubicBezTo>
                    <a:pt x="905" y="76"/>
                    <a:pt x="905" y="73"/>
                    <a:pt x="906" y="73"/>
                  </a:cubicBezTo>
                  <a:cubicBezTo>
                    <a:pt x="907" y="72"/>
                    <a:pt x="909" y="73"/>
                    <a:pt x="909" y="71"/>
                  </a:cubicBezTo>
                  <a:cubicBezTo>
                    <a:pt x="913" y="70"/>
                    <a:pt x="912" y="74"/>
                    <a:pt x="913" y="76"/>
                  </a:cubicBezTo>
                  <a:cubicBezTo>
                    <a:pt x="917" y="76"/>
                    <a:pt x="920" y="76"/>
                    <a:pt x="924" y="76"/>
                  </a:cubicBezTo>
                  <a:cubicBezTo>
                    <a:pt x="925" y="74"/>
                    <a:pt x="929" y="75"/>
                    <a:pt x="928" y="71"/>
                  </a:cubicBezTo>
                  <a:cubicBezTo>
                    <a:pt x="933" y="73"/>
                    <a:pt x="944" y="68"/>
                    <a:pt x="944" y="74"/>
                  </a:cubicBezTo>
                  <a:cubicBezTo>
                    <a:pt x="949" y="74"/>
                    <a:pt x="947" y="69"/>
                    <a:pt x="953" y="71"/>
                  </a:cubicBezTo>
                  <a:cubicBezTo>
                    <a:pt x="953" y="70"/>
                    <a:pt x="951" y="70"/>
                    <a:pt x="950" y="70"/>
                  </a:cubicBezTo>
                  <a:cubicBezTo>
                    <a:pt x="952" y="68"/>
                    <a:pt x="951" y="66"/>
                    <a:pt x="953" y="65"/>
                  </a:cubicBezTo>
                  <a:cubicBezTo>
                    <a:pt x="957" y="65"/>
                    <a:pt x="956" y="60"/>
                    <a:pt x="962" y="62"/>
                  </a:cubicBezTo>
                  <a:cubicBezTo>
                    <a:pt x="964" y="62"/>
                    <a:pt x="962" y="60"/>
                    <a:pt x="962" y="61"/>
                  </a:cubicBezTo>
                  <a:cubicBezTo>
                    <a:pt x="965" y="57"/>
                    <a:pt x="969" y="60"/>
                    <a:pt x="974" y="59"/>
                  </a:cubicBezTo>
                  <a:cubicBezTo>
                    <a:pt x="973" y="67"/>
                    <a:pt x="982" y="57"/>
                    <a:pt x="980" y="64"/>
                  </a:cubicBezTo>
                  <a:cubicBezTo>
                    <a:pt x="987" y="64"/>
                    <a:pt x="991" y="63"/>
                    <a:pt x="996" y="62"/>
                  </a:cubicBezTo>
                  <a:cubicBezTo>
                    <a:pt x="997" y="66"/>
                    <a:pt x="990" y="63"/>
                    <a:pt x="992" y="68"/>
                  </a:cubicBezTo>
                  <a:cubicBezTo>
                    <a:pt x="993" y="71"/>
                    <a:pt x="998" y="70"/>
                    <a:pt x="1001" y="70"/>
                  </a:cubicBezTo>
                  <a:cubicBezTo>
                    <a:pt x="1006" y="70"/>
                    <a:pt x="1011" y="70"/>
                    <a:pt x="1015" y="68"/>
                  </a:cubicBezTo>
                  <a:cubicBezTo>
                    <a:pt x="1017" y="74"/>
                    <a:pt x="1024" y="74"/>
                    <a:pt x="1026" y="79"/>
                  </a:cubicBezTo>
                  <a:cubicBezTo>
                    <a:pt x="1029" y="77"/>
                    <a:pt x="1030" y="80"/>
                    <a:pt x="1033" y="80"/>
                  </a:cubicBezTo>
                  <a:cubicBezTo>
                    <a:pt x="1042" y="81"/>
                    <a:pt x="1053" y="79"/>
                    <a:pt x="1061" y="80"/>
                  </a:cubicBezTo>
                  <a:cubicBezTo>
                    <a:pt x="1065" y="81"/>
                    <a:pt x="1068" y="85"/>
                    <a:pt x="1072" y="83"/>
                  </a:cubicBezTo>
                  <a:cubicBezTo>
                    <a:pt x="1071" y="86"/>
                    <a:pt x="1073" y="86"/>
                    <a:pt x="1075" y="86"/>
                  </a:cubicBezTo>
                  <a:cubicBezTo>
                    <a:pt x="1075" y="88"/>
                    <a:pt x="1075" y="90"/>
                    <a:pt x="1075" y="92"/>
                  </a:cubicBezTo>
                  <a:cubicBezTo>
                    <a:pt x="1074" y="95"/>
                    <a:pt x="1080" y="92"/>
                    <a:pt x="1081" y="93"/>
                  </a:cubicBezTo>
                  <a:cubicBezTo>
                    <a:pt x="1082" y="95"/>
                    <a:pt x="1081" y="93"/>
                    <a:pt x="1084" y="93"/>
                  </a:cubicBezTo>
                  <a:cubicBezTo>
                    <a:pt x="1084" y="93"/>
                    <a:pt x="1084" y="95"/>
                    <a:pt x="1085" y="95"/>
                  </a:cubicBezTo>
                  <a:cubicBezTo>
                    <a:pt x="1087" y="95"/>
                    <a:pt x="1103" y="97"/>
                    <a:pt x="1104" y="95"/>
                  </a:cubicBezTo>
                  <a:cubicBezTo>
                    <a:pt x="1104" y="95"/>
                    <a:pt x="1104" y="93"/>
                    <a:pt x="1104" y="93"/>
                  </a:cubicBezTo>
                  <a:cubicBezTo>
                    <a:pt x="1106" y="93"/>
                    <a:pt x="1108" y="95"/>
                    <a:pt x="1109" y="95"/>
                  </a:cubicBezTo>
                  <a:cubicBezTo>
                    <a:pt x="1110" y="94"/>
                    <a:pt x="1113" y="92"/>
                    <a:pt x="1113" y="95"/>
                  </a:cubicBezTo>
                  <a:cubicBezTo>
                    <a:pt x="1116" y="92"/>
                    <a:pt x="1121" y="91"/>
                    <a:pt x="1125" y="90"/>
                  </a:cubicBezTo>
                  <a:cubicBezTo>
                    <a:pt x="1124" y="95"/>
                    <a:pt x="1126" y="97"/>
                    <a:pt x="1127" y="101"/>
                  </a:cubicBezTo>
                  <a:cubicBezTo>
                    <a:pt x="1133" y="101"/>
                    <a:pt x="1135" y="103"/>
                    <a:pt x="1140" y="101"/>
                  </a:cubicBezTo>
                  <a:cubicBezTo>
                    <a:pt x="1140" y="98"/>
                    <a:pt x="1139" y="98"/>
                    <a:pt x="1137" y="98"/>
                  </a:cubicBezTo>
                  <a:cubicBezTo>
                    <a:pt x="1138" y="96"/>
                    <a:pt x="1139" y="94"/>
                    <a:pt x="1138" y="92"/>
                  </a:cubicBezTo>
                  <a:cubicBezTo>
                    <a:pt x="1142" y="89"/>
                    <a:pt x="1151" y="90"/>
                    <a:pt x="1153" y="93"/>
                  </a:cubicBezTo>
                  <a:cubicBezTo>
                    <a:pt x="1160" y="94"/>
                    <a:pt x="1166" y="93"/>
                    <a:pt x="1173" y="93"/>
                  </a:cubicBezTo>
                  <a:cubicBezTo>
                    <a:pt x="1175" y="94"/>
                    <a:pt x="1179" y="97"/>
                    <a:pt x="1180" y="93"/>
                  </a:cubicBezTo>
                  <a:cubicBezTo>
                    <a:pt x="1183" y="95"/>
                    <a:pt x="1183" y="97"/>
                    <a:pt x="1187" y="98"/>
                  </a:cubicBezTo>
                  <a:cubicBezTo>
                    <a:pt x="1189" y="98"/>
                    <a:pt x="1190" y="101"/>
                    <a:pt x="1190" y="101"/>
                  </a:cubicBezTo>
                  <a:cubicBezTo>
                    <a:pt x="1191" y="101"/>
                    <a:pt x="1192" y="100"/>
                    <a:pt x="1192" y="99"/>
                  </a:cubicBezTo>
                  <a:cubicBezTo>
                    <a:pt x="1194" y="100"/>
                    <a:pt x="1192" y="101"/>
                    <a:pt x="1193" y="102"/>
                  </a:cubicBezTo>
                  <a:cubicBezTo>
                    <a:pt x="1194" y="103"/>
                    <a:pt x="1196" y="102"/>
                    <a:pt x="1196" y="102"/>
                  </a:cubicBezTo>
                  <a:cubicBezTo>
                    <a:pt x="1197" y="103"/>
                    <a:pt x="1200" y="104"/>
                    <a:pt x="1204" y="105"/>
                  </a:cubicBezTo>
                  <a:cubicBezTo>
                    <a:pt x="1206" y="106"/>
                    <a:pt x="1210" y="107"/>
                    <a:pt x="1213" y="108"/>
                  </a:cubicBezTo>
                  <a:cubicBezTo>
                    <a:pt x="1213" y="108"/>
                    <a:pt x="1214" y="111"/>
                    <a:pt x="1214" y="111"/>
                  </a:cubicBezTo>
                  <a:cubicBezTo>
                    <a:pt x="1215" y="111"/>
                    <a:pt x="1216" y="111"/>
                    <a:pt x="1217" y="111"/>
                  </a:cubicBezTo>
                  <a:cubicBezTo>
                    <a:pt x="1218" y="112"/>
                    <a:pt x="1217" y="114"/>
                    <a:pt x="1217" y="114"/>
                  </a:cubicBezTo>
                  <a:cubicBezTo>
                    <a:pt x="1217" y="115"/>
                    <a:pt x="1220" y="114"/>
                    <a:pt x="1220" y="114"/>
                  </a:cubicBezTo>
                  <a:cubicBezTo>
                    <a:pt x="1221" y="116"/>
                    <a:pt x="1218" y="121"/>
                    <a:pt x="1224" y="119"/>
                  </a:cubicBezTo>
                  <a:cubicBezTo>
                    <a:pt x="1224" y="122"/>
                    <a:pt x="1224" y="125"/>
                    <a:pt x="1224" y="129"/>
                  </a:cubicBezTo>
                  <a:cubicBezTo>
                    <a:pt x="1230" y="129"/>
                    <a:pt x="1234" y="127"/>
                    <a:pt x="1235" y="123"/>
                  </a:cubicBezTo>
                  <a:cubicBezTo>
                    <a:pt x="1239" y="125"/>
                    <a:pt x="1244" y="124"/>
                    <a:pt x="1248" y="126"/>
                  </a:cubicBezTo>
                  <a:cubicBezTo>
                    <a:pt x="1249" y="126"/>
                    <a:pt x="1248" y="129"/>
                    <a:pt x="1248" y="129"/>
                  </a:cubicBezTo>
                  <a:cubicBezTo>
                    <a:pt x="1249" y="130"/>
                    <a:pt x="1252" y="128"/>
                    <a:pt x="1253" y="129"/>
                  </a:cubicBezTo>
                  <a:cubicBezTo>
                    <a:pt x="1252" y="130"/>
                    <a:pt x="1249" y="130"/>
                    <a:pt x="1250" y="133"/>
                  </a:cubicBezTo>
                  <a:cubicBezTo>
                    <a:pt x="1247" y="134"/>
                    <a:pt x="1247" y="132"/>
                    <a:pt x="1245" y="132"/>
                  </a:cubicBezTo>
                  <a:cubicBezTo>
                    <a:pt x="1244" y="133"/>
                    <a:pt x="1244" y="135"/>
                    <a:pt x="1241" y="135"/>
                  </a:cubicBezTo>
                  <a:cubicBezTo>
                    <a:pt x="1241" y="137"/>
                    <a:pt x="1245" y="136"/>
                    <a:pt x="1244" y="141"/>
                  </a:cubicBezTo>
                  <a:cubicBezTo>
                    <a:pt x="1238" y="136"/>
                    <a:pt x="1243" y="143"/>
                    <a:pt x="1239" y="144"/>
                  </a:cubicBezTo>
                  <a:cubicBezTo>
                    <a:pt x="1238" y="144"/>
                    <a:pt x="1237" y="145"/>
                    <a:pt x="1236" y="147"/>
                  </a:cubicBezTo>
                  <a:cubicBezTo>
                    <a:pt x="1234" y="146"/>
                    <a:pt x="1233" y="146"/>
                    <a:pt x="1232" y="145"/>
                  </a:cubicBezTo>
                  <a:cubicBezTo>
                    <a:pt x="1231" y="145"/>
                    <a:pt x="1230" y="143"/>
                    <a:pt x="1229" y="142"/>
                  </a:cubicBezTo>
                  <a:cubicBezTo>
                    <a:pt x="1227" y="141"/>
                    <a:pt x="1225" y="142"/>
                    <a:pt x="1223" y="141"/>
                  </a:cubicBezTo>
                  <a:cubicBezTo>
                    <a:pt x="1222" y="140"/>
                    <a:pt x="1221" y="138"/>
                    <a:pt x="1220" y="138"/>
                  </a:cubicBezTo>
                  <a:cubicBezTo>
                    <a:pt x="1218" y="137"/>
                    <a:pt x="1216" y="138"/>
                    <a:pt x="1214" y="138"/>
                  </a:cubicBezTo>
                  <a:cubicBezTo>
                    <a:pt x="1214" y="138"/>
                    <a:pt x="1214" y="136"/>
                    <a:pt x="1213" y="136"/>
                  </a:cubicBezTo>
                  <a:cubicBezTo>
                    <a:pt x="1211" y="136"/>
                    <a:pt x="1209" y="131"/>
                    <a:pt x="1207" y="135"/>
                  </a:cubicBezTo>
                  <a:cubicBezTo>
                    <a:pt x="1205" y="135"/>
                    <a:pt x="1205" y="132"/>
                    <a:pt x="1205" y="130"/>
                  </a:cubicBezTo>
                  <a:cubicBezTo>
                    <a:pt x="1202" y="130"/>
                    <a:pt x="1199" y="130"/>
                    <a:pt x="1196" y="130"/>
                  </a:cubicBezTo>
                  <a:cubicBezTo>
                    <a:pt x="1193" y="131"/>
                    <a:pt x="1196" y="134"/>
                    <a:pt x="1196" y="133"/>
                  </a:cubicBezTo>
                  <a:cubicBezTo>
                    <a:pt x="1196" y="135"/>
                    <a:pt x="1193" y="136"/>
                    <a:pt x="1193" y="139"/>
                  </a:cubicBezTo>
                  <a:cubicBezTo>
                    <a:pt x="1187" y="139"/>
                    <a:pt x="1186" y="144"/>
                    <a:pt x="1178" y="142"/>
                  </a:cubicBezTo>
                  <a:cubicBezTo>
                    <a:pt x="1177" y="143"/>
                    <a:pt x="1177" y="146"/>
                    <a:pt x="1174" y="145"/>
                  </a:cubicBezTo>
                  <a:cubicBezTo>
                    <a:pt x="1175" y="147"/>
                    <a:pt x="1178" y="146"/>
                    <a:pt x="1180" y="147"/>
                  </a:cubicBezTo>
                  <a:cubicBezTo>
                    <a:pt x="1182" y="147"/>
                    <a:pt x="1182" y="149"/>
                    <a:pt x="1184" y="150"/>
                  </a:cubicBezTo>
                  <a:cubicBezTo>
                    <a:pt x="1183" y="154"/>
                    <a:pt x="1183" y="153"/>
                    <a:pt x="1186" y="156"/>
                  </a:cubicBezTo>
                  <a:cubicBezTo>
                    <a:pt x="1187" y="159"/>
                    <a:pt x="1191" y="159"/>
                    <a:pt x="1193" y="162"/>
                  </a:cubicBezTo>
                  <a:cubicBezTo>
                    <a:pt x="1193" y="162"/>
                    <a:pt x="1189" y="166"/>
                    <a:pt x="1189" y="166"/>
                  </a:cubicBezTo>
                  <a:cubicBezTo>
                    <a:pt x="1185" y="167"/>
                    <a:pt x="1185" y="163"/>
                    <a:pt x="1183" y="163"/>
                  </a:cubicBezTo>
                  <a:cubicBezTo>
                    <a:pt x="1183" y="163"/>
                    <a:pt x="1185" y="166"/>
                    <a:pt x="1183" y="166"/>
                  </a:cubicBezTo>
                  <a:cubicBezTo>
                    <a:pt x="1179" y="166"/>
                    <a:pt x="1171" y="166"/>
                    <a:pt x="1167" y="167"/>
                  </a:cubicBezTo>
                  <a:cubicBezTo>
                    <a:pt x="1164" y="168"/>
                    <a:pt x="1159" y="170"/>
                    <a:pt x="1159" y="173"/>
                  </a:cubicBezTo>
                  <a:cubicBezTo>
                    <a:pt x="1153" y="172"/>
                    <a:pt x="1152" y="177"/>
                    <a:pt x="1147" y="178"/>
                  </a:cubicBezTo>
                  <a:cubicBezTo>
                    <a:pt x="1146" y="179"/>
                    <a:pt x="1146" y="180"/>
                    <a:pt x="1144" y="181"/>
                  </a:cubicBezTo>
                  <a:cubicBezTo>
                    <a:pt x="1143" y="182"/>
                    <a:pt x="1141" y="184"/>
                    <a:pt x="1140" y="184"/>
                  </a:cubicBezTo>
                  <a:cubicBezTo>
                    <a:pt x="1139" y="184"/>
                    <a:pt x="1137" y="185"/>
                    <a:pt x="1137" y="187"/>
                  </a:cubicBezTo>
                  <a:cubicBezTo>
                    <a:pt x="1132" y="186"/>
                    <a:pt x="1124" y="189"/>
                    <a:pt x="1122" y="185"/>
                  </a:cubicBezTo>
                  <a:cubicBezTo>
                    <a:pt x="1121" y="187"/>
                    <a:pt x="1117" y="186"/>
                    <a:pt x="1118" y="190"/>
                  </a:cubicBezTo>
                  <a:cubicBezTo>
                    <a:pt x="1109" y="190"/>
                    <a:pt x="1108" y="190"/>
                    <a:pt x="1100" y="190"/>
                  </a:cubicBezTo>
                  <a:cubicBezTo>
                    <a:pt x="1099" y="190"/>
                    <a:pt x="1098" y="191"/>
                    <a:pt x="1097" y="191"/>
                  </a:cubicBezTo>
                  <a:cubicBezTo>
                    <a:pt x="1096" y="192"/>
                    <a:pt x="1093" y="193"/>
                    <a:pt x="1093" y="196"/>
                  </a:cubicBezTo>
                  <a:cubicBezTo>
                    <a:pt x="1092" y="200"/>
                    <a:pt x="1086" y="198"/>
                    <a:pt x="1087" y="205"/>
                  </a:cubicBezTo>
                  <a:cubicBezTo>
                    <a:pt x="1086" y="209"/>
                    <a:pt x="1090" y="209"/>
                    <a:pt x="1093" y="210"/>
                  </a:cubicBezTo>
                  <a:cubicBezTo>
                    <a:pt x="1092" y="214"/>
                    <a:pt x="1091" y="218"/>
                    <a:pt x="1087" y="218"/>
                  </a:cubicBezTo>
                  <a:cubicBezTo>
                    <a:pt x="1087" y="221"/>
                    <a:pt x="1086" y="222"/>
                    <a:pt x="1084" y="222"/>
                  </a:cubicBezTo>
                  <a:cubicBezTo>
                    <a:pt x="1084" y="224"/>
                    <a:pt x="1084" y="226"/>
                    <a:pt x="1084" y="228"/>
                  </a:cubicBezTo>
                  <a:cubicBezTo>
                    <a:pt x="1084" y="231"/>
                    <a:pt x="1086" y="227"/>
                    <a:pt x="1087" y="230"/>
                  </a:cubicBezTo>
                  <a:cubicBezTo>
                    <a:pt x="1088" y="233"/>
                    <a:pt x="1084" y="232"/>
                    <a:pt x="1084" y="233"/>
                  </a:cubicBezTo>
                  <a:cubicBezTo>
                    <a:pt x="1083" y="233"/>
                    <a:pt x="1083" y="237"/>
                    <a:pt x="1082" y="237"/>
                  </a:cubicBezTo>
                  <a:cubicBezTo>
                    <a:pt x="1081" y="238"/>
                    <a:pt x="1076" y="237"/>
                    <a:pt x="1075" y="239"/>
                  </a:cubicBezTo>
                  <a:cubicBezTo>
                    <a:pt x="1074" y="240"/>
                    <a:pt x="1076" y="244"/>
                    <a:pt x="1075" y="245"/>
                  </a:cubicBezTo>
                  <a:cubicBezTo>
                    <a:pt x="1073" y="245"/>
                    <a:pt x="1074" y="242"/>
                    <a:pt x="1073" y="242"/>
                  </a:cubicBezTo>
                  <a:cubicBezTo>
                    <a:pt x="1072" y="241"/>
                    <a:pt x="1069" y="243"/>
                    <a:pt x="1072" y="249"/>
                  </a:cubicBezTo>
                  <a:cubicBezTo>
                    <a:pt x="1069" y="248"/>
                    <a:pt x="1070" y="251"/>
                    <a:pt x="1069" y="252"/>
                  </a:cubicBezTo>
                  <a:cubicBezTo>
                    <a:pt x="1068" y="252"/>
                    <a:pt x="1066" y="251"/>
                    <a:pt x="1066" y="252"/>
                  </a:cubicBezTo>
                  <a:cubicBezTo>
                    <a:pt x="1065" y="253"/>
                    <a:pt x="1066" y="256"/>
                    <a:pt x="1063" y="255"/>
                  </a:cubicBezTo>
                  <a:cubicBezTo>
                    <a:pt x="1063" y="258"/>
                    <a:pt x="1061" y="258"/>
                    <a:pt x="1061" y="261"/>
                  </a:cubicBezTo>
                  <a:cubicBezTo>
                    <a:pt x="1059" y="261"/>
                    <a:pt x="1056" y="260"/>
                    <a:pt x="1055" y="262"/>
                  </a:cubicBezTo>
                  <a:cubicBezTo>
                    <a:pt x="1053" y="262"/>
                    <a:pt x="1056" y="260"/>
                    <a:pt x="1055" y="258"/>
                  </a:cubicBezTo>
                  <a:cubicBezTo>
                    <a:pt x="1056" y="258"/>
                    <a:pt x="1054" y="257"/>
                    <a:pt x="1054" y="256"/>
                  </a:cubicBezTo>
                  <a:cubicBezTo>
                    <a:pt x="1054" y="255"/>
                    <a:pt x="1054" y="254"/>
                    <a:pt x="1054" y="253"/>
                  </a:cubicBezTo>
                  <a:cubicBezTo>
                    <a:pt x="1053" y="253"/>
                    <a:pt x="1052" y="251"/>
                    <a:pt x="1051" y="250"/>
                  </a:cubicBezTo>
                  <a:cubicBezTo>
                    <a:pt x="1050" y="250"/>
                    <a:pt x="1050" y="249"/>
                    <a:pt x="1048" y="249"/>
                  </a:cubicBezTo>
                  <a:cubicBezTo>
                    <a:pt x="1050" y="247"/>
                    <a:pt x="1050" y="243"/>
                    <a:pt x="1050" y="240"/>
                  </a:cubicBezTo>
                  <a:cubicBezTo>
                    <a:pt x="1049" y="238"/>
                    <a:pt x="1048" y="238"/>
                    <a:pt x="1048" y="236"/>
                  </a:cubicBezTo>
                  <a:cubicBezTo>
                    <a:pt x="1047" y="230"/>
                    <a:pt x="1049" y="224"/>
                    <a:pt x="1048" y="219"/>
                  </a:cubicBezTo>
                  <a:cubicBezTo>
                    <a:pt x="1053" y="224"/>
                    <a:pt x="1049" y="217"/>
                    <a:pt x="1051" y="213"/>
                  </a:cubicBezTo>
                  <a:cubicBezTo>
                    <a:pt x="1051" y="213"/>
                    <a:pt x="1053" y="218"/>
                    <a:pt x="1054" y="215"/>
                  </a:cubicBezTo>
                  <a:cubicBezTo>
                    <a:pt x="1054" y="214"/>
                    <a:pt x="1054" y="213"/>
                    <a:pt x="1054" y="212"/>
                  </a:cubicBezTo>
                  <a:cubicBezTo>
                    <a:pt x="1055" y="210"/>
                    <a:pt x="1061" y="206"/>
                    <a:pt x="1063" y="205"/>
                  </a:cubicBezTo>
                  <a:cubicBezTo>
                    <a:pt x="1063" y="204"/>
                    <a:pt x="1065" y="204"/>
                    <a:pt x="1064" y="203"/>
                  </a:cubicBezTo>
                  <a:cubicBezTo>
                    <a:pt x="1062" y="201"/>
                    <a:pt x="1065" y="202"/>
                    <a:pt x="1067" y="202"/>
                  </a:cubicBezTo>
                  <a:cubicBezTo>
                    <a:pt x="1070" y="200"/>
                    <a:pt x="1071" y="198"/>
                    <a:pt x="1070" y="194"/>
                  </a:cubicBezTo>
                  <a:cubicBezTo>
                    <a:pt x="1071" y="194"/>
                    <a:pt x="1076" y="192"/>
                    <a:pt x="1075" y="191"/>
                  </a:cubicBezTo>
                  <a:cubicBezTo>
                    <a:pt x="1075" y="191"/>
                    <a:pt x="1073" y="191"/>
                    <a:pt x="1073" y="191"/>
                  </a:cubicBezTo>
                  <a:cubicBezTo>
                    <a:pt x="1073" y="191"/>
                    <a:pt x="1075" y="188"/>
                    <a:pt x="1075" y="188"/>
                  </a:cubicBezTo>
                  <a:cubicBezTo>
                    <a:pt x="1076" y="188"/>
                    <a:pt x="1078" y="192"/>
                    <a:pt x="1078" y="185"/>
                  </a:cubicBezTo>
                  <a:cubicBezTo>
                    <a:pt x="1080" y="185"/>
                    <a:pt x="1083" y="185"/>
                    <a:pt x="1085" y="184"/>
                  </a:cubicBezTo>
                  <a:cubicBezTo>
                    <a:pt x="1086" y="183"/>
                    <a:pt x="1086" y="181"/>
                    <a:pt x="1087" y="181"/>
                  </a:cubicBezTo>
                  <a:cubicBezTo>
                    <a:pt x="1087" y="180"/>
                    <a:pt x="1089" y="181"/>
                    <a:pt x="1090" y="181"/>
                  </a:cubicBezTo>
                  <a:cubicBezTo>
                    <a:pt x="1090" y="180"/>
                    <a:pt x="1092" y="179"/>
                    <a:pt x="1093" y="178"/>
                  </a:cubicBezTo>
                  <a:cubicBezTo>
                    <a:pt x="1093" y="177"/>
                    <a:pt x="1094" y="178"/>
                    <a:pt x="1094" y="176"/>
                  </a:cubicBezTo>
                  <a:cubicBezTo>
                    <a:pt x="1094" y="175"/>
                    <a:pt x="1096" y="170"/>
                    <a:pt x="1098" y="173"/>
                  </a:cubicBezTo>
                  <a:cubicBezTo>
                    <a:pt x="1098" y="171"/>
                    <a:pt x="1098" y="168"/>
                    <a:pt x="1098" y="166"/>
                  </a:cubicBezTo>
                  <a:cubicBezTo>
                    <a:pt x="1095" y="165"/>
                    <a:pt x="1093" y="166"/>
                    <a:pt x="1091" y="167"/>
                  </a:cubicBezTo>
                  <a:cubicBezTo>
                    <a:pt x="1090" y="169"/>
                    <a:pt x="1089" y="169"/>
                    <a:pt x="1088" y="170"/>
                  </a:cubicBezTo>
                  <a:cubicBezTo>
                    <a:pt x="1087" y="171"/>
                    <a:pt x="1087" y="170"/>
                    <a:pt x="1087" y="172"/>
                  </a:cubicBezTo>
                  <a:cubicBezTo>
                    <a:pt x="1086" y="175"/>
                    <a:pt x="1081" y="174"/>
                    <a:pt x="1081" y="178"/>
                  </a:cubicBezTo>
                  <a:cubicBezTo>
                    <a:pt x="1078" y="177"/>
                    <a:pt x="1076" y="178"/>
                    <a:pt x="1076" y="181"/>
                  </a:cubicBezTo>
                  <a:cubicBezTo>
                    <a:pt x="1074" y="181"/>
                    <a:pt x="1075" y="178"/>
                    <a:pt x="1075" y="178"/>
                  </a:cubicBezTo>
                  <a:cubicBezTo>
                    <a:pt x="1074" y="178"/>
                    <a:pt x="1072" y="178"/>
                    <a:pt x="1072" y="178"/>
                  </a:cubicBezTo>
                  <a:cubicBezTo>
                    <a:pt x="1071" y="177"/>
                    <a:pt x="1072" y="175"/>
                    <a:pt x="1072" y="173"/>
                  </a:cubicBezTo>
                  <a:cubicBezTo>
                    <a:pt x="1066" y="174"/>
                    <a:pt x="1061" y="172"/>
                    <a:pt x="1057" y="173"/>
                  </a:cubicBezTo>
                  <a:cubicBezTo>
                    <a:pt x="1055" y="174"/>
                    <a:pt x="1057" y="176"/>
                    <a:pt x="1055" y="176"/>
                  </a:cubicBezTo>
                  <a:cubicBezTo>
                    <a:pt x="1053" y="178"/>
                    <a:pt x="1051" y="177"/>
                    <a:pt x="1050" y="178"/>
                  </a:cubicBezTo>
                  <a:cubicBezTo>
                    <a:pt x="1047" y="179"/>
                    <a:pt x="1047" y="180"/>
                    <a:pt x="1045" y="182"/>
                  </a:cubicBezTo>
                  <a:cubicBezTo>
                    <a:pt x="1044" y="184"/>
                    <a:pt x="1043" y="185"/>
                    <a:pt x="1041" y="185"/>
                  </a:cubicBezTo>
                  <a:cubicBezTo>
                    <a:pt x="1039" y="189"/>
                    <a:pt x="1043" y="189"/>
                    <a:pt x="1042" y="193"/>
                  </a:cubicBezTo>
                  <a:cubicBezTo>
                    <a:pt x="1040" y="193"/>
                    <a:pt x="1039" y="195"/>
                    <a:pt x="1039" y="197"/>
                  </a:cubicBezTo>
                  <a:cubicBezTo>
                    <a:pt x="1033" y="196"/>
                    <a:pt x="1032" y="199"/>
                    <a:pt x="1026" y="199"/>
                  </a:cubicBezTo>
                  <a:cubicBezTo>
                    <a:pt x="1024" y="197"/>
                    <a:pt x="1025" y="196"/>
                    <a:pt x="1026" y="194"/>
                  </a:cubicBezTo>
                  <a:cubicBezTo>
                    <a:pt x="1023" y="195"/>
                    <a:pt x="1023" y="193"/>
                    <a:pt x="1023" y="191"/>
                  </a:cubicBezTo>
                  <a:cubicBezTo>
                    <a:pt x="1021" y="191"/>
                    <a:pt x="1017" y="192"/>
                    <a:pt x="1017" y="190"/>
                  </a:cubicBezTo>
                  <a:cubicBezTo>
                    <a:pt x="1010" y="194"/>
                    <a:pt x="1001" y="196"/>
                    <a:pt x="992" y="197"/>
                  </a:cubicBezTo>
                  <a:cubicBezTo>
                    <a:pt x="991" y="195"/>
                    <a:pt x="987" y="196"/>
                    <a:pt x="989" y="191"/>
                  </a:cubicBezTo>
                  <a:cubicBezTo>
                    <a:pt x="987" y="191"/>
                    <a:pt x="985" y="191"/>
                    <a:pt x="983" y="191"/>
                  </a:cubicBezTo>
                  <a:cubicBezTo>
                    <a:pt x="977" y="193"/>
                    <a:pt x="972" y="194"/>
                    <a:pt x="967" y="197"/>
                  </a:cubicBezTo>
                  <a:cubicBezTo>
                    <a:pt x="963" y="199"/>
                    <a:pt x="959" y="203"/>
                    <a:pt x="955" y="205"/>
                  </a:cubicBezTo>
                  <a:cubicBezTo>
                    <a:pt x="955" y="207"/>
                    <a:pt x="954" y="209"/>
                    <a:pt x="952" y="209"/>
                  </a:cubicBezTo>
                  <a:cubicBezTo>
                    <a:pt x="953" y="213"/>
                    <a:pt x="950" y="213"/>
                    <a:pt x="950" y="216"/>
                  </a:cubicBezTo>
                  <a:cubicBezTo>
                    <a:pt x="947" y="214"/>
                    <a:pt x="944" y="222"/>
                    <a:pt x="943" y="221"/>
                  </a:cubicBezTo>
                  <a:cubicBezTo>
                    <a:pt x="940" y="218"/>
                    <a:pt x="942" y="222"/>
                    <a:pt x="938" y="222"/>
                  </a:cubicBezTo>
                  <a:cubicBezTo>
                    <a:pt x="936" y="222"/>
                    <a:pt x="936" y="223"/>
                    <a:pt x="935" y="225"/>
                  </a:cubicBezTo>
                  <a:cubicBezTo>
                    <a:pt x="928" y="223"/>
                    <a:pt x="931" y="230"/>
                    <a:pt x="925" y="230"/>
                  </a:cubicBezTo>
                  <a:cubicBezTo>
                    <a:pt x="926" y="231"/>
                    <a:pt x="930" y="237"/>
                    <a:pt x="931" y="234"/>
                  </a:cubicBezTo>
                  <a:cubicBezTo>
                    <a:pt x="933" y="235"/>
                    <a:pt x="932" y="238"/>
                    <a:pt x="932" y="240"/>
                  </a:cubicBezTo>
                  <a:cubicBezTo>
                    <a:pt x="935" y="239"/>
                    <a:pt x="937" y="242"/>
                    <a:pt x="937" y="242"/>
                  </a:cubicBezTo>
                  <a:cubicBezTo>
                    <a:pt x="938" y="242"/>
                    <a:pt x="940" y="239"/>
                    <a:pt x="943" y="240"/>
                  </a:cubicBezTo>
                  <a:cubicBezTo>
                    <a:pt x="943" y="240"/>
                    <a:pt x="945" y="241"/>
                    <a:pt x="944" y="242"/>
                  </a:cubicBezTo>
                  <a:cubicBezTo>
                    <a:pt x="946" y="241"/>
                    <a:pt x="948" y="237"/>
                    <a:pt x="949" y="240"/>
                  </a:cubicBezTo>
                  <a:cubicBezTo>
                    <a:pt x="950" y="240"/>
                    <a:pt x="950" y="238"/>
                    <a:pt x="950" y="237"/>
                  </a:cubicBezTo>
                  <a:cubicBezTo>
                    <a:pt x="953" y="238"/>
                    <a:pt x="953" y="248"/>
                    <a:pt x="956" y="243"/>
                  </a:cubicBezTo>
                  <a:cubicBezTo>
                    <a:pt x="960" y="242"/>
                    <a:pt x="955" y="250"/>
                    <a:pt x="961" y="247"/>
                  </a:cubicBezTo>
                  <a:cubicBezTo>
                    <a:pt x="961" y="249"/>
                    <a:pt x="958" y="248"/>
                    <a:pt x="958" y="249"/>
                  </a:cubicBezTo>
                  <a:cubicBezTo>
                    <a:pt x="957" y="249"/>
                    <a:pt x="960" y="253"/>
                    <a:pt x="959" y="255"/>
                  </a:cubicBezTo>
                  <a:cubicBezTo>
                    <a:pt x="959" y="255"/>
                    <a:pt x="958" y="255"/>
                    <a:pt x="958" y="256"/>
                  </a:cubicBezTo>
                  <a:cubicBezTo>
                    <a:pt x="958" y="257"/>
                    <a:pt x="956" y="258"/>
                    <a:pt x="956" y="259"/>
                  </a:cubicBezTo>
                  <a:cubicBezTo>
                    <a:pt x="955" y="264"/>
                    <a:pt x="958" y="273"/>
                    <a:pt x="953" y="268"/>
                  </a:cubicBezTo>
                  <a:cubicBezTo>
                    <a:pt x="955" y="281"/>
                    <a:pt x="948" y="287"/>
                    <a:pt x="946" y="296"/>
                  </a:cubicBezTo>
                  <a:cubicBezTo>
                    <a:pt x="944" y="298"/>
                    <a:pt x="943" y="297"/>
                    <a:pt x="941" y="296"/>
                  </a:cubicBezTo>
                  <a:cubicBezTo>
                    <a:pt x="941" y="298"/>
                    <a:pt x="942" y="300"/>
                    <a:pt x="941" y="301"/>
                  </a:cubicBezTo>
                  <a:cubicBezTo>
                    <a:pt x="941" y="302"/>
                    <a:pt x="938" y="301"/>
                    <a:pt x="937" y="302"/>
                  </a:cubicBezTo>
                  <a:cubicBezTo>
                    <a:pt x="936" y="303"/>
                    <a:pt x="937" y="305"/>
                    <a:pt x="937" y="305"/>
                  </a:cubicBezTo>
                  <a:cubicBezTo>
                    <a:pt x="936" y="306"/>
                    <a:pt x="934" y="305"/>
                    <a:pt x="934" y="305"/>
                  </a:cubicBezTo>
                  <a:cubicBezTo>
                    <a:pt x="933" y="306"/>
                    <a:pt x="935" y="307"/>
                    <a:pt x="935" y="307"/>
                  </a:cubicBezTo>
                  <a:cubicBezTo>
                    <a:pt x="934" y="308"/>
                    <a:pt x="932" y="308"/>
                    <a:pt x="931" y="310"/>
                  </a:cubicBezTo>
                  <a:cubicBezTo>
                    <a:pt x="930" y="311"/>
                    <a:pt x="930" y="313"/>
                    <a:pt x="929" y="314"/>
                  </a:cubicBezTo>
                  <a:cubicBezTo>
                    <a:pt x="928" y="315"/>
                    <a:pt x="926" y="315"/>
                    <a:pt x="925" y="316"/>
                  </a:cubicBezTo>
                  <a:cubicBezTo>
                    <a:pt x="924" y="317"/>
                    <a:pt x="925" y="319"/>
                    <a:pt x="924" y="320"/>
                  </a:cubicBezTo>
                  <a:cubicBezTo>
                    <a:pt x="923" y="321"/>
                    <a:pt x="921" y="320"/>
                    <a:pt x="921" y="320"/>
                  </a:cubicBezTo>
                  <a:cubicBezTo>
                    <a:pt x="920" y="320"/>
                    <a:pt x="920" y="324"/>
                    <a:pt x="919" y="323"/>
                  </a:cubicBezTo>
                  <a:cubicBezTo>
                    <a:pt x="918" y="322"/>
                    <a:pt x="917" y="321"/>
                    <a:pt x="916" y="326"/>
                  </a:cubicBezTo>
                  <a:cubicBezTo>
                    <a:pt x="909" y="327"/>
                    <a:pt x="909" y="326"/>
                    <a:pt x="901" y="326"/>
                  </a:cubicBezTo>
                  <a:cubicBezTo>
                    <a:pt x="901" y="327"/>
                    <a:pt x="895" y="330"/>
                    <a:pt x="898" y="330"/>
                  </a:cubicBezTo>
                  <a:cubicBezTo>
                    <a:pt x="900" y="334"/>
                    <a:pt x="888" y="331"/>
                    <a:pt x="894" y="333"/>
                  </a:cubicBezTo>
                  <a:cubicBezTo>
                    <a:pt x="894" y="335"/>
                    <a:pt x="891" y="335"/>
                    <a:pt x="891" y="333"/>
                  </a:cubicBezTo>
                  <a:cubicBezTo>
                    <a:pt x="887" y="337"/>
                    <a:pt x="889" y="340"/>
                    <a:pt x="889" y="345"/>
                  </a:cubicBezTo>
                  <a:cubicBezTo>
                    <a:pt x="885" y="346"/>
                    <a:pt x="887" y="346"/>
                    <a:pt x="882" y="345"/>
                  </a:cubicBezTo>
                  <a:cubicBezTo>
                    <a:pt x="884" y="347"/>
                    <a:pt x="883" y="348"/>
                    <a:pt x="881" y="348"/>
                  </a:cubicBezTo>
                  <a:cubicBezTo>
                    <a:pt x="880" y="351"/>
                    <a:pt x="882" y="364"/>
                    <a:pt x="884" y="360"/>
                  </a:cubicBezTo>
                  <a:cubicBezTo>
                    <a:pt x="887" y="360"/>
                    <a:pt x="884" y="372"/>
                    <a:pt x="888" y="372"/>
                  </a:cubicBezTo>
                  <a:cubicBezTo>
                    <a:pt x="892" y="372"/>
                    <a:pt x="887" y="376"/>
                    <a:pt x="891" y="378"/>
                  </a:cubicBezTo>
                  <a:cubicBezTo>
                    <a:pt x="890" y="378"/>
                    <a:pt x="890" y="381"/>
                    <a:pt x="889" y="381"/>
                  </a:cubicBezTo>
                  <a:cubicBezTo>
                    <a:pt x="888" y="381"/>
                    <a:pt x="886" y="379"/>
                    <a:pt x="887" y="379"/>
                  </a:cubicBezTo>
                  <a:cubicBezTo>
                    <a:pt x="885" y="380"/>
                    <a:pt x="886" y="382"/>
                    <a:pt x="885" y="382"/>
                  </a:cubicBezTo>
                  <a:cubicBezTo>
                    <a:pt x="884" y="383"/>
                    <a:pt x="882" y="382"/>
                    <a:pt x="881" y="382"/>
                  </a:cubicBezTo>
                  <a:cubicBezTo>
                    <a:pt x="877" y="383"/>
                    <a:pt x="873" y="386"/>
                    <a:pt x="870" y="384"/>
                  </a:cubicBezTo>
                  <a:cubicBezTo>
                    <a:pt x="869" y="381"/>
                    <a:pt x="871" y="380"/>
                    <a:pt x="872" y="378"/>
                  </a:cubicBezTo>
                  <a:cubicBezTo>
                    <a:pt x="872" y="375"/>
                    <a:pt x="870" y="370"/>
                    <a:pt x="873" y="369"/>
                  </a:cubicBezTo>
                  <a:cubicBezTo>
                    <a:pt x="873" y="367"/>
                    <a:pt x="869" y="368"/>
                    <a:pt x="870" y="363"/>
                  </a:cubicBezTo>
                  <a:cubicBezTo>
                    <a:pt x="867" y="361"/>
                    <a:pt x="864" y="364"/>
                    <a:pt x="861" y="360"/>
                  </a:cubicBezTo>
                  <a:cubicBezTo>
                    <a:pt x="860" y="356"/>
                    <a:pt x="866" y="358"/>
                    <a:pt x="864" y="353"/>
                  </a:cubicBezTo>
                  <a:cubicBezTo>
                    <a:pt x="864" y="351"/>
                    <a:pt x="863" y="352"/>
                    <a:pt x="863" y="353"/>
                  </a:cubicBezTo>
                  <a:cubicBezTo>
                    <a:pt x="861" y="353"/>
                    <a:pt x="861" y="351"/>
                    <a:pt x="860" y="350"/>
                  </a:cubicBezTo>
                  <a:cubicBezTo>
                    <a:pt x="859" y="349"/>
                    <a:pt x="857" y="348"/>
                    <a:pt x="857" y="347"/>
                  </a:cubicBezTo>
                  <a:cubicBezTo>
                    <a:pt x="856" y="348"/>
                    <a:pt x="854" y="348"/>
                    <a:pt x="852" y="348"/>
                  </a:cubicBezTo>
                  <a:cubicBezTo>
                    <a:pt x="851" y="349"/>
                    <a:pt x="852" y="350"/>
                    <a:pt x="852" y="350"/>
                  </a:cubicBezTo>
                  <a:cubicBezTo>
                    <a:pt x="852" y="354"/>
                    <a:pt x="848" y="346"/>
                    <a:pt x="849" y="353"/>
                  </a:cubicBezTo>
                  <a:cubicBezTo>
                    <a:pt x="845" y="350"/>
                    <a:pt x="846" y="356"/>
                    <a:pt x="841" y="353"/>
                  </a:cubicBezTo>
                  <a:cubicBezTo>
                    <a:pt x="845" y="349"/>
                    <a:pt x="841" y="347"/>
                    <a:pt x="845" y="344"/>
                  </a:cubicBezTo>
                  <a:cubicBezTo>
                    <a:pt x="847" y="342"/>
                    <a:pt x="838" y="343"/>
                    <a:pt x="838" y="345"/>
                  </a:cubicBezTo>
                  <a:cubicBezTo>
                    <a:pt x="837" y="349"/>
                    <a:pt x="836" y="344"/>
                    <a:pt x="836" y="344"/>
                  </a:cubicBezTo>
                  <a:cubicBezTo>
                    <a:pt x="833" y="344"/>
                    <a:pt x="834" y="348"/>
                    <a:pt x="832" y="348"/>
                  </a:cubicBezTo>
                  <a:cubicBezTo>
                    <a:pt x="831" y="348"/>
                    <a:pt x="828" y="351"/>
                    <a:pt x="827" y="351"/>
                  </a:cubicBezTo>
                  <a:cubicBezTo>
                    <a:pt x="826" y="352"/>
                    <a:pt x="826" y="352"/>
                    <a:pt x="826" y="354"/>
                  </a:cubicBezTo>
                  <a:cubicBezTo>
                    <a:pt x="820" y="353"/>
                    <a:pt x="821" y="353"/>
                    <a:pt x="815" y="354"/>
                  </a:cubicBezTo>
                  <a:cubicBezTo>
                    <a:pt x="817" y="354"/>
                    <a:pt x="816" y="358"/>
                    <a:pt x="817" y="359"/>
                  </a:cubicBezTo>
                  <a:cubicBezTo>
                    <a:pt x="818" y="359"/>
                    <a:pt x="820" y="358"/>
                    <a:pt x="821" y="359"/>
                  </a:cubicBezTo>
                  <a:cubicBezTo>
                    <a:pt x="822" y="359"/>
                    <a:pt x="821" y="361"/>
                    <a:pt x="821" y="362"/>
                  </a:cubicBezTo>
                  <a:cubicBezTo>
                    <a:pt x="822" y="362"/>
                    <a:pt x="825" y="361"/>
                    <a:pt x="826" y="362"/>
                  </a:cubicBezTo>
                  <a:cubicBezTo>
                    <a:pt x="826" y="362"/>
                    <a:pt x="825" y="364"/>
                    <a:pt x="826" y="365"/>
                  </a:cubicBezTo>
                  <a:cubicBezTo>
                    <a:pt x="827" y="366"/>
                    <a:pt x="829" y="365"/>
                    <a:pt x="830" y="366"/>
                  </a:cubicBezTo>
                  <a:cubicBezTo>
                    <a:pt x="832" y="366"/>
                    <a:pt x="831" y="363"/>
                    <a:pt x="833" y="363"/>
                  </a:cubicBezTo>
                  <a:cubicBezTo>
                    <a:pt x="839" y="362"/>
                    <a:pt x="843" y="364"/>
                    <a:pt x="844" y="369"/>
                  </a:cubicBezTo>
                  <a:cubicBezTo>
                    <a:pt x="842" y="371"/>
                    <a:pt x="838" y="371"/>
                    <a:pt x="836" y="369"/>
                  </a:cubicBezTo>
                  <a:cubicBezTo>
                    <a:pt x="835" y="371"/>
                    <a:pt x="834" y="373"/>
                    <a:pt x="835" y="376"/>
                  </a:cubicBezTo>
                  <a:cubicBezTo>
                    <a:pt x="832" y="376"/>
                    <a:pt x="832" y="378"/>
                    <a:pt x="833" y="378"/>
                  </a:cubicBezTo>
                  <a:cubicBezTo>
                    <a:pt x="833" y="380"/>
                    <a:pt x="829" y="379"/>
                    <a:pt x="827" y="379"/>
                  </a:cubicBezTo>
                  <a:cubicBezTo>
                    <a:pt x="829" y="385"/>
                    <a:pt x="835" y="387"/>
                    <a:pt x="835" y="394"/>
                  </a:cubicBezTo>
                  <a:cubicBezTo>
                    <a:pt x="838" y="390"/>
                    <a:pt x="836" y="393"/>
                    <a:pt x="839" y="396"/>
                  </a:cubicBezTo>
                  <a:cubicBezTo>
                    <a:pt x="839" y="401"/>
                    <a:pt x="840" y="409"/>
                    <a:pt x="838" y="412"/>
                  </a:cubicBezTo>
                  <a:cubicBezTo>
                    <a:pt x="840" y="415"/>
                    <a:pt x="841" y="420"/>
                    <a:pt x="841" y="427"/>
                  </a:cubicBezTo>
                  <a:cubicBezTo>
                    <a:pt x="836" y="424"/>
                    <a:pt x="839" y="434"/>
                    <a:pt x="836" y="431"/>
                  </a:cubicBezTo>
                  <a:cubicBezTo>
                    <a:pt x="834" y="429"/>
                    <a:pt x="836" y="431"/>
                    <a:pt x="835" y="433"/>
                  </a:cubicBezTo>
                  <a:cubicBezTo>
                    <a:pt x="834" y="434"/>
                    <a:pt x="830" y="434"/>
                    <a:pt x="832" y="439"/>
                  </a:cubicBezTo>
                  <a:cubicBezTo>
                    <a:pt x="827" y="437"/>
                    <a:pt x="831" y="443"/>
                    <a:pt x="826" y="442"/>
                  </a:cubicBezTo>
                  <a:cubicBezTo>
                    <a:pt x="830" y="445"/>
                    <a:pt x="820" y="447"/>
                    <a:pt x="821" y="449"/>
                  </a:cubicBezTo>
                  <a:cubicBezTo>
                    <a:pt x="824" y="452"/>
                    <a:pt x="821" y="449"/>
                    <a:pt x="818" y="452"/>
                  </a:cubicBezTo>
                  <a:cubicBezTo>
                    <a:pt x="817" y="453"/>
                    <a:pt x="818" y="455"/>
                    <a:pt x="817" y="456"/>
                  </a:cubicBezTo>
                  <a:cubicBezTo>
                    <a:pt x="816" y="457"/>
                    <a:pt x="814" y="456"/>
                    <a:pt x="814" y="456"/>
                  </a:cubicBezTo>
                  <a:cubicBezTo>
                    <a:pt x="813" y="457"/>
                    <a:pt x="814" y="459"/>
                    <a:pt x="814" y="459"/>
                  </a:cubicBezTo>
                  <a:cubicBezTo>
                    <a:pt x="812" y="461"/>
                    <a:pt x="808" y="458"/>
                    <a:pt x="809" y="462"/>
                  </a:cubicBezTo>
                  <a:cubicBezTo>
                    <a:pt x="800" y="463"/>
                    <a:pt x="801" y="464"/>
                    <a:pt x="792" y="462"/>
                  </a:cubicBezTo>
                  <a:cubicBezTo>
                    <a:pt x="790" y="463"/>
                    <a:pt x="790" y="465"/>
                    <a:pt x="790" y="467"/>
                  </a:cubicBezTo>
                  <a:cubicBezTo>
                    <a:pt x="786" y="464"/>
                    <a:pt x="782" y="471"/>
                    <a:pt x="781" y="470"/>
                  </a:cubicBezTo>
                  <a:cubicBezTo>
                    <a:pt x="779" y="467"/>
                    <a:pt x="781" y="471"/>
                    <a:pt x="775" y="471"/>
                  </a:cubicBezTo>
                  <a:cubicBezTo>
                    <a:pt x="773" y="472"/>
                    <a:pt x="777" y="474"/>
                    <a:pt x="774" y="474"/>
                  </a:cubicBezTo>
                  <a:cubicBezTo>
                    <a:pt x="771" y="478"/>
                    <a:pt x="769" y="472"/>
                    <a:pt x="765" y="471"/>
                  </a:cubicBezTo>
                  <a:cubicBezTo>
                    <a:pt x="760" y="470"/>
                    <a:pt x="760" y="473"/>
                    <a:pt x="756" y="473"/>
                  </a:cubicBezTo>
                  <a:cubicBezTo>
                    <a:pt x="754" y="474"/>
                    <a:pt x="753" y="476"/>
                    <a:pt x="753" y="479"/>
                  </a:cubicBezTo>
                  <a:cubicBezTo>
                    <a:pt x="748" y="477"/>
                    <a:pt x="749" y="481"/>
                    <a:pt x="746" y="482"/>
                  </a:cubicBezTo>
                  <a:cubicBezTo>
                    <a:pt x="744" y="486"/>
                    <a:pt x="748" y="484"/>
                    <a:pt x="749" y="488"/>
                  </a:cubicBezTo>
                  <a:cubicBezTo>
                    <a:pt x="749" y="489"/>
                    <a:pt x="749" y="490"/>
                    <a:pt x="750" y="491"/>
                  </a:cubicBezTo>
                  <a:cubicBezTo>
                    <a:pt x="752" y="491"/>
                    <a:pt x="751" y="493"/>
                    <a:pt x="752" y="494"/>
                  </a:cubicBezTo>
                  <a:cubicBezTo>
                    <a:pt x="753" y="495"/>
                    <a:pt x="755" y="494"/>
                    <a:pt x="756" y="495"/>
                  </a:cubicBezTo>
                  <a:cubicBezTo>
                    <a:pt x="757" y="495"/>
                    <a:pt x="756" y="498"/>
                    <a:pt x="756" y="498"/>
                  </a:cubicBezTo>
                  <a:cubicBezTo>
                    <a:pt x="757" y="498"/>
                    <a:pt x="759" y="497"/>
                    <a:pt x="759" y="498"/>
                  </a:cubicBezTo>
                  <a:cubicBezTo>
                    <a:pt x="760" y="499"/>
                    <a:pt x="760" y="503"/>
                    <a:pt x="762" y="505"/>
                  </a:cubicBezTo>
                  <a:cubicBezTo>
                    <a:pt x="763" y="507"/>
                    <a:pt x="766" y="510"/>
                    <a:pt x="766" y="510"/>
                  </a:cubicBezTo>
                  <a:cubicBezTo>
                    <a:pt x="767" y="511"/>
                    <a:pt x="766" y="514"/>
                    <a:pt x="766" y="516"/>
                  </a:cubicBezTo>
                  <a:cubicBezTo>
                    <a:pt x="767" y="518"/>
                    <a:pt x="768" y="519"/>
                    <a:pt x="768" y="522"/>
                  </a:cubicBezTo>
                  <a:cubicBezTo>
                    <a:pt x="768" y="524"/>
                    <a:pt x="767" y="524"/>
                    <a:pt x="766" y="526"/>
                  </a:cubicBezTo>
                  <a:cubicBezTo>
                    <a:pt x="766" y="529"/>
                    <a:pt x="767" y="532"/>
                    <a:pt x="763" y="529"/>
                  </a:cubicBezTo>
                  <a:cubicBezTo>
                    <a:pt x="766" y="535"/>
                    <a:pt x="759" y="532"/>
                    <a:pt x="761" y="536"/>
                  </a:cubicBezTo>
                  <a:cubicBezTo>
                    <a:pt x="755" y="534"/>
                    <a:pt x="756" y="540"/>
                    <a:pt x="752" y="539"/>
                  </a:cubicBezTo>
                  <a:cubicBezTo>
                    <a:pt x="750" y="539"/>
                    <a:pt x="751" y="542"/>
                    <a:pt x="750" y="542"/>
                  </a:cubicBezTo>
                  <a:cubicBezTo>
                    <a:pt x="750" y="543"/>
                    <a:pt x="746" y="543"/>
                    <a:pt x="747" y="544"/>
                  </a:cubicBezTo>
                  <a:cubicBezTo>
                    <a:pt x="748" y="545"/>
                    <a:pt x="748" y="544"/>
                    <a:pt x="747" y="545"/>
                  </a:cubicBezTo>
                  <a:cubicBezTo>
                    <a:pt x="746" y="547"/>
                    <a:pt x="745" y="549"/>
                    <a:pt x="743" y="548"/>
                  </a:cubicBezTo>
                  <a:cubicBezTo>
                    <a:pt x="744" y="541"/>
                    <a:pt x="740" y="547"/>
                    <a:pt x="740" y="544"/>
                  </a:cubicBezTo>
                  <a:cubicBezTo>
                    <a:pt x="740" y="542"/>
                    <a:pt x="739" y="540"/>
                    <a:pt x="737" y="538"/>
                  </a:cubicBezTo>
                  <a:cubicBezTo>
                    <a:pt x="736" y="537"/>
                    <a:pt x="734" y="538"/>
                    <a:pt x="734" y="538"/>
                  </a:cubicBezTo>
                  <a:cubicBezTo>
                    <a:pt x="733" y="537"/>
                    <a:pt x="734" y="535"/>
                    <a:pt x="734" y="535"/>
                  </a:cubicBezTo>
                  <a:cubicBezTo>
                    <a:pt x="733" y="534"/>
                    <a:pt x="729" y="535"/>
                    <a:pt x="728" y="533"/>
                  </a:cubicBezTo>
                  <a:cubicBezTo>
                    <a:pt x="728" y="533"/>
                    <a:pt x="728" y="531"/>
                    <a:pt x="728" y="531"/>
                  </a:cubicBezTo>
                  <a:cubicBezTo>
                    <a:pt x="727" y="530"/>
                    <a:pt x="725" y="531"/>
                    <a:pt x="723" y="531"/>
                  </a:cubicBezTo>
                  <a:cubicBezTo>
                    <a:pt x="722" y="531"/>
                    <a:pt x="723" y="527"/>
                    <a:pt x="722" y="526"/>
                  </a:cubicBezTo>
                  <a:cubicBezTo>
                    <a:pt x="721" y="526"/>
                    <a:pt x="720" y="527"/>
                    <a:pt x="721" y="528"/>
                  </a:cubicBezTo>
                  <a:cubicBezTo>
                    <a:pt x="718" y="525"/>
                    <a:pt x="719" y="525"/>
                    <a:pt x="716" y="522"/>
                  </a:cubicBezTo>
                  <a:cubicBezTo>
                    <a:pt x="712" y="520"/>
                    <a:pt x="713" y="527"/>
                    <a:pt x="712" y="529"/>
                  </a:cubicBezTo>
                  <a:cubicBezTo>
                    <a:pt x="711" y="530"/>
                    <a:pt x="709" y="530"/>
                    <a:pt x="709" y="531"/>
                  </a:cubicBezTo>
                  <a:cubicBezTo>
                    <a:pt x="708" y="533"/>
                    <a:pt x="710" y="537"/>
                    <a:pt x="707" y="539"/>
                  </a:cubicBezTo>
                  <a:cubicBezTo>
                    <a:pt x="708" y="541"/>
                    <a:pt x="709" y="542"/>
                    <a:pt x="709" y="544"/>
                  </a:cubicBezTo>
                  <a:cubicBezTo>
                    <a:pt x="709" y="546"/>
                    <a:pt x="711" y="548"/>
                    <a:pt x="712" y="545"/>
                  </a:cubicBezTo>
                  <a:cubicBezTo>
                    <a:pt x="715" y="549"/>
                    <a:pt x="713" y="551"/>
                    <a:pt x="713" y="556"/>
                  </a:cubicBezTo>
                  <a:cubicBezTo>
                    <a:pt x="713" y="557"/>
                    <a:pt x="715" y="557"/>
                    <a:pt x="715" y="559"/>
                  </a:cubicBezTo>
                  <a:cubicBezTo>
                    <a:pt x="716" y="559"/>
                    <a:pt x="717" y="561"/>
                    <a:pt x="718" y="562"/>
                  </a:cubicBezTo>
                  <a:cubicBezTo>
                    <a:pt x="720" y="563"/>
                    <a:pt x="722" y="564"/>
                    <a:pt x="725" y="566"/>
                  </a:cubicBezTo>
                  <a:cubicBezTo>
                    <a:pt x="726" y="567"/>
                    <a:pt x="725" y="568"/>
                    <a:pt x="726" y="568"/>
                  </a:cubicBezTo>
                  <a:cubicBezTo>
                    <a:pt x="728" y="568"/>
                    <a:pt x="728" y="569"/>
                    <a:pt x="728" y="571"/>
                  </a:cubicBezTo>
                  <a:cubicBezTo>
                    <a:pt x="728" y="572"/>
                    <a:pt x="730" y="571"/>
                    <a:pt x="731" y="572"/>
                  </a:cubicBezTo>
                  <a:cubicBezTo>
                    <a:pt x="732" y="573"/>
                    <a:pt x="730" y="576"/>
                    <a:pt x="731" y="578"/>
                  </a:cubicBezTo>
                  <a:cubicBezTo>
                    <a:pt x="731" y="579"/>
                    <a:pt x="734" y="581"/>
                    <a:pt x="734" y="581"/>
                  </a:cubicBezTo>
                  <a:cubicBezTo>
                    <a:pt x="734" y="582"/>
                    <a:pt x="730" y="586"/>
                    <a:pt x="735" y="587"/>
                  </a:cubicBezTo>
                  <a:cubicBezTo>
                    <a:pt x="735" y="590"/>
                    <a:pt x="732" y="589"/>
                    <a:pt x="729" y="588"/>
                  </a:cubicBezTo>
                  <a:cubicBezTo>
                    <a:pt x="727" y="588"/>
                    <a:pt x="723" y="588"/>
                    <a:pt x="722" y="587"/>
                  </a:cubicBezTo>
                  <a:cubicBezTo>
                    <a:pt x="723" y="587"/>
                    <a:pt x="724" y="580"/>
                    <a:pt x="721" y="585"/>
                  </a:cubicBezTo>
                  <a:cubicBezTo>
                    <a:pt x="718" y="584"/>
                    <a:pt x="719" y="580"/>
                    <a:pt x="718" y="578"/>
                  </a:cubicBezTo>
                  <a:cubicBezTo>
                    <a:pt x="717" y="576"/>
                    <a:pt x="715" y="576"/>
                    <a:pt x="713" y="574"/>
                  </a:cubicBezTo>
                  <a:cubicBezTo>
                    <a:pt x="713" y="571"/>
                    <a:pt x="713" y="569"/>
                    <a:pt x="715" y="569"/>
                  </a:cubicBezTo>
                  <a:cubicBezTo>
                    <a:pt x="712" y="566"/>
                    <a:pt x="711" y="562"/>
                    <a:pt x="707" y="560"/>
                  </a:cubicBezTo>
                  <a:cubicBezTo>
                    <a:pt x="707" y="558"/>
                    <a:pt x="705" y="556"/>
                    <a:pt x="707" y="556"/>
                  </a:cubicBezTo>
                  <a:cubicBezTo>
                    <a:pt x="706" y="554"/>
                    <a:pt x="704" y="553"/>
                    <a:pt x="703" y="553"/>
                  </a:cubicBezTo>
                  <a:cubicBezTo>
                    <a:pt x="703" y="551"/>
                    <a:pt x="703" y="549"/>
                    <a:pt x="701" y="548"/>
                  </a:cubicBezTo>
                  <a:cubicBezTo>
                    <a:pt x="701" y="545"/>
                    <a:pt x="702" y="544"/>
                    <a:pt x="703" y="542"/>
                  </a:cubicBezTo>
                  <a:cubicBezTo>
                    <a:pt x="703" y="540"/>
                    <a:pt x="702" y="539"/>
                    <a:pt x="700" y="538"/>
                  </a:cubicBezTo>
                  <a:cubicBezTo>
                    <a:pt x="701" y="537"/>
                    <a:pt x="702" y="535"/>
                    <a:pt x="700" y="535"/>
                  </a:cubicBezTo>
                  <a:cubicBezTo>
                    <a:pt x="700" y="533"/>
                    <a:pt x="703" y="534"/>
                    <a:pt x="706" y="533"/>
                  </a:cubicBezTo>
                  <a:cubicBezTo>
                    <a:pt x="705" y="532"/>
                    <a:pt x="704" y="532"/>
                    <a:pt x="704" y="531"/>
                  </a:cubicBezTo>
                  <a:cubicBezTo>
                    <a:pt x="704" y="529"/>
                    <a:pt x="706" y="529"/>
                    <a:pt x="706" y="528"/>
                  </a:cubicBezTo>
                  <a:cubicBezTo>
                    <a:pt x="705" y="526"/>
                    <a:pt x="703" y="523"/>
                    <a:pt x="703" y="520"/>
                  </a:cubicBezTo>
                  <a:cubicBezTo>
                    <a:pt x="702" y="517"/>
                    <a:pt x="703" y="513"/>
                    <a:pt x="703" y="511"/>
                  </a:cubicBezTo>
                  <a:cubicBezTo>
                    <a:pt x="702" y="509"/>
                    <a:pt x="701" y="510"/>
                    <a:pt x="700" y="508"/>
                  </a:cubicBezTo>
                  <a:cubicBezTo>
                    <a:pt x="699" y="507"/>
                    <a:pt x="699" y="505"/>
                    <a:pt x="698" y="504"/>
                  </a:cubicBezTo>
                  <a:cubicBezTo>
                    <a:pt x="697" y="501"/>
                    <a:pt x="696" y="499"/>
                    <a:pt x="694" y="498"/>
                  </a:cubicBezTo>
                  <a:cubicBezTo>
                    <a:pt x="689" y="497"/>
                    <a:pt x="692" y="503"/>
                    <a:pt x="688" y="499"/>
                  </a:cubicBezTo>
                  <a:cubicBezTo>
                    <a:pt x="686" y="499"/>
                    <a:pt x="687" y="503"/>
                    <a:pt x="686" y="504"/>
                  </a:cubicBezTo>
                  <a:cubicBezTo>
                    <a:pt x="686" y="504"/>
                    <a:pt x="684" y="503"/>
                    <a:pt x="683" y="504"/>
                  </a:cubicBezTo>
                  <a:cubicBezTo>
                    <a:pt x="683" y="505"/>
                    <a:pt x="684" y="507"/>
                    <a:pt x="682" y="507"/>
                  </a:cubicBezTo>
                  <a:cubicBezTo>
                    <a:pt x="678" y="507"/>
                    <a:pt x="678" y="506"/>
                    <a:pt x="678" y="502"/>
                  </a:cubicBezTo>
                  <a:cubicBezTo>
                    <a:pt x="677" y="501"/>
                    <a:pt x="676" y="501"/>
                    <a:pt x="676" y="501"/>
                  </a:cubicBezTo>
                  <a:cubicBezTo>
                    <a:pt x="675" y="499"/>
                    <a:pt x="677" y="499"/>
                    <a:pt x="678" y="498"/>
                  </a:cubicBezTo>
                  <a:cubicBezTo>
                    <a:pt x="678" y="497"/>
                    <a:pt x="674" y="490"/>
                    <a:pt x="678" y="488"/>
                  </a:cubicBezTo>
                  <a:cubicBezTo>
                    <a:pt x="676" y="486"/>
                    <a:pt x="673" y="485"/>
                    <a:pt x="675" y="479"/>
                  </a:cubicBezTo>
                  <a:cubicBezTo>
                    <a:pt x="673" y="479"/>
                    <a:pt x="673" y="480"/>
                    <a:pt x="673" y="482"/>
                  </a:cubicBezTo>
                  <a:cubicBezTo>
                    <a:pt x="671" y="481"/>
                    <a:pt x="672" y="475"/>
                    <a:pt x="670" y="473"/>
                  </a:cubicBezTo>
                  <a:cubicBezTo>
                    <a:pt x="669" y="472"/>
                    <a:pt x="668" y="471"/>
                    <a:pt x="667" y="470"/>
                  </a:cubicBezTo>
                  <a:cubicBezTo>
                    <a:pt x="667" y="469"/>
                    <a:pt x="666" y="467"/>
                    <a:pt x="666" y="467"/>
                  </a:cubicBezTo>
                  <a:cubicBezTo>
                    <a:pt x="664" y="466"/>
                    <a:pt x="660" y="466"/>
                    <a:pt x="661" y="462"/>
                  </a:cubicBezTo>
                  <a:cubicBezTo>
                    <a:pt x="656" y="462"/>
                    <a:pt x="655" y="465"/>
                    <a:pt x="652" y="467"/>
                  </a:cubicBezTo>
                  <a:cubicBezTo>
                    <a:pt x="650" y="467"/>
                    <a:pt x="648" y="467"/>
                    <a:pt x="648" y="468"/>
                  </a:cubicBezTo>
                  <a:cubicBezTo>
                    <a:pt x="644" y="468"/>
                    <a:pt x="641" y="468"/>
                    <a:pt x="638" y="468"/>
                  </a:cubicBezTo>
                  <a:cubicBezTo>
                    <a:pt x="637" y="469"/>
                    <a:pt x="635" y="470"/>
                    <a:pt x="635" y="471"/>
                  </a:cubicBezTo>
                  <a:cubicBezTo>
                    <a:pt x="634" y="472"/>
                    <a:pt x="633" y="471"/>
                    <a:pt x="633" y="473"/>
                  </a:cubicBezTo>
                  <a:cubicBezTo>
                    <a:pt x="633" y="474"/>
                    <a:pt x="630" y="475"/>
                    <a:pt x="629" y="476"/>
                  </a:cubicBezTo>
                  <a:cubicBezTo>
                    <a:pt x="626" y="479"/>
                    <a:pt x="622" y="484"/>
                    <a:pt x="617" y="486"/>
                  </a:cubicBezTo>
                  <a:cubicBezTo>
                    <a:pt x="613" y="489"/>
                    <a:pt x="612" y="494"/>
                    <a:pt x="606" y="495"/>
                  </a:cubicBezTo>
                  <a:cubicBezTo>
                    <a:pt x="609" y="498"/>
                    <a:pt x="608" y="498"/>
                    <a:pt x="603" y="498"/>
                  </a:cubicBezTo>
                  <a:cubicBezTo>
                    <a:pt x="603" y="500"/>
                    <a:pt x="604" y="501"/>
                    <a:pt x="605" y="501"/>
                  </a:cubicBezTo>
                  <a:cubicBezTo>
                    <a:pt x="605" y="503"/>
                    <a:pt x="602" y="502"/>
                    <a:pt x="602" y="501"/>
                  </a:cubicBezTo>
                  <a:cubicBezTo>
                    <a:pt x="600" y="502"/>
                    <a:pt x="601" y="506"/>
                    <a:pt x="596" y="504"/>
                  </a:cubicBezTo>
                  <a:cubicBezTo>
                    <a:pt x="595" y="505"/>
                    <a:pt x="594" y="507"/>
                    <a:pt x="592" y="507"/>
                  </a:cubicBezTo>
                  <a:cubicBezTo>
                    <a:pt x="591" y="509"/>
                    <a:pt x="593" y="509"/>
                    <a:pt x="593" y="511"/>
                  </a:cubicBezTo>
                  <a:cubicBezTo>
                    <a:pt x="593" y="514"/>
                    <a:pt x="591" y="518"/>
                    <a:pt x="590" y="523"/>
                  </a:cubicBezTo>
                  <a:cubicBezTo>
                    <a:pt x="589" y="530"/>
                    <a:pt x="590" y="537"/>
                    <a:pt x="589" y="539"/>
                  </a:cubicBezTo>
                  <a:cubicBezTo>
                    <a:pt x="588" y="540"/>
                    <a:pt x="586" y="539"/>
                    <a:pt x="586" y="539"/>
                  </a:cubicBezTo>
                  <a:cubicBezTo>
                    <a:pt x="584" y="541"/>
                    <a:pt x="585" y="544"/>
                    <a:pt x="584" y="545"/>
                  </a:cubicBezTo>
                  <a:cubicBezTo>
                    <a:pt x="583" y="547"/>
                    <a:pt x="580" y="546"/>
                    <a:pt x="578" y="547"/>
                  </a:cubicBezTo>
                  <a:cubicBezTo>
                    <a:pt x="577" y="548"/>
                    <a:pt x="577" y="551"/>
                    <a:pt x="574" y="550"/>
                  </a:cubicBezTo>
                  <a:cubicBezTo>
                    <a:pt x="570" y="546"/>
                    <a:pt x="568" y="541"/>
                    <a:pt x="566" y="535"/>
                  </a:cubicBezTo>
                  <a:cubicBezTo>
                    <a:pt x="565" y="534"/>
                    <a:pt x="564" y="533"/>
                    <a:pt x="563" y="532"/>
                  </a:cubicBezTo>
                  <a:cubicBezTo>
                    <a:pt x="563" y="531"/>
                    <a:pt x="562" y="530"/>
                    <a:pt x="560" y="531"/>
                  </a:cubicBezTo>
                  <a:cubicBezTo>
                    <a:pt x="559" y="526"/>
                    <a:pt x="563" y="526"/>
                    <a:pt x="563" y="523"/>
                  </a:cubicBezTo>
                  <a:cubicBezTo>
                    <a:pt x="563" y="521"/>
                    <a:pt x="560" y="519"/>
                    <a:pt x="559" y="517"/>
                  </a:cubicBezTo>
                  <a:cubicBezTo>
                    <a:pt x="558" y="516"/>
                    <a:pt x="557" y="513"/>
                    <a:pt x="555" y="513"/>
                  </a:cubicBezTo>
                  <a:cubicBezTo>
                    <a:pt x="554" y="510"/>
                    <a:pt x="553" y="507"/>
                    <a:pt x="552" y="504"/>
                  </a:cubicBezTo>
                  <a:cubicBezTo>
                    <a:pt x="550" y="501"/>
                    <a:pt x="550" y="491"/>
                    <a:pt x="549" y="483"/>
                  </a:cubicBezTo>
                  <a:cubicBezTo>
                    <a:pt x="548" y="479"/>
                    <a:pt x="547" y="471"/>
                    <a:pt x="546" y="465"/>
                  </a:cubicBezTo>
                  <a:cubicBezTo>
                    <a:pt x="543" y="466"/>
                    <a:pt x="539" y="472"/>
                    <a:pt x="543" y="473"/>
                  </a:cubicBezTo>
                  <a:cubicBezTo>
                    <a:pt x="542" y="477"/>
                    <a:pt x="537" y="473"/>
                    <a:pt x="535" y="473"/>
                  </a:cubicBezTo>
                  <a:cubicBezTo>
                    <a:pt x="534" y="473"/>
                    <a:pt x="533" y="473"/>
                    <a:pt x="532" y="473"/>
                  </a:cubicBezTo>
                  <a:cubicBezTo>
                    <a:pt x="530" y="472"/>
                    <a:pt x="529" y="466"/>
                    <a:pt x="526" y="468"/>
                  </a:cubicBezTo>
                  <a:cubicBezTo>
                    <a:pt x="526" y="466"/>
                    <a:pt x="528" y="466"/>
                    <a:pt x="529" y="465"/>
                  </a:cubicBezTo>
                  <a:cubicBezTo>
                    <a:pt x="528" y="463"/>
                    <a:pt x="529" y="463"/>
                    <a:pt x="529" y="461"/>
                  </a:cubicBezTo>
                  <a:cubicBezTo>
                    <a:pt x="529" y="458"/>
                    <a:pt x="525" y="460"/>
                    <a:pt x="523" y="459"/>
                  </a:cubicBezTo>
                  <a:cubicBezTo>
                    <a:pt x="522" y="459"/>
                    <a:pt x="520" y="452"/>
                    <a:pt x="519" y="456"/>
                  </a:cubicBezTo>
                  <a:cubicBezTo>
                    <a:pt x="516" y="456"/>
                    <a:pt x="517" y="451"/>
                    <a:pt x="517" y="452"/>
                  </a:cubicBezTo>
                  <a:cubicBezTo>
                    <a:pt x="517" y="450"/>
                    <a:pt x="514" y="451"/>
                    <a:pt x="515" y="448"/>
                  </a:cubicBezTo>
                  <a:cubicBezTo>
                    <a:pt x="513" y="447"/>
                    <a:pt x="509" y="449"/>
                    <a:pt x="509" y="448"/>
                  </a:cubicBezTo>
                  <a:cubicBezTo>
                    <a:pt x="508" y="447"/>
                    <a:pt x="509" y="445"/>
                    <a:pt x="509" y="445"/>
                  </a:cubicBezTo>
                  <a:cubicBezTo>
                    <a:pt x="505" y="444"/>
                    <a:pt x="502" y="446"/>
                    <a:pt x="500" y="446"/>
                  </a:cubicBezTo>
                  <a:cubicBezTo>
                    <a:pt x="499" y="446"/>
                    <a:pt x="498" y="446"/>
                    <a:pt x="497" y="446"/>
                  </a:cubicBezTo>
                  <a:cubicBezTo>
                    <a:pt x="495" y="446"/>
                    <a:pt x="494" y="444"/>
                    <a:pt x="494" y="448"/>
                  </a:cubicBezTo>
                  <a:cubicBezTo>
                    <a:pt x="480" y="448"/>
                    <a:pt x="469" y="447"/>
                    <a:pt x="458" y="445"/>
                  </a:cubicBezTo>
                  <a:cubicBezTo>
                    <a:pt x="459" y="441"/>
                    <a:pt x="455" y="442"/>
                    <a:pt x="455" y="440"/>
                  </a:cubicBezTo>
                  <a:cubicBezTo>
                    <a:pt x="455" y="437"/>
                    <a:pt x="448" y="443"/>
                    <a:pt x="452" y="437"/>
                  </a:cubicBezTo>
                  <a:cubicBezTo>
                    <a:pt x="451" y="437"/>
                    <a:pt x="450" y="437"/>
                    <a:pt x="449" y="436"/>
                  </a:cubicBezTo>
                  <a:cubicBezTo>
                    <a:pt x="446" y="438"/>
                    <a:pt x="434" y="435"/>
                    <a:pt x="430" y="434"/>
                  </a:cubicBezTo>
                  <a:cubicBezTo>
                    <a:pt x="428" y="434"/>
                    <a:pt x="427" y="434"/>
                    <a:pt x="427" y="431"/>
                  </a:cubicBezTo>
                  <a:cubicBezTo>
                    <a:pt x="421" y="433"/>
                    <a:pt x="422" y="426"/>
                    <a:pt x="417" y="427"/>
                  </a:cubicBezTo>
                  <a:cubicBezTo>
                    <a:pt x="416" y="421"/>
                    <a:pt x="413" y="418"/>
                    <a:pt x="411" y="413"/>
                  </a:cubicBezTo>
                  <a:cubicBezTo>
                    <a:pt x="398" y="411"/>
                    <a:pt x="398" y="418"/>
                    <a:pt x="399" y="425"/>
                  </a:cubicBezTo>
                  <a:cubicBezTo>
                    <a:pt x="399" y="428"/>
                    <a:pt x="405" y="430"/>
                    <a:pt x="409" y="436"/>
                  </a:cubicBezTo>
                  <a:cubicBezTo>
                    <a:pt x="410" y="437"/>
                    <a:pt x="413" y="445"/>
                    <a:pt x="417" y="443"/>
                  </a:cubicBezTo>
                  <a:cubicBezTo>
                    <a:pt x="416" y="447"/>
                    <a:pt x="419" y="446"/>
                    <a:pt x="418" y="451"/>
                  </a:cubicBezTo>
                  <a:cubicBezTo>
                    <a:pt x="422" y="451"/>
                    <a:pt x="430" y="449"/>
                    <a:pt x="426" y="454"/>
                  </a:cubicBezTo>
                  <a:cubicBezTo>
                    <a:pt x="429" y="455"/>
                    <a:pt x="428" y="451"/>
                    <a:pt x="429" y="451"/>
                  </a:cubicBezTo>
                  <a:cubicBezTo>
                    <a:pt x="430" y="449"/>
                    <a:pt x="434" y="450"/>
                    <a:pt x="434" y="448"/>
                  </a:cubicBezTo>
                  <a:cubicBezTo>
                    <a:pt x="435" y="446"/>
                    <a:pt x="436" y="446"/>
                    <a:pt x="437" y="446"/>
                  </a:cubicBezTo>
                  <a:cubicBezTo>
                    <a:pt x="439" y="446"/>
                    <a:pt x="438" y="444"/>
                    <a:pt x="439" y="443"/>
                  </a:cubicBezTo>
                  <a:cubicBezTo>
                    <a:pt x="441" y="442"/>
                    <a:pt x="445" y="442"/>
                    <a:pt x="448" y="442"/>
                  </a:cubicBezTo>
                  <a:cubicBezTo>
                    <a:pt x="448" y="442"/>
                    <a:pt x="446" y="444"/>
                    <a:pt x="446" y="445"/>
                  </a:cubicBezTo>
                  <a:cubicBezTo>
                    <a:pt x="447" y="445"/>
                    <a:pt x="449" y="444"/>
                    <a:pt x="449" y="445"/>
                  </a:cubicBezTo>
                  <a:cubicBezTo>
                    <a:pt x="450" y="447"/>
                    <a:pt x="449" y="449"/>
                    <a:pt x="451" y="451"/>
                  </a:cubicBezTo>
                  <a:cubicBezTo>
                    <a:pt x="450" y="454"/>
                    <a:pt x="455" y="452"/>
                    <a:pt x="455" y="455"/>
                  </a:cubicBezTo>
                  <a:cubicBezTo>
                    <a:pt x="455" y="459"/>
                    <a:pt x="458" y="456"/>
                    <a:pt x="461" y="458"/>
                  </a:cubicBezTo>
                  <a:cubicBezTo>
                    <a:pt x="463" y="459"/>
                    <a:pt x="462" y="462"/>
                    <a:pt x="466" y="462"/>
                  </a:cubicBezTo>
                  <a:cubicBezTo>
                    <a:pt x="462" y="466"/>
                    <a:pt x="466" y="470"/>
                    <a:pt x="466" y="474"/>
                  </a:cubicBezTo>
                  <a:cubicBezTo>
                    <a:pt x="464" y="474"/>
                    <a:pt x="463" y="474"/>
                    <a:pt x="461" y="474"/>
                  </a:cubicBezTo>
                  <a:cubicBezTo>
                    <a:pt x="463" y="480"/>
                    <a:pt x="457" y="478"/>
                    <a:pt x="458" y="483"/>
                  </a:cubicBezTo>
                  <a:cubicBezTo>
                    <a:pt x="455" y="483"/>
                    <a:pt x="454" y="483"/>
                    <a:pt x="454" y="486"/>
                  </a:cubicBezTo>
                  <a:cubicBezTo>
                    <a:pt x="452" y="486"/>
                    <a:pt x="450" y="486"/>
                    <a:pt x="448" y="486"/>
                  </a:cubicBezTo>
                  <a:cubicBezTo>
                    <a:pt x="446" y="486"/>
                    <a:pt x="447" y="489"/>
                    <a:pt x="446" y="491"/>
                  </a:cubicBezTo>
                  <a:cubicBezTo>
                    <a:pt x="446" y="491"/>
                    <a:pt x="444" y="490"/>
                    <a:pt x="443" y="491"/>
                  </a:cubicBezTo>
                  <a:cubicBezTo>
                    <a:pt x="443" y="491"/>
                    <a:pt x="444" y="494"/>
                    <a:pt x="443" y="495"/>
                  </a:cubicBezTo>
                  <a:cubicBezTo>
                    <a:pt x="440" y="494"/>
                    <a:pt x="439" y="495"/>
                    <a:pt x="439" y="498"/>
                  </a:cubicBezTo>
                  <a:cubicBezTo>
                    <a:pt x="436" y="498"/>
                    <a:pt x="435" y="498"/>
                    <a:pt x="433" y="499"/>
                  </a:cubicBezTo>
                  <a:cubicBezTo>
                    <a:pt x="430" y="501"/>
                    <a:pt x="431" y="501"/>
                    <a:pt x="427" y="502"/>
                  </a:cubicBezTo>
                  <a:cubicBezTo>
                    <a:pt x="425" y="503"/>
                    <a:pt x="418" y="505"/>
                    <a:pt x="418" y="510"/>
                  </a:cubicBezTo>
                  <a:cubicBezTo>
                    <a:pt x="416" y="510"/>
                    <a:pt x="414" y="509"/>
                    <a:pt x="412" y="510"/>
                  </a:cubicBezTo>
                  <a:cubicBezTo>
                    <a:pt x="411" y="511"/>
                    <a:pt x="412" y="512"/>
                    <a:pt x="411" y="513"/>
                  </a:cubicBezTo>
                  <a:cubicBezTo>
                    <a:pt x="410" y="513"/>
                    <a:pt x="409" y="513"/>
                    <a:pt x="408" y="513"/>
                  </a:cubicBezTo>
                  <a:cubicBezTo>
                    <a:pt x="408" y="513"/>
                    <a:pt x="403" y="514"/>
                    <a:pt x="403" y="514"/>
                  </a:cubicBezTo>
                  <a:cubicBezTo>
                    <a:pt x="401" y="517"/>
                    <a:pt x="389" y="516"/>
                    <a:pt x="384" y="519"/>
                  </a:cubicBezTo>
                  <a:cubicBezTo>
                    <a:pt x="379" y="519"/>
                    <a:pt x="388" y="521"/>
                    <a:pt x="381" y="522"/>
                  </a:cubicBezTo>
                  <a:cubicBezTo>
                    <a:pt x="380" y="522"/>
                    <a:pt x="379" y="521"/>
                    <a:pt x="378" y="522"/>
                  </a:cubicBezTo>
                  <a:cubicBezTo>
                    <a:pt x="377" y="522"/>
                    <a:pt x="377" y="525"/>
                    <a:pt x="374" y="525"/>
                  </a:cubicBezTo>
                  <a:cubicBezTo>
                    <a:pt x="375" y="521"/>
                    <a:pt x="371" y="523"/>
                    <a:pt x="371" y="522"/>
                  </a:cubicBezTo>
                  <a:cubicBezTo>
                    <a:pt x="370" y="520"/>
                    <a:pt x="372" y="515"/>
                    <a:pt x="368" y="516"/>
                  </a:cubicBezTo>
                  <a:cubicBezTo>
                    <a:pt x="367" y="513"/>
                    <a:pt x="369" y="513"/>
                    <a:pt x="369" y="511"/>
                  </a:cubicBezTo>
                  <a:cubicBezTo>
                    <a:pt x="368" y="510"/>
                    <a:pt x="365" y="509"/>
                    <a:pt x="368" y="508"/>
                  </a:cubicBezTo>
                  <a:cubicBezTo>
                    <a:pt x="367" y="506"/>
                    <a:pt x="366" y="505"/>
                    <a:pt x="363" y="505"/>
                  </a:cubicBezTo>
                  <a:cubicBezTo>
                    <a:pt x="365" y="501"/>
                    <a:pt x="361" y="497"/>
                    <a:pt x="363" y="496"/>
                  </a:cubicBezTo>
                  <a:cubicBezTo>
                    <a:pt x="364" y="495"/>
                    <a:pt x="361" y="496"/>
                    <a:pt x="360" y="495"/>
                  </a:cubicBezTo>
                  <a:cubicBezTo>
                    <a:pt x="359" y="494"/>
                    <a:pt x="360" y="490"/>
                    <a:pt x="360" y="491"/>
                  </a:cubicBezTo>
                  <a:cubicBezTo>
                    <a:pt x="360" y="490"/>
                    <a:pt x="358" y="488"/>
                    <a:pt x="357" y="488"/>
                  </a:cubicBezTo>
                  <a:cubicBezTo>
                    <a:pt x="357" y="487"/>
                    <a:pt x="358" y="486"/>
                    <a:pt x="356" y="486"/>
                  </a:cubicBezTo>
                  <a:cubicBezTo>
                    <a:pt x="355" y="486"/>
                    <a:pt x="354" y="481"/>
                    <a:pt x="353" y="482"/>
                  </a:cubicBezTo>
                  <a:cubicBezTo>
                    <a:pt x="353" y="482"/>
                    <a:pt x="353" y="483"/>
                    <a:pt x="353" y="483"/>
                  </a:cubicBezTo>
                  <a:cubicBezTo>
                    <a:pt x="350" y="481"/>
                    <a:pt x="350" y="476"/>
                    <a:pt x="346" y="476"/>
                  </a:cubicBezTo>
                  <a:cubicBezTo>
                    <a:pt x="349" y="470"/>
                    <a:pt x="342" y="468"/>
                    <a:pt x="343" y="461"/>
                  </a:cubicBezTo>
                  <a:cubicBezTo>
                    <a:pt x="342" y="459"/>
                    <a:pt x="340" y="460"/>
                    <a:pt x="340" y="458"/>
                  </a:cubicBezTo>
                  <a:cubicBezTo>
                    <a:pt x="339" y="455"/>
                    <a:pt x="335" y="457"/>
                    <a:pt x="334" y="455"/>
                  </a:cubicBezTo>
                  <a:cubicBezTo>
                    <a:pt x="335" y="453"/>
                    <a:pt x="335" y="452"/>
                    <a:pt x="332" y="452"/>
                  </a:cubicBezTo>
                  <a:cubicBezTo>
                    <a:pt x="334" y="450"/>
                    <a:pt x="333" y="449"/>
                    <a:pt x="332" y="445"/>
                  </a:cubicBezTo>
                  <a:cubicBezTo>
                    <a:pt x="332" y="444"/>
                    <a:pt x="333" y="442"/>
                    <a:pt x="332" y="442"/>
                  </a:cubicBezTo>
                  <a:cubicBezTo>
                    <a:pt x="332" y="442"/>
                    <a:pt x="331" y="442"/>
                    <a:pt x="331" y="442"/>
                  </a:cubicBezTo>
                  <a:cubicBezTo>
                    <a:pt x="330" y="438"/>
                    <a:pt x="333" y="439"/>
                    <a:pt x="331" y="436"/>
                  </a:cubicBezTo>
                  <a:cubicBezTo>
                    <a:pt x="329" y="434"/>
                    <a:pt x="328" y="443"/>
                    <a:pt x="328" y="436"/>
                  </a:cubicBezTo>
                  <a:cubicBezTo>
                    <a:pt x="327" y="430"/>
                    <a:pt x="323" y="426"/>
                    <a:pt x="317" y="421"/>
                  </a:cubicBezTo>
                  <a:cubicBezTo>
                    <a:pt x="313" y="424"/>
                    <a:pt x="316" y="425"/>
                    <a:pt x="314" y="430"/>
                  </a:cubicBezTo>
                  <a:cubicBezTo>
                    <a:pt x="311" y="431"/>
                    <a:pt x="312" y="427"/>
                    <a:pt x="310" y="427"/>
                  </a:cubicBezTo>
                  <a:cubicBezTo>
                    <a:pt x="308" y="427"/>
                    <a:pt x="307" y="425"/>
                    <a:pt x="306" y="425"/>
                  </a:cubicBezTo>
                  <a:cubicBezTo>
                    <a:pt x="308" y="427"/>
                    <a:pt x="306" y="434"/>
                    <a:pt x="311" y="434"/>
                  </a:cubicBezTo>
                  <a:cubicBezTo>
                    <a:pt x="309" y="438"/>
                    <a:pt x="312" y="442"/>
                    <a:pt x="314" y="448"/>
                  </a:cubicBezTo>
                  <a:cubicBezTo>
                    <a:pt x="315" y="448"/>
                    <a:pt x="314" y="450"/>
                    <a:pt x="314" y="451"/>
                  </a:cubicBezTo>
                  <a:cubicBezTo>
                    <a:pt x="316" y="452"/>
                    <a:pt x="317" y="459"/>
                    <a:pt x="319" y="462"/>
                  </a:cubicBezTo>
                  <a:cubicBezTo>
                    <a:pt x="321" y="462"/>
                    <a:pt x="323" y="462"/>
                    <a:pt x="325" y="462"/>
                  </a:cubicBezTo>
                  <a:cubicBezTo>
                    <a:pt x="324" y="464"/>
                    <a:pt x="323" y="465"/>
                    <a:pt x="323" y="467"/>
                  </a:cubicBezTo>
                  <a:cubicBezTo>
                    <a:pt x="325" y="467"/>
                    <a:pt x="326" y="466"/>
                    <a:pt x="326" y="465"/>
                  </a:cubicBezTo>
                  <a:cubicBezTo>
                    <a:pt x="329" y="467"/>
                    <a:pt x="328" y="470"/>
                    <a:pt x="329" y="473"/>
                  </a:cubicBezTo>
                  <a:cubicBezTo>
                    <a:pt x="330" y="474"/>
                    <a:pt x="332" y="474"/>
                    <a:pt x="332" y="474"/>
                  </a:cubicBezTo>
                  <a:cubicBezTo>
                    <a:pt x="333" y="475"/>
                    <a:pt x="332" y="477"/>
                    <a:pt x="332" y="477"/>
                  </a:cubicBezTo>
                  <a:cubicBezTo>
                    <a:pt x="332" y="477"/>
                    <a:pt x="334" y="477"/>
                    <a:pt x="334" y="477"/>
                  </a:cubicBezTo>
                  <a:cubicBezTo>
                    <a:pt x="334" y="479"/>
                    <a:pt x="332" y="480"/>
                    <a:pt x="332" y="480"/>
                  </a:cubicBezTo>
                  <a:cubicBezTo>
                    <a:pt x="333" y="482"/>
                    <a:pt x="334" y="482"/>
                    <a:pt x="335" y="483"/>
                  </a:cubicBezTo>
                  <a:cubicBezTo>
                    <a:pt x="336" y="484"/>
                    <a:pt x="335" y="486"/>
                    <a:pt x="335" y="486"/>
                  </a:cubicBezTo>
                  <a:cubicBezTo>
                    <a:pt x="335" y="486"/>
                    <a:pt x="337" y="486"/>
                    <a:pt x="337" y="486"/>
                  </a:cubicBezTo>
                  <a:cubicBezTo>
                    <a:pt x="337" y="488"/>
                    <a:pt x="335" y="493"/>
                    <a:pt x="340" y="492"/>
                  </a:cubicBezTo>
                  <a:cubicBezTo>
                    <a:pt x="340" y="495"/>
                    <a:pt x="339" y="498"/>
                    <a:pt x="341" y="501"/>
                  </a:cubicBezTo>
                  <a:cubicBezTo>
                    <a:pt x="342" y="502"/>
                    <a:pt x="344" y="503"/>
                    <a:pt x="344" y="504"/>
                  </a:cubicBezTo>
                  <a:cubicBezTo>
                    <a:pt x="345" y="505"/>
                    <a:pt x="345" y="507"/>
                    <a:pt x="346" y="508"/>
                  </a:cubicBezTo>
                  <a:cubicBezTo>
                    <a:pt x="346" y="509"/>
                    <a:pt x="348" y="509"/>
                    <a:pt x="349" y="510"/>
                  </a:cubicBezTo>
                  <a:cubicBezTo>
                    <a:pt x="350" y="511"/>
                    <a:pt x="347" y="514"/>
                    <a:pt x="350" y="514"/>
                  </a:cubicBezTo>
                  <a:cubicBezTo>
                    <a:pt x="352" y="514"/>
                    <a:pt x="351" y="518"/>
                    <a:pt x="351" y="520"/>
                  </a:cubicBezTo>
                  <a:cubicBezTo>
                    <a:pt x="357" y="517"/>
                    <a:pt x="356" y="523"/>
                    <a:pt x="363" y="522"/>
                  </a:cubicBezTo>
                  <a:cubicBezTo>
                    <a:pt x="364" y="526"/>
                    <a:pt x="366" y="528"/>
                    <a:pt x="366" y="532"/>
                  </a:cubicBezTo>
                  <a:cubicBezTo>
                    <a:pt x="372" y="541"/>
                    <a:pt x="389" y="538"/>
                    <a:pt x="400" y="536"/>
                  </a:cubicBezTo>
                  <a:cubicBezTo>
                    <a:pt x="402" y="537"/>
                    <a:pt x="401" y="534"/>
                    <a:pt x="402" y="533"/>
                  </a:cubicBezTo>
                  <a:cubicBezTo>
                    <a:pt x="405" y="532"/>
                    <a:pt x="412" y="536"/>
                    <a:pt x="411" y="531"/>
                  </a:cubicBezTo>
                  <a:cubicBezTo>
                    <a:pt x="414" y="532"/>
                    <a:pt x="413" y="535"/>
                    <a:pt x="412" y="538"/>
                  </a:cubicBezTo>
                  <a:cubicBezTo>
                    <a:pt x="412" y="538"/>
                    <a:pt x="411" y="540"/>
                    <a:pt x="411" y="539"/>
                  </a:cubicBezTo>
                  <a:cubicBezTo>
                    <a:pt x="410" y="542"/>
                    <a:pt x="412" y="546"/>
                    <a:pt x="411" y="548"/>
                  </a:cubicBezTo>
                  <a:cubicBezTo>
                    <a:pt x="411" y="549"/>
                    <a:pt x="408" y="548"/>
                    <a:pt x="408" y="548"/>
                  </a:cubicBezTo>
                  <a:cubicBezTo>
                    <a:pt x="408" y="549"/>
                    <a:pt x="408" y="555"/>
                    <a:pt x="406" y="557"/>
                  </a:cubicBezTo>
                  <a:cubicBezTo>
                    <a:pt x="406" y="558"/>
                    <a:pt x="402" y="559"/>
                    <a:pt x="403" y="565"/>
                  </a:cubicBezTo>
                  <a:cubicBezTo>
                    <a:pt x="399" y="565"/>
                    <a:pt x="401" y="573"/>
                    <a:pt x="396" y="572"/>
                  </a:cubicBezTo>
                  <a:cubicBezTo>
                    <a:pt x="397" y="577"/>
                    <a:pt x="394" y="577"/>
                    <a:pt x="394" y="581"/>
                  </a:cubicBezTo>
                  <a:cubicBezTo>
                    <a:pt x="389" y="579"/>
                    <a:pt x="392" y="587"/>
                    <a:pt x="387" y="585"/>
                  </a:cubicBezTo>
                  <a:cubicBezTo>
                    <a:pt x="387" y="587"/>
                    <a:pt x="387" y="588"/>
                    <a:pt x="387" y="590"/>
                  </a:cubicBezTo>
                  <a:cubicBezTo>
                    <a:pt x="386" y="590"/>
                    <a:pt x="385" y="588"/>
                    <a:pt x="384" y="588"/>
                  </a:cubicBezTo>
                  <a:cubicBezTo>
                    <a:pt x="381" y="590"/>
                    <a:pt x="383" y="592"/>
                    <a:pt x="378" y="593"/>
                  </a:cubicBezTo>
                  <a:cubicBezTo>
                    <a:pt x="378" y="593"/>
                    <a:pt x="374" y="594"/>
                    <a:pt x="374" y="594"/>
                  </a:cubicBezTo>
                  <a:cubicBezTo>
                    <a:pt x="374" y="594"/>
                    <a:pt x="374" y="596"/>
                    <a:pt x="374" y="596"/>
                  </a:cubicBezTo>
                  <a:cubicBezTo>
                    <a:pt x="372" y="597"/>
                    <a:pt x="369" y="598"/>
                    <a:pt x="368" y="599"/>
                  </a:cubicBezTo>
                  <a:cubicBezTo>
                    <a:pt x="364" y="601"/>
                    <a:pt x="362" y="606"/>
                    <a:pt x="357" y="606"/>
                  </a:cubicBezTo>
                  <a:cubicBezTo>
                    <a:pt x="359" y="610"/>
                    <a:pt x="355" y="610"/>
                    <a:pt x="356" y="614"/>
                  </a:cubicBezTo>
                  <a:cubicBezTo>
                    <a:pt x="354" y="615"/>
                    <a:pt x="354" y="614"/>
                    <a:pt x="351" y="614"/>
                  </a:cubicBezTo>
                  <a:cubicBezTo>
                    <a:pt x="353" y="615"/>
                    <a:pt x="349" y="617"/>
                    <a:pt x="350" y="618"/>
                  </a:cubicBezTo>
                  <a:cubicBezTo>
                    <a:pt x="353" y="621"/>
                    <a:pt x="349" y="618"/>
                    <a:pt x="349" y="622"/>
                  </a:cubicBezTo>
                  <a:cubicBezTo>
                    <a:pt x="348" y="624"/>
                    <a:pt x="346" y="623"/>
                    <a:pt x="346" y="624"/>
                  </a:cubicBezTo>
                  <a:cubicBezTo>
                    <a:pt x="345" y="625"/>
                    <a:pt x="346" y="626"/>
                    <a:pt x="346" y="627"/>
                  </a:cubicBezTo>
                  <a:cubicBezTo>
                    <a:pt x="345" y="628"/>
                    <a:pt x="342" y="640"/>
                    <a:pt x="343" y="643"/>
                  </a:cubicBezTo>
                  <a:cubicBezTo>
                    <a:pt x="343" y="646"/>
                    <a:pt x="344" y="647"/>
                    <a:pt x="346" y="649"/>
                  </a:cubicBezTo>
                  <a:cubicBezTo>
                    <a:pt x="346" y="653"/>
                    <a:pt x="345" y="655"/>
                    <a:pt x="346" y="658"/>
                  </a:cubicBezTo>
                  <a:cubicBezTo>
                    <a:pt x="346" y="658"/>
                    <a:pt x="347" y="664"/>
                    <a:pt x="349" y="664"/>
                  </a:cubicBezTo>
                  <a:cubicBezTo>
                    <a:pt x="353" y="664"/>
                    <a:pt x="344" y="670"/>
                    <a:pt x="351" y="671"/>
                  </a:cubicBezTo>
                  <a:cubicBezTo>
                    <a:pt x="351" y="679"/>
                    <a:pt x="353" y="684"/>
                    <a:pt x="351" y="691"/>
                  </a:cubicBezTo>
                  <a:cubicBezTo>
                    <a:pt x="351" y="695"/>
                    <a:pt x="347" y="699"/>
                    <a:pt x="347" y="702"/>
                  </a:cubicBezTo>
                  <a:cubicBezTo>
                    <a:pt x="343" y="703"/>
                    <a:pt x="338" y="707"/>
                    <a:pt x="337" y="708"/>
                  </a:cubicBezTo>
                  <a:cubicBezTo>
                    <a:pt x="336" y="709"/>
                    <a:pt x="335" y="709"/>
                    <a:pt x="337" y="710"/>
                  </a:cubicBezTo>
                  <a:cubicBezTo>
                    <a:pt x="337" y="712"/>
                    <a:pt x="334" y="711"/>
                    <a:pt x="332" y="711"/>
                  </a:cubicBezTo>
                  <a:cubicBezTo>
                    <a:pt x="331" y="712"/>
                    <a:pt x="332" y="714"/>
                    <a:pt x="331" y="714"/>
                  </a:cubicBezTo>
                  <a:cubicBezTo>
                    <a:pt x="330" y="715"/>
                    <a:pt x="328" y="711"/>
                    <a:pt x="328" y="714"/>
                  </a:cubicBezTo>
                  <a:cubicBezTo>
                    <a:pt x="328" y="716"/>
                    <a:pt x="326" y="715"/>
                    <a:pt x="325" y="716"/>
                  </a:cubicBezTo>
                  <a:cubicBezTo>
                    <a:pt x="323" y="717"/>
                    <a:pt x="323" y="721"/>
                    <a:pt x="319" y="720"/>
                  </a:cubicBezTo>
                  <a:cubicBezTo>
                    <a:pt x="317" y="728"/>
                    <a:pt x="319" y="741"/>
                    <a:pt x="320" y="753"/>
                  </a:cubicBezTo>
                  <a:cubicBezTo>
                    <a:pt x="319" y="754"/>
                    <a:pt x="318" y="755"/>
                    <a:pt x="317" y="753"/>
                  </a:cubicBezTo>
                  <a:cubicBezTo>
                    <a:pt x="316" y="752"/>
                    <a:pt x="317" y="755"/>
                    <a:pt x="316" y="756"/>
                  </a:cubicBezTo>
                  <a:cubicBezTo>
                    <a:pt x="314" y="757"/>
                    <a:pt x="312" y="755"/>
                    <a:pt x="311" y="757"/>
                  </a:cubicBezTo>
                  <a:cubicBezTo>
                    <a:pt x="311" y="759"/>
                    <a:pt x="306" y="759"/>
                    <a:pt x="304" y="762"/>
                  </a:cubicBezTo>
                  <a:cubicBezTo>
                    <a:pt x="304" y="765"/>
                    <a:pt x="304" y="768"/>
                    <a:pt x="304" y="771"/>
                  </a:cubicBezTo>
                  <a:cubicBezTo>
                    <a:pt x="301" y="771"/>
                    <a:pt x="302" y="776"/>
                    <a:pt x="301" y="778"/>
                  </a:cubicBezTo>
                  <a:cubicBezTo>
                    <a:pt x="301" y="779"/>
                    <a:pt x="298" y="779"/>
                    <a:pt x="298" y="780"/>
                  </a:cubicBezTo>
                  <a:cubicBezTo>
                    <a:pt x="297" y="782"/>
                    <a:pt x="298" y="785"/>
                    <a:pt x="295" y="787"/>
                  </a:cubicBezTo>
                  <a:cubicBezTo>
                    <a:pt x="295" y="787"/>
                    <a:pt x="295" y="789"/>
                    <a:pt x="295" y="790"/>
                  </a:cubicBezTo>
                  <a:cubicBezTo>
                    <a:pt x="295" y="790"/>
                    <a:pt x="292" y="789"/>
                    <a:pt x="292" y="790"/>
                  </a:cubicBezTo>
                  <a:cubicBezTo>
                    <a:pt x="292" y="791"/>
                    <a:pt x="293" y="793"/>
                    <a:pt x="292" y="794"/>
                  </a:cubicBezTo>
                  <a:cubicBezTo>
                    <a:pt x="292" y="795"/>
                    <a:pt x="290" y="794"/>
                    <a:pt x="289" y="794"/>
                  </a:cubicBezTo>
                  <a:cubicBezTo>
                    <a:pt x="289" y="795"/>
                    <a:pt x="290" y="797"/>
                    <a:pt x="289" y="797"/>
                  </a:cubicBezTo>
                  <a:cubicBezTo>
                    <a:pt x="289" y="798"/>
                    <a:pt x="287" y="797"/>
                    <a:pt x="286" y="797"/>
                  </a:cubicBezTo>
                  <a:cubicBezTo>
                    <a:pt x="285" y="798"/>
                    <a:pt x="283" y="801"/>
                    <a:pt x="283" y="802"/>
                  </a:cubicBezTo>
                  <a:cubicBezTo>
                    <a:pt x="283" y="804"/>
                    <a:pt x="281" y="802"/>
                    <a:pt x="280" y="803"/>
                  </a:cubicBezTo>
                  <a:cubicBezTo>
                    <a:pt x="280" y="804"/>
                    <a:pt x="281" y="806"/>
                    <a:pt x="280" y="806"/>
                  </a:cubicBezTo>
                  <a:cubicBezTo>
                    <a:pt x="280" y="807"/>
                    <a:pt x="278" y="806"/>
                    <a:pt x="277" y="806"/>
                  </a:cubicBezTo>
                  <a:cubicBezTo>
                    <a:pt x="276" y="807"/>
                    <a:pt x="275" y="808"/>
                    <a:pt x="274" y="809"/>
                  </a:cubicBezTo>
                  <a:cubicBezTo>
                    <a:pt x="274" y="810"/>
                    <a:pt x="272" y="812"/>
                    <a:pt x="271" y="812"/>
                  </a:cubicBezTo>
                  <a:cubicBezTo>
                    <a:pt x="271" y="812"/>
                    <a:pt x="267" y="814"/>
                    <a:pt x="267" y="814"/>
                  </a:cubicBezTo>
                  <a:cubicBezTo>
                    <a:pt x="266" y="813"/>
                    <a:pt x="266" y="813"/>
                    <a:pt x="264" y="814"/>
                  </a:cubicBezTo>
                  <a:cubicBezTo>
                    <a:pt x="262" y="815"/>
                    <a:pt x="261" y="814"/>
                    <a:pt x="258" y="815"/>
                  </a:cubicBezTo>
                  <a:cubicBezTo>
                    <a:pt x="257" y="815"/>
                    <a:pt x="247" y="819"/>
                    <a:pt x="245" y="815"/>
                  </a:cubicBezTo>
                  <a:cubicBezTo>
                    <a:pt x="243" y="815"/>
                    <a:pt x="245" y="817"/>
                    <a:pt x="245" y="817"/>
                  </a:cubicBezTo>
                  <a:cubicBezTo>
                    <a:pt x="242" y="820"/>
                    <a:pt x="239" y="817"/>
                    <a:pt x="234" y="818"/>
                  </a:cubicBezTo>
                  <a:cubicBezTo>
                    <a:pt x="233" y="818"/>
                    <a:pt x="234" y="820"/>
                    <a:pt x="234" y="820"/>
                  </a:cubicBezTo>
                  <a:cubicBezTo>
                    <a:pt x="233" y="822"/>
                    <a:pt x="225" y="818"/>
                    <a:pt x="221" y="818"/>
                  </a:cubicBezTo>
                  <a:cubicBezTo>
                    <a:pt x="221" y="811"/>
                    <a:pt x="214" y="807"/>
                    <a:pt x="218" y="800"/>
                  </a:cubicBezTo>
                  <a:cubicBezTo>
                    <a:pt x="215" y="798"/>
                    <a:pt x="211" y="795"/>
                    <a:pt x="212" y="788"/>
                  </a:cubicBezTo>
                  <a:cubicBezTo>
                    <a:pt x="208" y="793"/>
                    <a:pt x="211" y="791"/>
                    <a:pt x="209" y="784"/>
                  </a:cubicBezTo>
                  <a:cubicBezTo>
                    <a:pt x="207" y="777"/>
                    <a:pt x="198" y="772"/>
                    <a:pt x="200" y="763"/>
                  </a:cubicBezTo>
                  <a:cubicBezTo>
                    <a:pt x="199" y="762"/>
                    <a:pt x="199" y="766"/>
                    <a:pt x="199" y="766"/>
                  </a:cubicBezTo>
                  <a:cubicBezTo>
                    <a:pt x="195" y="765"/>
                    <a:pt x="199" y="756"/>
                    <a:pt x="196" y="760"/>
                  </a:cubicBezTo>
                  <a:cubicBezTo>
                    <a:pt x="193" y="758"/>
                    <a:pt x="194" y="753"/>
                    <a:pt x="194" y="750"/>
                  </a:cubicBezTo>
                  <a:cubicBezTo>
                    <a:pt x="195" y="745"/>
                    <a:pt x="195" y="742"/>
                    <a:pt x="193" y="737"/>
                  </a:cubicBezTo>
                  <a:cubicBezTo>
                    <a:pt x="194" y="734"/>
                    <a:pt x="189" y="736"/>
                    <a:pt x="188" y="735"/>
                  </a:cubicBezTo>
                  <a:cubicBezTo>
                    <a:pt x="188" y="734"/>
                    <a:pt x="192" y="731"/>
                    <a:pt x="186" y="732"/>
                  </a:cubicBezTo>
                  <a:cubicBezTo>
                    <a:pt x="185" y="731"/>
                    <a:pt x="186" y="728"/>
                    <a:pt x="186" y="728"/>
                  </a:cubicBezTo>
                  <a:cubicBezTo>
                    <a:pt x="185" y="727"/>
                    <a:pt x="183" y="728"/>
                    <a:pt x="183" y="728"/>
                  </a:cubicBezTo>
                  <a:cubicBezTo>
                    <a:pt x="182" y="727"/>
                    <a:pt x="187" y="722"/>
                    <a:pt x="181" y="723"/>
                  </a:cubicBezTo>
                  <a:cubicBezTo>
                    <a:pt x="181" y="721"/>
                    <a:pt x="183" y="720"/>
                    <a:pt x="183" y="717"/>
                  </a:cubicBezTo>
                  <a:cubicBezTo>
                    <a:pt x="180" y="716"/>
                    <a:pt x="183" y="710"/>
                    <a:pt x="178" y="711"/>
                  </a:cubicBezTo>
                  <a:cubicBezTo>
                    <a:pt x="178" y="697"/>
                    <a:pt x="179" y="693"/>
                    <a:pt x="186" y="685"/>
                  </a:cubicBezTo>
                  <a:cubicBezTo>
                    <a:pt x="185" y="683"/>
                    <a:pt x="187" y="677"/>
                    <a:pt x="184" y="677"/>
                  </a:cubicBezTo>
                  <a:cubicBezTo>
                    <a:pt x="184" y="675"/>
                    <a:pt x="187" y="677"/>
                    <a:pt x="188" y="676"/>
                  </a:cubicBezTo>
                  <a:cubicBezTo>
                    <a:pt x="189" y="675"/>
                    <a:pt x="188" y="672"/>
                    <a:pt x="190" y="673"/>
                  </a:cubicBezTo>
                  <a:cubicBezTo>
                    <a:pt x="190" y="671"/>
                    <a:pt x="189" y="657"/>
                    <a:pt x="187" y="661"/>
                  </a:cubicBezTo>
                  <a:cubicBezTo>
                    <a:pt x="184" y="658"/>
                    <a:pt x="186" y="655"/>
                    <a:pt x="186" y="652"/>
                  </a:cubicBezTo>
                  <a:cubicBezTo>
                    <a:pt x="185" y="649"/>
                    <a:pt x="186" y="645"/>
                    <a:pt x="186" y="642"/>
                  </a:cubicBezTo>
                  <a:cubicBezTo>
                    <a:pt x="185" y="640"/>
                    <a:pt x="183" y="641"/>
                    <a:pt x="183" y="640"/>
                  </a:cubicBezTo>
                  <a:cubicBezTo>
                    <a:pt x="182" y="639"/>
                    <a:pt x="184" y="638"/>
                    <a:pt x="184" y="637"/>
                  </a:cubicBezTo>
                  <a:cubicBezTo>
                    <a:pt x="184" y="637"/>
                    <a:pt x="183" y="637"/>
                    <a:pt x="183" y="636"/>
                  </a:cubicBezTo>
                  <a:cubicBezTo>
                    <a:pt x="182" y="632"/>
                    <a:pt x="181" y="633"/>
                    <a:pt x="180" y="631"/>
                  </a:cubicBezTo>
                  <a:cubicBezTo>
                    <a:pt x="179" y="631"/>
                    <a:pt x="180" y="629"/>
                    <a:pt x="180" y="628"/>
                  </a:cubicBezTo>
                  <a:cubicBezTo>
                    <a:pt x="179" y="628"/>
                    <a:pt x="175" y="628"/>
                    <a:pt x="177" y="627"/>
                  </a:cubicBezTo>
                  <a:cubicBezTo>
                    <a:pt x="177" y="627"/>
                    <a:pt x="178" y="627"/>
                    <a:pt x="178" y="627"/>
                  </a:cubicBezTo>
                  <a:cubicBezTo>
                    <a:pt x="176" y="624"/>
                    <a:pt x="174" y="623"/>
                    <a:pt x="171" y="621"/>
                  </a:cubicBezTo>
                  <a:cubicBezTo>
                    <a:pt x="170" y="620"/>
                    <a:pt x="171" y="620"/>
                    <a:pt x="169" y="619"/>
                  </a:cubicBezTo>
                  <a:cubicBezTo>
                    <a:pt x="168" y="619"/>
                    <a:pt x="168" y="615"/>
                    <a:pt x="165" y="617"/>
                  </a:cubicBezTo>
                  <a:cubicBezTo>
                    <a:pt x="162" y="604"/>
                    <a:pt x="165" y="593"/>
                    <a:pt x="165" y="579"/>
                  </a:cubicBezTo>
                  <a:cubicBezTo>
                    <a:pt x="164" y="577"/>
                    <a:pt x="161" y="582"/>
                    <a:pt x="162" y="575"/>
                  </a:cubicBezTo>
                  <a:cubicBezTo>
                    <a:pt x="153" y="576"/>
                    <a:pt x="146" y="575"/>
                    <a:pt x="141" y="572"/>
                  </a:cubicBezTo>
                  <a:cubicBezTo>
                    <a:pt x="143" y="564"/>
                    <a:pt x="137" y="573"/>
                    <a:pt x="138" y="565"/>
                  </a:cubicBezTo>
                  <a:cubicBezTo>
                    <a:pt x="132" y="563"/>
                    <a:pt x="130" y="561"/>
                    <a:pt x="122" y="563"/>
                  </a:cubicBezTo>
                  <a:cubicBezTo>
                    <a:pt x="120" y="563"/>
                    <a:pt x="118" y="564"/>
                    <a:pt x="116" y="565"/>
                  </a:cubicBezTo>
                  <a:cubicBezTo>
                    <a:pt x="115" y="565"/>
                    <a:pt x="111" y="567"/>
                    <a:pt x="107" y="566"/>
                  </a:cubicBezTo>
                  <a:cubicBezTo>
                    <a:pt x="109" y="570"/>
                    <a:pt x="111" y="568"/>
                    <a:pt x="104" y="569"/>
                  </a:cubicBezTo>
                  <a:cubicBezTo>
                    <a:pt x="99" y="570"/>
                    <a:pt x="96" y="572"/>
                    <a:pt x="88" y="572"/>
                  </a:cubicBezTo>
                  <a:cubicBezTo>
                    <a:pt x="85" y="572"/>
                    <a:pt x="85" y="571"/>
                    <a:pt x="83" y="571"/>
                  </a:cubicBezTo>
                  <a:cubicBezTo>
                    <a:pt x="74" y="569"/>
                    <a:pt x="63" y="575"/>
                    <a:pt x="55" y="574"/>
                  </a:cubicBezTo>
                  <a:cubicBezTo>
                    <a:pt x="56" y="568"/>
                    <a:pt x="50" y="570"/>
                    <a:pt x="48" y="569"/>
                  </a:cubicBezTo>
                  <a:cubicBezTo>
                    <a:pt x="47" y="569"/>
                    <a:pt x="48" y="567"/>
                    <a:pt x="48" y="566"/>
                  </a:cubicBezTo>
                  <a:cubicBezTo>
                    <a:pt x="47" y="565"/>
                    <a:pt x="44" y="567"/>
                    <a:pt x="43" y="566"/>
                  </a:cubicBezTo>
                  <a:cubicBezTo>
                    <a:pt x="43" y="566"/>
                    <a:pt x="44" y="564"/>
                    <a:pt x="43" y="563"/>
                  </a:cubicBezTo>
                  <a:cubicBezTo>
                    <a:pt x="42" y="562"/>
                    <a:pt x="40" y="564"/>
                    <a:pt x="40" y="562"/>
                  </a:cubicBezTo>
                  <a:cubicBezTo>
                    <a:pt x="40" y="561"/>
                    <a:pt x="38" y="559"/>
                    <a:pt x="37" y="559"/>
                  </a:cubicBezTo>
                  <a:cubicBezTo>
                    <a:pt x="36" y="558"/>
                    <a:pt x="38" y="557"/>
                    <a:pt x="36" y="557"/>
                  </a:cubicBezTo>
                  <a:cubicBezTo>
                    <a:pt x="34" y="557"/>
                    <a:pt x="35" y="555"/>
                    <a:pt x="34" y="554"/>
                  </a:cubicBezTo>
                  <a:cubicBezTo>
                    <a:pt x="34" y="552"/>
                    <a:pt x="32" y="554"/>
                    <a:pt x="31" y="553"/>
                  </a:cubicBezTo>
                  <a:cubicBezTo>
                    <a:pt x="31" y="552"/>
                    <a:pt x="32" y="551"/>
                    <a:pt x="31" y="550"/>
                  </a:cubicBezTo>
                  <a:cubicBezTo>
                    <a:pt x="30" y="548"/>
                    <a:pt x="28" y="550"/>
                    <a:pt x="28" y="548"/>
                  </a:cubicBezTo>
                  <a:cubicBezTo>
                    <a:pt x="28" y="548"/>
                    <a:pt x="30" y="546"/>
                    <a:pt x="30" y="547"/>
                  </a:cubicBezTo>
                  <a:cubicBezTo>
                    <a:pt x="28" y="542"/>
                    <a:pt x="21" y="543"/>
                    <a:pt x="22" y="538"/>
                  </a:cubicBezTo>
                  <a:cubicBezTo>
                    <a:pt x="15" y="540"/>
                    <a:pt x="19" y="532"/>
                    <a:pt x="12" y="533"/>
                  </a:cubicBezTo>
                  <a:cubicBezTo>
                    <a:pt x="13" y="532"/>
                    <a:pt x="14" y="531"/>
                    <a:pt x="14" y="529"/>
                  </a:cubicBezTo>
                  <a:cubicBezTo>
                    <a:pt x="13" y="527"/>
                    <a:pt x="10" y="528"/>
                    <a:pt x="8" y="528"/>
                  </a:cubicBezTo>
                  <a:cubicBezTo>
                    <a:pt x="9" y="525"/>
                    <a:pt x="5" y="524"/>
                    <a:pt x="5" y="523"/>
                  </a:cubicBezTo>
                  <a:cubicBezTo>
                    <a:pt x="4" y="521"/>
                    <a:pt x="7" y="521"/>
                    <a:pt x="5" y="517"/>
                  </a:cubicBezTo>
                  <a:cubicBezTo>
                    <a:pt x="4" y="516"/>
                    <a:pt x="3" y="517"/>
                    <a:pt x="3" y="516"/>
                  </a:cubicBezTo>
                  <a:cubicBezTo>
                    <a:pt x="3" y="515"/>
                    <a:pt x="2" y="511"/>
                    <a:pt x="0" y="510"/>
                  </a:cubicBezTo>
                  <a:cubicBezTo>
                    <a:pt x="0" y="508"/>
                    <a:pt x="3" y="509"/>
                    <a:pt x="5" y="508"/>
                  </a:cubicBezTo>
                  <a:cubicBezTo>
                    <a:pt x="6" y="507"/>
                    <a:pt x="5" y="503"/>
                    <a:pt x="8" y="504"/>
                  </a:cubicBezTo>
                  <a:cubicBezTo>
                    <a:pt x="8" y="495"/>
                    <a:pt x="8" y="487"/>
                    <a:pt x="8" y="479"/>
                  </a:cubicBezTo>
                  <a:cubicBezTo>
                    <a:pt x="8" y="477"/>
                    <a:pt x="5" y="478"/>
                    <a:pt x="5" y="477"/>
                  </a:cubicBezTo>
                  <a:cubicBezTo>
                    <a:pt x="4" y="477"/>
                    <a:pt x="6" y="475"/>
                    <a:pt x="6" y="474"/>
                  </a:cubicBezTo>
                  <a:cubicBezTo>
                    <a:pt x="7" y="472"/>
                    <a:pt x="4" y="471"/>
                    <a:pt x="5" y="468"/>
                  </a:cubicBezTo>
                  <a:cubicBezTo>
                    <a:pt x="10" y="474"/>
                    <a:pt x="5" y="458"/>
                    <a:pt x="11" y="464"/>
                  </a:cubicBezTo>
                  <a:cubicBezTo>
                    <a:pt x="12" y="462"/>
                    <a:pt x="10" y="457"/>
                    <a:pt x="12" y="455"/>
                  </a:cubicBezTo>
                  <a:cubicBezTo>
                    <a:pt x="12" y="455"/>
                    <a:pt x="15" y="455"/>
                    <a:pt x="15" y="455"/>
                  </a:cubicBezTo>
                  <a:cubicBezTo>
                    <a:pt x="15" y="454"/>
                    <a:pt x="13" y="452"/>
                    <a:pt x="14" y="451"/>
                  </a:cubicBezTo>
                  <a:cubicBezTo>
                    <a:pt x="19" y="449"/>
                    <a:pt x="18" y="441"/>
                    <a:pt x="24" y="440"/>
                  </a:cubicBezTo>
                  <a:cubicBezTo>
                    <a:pt x="24" y="435"/>
                    <a:pt x="29" y="435"/>
                    <a:pt x="28" y="430"/>
                  </a:cubicBezTo>
                  <a:cubicBezTo>
                    <a:pt x="31" y="430"/>
                    <a:pt x="31" y="429"/>
                    <a:pt x="31" y="427"/>
                  </a:cubicBezTo>
                  <a:cubicBezTo>
                    <a:pt x="40" y="426"/>
                    <a:pt x="47" y="423"/>
                    <a:pt x="46" y="412"/>
                  </a:cubicBezTo>
                  <a:cubicBezTo>
                    <a:pt x="52" y="413"/>
                    <a:pt x="47" y="404"/>
                    <a:pt x="52" y="405"/>
                  </a:cubicBezTo>
                  <a:cubicBezTo>
                    <a:pt x="52" y="402"/>
                    <a:pt x="52" y="399"/>
                    <a:pt x="52" y="396"/>
                  </a:cubicBezTo>
                  <a:cubicBezTo>
                    <a:pt x="55" y="396"/>
                    <a:pt x="55" y="394"/>
                    <a:pt x="58" y="394"/>
                  </a:cubicBezTo>
                  <a:cubicBezTo>
                    <a:pt x="60" y="391"/>
                    <a:pt x="63" y="389"/>
                    <a:pt x="65" y="385"/>
                  </a:cubicBezTo>
                  <a:cubicBezTo>
                    <a:pt x="66" y="384"/>
                    <a:pt x="67" y="386"/>
                    <a:pt x="67" y="384"/>
                  </a:cubicBezTo>
                  <a:cubicBezTo>
                    <a:pt x="67" y="382"/>
                    <a:pt x="71" y="382"/>
                    <a:pt x="70" y="379"/>
                  </a:cubicBezTo>
                  <a:cubicBezTo>
                    <a:pt x="77" y="381"/>
                    <a:pt x="77" y="376"/>
                    <a:pt x="83" y="376"/>
                  </a:cubicBezTo>
                  <a:cubicBezTo>
                    <a:pt x="81" y="382"/>
                    <a:pt x="90" y="377"/>
                    <a:pt x="88" y="382"/>
                  </a:cubicBezTo>
                  <a:cubicBezTo>
                    <a:pt x="91" y="379"/>
                    <a:pt x="103" y="384"/>
                    <a:pt x="103" y="378"/>
                  </a:cubicBezTo>
                  <a:cubicBezTo>
                    <a:pt x="109" y="377"/>
                    <a:pt x="116" y="375"/>
                    <a:pt x="119" y="370"/>
                  </a:cubicBezTo>
                  <a:cubicBezTo>
                    <a:pt x="121" y="371"/>
                    <a:pt x="123" y="371"/>
                    <a:pt x="123" y="369"/>
                  </a:cubicBezTo>
                  <a:cubicBezTo>
                    <a:pt x="126" y="369"/>
                    <a:pt x="126" y="370"/>
                    <a:pt x="129" y="370"/>
                  </a:cubicBezTo>
                  <a:cubicBezTo>
                    <a:pt x="133" y="371"/>
                    <a:pt x="135" y="369"/>
                    <a:pt x="138" y="369"/>
                  </a:cubicBezTo>
                  <a:cubicBezTo>
                    <a:pt x="138" y="369"/>
                    <a:pt x="139" y="370"/>
                    <a:pt x="140" y="370"/>
                  </a:cubicBezTo>
                  <a:cubicBezTo>
                    <a:pt x="143" y="371"/>
                    <a:pt x="149" y="373"/>
                    <a:pt x="156" y="372"/>
                  </a:cubicBezTo>
                  <a:cubicBezTo>
                    <a:pt x="159" y="371"/>
                    <a:pt x="163" y="367"/>
                    <a:pt x="166" y="370"/>
                  </a:cubicBezTo>
                  <a:cubicBezTo>
                    <a:pt x="169" y="373"/>
                    <a:pt x="168" y="371"/>
                    <a:pt x="172" y="370"/>
                  </a:cubicBezTo>
                  <a:cubicBezTo>
                    <a:pt x="172" y="372"/>
                    <a:pt x="174" y="372"/>
                    <a:pt x="174" y="373"/>
                  </a:cubicBezTo>
                  <a:cubicBezTo>
                    <a:pt x="174" y="374"/>
                    <a:pt x="171" y="375"/>
                    <a:pt x="171" y="375"/>
                  </a:cubicBezTo>
                  <a:cubicBezTo>
                    <a:pt x="170" y="377"/>
                    <a:pt x="172" y="376"/>
                    <a:pt x="172" y="376"/>
                  </a:cubicBezTo>
                  <a:cubicBezTo>
                    <a:pt x="172" y="378"/>
                    <a:pt x="171" y="378"/>
                    <a:pt x="171" y="378"/>
                  </a:cubicBezTo>
                  <a:cubicBezTo>
                    <a:pt x="171" y="379"/>
                    <a:pt x="172" y="379"/>
                    <a:pt x="172" y="381"/>
                  </a:cubicBezTo>
                  <a:cubicBezTo>
                    <a:pt x="172" y="385"/>
                    <a:pt x="170" y="387"/>
                    <a:pt x="174" y="393"/>
                  </a:cubicBezTo>
                  <a:cubicBezTo>
                    <a:pt x="174" y="396"/>
                    <a:pt x="176" y="391"/>
                    <a:pt x="178" y="394"/>
                  </a:cubicBezTo>
                  <a:cubicBezTo>
                    <a:pt x="178" y="396"/>
                    <a:pt x="181" y="395"/>
                    <a:pt x="181" y="396"/>
                  </a:cubicBezTo>
                  <a:cubicBezTo>
                    <a:pt x="181" y="396"/>
                    <a:pt x="181" y="398"/>
                    <a:pt x="181" y="399"/>
                  </a:cubicBezTo>
                  <a:cubicBezTo>
                    <a:pt x="182" y="400"/>
                    <a:pt x="186" y="398"/>
                    <a:pt x="186" y="400"/>
                  </a:cubicBezTo>
                  <a:cubicBezTo>
                    <a:pt x="190" y="398"/>
                    <a:pt x="194" y="405"/>
                    <a:pt x="196" y="400"/>
                  </a:cubicBezTo>
                  <a:cubicBezTo>
                    <a:pt x="198" y="400"/>
                    <a:pt x="197" y="403"/>
                    <a:pt x="197" y="403"/>
                  </a:cubicBezTo>
                  <a:cubicBezTo>
                    <a:pt x="200" y="405"/>
                    <a:pt x="201" y="403"/>
                    <a:pt x="205" y="405"/>
                  </a:cubicBezTo>
                  <a:cubicBezTo>
                    <a:pt x="206" y="405"/>
                    <a:pt x="206" y="407"/>
                    <a:pt x="206" y="408"/>
                  </a:cubicBezTo>
                  <a:cubicBezTo>
                    <a:pt x="207" y="408"/>
                    <a:pt x="209" y="407"/>
                    <a:pt x="209" y="408"/>
                  </a:cubicBezTo>
                  <a:cubicBezTo>
                    <a:pt x="211" y="409"/>
                    <a:pt x="211" y="408"/>
                    <a:pt x="214" y="409"/>
                  </a:cubicBezTo>
                  <a:cubicBezTo>
                    <a:pt x="214" y="409"/>
                    <a:pt x="215" y="412"/>
                    <a:pt x="215" y="412"/>
                  </a:cubicBezTo>
                  <a:cubicBezTo>
                    <a:pt x="216" y="412"/>
                    <a:pt x="218" y="410"/>
                    <a:pt x="220" y="410"/>
                  </a:cubicBezTo>
                  <a:cubicBezTo>
                    <a:pt x="219" y="410"/>
                    <a:pt x="221" y="412"/>
                    <a:pt x="221" y="412"/>
                  </a:cubicBezTo>
                  <a:cubicBezTo>
                    <a:pt x="222" y="412"/>
                    <a:pt x="223" y="412"/>
                    <a:pt x="224" y="412"/>
                  </a:cubicBezTo>
                  <a:cubicBezTo>
                    <a:pt x="225" y="411"/>
                    <a:pt x="226" y="410"/>
                    <a:pt x="227" y="409"/>
                  </a:cubicBezTo>
                  <a:cubicBezTo>
                    <a:pt x="227" y="409"/>
                    <a:pt x="230" y="408"/>
                    <a:pt x="228" y="408"/>
                  </a:cubicBezTo>
                  <a:cubicBezTo>
                    <a:pt x="225" y="405"/>
                    <a:pt x="233" y="405"/>
                    <a:pt x="233" y="400"/>
                  </a:cubicBezTo>
                  <a:cubicBezTo>
                    <a:pt x="237" y="401"/>
                    <a:pt x="237" y="397"/>
                    <a:pt x="242" y="399"/>
                  </a:cubicBezTo>
                  <a:cubicBezTo>
                    <a:pt x="243" y="399"/>
                    <a:pt x="243" y="400"/>
                    <a:pt x="243" y="400"/>
                  </a:cubicBezTo>
                  <a:cubicBezTo>
                    <a:pt x="245" y="400"/>
                    <a:pt x="248" y="399"/>
                    <a:pt x="249" y="400"/>
                  </a:cubicBezTo>
                  <a:cubicBezTo>
                    <a:pt x="250" y="400"/>
                    <a:pt x="252" y="403"/>
                    <a:pt x="252" y="403"/>
                  </a:cubicBezTo>
                  <a:cubicBezTo>
                    <a:pt x="253" y="403"/>
                    <a:pt x="255" y="401"/>
                    <a:pt x="257" y="402"/>
                  </a:cubicBezTo>
                  <a:cubicBezTo>
                    <a:pt x="257" y="402"/>
                    <a:pt x="256" y="405"/>
                    <a:pt x="257" y="405"/>
                  </a:cubicBezTo>
                  <a:cubicBezTo>
                    <a:pt x="258" y="405"/>
                    <a:pt x="260" y="402"/>
                    <a:pt x="263" y="403"/>
                  </a:cubicBezTo>
                  <a:cubicBezTo>
                    <a:pt x="263" y="404"/>
                    <a:pt x="260" y="405"/>
                    <a:pt x="260" y="405"/>
                  </a:cubicBezTo>
                  <a:cubicBezTo>
                    <a:pt x="261" y="407"/>
                    <a:pt x="270" y="407"/>
                    <a:pt x="274" y="408"/>
                  </a:cubicBezTo>
                  <a:cubicBezTo>
                    <a:pt x="274" y="413"/>
                    <a:pt x="287" y="411"/>
                    <a:pt x="289" y="408"/>
                  </a:cubicBezTo>
                  <a:cubicBezTo>
                    <a:pt x="290" y="409"/>
                    <a:pt x="297" y="406"/>
                    <a:pt x="298" y="408"/>
                  </a:cubicBezTo>
                  <a:cubicBezTo>
                    <a:pt x="300" y="409"/>
                    <a:pt x="299" y="407"/>
                    <a:pt x="301" y="408"/>
                  </a:cubicBezTo>
                  <a:cubicBezTo>
                    <a:pt x="304" y="408"/>
                    <a:pt x="306" y="409"/>
                    <a:pt x="309" y="409"/>
                  </a:cubicBezTo>
                  <a:cubicBezTo>
                    <a:pt x="311" y="409"/>
                    <a:pt x="312" y="406"/>
                    <a:pt x="316" y="406"/>
                  </a:cubicBezTo>
                  <a:cubicBezTo>
                    <a:pt x="317" y="403"/>
                    <a:pt x="317" y="398"/>
                    <a:pt x="320" y="397"/>
                  </a:cubicBezTo>
                  <a:cubicBezTo>
                    <a:pt x="321" y="395"/>
                    <a:pt x="319" y="394"/>
                    <a:pt x="319" y="391"/>
                  </a:cubicBezTo>
                  <a:cubicBezTo>
                    <a:pt x="324" y="392"/>
                    <a:pt x="323" y="382"/>
                    <a:pt x="328" y="387"/>
                  </a:cubicBezTo>
                  <a:cubicBezTo>
                    <a:pt x="329" y="381"/>
                    <a:pt x="326" y="380"/>
                    <a:pt x="322" y="379"/>
                  </a:cubicBezTo>
                  <a:cubicBezTo>
                    <a:pt x="323" y="378"/>
                    <a:pt x="323" y="376"/>
                    <a:pt x="323" y="373"/>
                  </a:cubicBezTo>
                  <a:cubicBezTo>
                    <a:pt x="322" y="369"/>
                    <a:pt x="313" y="372"/>
                    <a:pt x="311" y="368"/>
                  </a:cubicBezTo>
                  <a:cubicBezTo>
                    <a:pt x="309" y="370"/>
                    <a:pt x="304" y="369"/>
                    <a:pt x="303" y="372"/>
                  </a:cubicBezTo>
                  <a:cubicBezTo>
                    <a:pt x="301" y="372"/>
                    <a:pt x="302" y="369"/>
                    <a:pt x="301" y="369"/>
                  </a:cubicBezTo>
                  <a:cubicBezTo>
                    <a:pt x="299" y="368"/>
                    <a:pt x="294" y="370"/>
                    <a:pt x="291" y="369"/>
                  </a:cubicBezTo>
                  <a:cubicBezTo>
                    <a:pt x="289" y="370"/>
                    <a:pt x="289" y="372"/>
                    <a:pt x="286" y="372"/>
                  </a:cubicBezTo>
                  <a:cubicBezTo>
                    <a:pt x="282" y="372"/>
                    <a:pt x="283" y="366"/>
                    <a:pt x="276" y="368"/>
                  </a:cubicBezTo>
                  <a:cubicBezTo>
                    <a:pt x="276" y="365"/>
                    <a:pt x="274" y="364"/>
                    <a:pt x="274" y="362"/>
                  </a:cubicBezTo>
                  <a:cubicBezTo>
                    <a:pt x="273" y="362"/>
                    <a:pt x="272" y="361"/>
                    <a:pt x="271" y="360"/>
                  </a:cubicBezTo>
                  <a:cubicBezTo>
                    <a:pt x="270" y="358"/>
                    <a:pt x="268" y="357"/>
                    <a:pt x="266" y="357"/>
                  </a:cubicBezTo>
                  <a:cubicBezTo>
                    <a:pt x="268" y="354"/>
                    <a:pt x="267" y="345"/>
                    <a:pt x="266" y="341"/>
                  </a:cubicBezTo>
                  <a:cubicBezTo>
                    <a:pt x="262" y="343"/>
                    <a:pt x="257" y="338"/>
                    <a:pt x="257" y="345"/>
                  </a:cubicBezTo>
                  <a:cubicBezTo>
                    <a:pt x="252" y="343"/>
                    <a:pt x="252" y="346"/>
                    <a:pt x="248" y="344"/>
                  </a:cubicBezTo>
                  <a:cubicBezTo>
                    <a:pt x="248" y="346"/>
                    <a:pt x="247" y="346"/>
                    <a:pt x="246" y="347"/>
                  </a:cubicBezTo>
                  <a:cubicBezTo>
                    <a:pt x="247" y="348"/>
                    <a:pt x="248" y="349"/>
                    <a:pt x="249" y="350"/>
                  </a:cubicBezTo>
                  <a:cubicBezTo>
                    <a:pt x="250" y="351"/>
                    <a:pt x="249" y="354"/>
                    <a:pt x="252" y="353"/>
                  </a:cubicBezTo>
                  <a:cubicBezTo>
                    <a:pt x="251" y="357"/>
                    <a:pt x="251" y="356"/>
                    <a:pt x="254" y="359"/>
                  </a:cubicBezTo>
                  <a:cubicBezTo>
                    <a:pt x="255" y="362"/>
                    <a:pt x="252" y="361"/>
                    <a:pt x="251" y="362"/>
                  </a:cubicBezTo>
                  <a:cubicBezTo>
                    <a:pt x="250" y="362"/>
                    <a:pt x="249" y="367"/>
                    <a:pt x="248" y="366"/>
                  </a:cubicBezTo>
                  <a:cubicBezTo>
                    <a:pt x="245" y="363"/>
                    <a:pt x="248" y="370"/>
                    <a:pt x="242" y="369"/>
                  </a:cubicBezTo>
                  <a:cubicBezTo>
                    <a:pt x="241" y="368"/>
                    <a:pt x="240" y="366"/>
                    <a:pt x="239" y="366"/>
                  </a:cubicBezTo>
                  <a:cubicBezTo>
                    <a:pt x="238" y="364"/>
                    <a:pt x="240" y="363"/>
                    <a:pt x="242" y="363"/>
                  </a:cubicBezTo>
                  <a:cubicBezTo>
                    <a:pt x="240" y="361"/>
                    <a:pt x="235" y="359"/>
                    <a:pt x="239" y="356"/>
                  </a:cubicBezTo>
                  <a:cubicBezTo>
                    <a:pt x="238" y="355"/>
                    <a:pt x="234" y="357"/>
                    <a:pt x="233" y="356"/>
                  </a:cubicBezTo>
                  <a:cubicBezTo>
                    <a:pt x="232" y="355"/>
                    <a:pt x="236" y="354"/>
                    <a:pt x="236" y="354"/>
                  </a:cubicBezTo>
                  <a:cubicBezTo>
                    <a:pt x="236" y="354"/>
                    <a:pt x="232" y="351"/>
                    <a:pt x="228" y="348"/>
                  </a:cubicBezTo>
                  <a:cubicBezTo>
                    <a:pt x="229" y="341"/>
                    <a:pt x="225" y="340"/>
                    <a:pt x="226" y="333"/>
                  </a:cubicBezTo>
                  <a:cubicBezTo>
                    <a:pt x="226" y="331"/>
                    <a:pt x="222" y="333"/>
                    <a:pt x="221" y="332"/>
                  </a:cubicBezTo>
                  <a:cubicBezTo>
                    <a:pt x="221" y="332"/>
                    <a:pt x="223" y="330"/>
                    <a:pt x="223" y="329"/>
                  </a:cubicBezTo>
                  <a:cubicBezTo>
                    <a:pt x="219" y="327"/>
                    <a:pt x="219" y="330"/>
                    <a:pt x="217" y="328"/>
                  </a:cubicBezTo>
                  <a:cubicBezTo>
                    <a:pt x="216" y="327"/>
                    <a:pt x="218" y="325"/>
                    <a:pt x="218" y="325"/>
                  </a:cubicBezTo>
                  <a:cubicBezTo>
                    <a:pt x="218" y="323"/>
                    <a:pt x="216" y="326"/>
                    <a:pt x="217" y="326"/>
                  </a:cubicBezTo>
                  <a:cubicBezTo>
                    <a:pt x="215" y="326"/>
                    <a:pt x="215" y="324"/>
                    <a:pt x="215" y="323"/>
                  </a:cubicBezTo>
                  <a:cubicBezTo>
                    <a:pt x="209" y="324"/>
                    <a:pt x="209" y="319"/>
                    <a:pt x="203" y="320"/>
                  </a:cubicBezTo>
                  <a:cubicBezTo>
                    <a:pt x="203" y="318"/>
                    <a:pt x="201" y="318"/>
                    <a:pt x="200" y="317"/>
                  </a:cubicBezTo>
                  <a:cubicBezTo>
                    <a:pt x="200" y="317"/>
                    <a:pt x="201" y="315"/>
                    <a:pt x="200" y="314"/>
                  </a:cubicBezTo>
                  <a:cubicBezTo>
                    <a:pt x="200" y="314"/>
                    <a:pt x="198" y="315"/>
                    <a:pt x="197" y="314"/>
                  </a:cubicBezTo>
                  <a:cubicBezTo>
                    <a:pt x="197" y="314"/>
                    <a:pt x="197" y="308"/>
                    <a:pt x="196" y="310"/>
                  </a:cubicBezTo>
                  <a:cubicBezTo>
                    <a:pt x="195" y="311"/>
                    <a:pt x="194" y="310"/>
                    <a:pt x="193" y="308"/>
                  </a:cubicBezTo>
                  <a:cubicBezTo>
                    <a:pt x="192" y="308"/>
                    <a:pt x="191" y="307"/>
                    <a:pt x="191" y="305"/>
                  </a:cubicBezTo>
                  <a:cubicBezTo>
                    <a:pt x="186" y="305"/>
                    <a:pt x="187" y="307"/>
                    <a:pt x="183" y="305"/>
                  </a:cubicBezTo>
                  <a:cubicBezTo>
                    <a:pt x="181" y="306"/>
                    <a:pt x="182" y="308"/>
                    <a:pt x="180" y="308"/>
                  </a:cubicBezTo>
                  <a:cubicBezTo>
                    <a:pt x="178" y="312"/>
                    <a:pt x="182" y="311"/>
                    <a:pt x="183" y="314"/>
                  </a:cubicBezTo>
                  <a:cubicBezTo>
                    <a:pt x="183" y="315"/>
                    <a:pt x="185" y="318"/>
                    <a:pt x="186" y="319"/>
                  </a:cubicBezTo>
                  <a:cubicBezTo>
                    <a:pt x="186" y="319"/>
                    <a:pt x="187" y="320"/>
                    <a:pt x="188" y="320"/>
                  </a:cubicBezTo>
                  <a:cubicBezTo>
                    <a:pt x="186" y="325"/>
                    <a:pt x="191" y="324"/>
                    <a:pt x="193" y="326"/>
                  </a:cubicBezTo>
                  <a:cubicBezTo>
                    <a:pt x="193" y="326"/>
                    <a:pt x="194" y="332"/>
                    <a:pt x="196" y="330"/>
                  </a:cubicBezTo>
                  <a:cubicBezTo>
                    <a:pt x="198" y="328"/>
                    <a:pt x="196" y="331"/>
                    <a:pt x="197" y="332"/>
                  </a:cubicBezTo>
                  <a:cubicBezTo>
                    <a:pt x="199" y="333"/>
                    <a:pt x="202" y="332"/>
                    <a:pt x="203" y="336"/>
                  </a:cubicBezTo>
                  <a:cubicBezTo>
                    <a:pt x="205" y="335"/>
                    <a:pt x="206" y="338"/>
                    <a:pt x="206" y="338"/>
                  </a:cubicBezTo>
                  <a:cubicBezTo>
                    <a:pt x="207" y="338"/>
                    <a:pt x="208" y="337"/>
                    <a:pt x="208" y="336"/>
                  </a:cubicBezTo>
                  <a:cubicBezTo>
                    <a:pt x="209" y="337"/>
                    <a:pt x="210" y="341"/>
                    <a:pt x="211" y="338"/>
                  </a:cubicBezTo>
                  <a:cubicBezTo>
                    <a:pt x="214" y="337"/>
                    <a:pt x="210" y="345"/>
                    <a:pt x="215" y="342"/>
                  </a:cubicBezTo>
                  <a:cubicBezTo>
                    <a:pt x="215" y="346"/>
                    <a:pt x="209" y="343"/>
                    <a:pt x="206" y="344"/>
                  </a:cubicBezTo>
                  <a:cubicBezTo>
                    <a:pt x="207" y="345"/>
                    <a:pt x="209" y="345"/>
                    <a:pt x="209" y="347"/>
                  </a:cubicBezTo>
                  <a:cubicBezTo>
                    <a:pt x="210" y="350"/>
                    <a:pt x="207" y="354"/>
                    <a:pt x="209" y="354"/>
                  </a:cubicBezTo>
                  <a:cubicBezTo>
                    <a:pt x="208" y="356"/>
                    <a:pt x="204" y="356"/>
                    <a:pt x="202" y="357"/>
                  </a:cubicBezTo>
                  <a:cubicBezTo>
                    <a:pt x="204" y="356"/>
                    <a:pt x="202" y="351"/>
                    <a:pt x="205" y="351"/>
                  </a:cubicBezTo>
                  <a:cubicBezTo>
                    <a:pt x="203" y="350"/>
                    <a:pt x="204" y="347"/>
                    <a:pt x="202" y="347"/>
                  </a:cubicBezTo>
                  <a:cubicBezTo>
                    <a:pt x="200" y="347"/>
                    <a:pt x="203" y="345"/>
                    <a:pt x="199" y="342"/>
                  </a:cubicBezTo>
                  <a:cubicBezTo>
                    <a:pt x="197" y="341"/>
                    <a:pt x="194" y="342"/>
                    <a:pt x="194" y="338"/>
                  </a:cubicBezTo>
                  <a:cubicBezTo>
                    <a:pt x="188" y="339"/>
                    <a:pt x="187" y="335"/>
                    <a:pt x="183" y="335"/>
                  </a:cubicBezTo>
                  <a:cubicBezTo>
                    <a:pt x="182" y="331"/>
                    <a:pt x="179" y="330"/>
                    <a:pt x="177" y="326"/>
                  </a:cubicBezTo>
                  <a:cubicBezTo>
                    <a:pt x="176" y="325"/>
                    <a:pt x="175" y="326"/>
                    <a:pt x="175" y="325"/>
                  </a:cubicBezTo>
                  <a:cubicBezTo>
                    <a:pt x="175" y="323"/>
                    <a:pt x="173" y="324"/>
                    <a:pt x="172" y="323"/>
                  </a:cubicBezTo>
                  <a:cubicBezTo>
                    <a:pt x="172" y="323"/>
                    <a:pt x="173" y="320"/>
                    <a:pt x="172" y="320"/>
                  </a:cubicBezTo>
                  <a:cubicBezTo>
                    <a:pt x="171" y="319"/>
                    <a:pt x="168" y="321"/>
                    <a:pt x="166" y="320"/>
                  </a:cubicBezTo>
                  <a:cubicBezTo>
                    <a:pt x="165" y="320"/>
                    <a:pt x="169" y="318"/>
                    <a:pt x="169" y="319"/>
                  </a:cubicBezTo>
                  <a:cubicBezTo>
                    <a:pt x="167" y="315"/>
                    <a:pt x="159" y="315"/>
                    <a:pt x="154" y="317"/>
                  </a:cubicBezTo>
                  <a:cubicBezTo>
                    <a:pt x="154" y="318"/>
                    <a:pt x="157" y="319"/>
                    <a:pt x="157" y="319"/>
                  </a:cubicBezTo>
                  <a:cubicBezTo>
                    <a:pt x="156" y="321"/>
                    <a:pt x="155" y="319"/>
                    <a:pt x="153" y="320"/>
                  </a:cubicBezTo>
                  <a:cubicBezTo>
                    <a:pt x="150" y="322"/>
                    <a:pt x="150" y="327"/>
                    <a:pt x="147" y="326"/>
                  </a:cubicBezTo>
                  <a:cubicBezTo>
                    <a:pt x="141" y="326"/>
                    <a:pt x="140" y="321"/>
                    <a:pt x="132" y="322"/>
                  </a:cubicBezTo>
                  <a:cubicBezTo>
                    <a:pt x="130" y="322"/>
                    <a:pt x="131" y="326"/>
                    <a:pt x="126" y="325"/>
                  </a:cubicBezTo>
                  <a:cubicBezTo>
                    <a:pt x="126" y="328"/>
                    <a:pt x="126" y="331"/>
                    <a:pt x="126" y="335"/>
                  </a:cubicBezTo>
                  <a:cubicBezTo>
                    <a:pt x="122" y="337"/>
                    <a:pt x="112" y="335"/>
                    <a:pt x="114" y="344"/>
                  </a:cubicBezTo>
                  <a:cubicBezTo>
                    <a:pt x="105" y="342"/>
                    <a:pt x="113" y="350"/>
                    <a:pt x="104" y="350"/>
                  </a:cubicBezTo>
                  <a:cubicBezTo>
                    <a:pt x="104" y="352"/>
                    <a:pt x="109" y="355"/>
                    <a:pt x="105" y="356"/>
                  </a:cubicBezTo>
                  <a:cubicBezTo>
                    <a:pt x="105" y="361"/>
                    <a:pt x="103" y="356"/>
                    <a:pt x="100" y="360"/>
                  </a:cubicBezTo>
                  <a:cubicBezTo>
                    <a:pt x="99" y="362"/>
                    <a:pt x="100" y="363"/>
                    <a:pt x="101" y="363"/>
                  </a:cubicBezTo>
                  <a:cubicBezTo>
                    <a:pt x="101" y="366"/>
                    <a:pt x="96" y="364"/>
                    <a:pt x="94" y="365"/>
                  </a:cubicBezTo>
                  <a:cubicBezTo>
                    <a:pt x="92" y="365"/>
                    <a:pt x="92" y="368"/>
                    <a:pt x="91" y="369"/>
                  </a:cubicBezTo>
                  <a:cubicBezTo>
                    <a:pt x="86" y="371"/>
                    <a:pt x="79" y="368"/>
                    <a:pt x="74" y="373"/>
                  </a:cubicBezTo>
                  <a:cubicBezTo>
                    <a:pt x="72" y="372"/>
                    <a:pt x="71" y="370"/>
                    <a:pt x="70" y="368"/>
                  </a:cubicBezTo>
                  <a:cubicBezTo>
                    <a:pt x="63" y="366"/>
                    <a:pt x="56" y="369"/>
                    <a:pt x="54" y="368"/>
                  </a:cubicBezTo>
                  <a:cubicBezTo>
                    <a:pt x="55" y="362"/>
                    <a:pt x="57" y="356"/>
                    <a:pt x="52" y="353"/>
                  </a:cubicBezTo>
                  <a:cubicBezTo>
                    <a:pt x="51" y="350"/>
                    <a:pt x="54" y="349"/>
                    <a:pt x="55" y="347"/>
                  </a:cubicBezTo>
                  <a:cubicBezTo>
                    <a:pt x="56" y="343"/>
                    <a:pt x="54" y="338"/>
                    <a:pt x="57" y="335"/>
                  </a:cubicBezTo>
                  <a:cubicBezTo>
                    <a:pt x="55" y="332"/>
                    <a:pt x="56" y="327"/>
                    <a:pt x="52" y="326"/>
                  </a:cubicBezTo>
                  <a:cubicBezTo>
                    <a:pt x="53" y="325"/>
                    <a:pt x="56" y="324"/>
                    <a:pt x="55" y="322"/>
                  </a:cubicBezTo>
                  <a:cubicBezTo>
                    <a:pt x="59" y="323"/>
                    <a:pt x="68" y="319"/>
                    <a:pt x="67" y="325"/>
                  </a:cubicBezTo>
                  <a:cubicBezTo>
                    <a:pt x="71" y="322"/>
                    <a:pt x="85" y="328"/>
                    <a:pt x="88" y="325"/>
                  </a:cubicBezTo>
                  <a:cubicBezTo>
                    <a:pt x="89" y="323"/>
                    <a:pt x="89" y="324"/>
                    <a:pt x="91" y="325"/>
                  </a:cubicBezTo>
                  <a:cubicBezTo>
                    <a:pt x="90" y="324"/>
                    <a:pt x="91" y="322"/>
                    <a:pt x="92" y="323"/>
                  </a:cubicBezTo>
                  <a:cubicBezTo>
                    <a:pt x="92" y="323"/>
                    <a:pt x="92" y="325"/>
                    <a:pt x="92" y="325"/>
                  </a:cubicBezTo>
                  <a:cubicBezTo>
                    <a:pt x="96" y="323"/>
                    <a:pt x="98" y="322"/>
                    <a:pt x="100" y="317"/>
                  </a:cubicBezTo>
                  <a:cubicBezTo>
                    <a:pt x="100" y="316"/>
                    <a:pt x="103" y="308"/>
                    <a:pt x="100" y="304"/>
                  </a:cubicBezTo>
                  <a:cubicBezTo>
                    <a:pt x="98" y="302"/>
                    <a:pt x="101" y="302"/>
                    <a:pt x="98" y="298"/>
                  </a:cubicBezTo>
                  <a:cubicBezTo>
                    <a:pt x="98" y="296"/>
                    <a:pt x="95" y="297"/>
                    <a:pt x="94" y="296"/>
                  </a:cubicBezTo>
                  <a:cubicBezTo>
                    <a:pt x="94" y="295"/>
                    <a:pt x="95" y="294"/>
                    <a:pt x="95" y="292"/>
                  </a:cubicBezTo>
                  <a:cubicBezTo>
                    <a:pt x="94" y="291"/>
                    <a:pt x="92" y="293"/>
                    <a:pt x="92" y="293"/>
                  </a:cubicBezTo>
                  <a:cubicBezTo>
                    <a:pt x="90" y="293"/>
                    <a:pt x="92" y="291"/>
                    <a:pt x="91" y="290"/>
                  </a:cubicBezTo>
                  <a:cubicBezTo>
                    <a:pt x="90" y="290"/>
                    <a:pt x="85" y="290"/>
                    <a:pt x="83" y="289"/>
                  </a:cubicBezTo>
                  <a:cubicBezTo>
                    <a:pt x="83" y="289"/>
                    <a:pt x="83" y="288"/>
                    <a:pt x="82" y="288"/>
                  </a:cubicBezTo>
                  <a:cubicBezTo>
                    <a:pt x="80" y="287"/>
                    <a:pt x="79" y="287"/>
                    <a:pt x="79" y="286"/>
                  </a:cubicBezTo>
                  <a:cubicBezTo>
                    <a:pt x="78" y="282"/>
                    <a:pt x="82" y="284"/>
                    <a:pt x="82" y="285"/>
                  </a:cubicBezTo>
                  <a:cubicBezTo>
                    <a:pt x="86" y="283"/>
                    <a:pt x="89" y="280"/>
                    <a:pt x="98" y="282"/>
                  </a:cubicBezTo>
                  <a:cubicBezTo>
                    <a:pt x="99" y="279"/>
                    <a:pt x="97" y="279"/>
                    <a:pt x="95" y="279"/>
                  </a:cubicBezTo>
                  <a:cubicBezTo>
                    <a:pt x="97" y="274"/>
                    <a:pt x="102" y="279"/>
                    <a:pt x="104" y="279"/>
                  </a:cubicBezTo>
                  <a:cubicBezTo>
                    <a:pt x="105" y="279"/>
                    <a:pt x="108" y="275"/>
                    <a:pt x="108" y="279"/>
                  </a:cubicBezTo>
                  <a:cubicBezTo>
                    <a:pt x="112" y="276"/>
                    <a:pt x="112" y="271"/>
                    <a:pt x="117" y="271"/>
                  </a:cubicBezTo>
                  <a:cubicBezTo>
                    <a:pt x="115" y="266"/>
                    <a:pt x="121" y="268"/>
                    <a:pt x="120" y="264"/>
                  </a:cubicBezTo>
                  <a:cubicBezTo>
                    <a:pt x="123" y="264"/>
                    <a:pt x="126" y="264"/>
                    <a:pt x="129" y="264"/>
                  </a:cubicBezTo>
                  <a:cubicBezTo>
                    <a:pt x="129" y="262"/>
                    <a:pt x="127" y="263"/>
                    <a:pt x="126" y="262"/>
                  </a:cubicBezTo>
                  <a:cubicBezTo>
                    <a:pt x="127" y="260"/>
                    <a:pt x="131" y="261"/>
                    <a:pt x="129" y="256"/>
                  </a:cubicBezTo>
                  <a:cubicBezTo>
                    <a:pt x="133" y="256"/>
                    <a:pt x="132" y="259"/>
                    <a:pt x="135" y="256"/>
                  </a:cubicBezTo>
                  <a:cubicBezTo>
                    <a:pt x="132" y="249"/>
                    <a:pt x="138" y="252"/>
                    <a:pt x="138" y="245"/>
                  </a:cubicBezTo>
                  <a:cubicBezTo>
                    <a:pt x="140" y="244"/>
                    <a:pt x="142" y="245"/>
                    <a:pt x="144" y="245"/>
                  </a:cubicBezTo>
                  <a:cubicBezTo>
                    <a:pt x="146" y="244"/>
                    <a:pt x="146" y="242"/>
                    <a:pt x="147" y="242"/>
                  </a:cubicBezTo>
                  <a:cubicBezTo>
                    <a:pt x="149" y="241"/>
                    <a:pt x="148" y="243"/>
                    <a:pt x="148" y="243"/>
                  </a:cubicBezTo>
                  <a:cubicBezTo>
                    <a:pt x="150" y="243"/>
                    <a:pt x="149" y="242"/>
                    <a:pt x="150" y="242"/>
                  </a:cubicBezTo>
                  <a:cubicBezTo>
                    <a:pt x="152" y="241"/>
                    <a:pt x="154" y="242"/>
                    <a:pt x="156" y="242"/>
                  </a:cubicBezTo>
                  <a:cubicBezTo>
                    <a:pt x="158" y="241"/>
                    <a:pt x="158" y="237"/>
                    <a:pt x="162" y="239"/>
                  </a:cubicBezTo>
                  <a:cubicBezTo>
                    <a:pt x="161" y="235"/>
                    <a:pt x="157" y="236"/>
                    <a:pt x="157" y="231"/>
                  </a:cubicBezTo>
                  <a:cubicBezTo>
                    <a:pt x="161" y="230"/>
                    <a:pt x="159" y="229"/>
                    <a:pt x="159" y="224"/>
                  </a:cubicBezTo>
                  <a:cubicBezTo>
                    <a:pt x="159" y="220"/>
                    <a:pt x="161" y="217"/>
                    <a:pt x="160" y="213"/>
                  </a:cubicBezTo>
                  <a:cubicBezTo>
                    <a:pt x="162" y="213"/>
                    <a:pt x="164" y="213"/>
                    <a:pt x="166" y="213"/>
                  </a:cubicBezTo>
                  <a:cubicBezTo>
                    <a:pt x="170" y="213"/>
                    <a:pt x="163" y="209"/>
                    <a:pt x="169" y="210"/>
                  </a:cubicBezTo>
                  <a:cubicBezTo>
                    <a:pt x="169" y="212"/>
                    <a:pt x="171" y="212"/>
                    <a:pt x="172" y="212"/>
                  </a:cubicBezTo>
                  <a:cubicBezTo>
                    <a:pt x="170" y="215"/>
                    <a:pt x="170" y="212"/>
                    <a:pt x="171" y="216"/>
                  </a:cubicBezTo>
                  <a:cubicBezTo>
                    <a:pt x="171" y="219"/>
                    <a:pt x="170" y="221"/>
                    <a:pt x="174" y="221"/>
                  </a:cubicBezTo>
                  <a:cubicBezTo>
                    <a:pt x="174" y="223"/>
                    <a:pt x="174" y="225"/>
                    <a:pt x="172" y="225"/>
                  </a:cubicBezTo>
                  <a:cubicBezTo>
                    <a:pt x="172" y="228"/>
                    <a:pt x="178" y="223"/>
                    <a:pt x="181" y="227"/>
                  </a:cubicBezTo>
                  <a:cubicBezTo>
                    <a:pt x="180" y="231"/>
                    <a:pt x="171" y="228"/>
                    <a:pt x="171" y="233"/>
                  </a:cubicBezTo>
                  <a:cubicBezTo>
                    <a:pt x="169" y="236"/>
                    <a:pt x="174" y="236"/>
                    <a:pt x="175" y="237"/>
                  </a:cubicBezTo>
                  <a:cubicBezTo>
                    <a:pt x="176" y="238"/>
                    <a:pt x="177" y="241"/>
                    <a:pt x="180" y="240"/>
                  </a:cubicBezTo>
                  <a:cubicBezTo>
                    <a:pt x="178" y="237"/>
                    <a:pt x="174" y="238"/>
                    <a:pt x="181" y="237"/>
                  </a:cubicBezTo>
                  <a:cubicBezTo>
                    <a:pt x="183" y="237"/>
                    <a:pt x="185" y="237"/>
                    <a:pt x="187" y="237"/>
                  </a:cubicBezTo>
                  <a:cubicBezTo>
                    <a:pt x="190" y="237"/>
                    <a:pt x="190" y="239"/>
                    <a:pt x="193" y="239"/>
                  </a:cubicBezTo>
                  <a:cubicBezTo>
                    <a:pt x="197" y="239"/>
                    <a:pt x="198" y="236"/>
                    <a:pt x="202" y="237"/>
                  </a:cubicBezTo>
                  <a:cubicBezTo>
                    <a:pt x="202" y="237"/>
                    <a:pt x="207" y="240"/>
                    <a:pt x="209" y="237"/>
                  </a:cubicBezTo>
                  <a:cubicBezTo>
                    <a:pt x="209" y="237"/>
                    <a:pt x="209" y="236"/>
                    <a:pt x="209" y="236"/>
                  </a:cubicBezTo>
                  <a:cubicBezTo>
                    <a:pt x="213" y="234"/>
                    <a:pt x="218" y="236"/>
                    <a:pt x="220" y="233"/>
                  </a:cubicBezTo>
                  <a:cubicBezTo>
                    <a:pt x="225" y="239"/>
                    <a:pt x="229" y="227"/>
                    <a:pt x="233" y="231"/>
                  </a:cubicBezTo>
                  <a:cubicBezTo>
                    <a:pt x="233" y="229"/>
                    <a:pt x="233" y="227"/>
                    <a:pt x="233" y="225"/>
                  </a:cubicBezTo>
                  <a:cubicBezTo>
                    <a:pt x="236" y="226"/>
                    <a:pt x="235" y="224"/>
                    <a:pt x="236" y="222"/>
                  </a:cubicBezTo>
                  <a:cubicBezTo>
                    <a:pt x="236" y="222"/>
                    <a:pt x="237" y="218"/>
                    <a:pt x="237" y="218"/>
                  </a:cubicBezTo>
                  <a:cubicBezTo>
                    <a:pt x="239" y="217"/>
                    <a:pt x="237" y="216"/>
                    <a:pt x="237" y="213"/>
                  </a:cubicBezTo>
                  <a:cubicBezTo>
                    <a:pt x="241" y="214"/>
                    <a:pt x="243" y="213"/>
                    <a:pt x="243" y="210"/>
                  </a:cubicBezTo>
                  <a:cubicBezTo>
                    <a:pt x="245" y="210"/>
                    <a:pt x="244" y="212"/>
                    <a:pt x="245" y="213"/>
                  </a:cubicBezTo>
                  <a:cubicBezTo>
                    <a:pt x="246" y="212"/>
                    <a:pt x="248" y="212"/>
                    <a:pt x="251" y="212"/>
                  </a:cubicBezTo>
                  <a:cubicBezTo>
                    <a:pt x="252" y="212"/>
                    <a:pt x="252" y="209"/>
                    <a:pt x="254" y="209"/>
                  </a:cubicBezTo>
                  <a:cubicBezTo>
                    <a:pt x="254" y="206"/>
                    <a:pt x="253" y="203"/>
                    <a:pt x="251" y="203"/>
                  </a:cubicBezTo>
                  <a:cubicBezTo>
                    <a:pt x="252" y="202"/>
                    <a:pt x="252" y="200"/>
                    <a:pt x="252" y="197"/>
                  </a:cubicBezTo>
                  <a:cubicBezTo>
                    <a:pt x="255" y="198"/>
                    <a:pt x="257" y="197"/>
                    <a:pt x="257" y="194"/>
                  </a:cubicBezTo>
                  <a:cubicBezTo>
                    <a:pt x="260" y="198"/>
                    <a:pt x="261" y="192"/>
                    <a:pt x="267" y="194"/>
                  </a:cubicBezTo>
                  <a:cubicBezTo>
                    <a:pt x="268" y="194"/>
                    <a:pt x="269" y="196"/>
                    <a:pt x="268" y="196"/>
                  </a:cubicBezTo>
                  <a:cubicBezTo>
                    <a:pt x="270" y="196"/>
                    <a:pt x="270" y="194"/>
                    <a:pt x="271" y="194"/>
                  </a:cubicBezTo>
                  <a:cubicBezTo>
                    <a:pt x="273" y="194"/>
                    <a:pt x="275" y="196"/>
                    <a:pt x="274" y="196"/>
                  </a:cubicBezTo>
                  <a:cubicBezTo>
                    <a:pt x="276" y="195"/>
                    <a:pt x="275" y="194"/>
                    <a:pt x="276" y="193"/>
                  </a:cubicBezTo>
                  <a:cubicBezTo>
                    <a:pt x="277" y="192"/>
                    <a:pt x="278" y="193"/>
                    <a:pt x="279" y="193"/>
                  </a:cubicBezTo>
                  <a:cubicBezTo>
                    <a:pt x="281" y="191"/>
                    <a:pt x="281" y="188"/>
                    <a:pt x="285" y="190"/>
                  </a:cubicBezTo>
                  <a:cubicBezTo>
                    <a:pt x="283" y="188"/>
                    <a:pt x="284" y="182"/>
                    <a:pt x="280" y="182"/>
                  </a:cubicBezTo>
                  <a:cubicBezTo>
                    <a:pt x="277" y="180"/>
                    <a:pt x="278" y="185"/>
                    <a:pt x="277" y="185"/>
                  </a:cubicBezTo>
                  <a:cubicBezTo>
                    <a:pt x="276" y="186"/>
                    <a:pt x="276" y="184"/>
                    <a:pt x="274" y="184"/>
                  </a:cubicBezTo>
                  <a:cubicBezTo>
                    <a:pt x="274" y="184"/>
                    <a:pt x="273" y="185"/>
                    <a:pt x="273" y="185"/>
                  </a:cubicBezTo>
                  <a:cubicBezTo>
                    <a:pt x="272" y="185"/>
                    <a:pt x="271" y="184"/>
                    <a:pt x="270" y="184"/>
                  </a:cubicBezTo>
                  <a:cubicBezTo>
                    <a:pt x="268" y="184"/>
                    <a:pt x="266" y="186"/>
                    <a:pt x="263" y="185"/>
                  </a:cubicBezTo>
                  <a:cubicBezTo>
                    <a:pt x="261" y="185"/>
                    <a:pt x="261" y="187"/>
                    <a:pt x="261" y="188"/>
                  </a:cubicBezTo>
                  <a:cubicBezTo>
                    <a:pt x="255" y="187"/>
                    <a:pt x="248" y="189"/>
                    <a:pt x="243" y="187"/>
                  </a:cubicBezTo>
                  <a:cubicBezTo>
                    <a:pt x="243" y="187"/>
                    <a:pt x="244" y="184"/>
                    <a:pt x="243" y="184"/>
                  </a:cubicBezTo>
                  <a:cubicBezTo>
                    <a:pt x="242" y="182"/>
                    <a:pt x="238" y="184"/>
                    <a:pt x="237" y="182"/>
                  </a:cubicBezTo>
                  <a:cubicBezTo>
                    <a:pt x="241" y="174"/>
                    <a:pt x="239" y="169"/>
                    <a:pt x="237" y="160"/>
                  </a:cubicBezTo>
                  <a:cubicBezTo>
                    <a:pt x="241" y="160"/>
                    <a:pt x="247" y="154"/>
                    <a:pt x="249" y="157"/>
                  </a:cubicBezTo>
                  <a:cubicBezTo>
                    <a:pt x="251" y="156"/>
                    <a:pt x="249" y="155"/>
                    <a:pt x="251" y="151"/>
                  </a:cubicBezTo>
                  <a:cubicBezTo>
                    <a:pt x="255" y="151"/>
                    <a:pt x="256" y="143"/>
                    <a:pt x="257" y="141"/>
                  </a:cubicBezTo>
                  <a:cubicBezTo>
                    <a:pt x="257" y="141"/>
                    <a:pt x="260" y="141"/>
                    <a:pt x="260" y="141"/>
                  </a:cubicBezTo>
                  <a:cubicBezTo>
                    <a:pt x="260" y="138"/>
                    <a:pt x="254" y="137"/>
                    <a:pt x="257" y="133"/>
                  </a:cubicBezTo>
                  <a:cubicBezTo>
                    <a:pt x="255" y="135"/>
                    <a:pt x="251" y="133"/>
                    <a:pt x="248" y="133"/>
                  </a:cubicBezTo>
                  <a:cubicBezTo>
                    <a:pt x="244" y="134"/>
                    <a:pt x="241" y="137"/>
                    <a:pt x="237" y="136"/>
                  </a:cubicBezTo>
                  <a:cubicBezTo>
                    <a:pt x="235" y="134"/>
                    <a:pt x="235" y="145"/>
                    <a:pt x="236" y="142"/>
                  </a:cubicBezTo>
                  <a:cubicBezTo>
                    <a:pt x="235" y="145"/>
                    <a:pt x="234" y="141"/>
                    <a:pt x="233" y="142"/>
                  </a:cubicBezTo>
                  <a:cubicBezTo>
                    <a:pt x="232" y="144"/>
                    <a:pt x="234" y="147"/>
                    <a:pt x="233" y="148"/>
                  </a:cubicBezTo>
                  <a:cubicBezTo>
                    <a:pt x="233" y="149"/>
                    <a:pt x="229" y="152"/>
                    <a:pt x="227" y="154"/>
                  </a:cubicBezTo>
                  <a:cubicBezTo>
                    <a:pt x="223" y="159"/>
                    <a:pt x="223" y="162"/>
                    <a:pt x="217" y="162"/>
                  </a:cubicBezTo>
                  <a:cubicBezTo>
                    <a:pt x="216" y="164"/>
                    <a:pt x="219" y="166"/>
                    <a:pt x="217" y="166"/>
                  </a:cubicBezTo>
                  <a:cubicBezTo>
                    <a:pt x="215" y="166"/>
                    <a:pt x="216" y="168"/>
                    <a:pt x="215" y="169"/>
                  </a:cubicBezTo>
                  <a:cubicBezTo>
                    <a:pt x="215" y="169"/>
                    <a:pt x="213" y="168"/>
                    <a:pt x="212" y="169"/>
                  </a:cubicBezTo>
                  <a:cubicBezTo>
                    <a:pt x="212" y="169"/>
                    <a:pt x="213" y="171"/>
                    <a:pt x="212" y="172"/>
                  </a:cubicBezTo>
                  <a:cubicBezTo>
                    <a:pt x="212" y="172"/>
                    <a:pt x="211" y="172"/>
                    <a:pt x="211" y="172"/>
                  </a:cubicBezTo>
                  <a:cubicBezTo>
                    <a:pt x="210" y="174"/>
                    <a:pt x="212" y="178"/>
                    <a:pt x="209" y="178"/>
                  </a:cubicBezTo>
                  <a:cubicBezTo>
                    <a:pt x="210" y="179"/>
                    <a:pt x="213" y="180"/>
                    <a:pt x="211" y="181"/>
                  </a:cubicBezTo>
                  <a:cubicBezTo>
                    <a:pt x="213" y="183"/>
                    <a:pt x="214" y="185"/>
                    <a:pt x="218" y="185"/>
                  </a:cubicBezTo>
                  <a:cubicBezTo>
                    <a:pt x="218" y="188"/>
                    <a:pt x="219" y="189"/>
                    <a:pt x="221" y="190"/>
                  </a:cubicBezTo>
                  <a:cubicBezTo>
                    <a:pt x="220" y="191"/>
                    <a:pt x="219" y="191"/>
                    <a:pt x="218" y="193"/>
                  </a:cubicBezTo>
                  <a:cubicBezTo>
                    <a:pt x="217" y="194"/>
                    <a:pt x="218" y="196"/>
                    <a:pt x="217" y="197"/>
                  </a:cubicBezTo>
                  <a:cubicBezTo>
                    <a:pt x="215" y="198"/>
                    <a:pt x="213" y="199"/>
                    <a:pt x="211" y="199"/>
                  </a:cubicBezTo>
                  <a:cubicBezTo>
                    <a:pt x="210" y="205"/>
                    <a:pt x="205" y="207"/>
                    <a:pt x="206" y="215"/>
                  </a:cubicBezTo>
                  <a:cubicBezTo>
                    <a:pt x="201" y="213"/>
                    <a:pt x="201" y="222"/>
                    <a:pt x="197" y="222"/>
                  </a:cubicBezTo>
                  <a:cubicBezTo>
                    <a:pt x="197" y="222"/>
                    <a:pt x="196" y="222"/>
                    <a:pt x="196" y="222"/>
                  </a:cubicBezTo>
                  <a:cubicBezTo>
                    <a:pt x="194" y="223"/>
                    <a:pt x="195" y="225"/>
                    <a:pt x="194" y="225"/>
                  </a:cubicBezTo>
                  <a:cubicBezTo>
                    <a:pt x="192" y="226"/>
                    <a:pt x="189" y="223"/>
                    <a:pt x="187" y="227"/>
                  </a:cubicBezTo>
                  <a:cubicBezTo>
                    <a:pt x="184" y="227"/>
                    <a:pt x="186" y="220"/>
                    <a:pt x="186" y="218"/>
                  </a:cubicBezTo>
                  <a:cubicBezTo>
                    <a:pt x="184" y="217"/>
                    <a:pt x="185" y="214"/>
                    <a:pt x="183" y="213"/>
                  </a:cubicBezTo>
                  <a:cubicBezTo>
                    <a:pt x="179" y="213"/>
                    <a:pt x="184" y="209"/>
                    <a:pt x="178" y="209"/>
                  </a:cubicBezTo>
                  <a:cubicBezTo>
                    <a:pt x="181" y="206"/>
                    <a:pt x="175" y="204"/>
                    <a:pt x="175" y="203"/>
                  </a:cubicBezTo>
                  <a:cubicBezTo>
                    <a:pt x="175" y="202"/>
                    <a:pt x="177" y="201"/>
                    <a:pt x="177" y="200"/>
                  </a:cubicBezTo>
                  <a:cubicBezTo>
                    <a:pt x="176" y="196"/>
                    <a:pt x="173" y="194"/>
                    <a:pt x="169" y="191"/>
                  </a:cubicBezTo>
                  <a:cubicBezTo>
                    <a:pt x="165" y="193"/>
                    <a:pt x="166" y="200"/>
                    <a:pt x="159" y="199"/>
                  </a:cubicBezTo>
                  <a:cubicBezTo>
                    <a:pt x="159" y="200"/>
                    <a:pt x="161" y="200"/>
                    <a:pt x="162" y="200"/>
                  </a:cubicBezTo>
                  <a:cubicBezTo>
                    <a:pt x="162" y="201"/>
                    <a:pt x="160" y="201"/>
                    <a:pt x="159" y="202"/>
                  </a:cubicBezTo>
                  <a:cubicBezTo>
                    <a:pt x="156" y="202"/>
                    <a:pt x="158" y="206"/>
                    <a:pt x="154" y="206"/>
                  </a:cubicBezTo>
                  <a:cubicBezTo>
                    <a:pt x="147" y="207"/>
                    <a:pt x="149" y="200"/>
                    <a:pt x="143" y="202"/>
                  </a:cubicBezTo>
                  <a:cubicBezTo>
                    <a:pt x="143" y="200"/>
                    <a:pt x="144" y="200"/>
                    <a:pt x="145" y="200"/>
                  </a:cubicBezTo>
                  <a:cubicBezTo>
                    <a:pt x="148" y="196"/>
                    <a:pt x="141" y="193"/>
                    <a:pt x="145" y="191"/>
                  </a:cubicBezTo>
                  <a:cubicBezTo>
                    <a:pt x="144" y="190"/>
                    <a:pt x="143" y="189"/>
                    <a:pt x="141" y="188"/>
                  </a:cubicBezTo>
                  <a:cubicBezTo>
                    <a:pt x="140" y="186"/>
                    <a:pt x="143" y="186"/>
                    <a:pt x="143" y="185"/>
                  </a:cubicBezTo>
                  <a:cubicBezTo>
                    <a:pt x="143" y="184"/>
                    <a:pt x="140" y="183"/>
                    <a:pt x="140" y="182"/>
                  </a:cubicBezTo>
                  <a:cubicBezTo>
                    <a:pt x="139" y="181"/>
                    <a:pt x="142" y="172"/>
                    <a:pt x="140" y="178"/>
                  </a:cubicBezTo>
                  <a:cubicBezTo>
                    <a:pt x="137" y="177"/>
                    <a:pt x="139" y="174"/>
                    <a:pt x="141" y="175"/>
                  </a:cubicBezTo>
                  <a:cubicBezTo>
                    <a:pt x="138" y="170"/>
                    <a:pt x="146" y="168"/>
                    <a:pt x="143" y="167"/>
                  </a:cubicBezTo>
                  <a:cubicBezTo>
                    <a:pt x="143" y="165"/>
                    <a:pt x="147" y="167"/>
                    <a:pt x="147" y="164"/>
                  </a:cubicBezTo>
                  <a:cubicBezTo>
                    <a:pt x="147" y="162"/>
                    <a:pt x="149" y="164"/>
                    <a:pt x="148" y="164"/>
                  </a:cubicBezTo>
                  <a:cubicBezTo>
                    <a:pt x="150" y="164"/>
                    <a:pt x="150" y="162"/>
                    <a:pt x="151" y="162"/>
                  </a:cubicBezTo>
                  <a:cubicBezTo>
                    <a:pt x="153" y="161"/>
                    <a:pt x="153" y="159"/>
                    <a:pt x="153" y="157"/>
                  </a:cubicBezTo>
                  <a:cubicBezTo>
                    <a:pt x="156" y="158"/>
                    <a:pt x="158" y="157"/>
                    <a:pt x="157" y="154"/>
                  </a:cubicBezTo>
                  <a:cubicBezTo>
                    <a:pt x="162" y="153"/>
                    <a:pt x="159" y="159"/>
                    <a:pt x="165" y="157"/>
                  </a:cubicBezTo>
                  <a:cubicBezTo>
                    <a:pt x="165" y="156"/>
                    <a:pt x="163" y="156"/>
                    <a:pt x="162" y="156"/>
                  </a:cubicBezTo>
                  <a:cubicBezTo>
                    <a:pt x="166" y="152"/>
                    <a:pt x="170" y="153"/>
                    <a:pt x="174" y="150"/>
                  </a:cubicBezTo>
                  <a:cubicBezTo>
                    <a:pt x="174" y="149"/>
                    <a:pt x="173" y="147"/>
                    <a:pt x="174" y="147"/>
                  </a:cubicBezTo>
                  <a:cubicBezTo>
                    <a:pt x="174" y="146"/>
                    <a:pt x="176" y="147"/>
                    <a:pt x="177" y="147"/>
                  </a:cubicBezTo>
                  <a:cubicBezTo>
                    <a:pt x="177" y="146"/>
                    <a:pt x="176" y="143"/>
                    <a:pt x="177" y="142"/>
                  </a:cubicBezTo>
                  <a:cubicBezTo>
                    <a:pt x="177" y="141"/>
                    <a:pt x="181" y="140"/>
                    <a:pt x="181" y="139"/>
                  </a:cubicBezTo>
                  <a:cubicBezTo>
                    <a:pt x="182" y="138"/>
                    <a:pt x="180" y="135"/>
                    <a:pt x="181" y="133"/>
                  </a:cubicBezTo>
                  <a:cubicBezTo>
                    <a:pt x="181" y="133"/>
                    <a:pt x="183" y="135"/>
                    <a:pt x="184" y="135"/>
                  </a:cubicBezTo>
                  <a:cubicBezTo>
                    <a:pt x="183" y="136"/>
                    <a:pt x="186" y="128"/>
                    <a:pt x="186" y="127"/>
                  </a:cubicBezTo>
                  <a:cubicBezTo>
                    <a:pt x="189" y="131"/>
                    <a:pt x="189" y="125"/>
                    <a:pt x="193" y="124"/>
                  </a:cubicBezTo>
                  <a:cubicBezTo>
                    <a:pt x="193" y="122"/>
                    <a:pt x="195" y="121"/>
                    <a:pt x="193" y="120"/>
                  </a:cubicBezTo>
                  <a:cubicBezTo>
                    <a:pt x="193" y="117"/>
                    <a:pt x="197" y="119"/>
                    <a:pt x="197" y="116"/>
                  </a:cubicBezTo>
                  <a:cubicBezTo>
                    <a:pt x="197" y="114"/>
                    <a:pt x="200" y="114"/>
                    <a:pt x="202" y="114"/>
                  </a:cubicBezTo>
                  <a:cubicBezTo>
                    <a:pt x="202" y="112"/>
                    <a:pt x="201" y="111"/>
                    <a:pt x="200" y="111"/>
                  </a:cubicBezTo>
                  <a:cubicBezTo>
                    <a:pt x="204" y="108"/>
                    <a:pt x="207" y="108"/>
                    <a:pt x="211" y="107"/>
                  </a:cubicBezTo>
                  <a:cubicBezTo>
                    <a:pt x="213" y="105"/>
                    <a:pt x="210" y="104"/>
                    <a:pt x="212" y="101"/>
                  </a:cubicBezTo>
                  <a:cubicBezTo>
                    <a:pt x="213" y="100"/>
                    <a:pt x="216" y="99"/>
                    <a:pt x="217" y="96"/>
                  </a:cubicBezTo>
                  <a:cubicBezTo>
                    <a:pt x="217" y="92"/>
                    <a:pt x="221" y="98"/>
                    <a:pt x="221" y="92"/>
                  </a:cubicBezTo>
                  <a:cubicBezTo>
                    <a:pt x="227" y="90"/>
                    <a:pt x="233" y="95"/>
                    <a:pt x="233" y="86"/>
                  </a:cubicBezTo>
                  <a:cubicBezTo>
                    <a:pt x="236" y="88"/>
                    <a:pt x="242" y="84"/>
                    <a:pt x="246" y="87"/>
                  </a:cubicBezTo>
                  <a:cubicBezTo>
                    <a:pt x="248" y="86"/>
                    <a:pt x="249" y="85"/>
                    <a:pt x="249" y="83"/>
                  </a:cubicBezTo>
                  <a:cubicBezTo>
                    <a:pt x="253" y="81"/>
                    <a:pt x="257" y="88"/>
                    <a:pt x="257" y="81"/>
                  </a:cubicBezTo>
                  <a:cubicBezTo>
                    <a:pt x="260" y="82"/>
                    <a:pt x="260" y="86"/>
                    <a:pt x="263" y="86"/>
                  </a:cubicBezTo>
                  <a:cubicBezTo>
                    <a:pt x="265" y="85"/>
                    <a:pt x="264" y="81"/>
                    <a:pt x="268" y="83"/>
                  </a:cubicBezTo>
                  <a:cubicBezTo>
                    <a:pt x="269" y="85"/>
                    <a:pt x="267" y="86"/>
                    <a:pt x="267" y="87"/>
                  </a:cubicBezTo>
                  <a:cubicBezTo>
                    <a:pt x="268" y="88"/>
                    <a:pt x="275" y="81"/>
                    <a:pt x="279" y="84"/>
                  </a:cubicBezTo>
                  <a:cubicBezTo>
                    <a:pt x="281" y="86"/>
                    <a:pt x="279" y="84"/>
                    <a:pt x="282" y="84"/>
                  </a:cubicBezTo>
                  <a:cubicBezTo>
                    <a:pt x="285" y="85"/>
                    <a:pt x="288" y="87"/>
                    <a:pt x="292" y="86"/>
                  </a:cubicBezTo>
                  <a:cubicBezTo>
                    <a:pt x="292" y="87"/>
                    <a:pt x="293" y="90"/>
                    <a:pt x="292" y="90"/>
                  </a:cubicBezTo>
                  <a:cubicBezTo>
                    <a:pt x="292" y="91"/>
                    <a:pt x="290" y="90"/>
                    <a:pt x="289" y="90"/>
                  </a:cubicBezTo>
                  <a:cubicBezTo>
                    <a:pt x="288" y="91"/>
                    <a:pt x="289" y="94"/>
                    <a:pt x="286" y="93"/>
                  </a:cubicBezTo>
                  <a:cubicBezTo>
                    <a:pt x="289" y="97"/>
                    <a:pt x="298" y="94"/>
                    <a:pt x="301" y="93"/>
                  </a:cubicBezTo>
                  <a:cubicBezTo>
                    <a:pt x="304" y="92"/>
                    <a:pt x="303" y="96"/>
                    <a:pt x="304" y="96"/>
                  </a:cubicBezTo>
                  <a:cubicBezTo>
                    <a:pt x="306" y="97"/>
                    <a:pt x="309" y="95"/>
                    <a:pt x="309" y="98"/>
                  </a:cubicBezTo>
                  <a:cubicBezTo>
                    <a:pt x="319" y="95"/>
                    <a:pt x="322" y="104"/>
                    <a:pt x="328" y="101"/>
                  </a:cubicBezTo>
                  <a:cubicBezTo>
                    <a:pt x="326" y="106"/>
                    <a:pt x="333" y="103"/>
                    <a:pt x="332" y="107"/>
                  </a:cubicBezTo>
                  <a:cubicBezTo>
                    <a:pt x="336" y="107"/>
                    <a:pt x="342" y="106"/>
                    <a:pt x="338" y="110"/>
                  </a:cubicBezTo>
                  <a:cubicBezTo>
                    <a:pt x="341" y="111"/>
                    <a:pt x="344" y="110"/>
                    <a:pt x="347" y="111"/>
                  </a:cubicBezTo>
                  <a:cubicBezTo>
                    <a:pt x="347" y="111"/>
                    <a:pt x="347" y="114"/>
                    <a:pt x="347" y="114"/>
                  </a:cubicBezTo>
                  <a:cubicBezTo>
                    <a:pt x="348" y="115"/>
                    <a:pt x="351" y="114"/>
                    <a:pt x="351" y="114"/>
                  </a:cubicBezTo>
                  <a:cubicBezTo>
                    <a:pt x="353" y="120"/>
                    <a:pt x="353" y="122"/>
                    <a:pt x="351" y="127"/>
                  </a:cubicBezTo>
                  <a:cubicBezTo>
                    <a:pt x="349" y="124"/>
                    <a:pt x="346" y="129"/>
                    <a:pt x="343" y="129"/>
                  </a:cubicBezTo>
                  <a:cubicBezTo>
                    <a:pt x="339" y="129"/>
                    <a:pt x="333" y="125"/>
                    <a:pt x="329" y="129"/>
                  </a:cubicBezTo>
                  <a:cubicBezTo>
                    <a:pt x="327" y="130"/>
                    <a:pt x="329" y="126"/>
                    <a:pt x="328" y="126"/>
                  </a:cubicBezTo>
                  <a:cubicBezTo>
                    <a:pt x="326" y="125"/>
                    <a:pt x="325" y="127"/>
                    <a:pt x="325" y="127"/>
                  </a:cubicBezTo>
                  <a:cubicBezTo>
                    <a:pt x="323" y="127"/>
                    <a:pt x="322" y="125"/>
                    <a:pt x="322" y="124"/>
                  </a:cubicBezTo>
                  <a:cubicBezTo>
                    <a:pt x="319" y="124"/>
                    <a:pt x="315" y="129"/>
                    <a:pt x="316" y="123"/>
                  </a:cubicBezTo>
                  <a:cubicBezTo>
                    <a:pt x="311" y="125"/>
                    <a:pt x="313" y="123"/>
                    <a:pt x="307" y="123"/>
                  </a:cubicBezTo>
                  <a:cubicBezTo>
                    <a:pt x="306" y="126"/>
                    <a:pt x="308" y="126"/>
                    <a:pt x="310" y="126"/>
                  </a:cubicBezTo>
                  <a:cubicBezTo>
                    <a:pt x="312" y="126"/>
                    <a:pt x="313" y="127"/>
                    <a:pt x="314" y="127"/>
                  </a:cubicBezTo>
                  <a:cubicBezTo>
                    <a:pt x="312" y="130"/>
                    <a:pt x="315" y="129"/>
                    <a:pt x="316" y="130"/>
                  </a:cubicBezTo>
                  <a:cubicBezTo>
                    <a:pt x="316" y="131"/>
                    <a:pt x="316" y="133"/>
                    <a:pt x="316" y="133"/>
                  </a:cubicBezTo>
                  <a:cubicBezTo>
                    <a:pt x="317" y="135"/>
                    <a:pt x="319" y="135"/>
                    <a:pt x="319" y="136"/>
                  </a:cubicBezTo>
                  <a:cubicBezTo>
                    <a:pt x="319" y="138"/>
                    <a:pt x="322" y="142"/>
                    <a:pt x="322" y="147"/>
                  </a:cubicBezTo>
                  <a:cubicBezTo>
                    <a:pt x="322" y="152"/>
                    <a:pt x="331" y="148"/>
                    <a:pt x="332" y="153"/>
                  </a:cubicBezTo>
                  <a:cubicBezTo>
                    <a:pt x="334" y="152"/>
                    <a:pt x="334" y="149"/>
                    <a:pt x="337" y="150"/>
                  </a:cubicBezTo>
                  <a:cubicBezTo>
                    <a:pt x="336" y="145"/>
                    <a:pt x="330" y="147"/>
                    <a:pt x="328" y="144"/>
                  </a:cubicBezTo>
                  <a:cubicBezTo>
                    <a:pt x="327" y="138"/>
                    <a:pt x="336" y="142"/>
                    <a:pt x="340" y="141"/>
                  </a:cubicBezTo>
                  <a:cubicBezTo>
                    <a:pt x="339" y="144"/>
                    <a:pt x="346" y="140"/>
                    <a:pt x="344" y="145"/>
                  </a:cubicBezTo>
                  <a:cubicBezTo>
                    <a:pt x="348" y="147"/>
                    <a:pt x="350" y="141"/>
                    <a:pt x="350" y="147"/>
                  </a:cubicBezTo>
                  <a:cubicBezTo>
                    <a:pt x="354" y="145"/>
                    <a:pt x="350" y="139"/>
                    <a:pt x="347" y="139"/>
                  </a:cubicBezTo>
                  <a:cubicBezTo>
                    <a:pt x="348" y="136"/>
                    <a:pt x="351" y="135"/>
                    <a:pt x="354" y="135"/>
                  </a:cubicBezTo>
                  <a:cubicBezTo>
                    <a:pt x="357" y="133"/>
                    <a:pt x="357" y="129"/>
                    <a:pt x="359" y="127"/>
                  </a:cubicBezTo>
                  <a:cubicBezTo>
                    <a:pt x="365" y="127"/>
                    <a:pt x="368" y="129"/>
                    <a:pt x="372" y="130"/>
                  </a:cubicBezTo>
                  <a:cubicBezTo>
                    <a:pt x="374" y="130"/>
                    <a:pt x="373" y="127"/>
                    <a:pt x="375" y="127"/>
                  </a:cubicBezTo>
                  <a:cubicBezTo>
                    <a:pt x="375" y="125"/>
                    <a:pt x="374" y="124"/>
                    <a:pt x="372" y="123"/>
                  </a:cubicBezTo>
                  <a:cubicBezTo>
                    <a:pt x="374" y="117"/>
                    <a:pt x="375" y="112"/>
                    <a:pt x="374" y="107"/>
                  </a:cubicBezTo>
                  <a:cubicBezTo>
                    <a:pt x="378" y="107"/>
                    <a:pt x="383" y="106"/>
                    <a:pt x="386" y="108"/>
                  </a:cubicBezTo>
                  <a:cubicBezTo>
                    <a:pt x="387" y="109"/>
                    <a:pt x="390" y="109"/>
                    <a:pt x="390" y="113"/>
                  </a:cubicBezTo>
                  <a:cubicBezTo>
                    <a:pt x="387" y="113"/>
                    <a:pt x="384" y="113"/>
                    <a:pt x="381" y="113"/>
                  </a:cubicBezTo>
                  <a:cubicBezTo>
                    <a:pt x="381" y="114"/>
                    <a:pt x="381" y="116"/>
                    <a:pt x="381" y="117"/>
                  </a:cubicBezTo>
                  <a:cubicBezTo>
                    <a:pt x="384" y="121"/>
                    <a:pt x="386" y="117"/>
                    <a:pt x="389" y="119"/>
                  </a:cubicBezTo>
                  <a:cubicBezTo>
                    <a:pt x="390" y="119"/>
                    <a:pt x="384" y="120"/>
                    <a:pt x="384" y="120"/>
                  </a:cubicBezTo>
                  <a:cubicBezTo>
                    <a:pt x="383" y="123"/>
                    <a:pt x="388" y="120"/>
                    <a:pt x="390" y="123"/>
                  </a:cubicBezTo>
                  <a:cubicBezTo>
                    <a:pt x="392" y="121"/>
                    <a:pt x="395" y="120"/>
                    <a:pt x="397" y="117"/>
                  </a:cubicBezTo>
                  <a:cubicBezTo>
                    <a:pt x="398" y="116"/>
                    <a:pt x="399" y="116"/>
                    <a:pt x="399" y="114"/>
                  </a:cubicBezTo>
                  <a:cubicBezTo>
                    <a:pt x="406" y="116"/>
                    <a:pt x="405" y="110"/>
                    <a:pt x="411" y="111"/>
                  </a:cubicBezTo>
                  <a:cubicBezTo>
                    <a:pt x="413" y="110"/>
                    <a:pt x="414" y="109"/>
                    <a:pt x="414" y="107"/>
                  </a:cubicBezTo>
                  <a:cubicBezTo>
                    <a:pt x="416" y="107"/>
                    <a:pt x="418" y="106"/>
                    <a:pt x="418" y="104"/>
                  </a:cubicBezTo>
                  <a:cubicBezTo>
                    <a:pt x="424" y="108"/>
                    <a:pt x="429" y="101"/>
                    <a:pt x="434" y="101"/>
                  </a:cubicBezTo>
                  <a:cubicBezTo>
                    <a:pt x="434" y="103"/>
                    <a:pt x="434" y="105"/>
                    <a:pt x="434" y="107"/>
                  </a:cubicBezTo>
                  <a:cubicBezTo>
                    <a:pt x="440" y="107"/>
                    <a:pt x="444" y="107"/>
                    <a:pt x="448" y="105"/>
                  </a:cubicBezTo>
                  <a:cubicBezTo>
                    <a:pt x="448" y="105"/>
                    <a:pt x="450" y="106"/>
                    <a:pt x="451" y="105"/>
                  </a:cubicBezTo>
                  <a:cubicBezTo>
                    <a:pt x="451" y="105"/>
                    <a:pt x="451" y="104"/>
                    <a:pt x="451" y="104"/>
                  </a:cubicBezTo>
                  <a:cubicBezTo>
                    <a:pt x="453" y="103"/>
                    <a:pt x="458" y="104"/>
                    <a:pt x="458" y="99"/>
                  </a:cubicBezTo>
                  <a:cubicBezTo>
                    <a:pt x="462" y="101"/>
                    <a:pt x="468" y="101"/>
                    <a:pt x="470" y="105"/>
                  </a:cubicBezTo>
                  <a:cubicBezTo>
                    <a:pt x="472" y="104"/>
                    <a:pt x="474" y="103"/>
                    <a:pt x="474" y="101"/>
                  </a:cubicBezTo>
                  <a:cubicBezTo>
                    <a:pt x="475" y="99"/>
                    <a:pt x="468" y="98"/>
                    <a:pt x="473" y="96"/>
                  </a:cubicBezTo>
                  <a:cubicBezTo>
                    <a:pt x="471" y="93"/>
                    <a:pt x="464" y="94"/>
                    <a:pt x="466" y="86"/>
                  </a:cubicBezTo>
                  <a:cubicBezTo>
                    <a:pt x="468" y="87"/>
                    <a:pt x="469" y="89"/>
                    <a:pt x="473" y="90"/>
                  </a:cubicBezTo>
                  <a:cubicBezTo>
                    <a:pt x="475" y="91"/>
                    <a:pt x="477" y="94"/>
                    <a:pt x="482" y="93"/>
                  </a:cubicBezTo>
                  <a:cubicBezTo>
                    <a:pt x="483" y="93"/>
                    <a:pt x="483" y="92"/>
                    <a:pt x="483" y="92"/>
                  </a:cubicBezTo>
                  <a:cubicBezTo>
                    <a:pt x="485" y="92"/>
                    <a:pt x="486" y="94"/>
                    <a:pt x="486" y="92"/>
                  </a:cubicBezTo>
                  <a:cubicBezTo>
                    <a:pt x="488" y="91"/>
                    <a:pt x="488" y="94"/>
                    <a:pt x="489" y="95"/>
                  </a:cubicBezTo>
                  <a:cubicBezTo>
                    <a:pt x="492" y="96"/>
                    <a:pt x="494" y="94"/>
                    <a:pt x="494" y="98"/>
                  </a:cubicBezTo>
                  <a:cubicBezTo>
                    <a:pt x="498" y="96"/>
                    <a:pt x="500" y="99"/>
                    <a:pt x="506" y="96"/>
                  </a:cubicBezTo>
                  <a:cubicBezTo>
                    <a:pt x="504" y="101"/>
                    <a:pt x="510" y="97"/>
                    <a:pt x="509" y="102"/>
                  </a:cubicBezTo>
                  <a:cubicBezTo>
                    <a:pt x="511" y="102"/>
                    <a:pt x="512" y="103"/>
                    <a:pt x="513" y="105"/>
                  </a:cubicBezTo>
                  <a:cubicBezTo>
                    <a:pt x="518" y="104"/>
                    <a:pt x="518" y="108"/>
                    <a:pt x="523" y="107"/>
                  </a:cubicBezTo>
                  <a:cubicBezTo>
                    <a:pt x="526" y="98"/>
                    <a:pt x="515" y="102"/>
                    <a:pt x="517" y="93"/>
                  </a:cubicBezTo>
                  <a:cubicBezTo>
                    <a:pt x="517" y="91"/>
                    <a:pt x="516" y="94"/>
                    <a:pt x="513" y="93"/>
                  </a:cubicBezTo>
                  <a:cubicBezTo>
                    <a:pt x="513" y="90"/>
                    <a:pt x="516" y="89"/>
                    <a:pt x="515" y="84"/>
                  </a:cubicBezTo>
                  <a:cubicBezTo>
                    <a:pt x="515" y="83"/>
                    <a:pt x="512" y="84"/>
                    <a:pt x="512" y="83"/>
                  </a:cubicBezTo>
                  <a:cubicBezTo>
                    <a:pt x="511" y="83"/>
                    <a:pt x="514" y="80"/>
                    <a:pt x="512" y="80"/>
                  </a:cubicBezTo>
                  <a:cubicBezTo>
                    <a:pt x="512" y="77"/>
                    <a:pt x="516" y="78"/>
                    <a:pt x="515" y="74"/>
                  </a:cubicBezTo>
                  <a:cubicBezTo>
                    <a:pt x="517" y="74"/>
                    <a:pt x="516" y="70"/>
                    <a:pt x="520" y="71"/>
                  </a:cubicBezTo>
                  <a:cubicBezTo>
                    <a:pt x="520" y="68"/>
                    <a:pt x="522" y="66"/>
                    <a:pt x="525" y="67"/>
                  </a:cubicBezTo>
                  <a:cubicBezTo>
                    <a:pt x="523" y="60"/>
                    <a:pt x="530" y="62"/>
                    <a:pt x="529" y="56"/>
                  </a:cubicBezTo>
                  <a:cubicBezTo>
                    <a:pt x="537" y="55"/>
                    <a:pt x="539" y="58"/>
                    <a:pt x="544" y="59"/>
                  </a:cubicBezTo>
                  <a:cubicBezTo>
                    <a:pt x="544" y="61"/>
                    <a:pt x="544" y="63"/>
                    <a:pt x="546" y="64"/>
                  </a:cubicBezTo>
                  <a:cubicBezTo>
                    <a:pt x="545" y="65"/>
                    <a:pt x="543" y="65"/>
                    <a:pt x="541" y="65"/>
                  </a:cubicBezTo>
                  <a:cubicBezTo>
                    <a:pt x="541" y="71"/>
                    <a:pt x="544" y="73"/>
                    <a:pt x="541" y="79"/>
                  </a:cubicBezTo>
                  <a:cubicBezTo>
                    <a:pt x="542" y="79"/>
                    <a:pt x="543" y="81"/>
                    <a:pt x="544" y="81"/>
                  </a:cubicBezTo>
                  <a:cubicBezTo>
                    <a:pt x="545" y="82"/>
                    <a:pt x="545" y="83"/>
                    <a:pt x="547" y="83"/>
                  </a:cubicBezTo>
                  <a:cubicBezTo>
                    <a:pt x="545" y="86"/>
                    <a:pt x="546" y="94"/>
                    <a:pt x="544" y="98"/>
                  </a:cubicBezTo>
                  <a:cubicBezTo>
                    <a:pt x="543" y="103"/>
                    <a:pt x="548" y="101"/>
                    <a:pt x="549" y="104"/>
                  </a:cubicBezTo>
                  <a:cubicBezTo>
                    <a:pt x="547" y="115"/>
                    <a:pt x="542" y="123"/>
                    <a:pt x="532" y="126"/>
                  </a:cubicBezTo>
                  <a:cubicBezTo>
                    <a:pt x="533" y="129"/>
                    <a:pt x="539" y="126"/>
                    <a:pt x="540" y="129"/>
                  </a:cubicBezTo>
                  <a:cubicBezTo>
                    <a:pt x="543" y="128"/>
                    <a:pt x="542" y="124"/>
                    <a:pt x="547" y="124"/>
                  </a:cubicBezTo>
                  <a:cubicBezTo>
                    <a:pt x="546" y="126"/>
                    <a:pt x="546" y="127"/>
                    <a:pt x="546" y="129"/>
                  </a:cubicBezTo>
                  <a:cubicBezTo>
                    <a:pt x="547" y="129"/>
                    <a:pt x="547" y="126"/>
                    <a:pt x="549" y="126"/>
                  </a:cubicBezTo>
                  <a:cubicBezTo>
                    <a:pt x="550" y="126"/>
                    <a:pt x="549" y="124"/>
                    <a:pt x="550" y="123"/>
                  </a:cubicBezTo>
                  <a:cubicBezTo>
                    <a:pt x="550" y="123"/>
                    <a:pt x="553" y="123"/>
                    <a:pt x="553" y="123"/>
                  </a:cubicBezTo>
                  <a:cubicBezTo>
                    <a:pt x="554" y="122"/>
                    <a:pt x="553" y="120"/>
                    <a:pt x="553" y="119"/>
                  </a:cubicBezTo>
                  <a:cubicBezTo>
                    <a:pt x="555" y="119"/>
                    <a:pt x="556" y="119"/>
                    <a:pt x="557" y="119"/>
                  </a:cubicBezTo>
                  <a:cubicBezTo>
                    <a:pt x="556" y="114"/>
                    <a:pt x="562" y="109"/>
                    <a:pt x="557" y="107"/>
                  </a:cubicBezTo>
                  <a:cubicBezTo>
                    <a:pt x="558" y="105"/>
                    <a:pt x="560" y="106"/>
                    <a:pt x="560" y="104"/>
                  </a:cubicBezTo>
                  <a:cubicBezTo>
                    <a:pt x="560" y="102"/>
                    <a:pt x="559" y="103"/>
                    <a:pt x="557" y="102"/>
                  </a:cubicBezTo>
                  <a:cubicBezTo>
                    <a:pt x="557" y="99"/>
                    <a:pt x="563" y="102"/>
                    <a:pt x="565" y="101"/>
                  </a:cubicBezTo>
                  <a:cubicBezTo>
                    <a:pt x="563" y="99"/>
                    <a:pt x="564" y="95"/>
                    <a:pt x="560" y="96"/>
                  </a:cubicBezTo>
                  <a:cubicBezTo>
                    <a:pt x="557" y="98"/>
                    <a:pt x="555" y="93"/>
                    <a:pt x="555" y="96"/>
                  </a:cubicBezTo>
                  <a:cubicBezTo>
                    <a:pt x="552" y="94"/>
                    <a:pt x="552" y="91"/>
                    <a:pt x="553" y="87"/>
                  </a:cubicBezTo>
                  <a:cubicBezTo>
                    <a:pt x="553" y="87"/>
                    <a:pt x="556" y="88"/>
                    <a:pt x="556" y="87"/>
                  </a:cubicBezTo>
                  <a:cubicBezTo>
                    <a:pt x="557" y="86"/>
                    <a:pt x="555" y="82"/>
                    <a:pt x="556" y="80"/>
                  </a:cubicBezTo>
                  <a:cubicBezTo>
                    <a:pt x="556" y="78"/>
                    <a:pt x="554" y="80"/>
                    <a:pt x="555" y="80"/>
                  </a:cubicBezTo>
                  <a:cubicBezTo>
                    <a:pt x="551" y="78"/>
                    <a:pt x="553" y="74"/>
                    <a:pt x="552" y="71"/>
                  </a:cubicBezTo>
                  <a:cubicBezTo>
                    <a:pt x="557" y="73"/>
                    <a:pt x="555" y="67"/>
                    <a:pt x="559" y="67"/>
                  </a:cubicBezTo>
                  <a:cubicBezTo>
                    <a:pt x="559" y="64"/>
                    <a:pt x="559" y="62"/>
                    <a:pt x="559" y="59"/>
                  </a:cubicBezTo>
                  <a:cubicBezTo>
                    <a:pt x="564" y="58"/>
                    <a:pt x="561" y="64"/>
                    <a:pt x="562" y="67"/>
                  </a:cubicBezTo>
                  <a:cubicBezTo>
                    <a:pt x="562" y="69"/>
                    <a:pt x="565" y="65"/>
                    <a:pt x="565" y="68"/>
                  </a:cubicBezTo>
                  <a:cubicBezTo>
                    <a:pt x="565" y="69"/>
                    <a:pt x="564" y="70"/>
                    <a:pt x="563" y="70"/>
                  </a:cubicBezTo>
                  <a:cubicBezTo>
                    <a:pt x="564" y="74"/>
                    <a:pt x="568" y="75"/>
                    <a:pt x="572" y="77"/>
                  </a:cubicBezTo>
                  <a:cubicBezTo>
                    <a:pt x="575" y="78"/>
                    <a:pt x="572" y="73"/>
                    <a:pt x="571" y="73"/>
                  </a:cubicBezTo>
                  <a:cubicBezTo>
                    <a:pt x="573" y="70"/>
                    <a:pt x="577" y="70"/>
                    <a:pt x="581" y="70"/>
                  </a:cubicBezTo>
                  <a:cubicBezTo>
                    <a:pt x="581" y="68"/>
                    <a:pt x="578" y="68"/>
                    <a:pt x="577" y="68"/>
                  </a:cubicBezTo>
                  <a:cubicBezTo>
                    <a:pt x="578" y="64"/>
                    <a:pt x="575" y="64"/>
                    <a:pt x="575" y="61"/>
                  </a:cubicBezTo>
                  <a:cubicBezTo>
                    <a:pt x="576" y="64"/>
                    <a:pt x="586" y="59"/>
                    <a:pt x="584" y="65"/>
                  </a:cubicBezTo>
                  <a:cubicBezTo>
                    <a:pt x="586" y="66"/>
                    <a:pt x="587" y="64"/>
                    <a:pt x="587" y="64"/>
                  </a:cubicBezTo>
                  <a:cubicBezTo>
                    <a:pt x="589" y="64"/>
                    <a:pt x="587" y="65"/>
                    <a:pt x="589" y="67"/>
                  </a:cubicBezTo>
                  <a:cubicBezTo>
                    <a:pt x="589" y="67"/>
                    <a:pt x="591" y="66"/>
                    <a:pt x="592" y="67"/>
                  </a:cubicBezTo>
                  <a:cubicBezTo>
                    <a:pt x="594" y="70"/>
                    <a:pt x="600" y="66"/>
                    <a:pt x="596" y="71"/>
                  </a:cubicBezTo>
                  <a:cubicBezTo>
                    <a:pt x="598" y="71"/>
                    <a:pt x="601" y="71"/>
                    <a:pt x="603" y="71"/>
                  </a:cubicBezTo>
                  <a:cubicBezTo>
                    <a:pt x="604" y="70"/>
                    <a:pt x="597" y="68"/>
                    <a:pt x="602" y="67"/>
                  </a:cubicBezTo>
                  <a:cubicBezTo>
                    <a:pt x="601" y="65"/>
                    <a:pt x="599" y="64"/>
                    <a:pt x="598" y="64"/>
                  </a:cubicBezTo>
                  <a:cubicBezTo>
                    <a:pt x="596" y="56"/>
                    <a:pt x="598" y="56"/>
                    <a:pt x="598" y="47"/>
                  </a:cubicBezTo>
                  <a:cubicBezTo>
                    <a:pt x="605" y="47"/>
                    <a:pt x="616" y="49"/>
                    <a:pt x="623" y="47"/>
                  </a:cubicBezTo>
                  <a:cubicBezTo>
                    <a:pt x="625" y="47"/>
                    <a:pt x="623" y="43"/>
                    <a:pt x="627" y="46"/>
                  </a:cubicBezTo>
                  <a:cubicBezTo>
                    <a:pt x="632" y="43"/>
                    <a:pt x="628" y="40"/>
                    <a:pt x="630" y="36"/>
                  </a:cubicBezTo>
                  <a:cubicBezTo>
                    <a:pt x="634" y="36"/>
                    <a:pt x="636" y="35"/>
                    <a:pt x="638" y="34"/>
                  </a:cubicBezTo>
                  <a:cubicBezTo>
                    <a:pt x="640" y="31"/>
                    <a:pt x="644" y="30"/>
                    <a:pt x="646" y="27"/>
                  </a:cubicBezTo>
                  <a:cubicBezTo>
                    <a:pt x="661" y="24"/>
                    <a:pt x="677" y="23"/>
                    <a:pt x="689" y="18"/>
                  </a:cubicBezTo>
                  <a:cubicBezTo>
                    <a:pt x="692" y="16"/>
                    <a:pt x="692" y="21"/>
                    <a:pt x="692" y="21"/>
                  </a:cubicBezTo>
                  <a:cubicBezTo>
                    <a:pt x="693" y="21"/>
                    <a:pt x="695" y="17"/>
                    <a:pt x="694" y="16"/>
                  </a:cubicBezTo>
                  <a:cubicBezTo>
                    <a:pt x="696" y="17"/>
                    <a:pt x="694" y="19"/>
                    <a:pt x="695" y="21"/>
                  </a:cubicBezTo>
                  <a:cubicBezTo>
                    <a:pt x="696" y="21"/>
                    <a:pt x="699" y="20"/>
                    <a:pt x="698" y="22"/>
                  </a:cubicBezTo>
                  <a:cubicBezTo>
                    <a:pt x="701" y="21"/>
                    <a:pt x="697" y="20"/>
                    <a:pt x="700" y="19"/>
                  </a:cubicBezTo>
                  <a:cubicBezTo>
                    <a:pt x="702" y="19"/>
                    <a:pt x="707" y="20"/>
                    <a:pt x="707" y="15"/>
                  </a:cubicBezTo>
                  <a:cubicBezTo>
                    <a:pt x="710" y="15"/>
                    <a:pt x="712" y="15"/>
                    <a:pt x="712" y="12"/>
                  </a:cubicBezTo>
                  <a:cubicBezTo>
                    <a:pt x="714" y="12"/>
                    <a:pt x="714" y="14"/>
                    <a:pt x="716" y="15"/>
                  </a:cubicBezTo>
                  <a:cubicBezTo>
                    <a:pt x="720" y="15"/>
                    <a:pt x="719" y="10"/>
                    <a:pt x="719" y="6"/>
                  </a:cubicBezTo>
                  <a:cubicBezTo>
                    <a:pt x="726" y="3"/>
                    <a:pt x="733" y="0"/>
                    <a:pt x="744" y="1"/>
                  </a:cubicBezTo>
                  <a:cubicBezTo>
                    <a:pt x="743" y="3"/>
                    <a:pt x="743" y="5"/>
                    <a:pt x="743" y="7"/>
                  </a:cubicBezTo>
                  <a:cubicBezTo>
                    <a:pt x="746" y="11"/>
                    <a:pt x="752" y="11"/>
                    <a:pt x="755" y="7"/>
                  </a:cubicBezTo>
                  <a:cubicBezTo>
                    <a:pt x="756" y="8"/>
                    <a:pt x="755" y="9"/>
                    <a:pt x="755" y="9"/>
                  </a:cubicBezTo>
                  <a:close/>
                  <a:moveTo>
                    <a:pt x="1110" y="190"/>
                  </a:moveTo>
                  <a:cubicBezTo>
                    <a:pt x="1110" y="188"/>
                    <a:pt x="1108" y="188"/>
                    <a:pt x="1107" y="187"/>
                  </a:cubicBezTo>
                  <a:cubicBezTo>
                    <a:pt x="1102" y="186"/>
                    <a:pt x="1102" y="189"/>
                    <a:pt x="1107" y="188"/>
                  </a:cubicBezTo>
                  <a:cubicBezTo>
                    <a:pt x="1108" y="189"/>
                    <a:pt x="1109" y="190"/>
                    <a:pt x="1110" y="190"/>
                  </a:cubicBezTo>
                  <a:close/>
                  <a:moveTo>
                    <a:pt x="320" y="301"/>
                  </a:moveTo>
                  <a:cubicBezTo>
                    <a:pt x="319" y="305"/>
                    <a:pt x="325" y="303"/>
                    <a:pt x="323" y="308"/>
                  </a:cubicBezTo>
                  <a:cubicBezTo>
                    <a:pt x="326" y="309"/>
                    <a:pt x="327" y="306"/>
                    <a:pt x="328" y="308"/>
                  </a:cubicBezTo>
                  <a:cubicBezTo>
                    <a:pt x="328" y="310"/>
                    <a:pt x="327" y="309"/>
                    <a:pt x="326" y="310"/>
                  </a:cubicBezTo>
                  <a:cubicBezTo>
                    <a:pt x="324" y="311"/>
                    <a:pt x="318" y="313"/>
                    <a:pt x="316" y="313"/>
                  </a:cubicBezTo>
                  <a:cubicBezTo>
                    <a:pt x="312" y="312"/>
                    <a:pt x="311" y="309"/>
                    <a:pt x="309" y="307"/>
                  </a:cubicBezTo>
                  <a:cubicBezTo>
                    <a:pt x="309" y="304"/>
                    <a:pt x="313" y="306"/>
                    <a:pt x="313" y="304"/>
                  </a:cubicBezTo>
                  <a:cubicBezTo>
                    <a:pt x="310" y="301"/>
                    <a:pt x="309" y="300"/>
                    <a:pt x="304" y="302"/>
                  </a:cubicBezTo>
                  <a:cubicBezTo>
                    <a:pt x="303" y="300"/>
                    <a:pt x="301" y="297"/>
                    <a:pt x="297" y="298"/>
                  </a:cubicBezTo>
                  <a:cubicBezTo>
                    <a:pt x="295" y="297"/>
                    <a:pt x="296" y="300"/>
                    <a:pt x="295" y="301"/>
                  </a:cubicBezTo>
                  <a:cubicBezTo>
                    <a:pt x="294" y="302"/>
                    <a:pt x="292" y="302"/>
                    <a:pt x="291" y="302"/>
                  </a:cubicBezTo>
                  <a:cubicBezTo>
                    <a:pt x="289" y="304"/>
                    <a:pt x="288" y="308"/>
                    <a:pt x="285" y="307"/>
                  </a:cubicBezTo>
                  <a:cubicBezTo>
                    <a:pt x="287" y="312"/>
                    <a:pt x="282" y="313"/>
                    <a:pt x="282" y="314"/>
                  </a:cubicBezTo>
                  <a:cubicBezTo>
                    <a:pt x="281" y="317"/>
                    <a:pt x="282" y="321"/>
                    <a:pt x="280" y="325"/>
                  </a:cubicBezTo>
                  <a:cubicBezTo>
                    <a:pt x="279" y="325"/>
                    <a:pt x="279" y="323"/>
                    <a:pt x="277" y="323"/>
                  </a:cubicBezTo>
                  <a:cubicBezTo>
                    <a:pt x="276" y="328"/>
                    <a:pt x="281" y="330"/>
                    <a:pt x="277" y="333"/>
                  </a:cubicBezTo>
                  <a:cubicBezTo>
                    <a:pt x="280" y="332"/>
                    <a:pt x="280" y="336"/>
                    <a:pt x="280" y="336"/>
                  </a:cubicBezTo>
                  <a:cubicBezTo>
                    <a:pt x="281" y="337"/>
                    <a:pt x="283" y="336"/>
                    <a:pt x="283" y="336"/>
                  </a:cubicBezTo>
                  <a:cubicBezTo>
                    <a:pt x="287" y="337"/>
                    <a:pt x="287" y="340"/>
                    <a:pt x="289" y="338"/>
                  </a:cubicBezTo>
                  <a:cubicBezTo>
                    <a:pt x="289" y="338"/>
                    <a:pt x="292" y="338"/>
                    <a:pt x="292" y="338"/>
                  </a:cubicBezTo>
                  <a:cubicBezTo>
                    <a:pt x="298" y="337"/>
                    <a:pt x="296" y="337"/>
                    <a:pt x="298" y="335"/>
                  </a:cubicBezTo>
                  <a:cubicBezTo>
                    <a:pt x="301" y="335"/>
                    <a:pt x="301" y="337"/>
                    <a:pt x="304" y="336"/>
                  </a:cubicBezTo>
                  <a:cubicBezTo>
                    <a:pt x="304" y="335"/>
                    <a:pt x="304" y="334"/>
                    <a:pt x="306" y="333"/>
                  </a:cubicBezTo>
                  <a:cubicBezTo>
                    <a:pt x="309" y="333"/>
                    <a:pt x="316" y="333"/>
                    <a:pt x="319" y="333"/>
                  </a:cubicBezTo>
                  <a:cubicBezTo>
                    <a:pt x="321" y="334"/>
                    <a:pt x="322" y="336"/>
                    <a:pt x="325" y="336"/>
                  </a:cubicBezTo>
                  <a:cubicBezTo>
                    <a:pt x="326" y="337"/>
                    <a:pt x="327" y="335"/>
                    <a:pt x="328" y="335"/>
                  </a:cubicBezTo>
                  <a:cubicBezTo>
                    <a:pt x="327" y="335"/>
                    <a:pt x="329" y="336"/>
                    <a:pt x="329" y="336"/>
                  </a:cubicBezTo>
                  <a:cubicBezTo>
                    <a:pt x="333" y="337"/>
                    <a:pt x="333" y="338"/>
                    <a:pt x="337" y="338"/>
                  </a:cubicBezTo>
                  <a:cubicBezTo>
                    <a:pt x="343" y="338"/>
                    <a:pt x="351" y="337"/>
                    <a:pt x="357" y="338"/>
                  </a:cubicBezTo>
                  <a:cubicBezTo>
                    <a:pt x="357" y="334"/>
                    <a:pt x="358" y="332"/>
                    <a:pt x="359" y="330"/>
                  </a:cubicBezTo>
                  <a:cubicBezTo>
                    <a:pt x="354" y="324"/>
                    <a:pt x="350" y="317"/>
                    <a:pt x="340" y="316"/>
                  </a:cubicBezTo>
                  <a:cubicBezTo>
                    <a:pt x="340" y="313"/>
                    <a:pt x="338" y="313"/>
                    <a:pt x="337" y="311"/>
                  </a:cubicBezTo>
                  <a:cubicBezTo>
                    <a:pt x="337" y="309"/>
                    <a:pt x="336" y="308"/>
                    <a:pt x="335" y="307"/>
                  </a:cubicBezTo>
                  <a:cubicBezTo>
                    <a:pt x="336" y="303"/>
                    <a:pt x="340" y="302"/>
                    <a:pt x="340" y="296"/>
                  </a:cubicBezTo>
                  <a:cubicBezTo>
                    <a:pt x="331" y="295"/>
                    <a:pt x="327" y="299"/>
                    <a:pt x="320" y="301"/>
                  </a:cubicBezTo>
                  <a:close/>
                  <a:moveTo>
                    <a:pt x="423" y="369"/>
                  </a:moveTo>
                  <a:cubicBezTo>
                    <a:pt x="421" y="369"/>
                    <a:pt x="419" y="370"/>
                    <a:pt x="421" y="370"/>
                  </a:cubicBezTo>
                  <a:cubicBezTo>
                    <a:pt x="424" y="368"/>
                    <a:pt x="429" y="369"/>
                    <a:pt x="432" y="368"/>
                  </a:cubicBezTo>
                  <a:cubicBezTo>
                    <a:pt x="432" y="367"/>
                    <a:pt x="431" y="365"/>
                    <a:pt x="432" y="365"/>
                  </a:cubicBezTo>
                  <a:cubicBezTo>
                    <a:pt x="432" y="364"/>
                    <a:pt x="434" y="366"/>
                    <a:pt x="434" y="366"/>
                  </a:cubicBezTo>
                  <a:cubicBezTo>
                    <a:pt x="434" y="363"/>
                    <a:pt x="434" y="359"/>
                    <a:pt x="434" y="356"/>
                  </a:cubicBezTo>
                  <a:cubicBezTo>
                    <a:pt x="433" y="353"/>
                    <a:pt x="431" y="353"/>
                    <a:pt x="430" y="351"/>
                  </a:cubicBezTo>
                  <a:cubicBezTo>
                    <a:pt x="430" y="351"/>
                    <a:pt x="430" y="349"/>
                    <a:pt x="430" y="348"/>
                  </a:cubicBezTo>
                  <a:cubicBezTo>
                    <a:pt x="429" y="346"/>
                    <a:pt x="425" y="344"/>
                    <a:pt x="429" y="344"/>
                  </a:cubicBezTo>
                  <a:cubicBezTo>
                    <a:pt x="432" y="344"/>
                    <a:pt x="434" y="344"/>
                    <a:pt x="437" y="344"/>
                  </a:cubicBezTo>
                  <a:cubicBezTo>
                    <a:pt x="438" y="338"/>
                    <a:pt x="435" y="338"/>
                    <a:pt x="434" y="336"/>
                  </a:cubicBezTo>
                  <a:cubicBezTo>
                    <a:pt x="434" y="333"/>
                    <a:pt x="431" y="334"/>
                    <a:pt x="430" y="332"/>
                  </a:cubicBezTo>
                  <a:cubicBezTo>
                    <a:pt x="430" y="332"/>
                    <a:pt x="433" y="330"/>
                    <a:pt x="432" y="329"/>
                  </a:cubicBezTo>
                  <a:cubicBezTo>
                    <a:pt x="427" y="330"/>
                    <a:pt x="426" y="327"/>
                    <a:pt x="423" y="328"/>
                  </a:cubicBezTo>
                  <a:cubicBezTo>
                    <a:pt x="424" y="319"/>
                    <a:pt x="413" y="322"/>
                    <a:pt x="414" y="314"/>
                  </a:cubicBezTo>
                  <a:cubicBezTo>
                    <a:pt x="417" y="311"/>
                    <a:pt x="420" y="307"/>
                    <a:pt x="429" y="308"/>
                  </a:cubicBezTo>
                  <a:cubicBezTo>
                    <a:pt x="429" y="307"/>
                    <a:pt x="429" y="305"/>
                    <a:pt x="430" y="305"/>
                  </a:cubicBezTo>
                  <a:cubicBezTo>
                    <a:pt x="430" y="301"/>
                    <a:pt x="426" y="302"/>
                    <a:pt x="426" y="298"/>
                  </a:cubicBezTo>
                  <a:cubicBezTo>
                    <a:pt x="418" y="297"/>
                    <a:pt x="415" y="300"/>
                    <a:pt x="411" y="298"/>
                  </a:cubicBezTo>
                  <a:cubicBezTo>
                    <a:pt x="410" y="300"/>
                    <a:pt x="411" y="301"/>
                    <a:pt x="409" y="299"/>
                  </a:cubicBezTo>
                  <a:cubicBezTo>
                    <a:pt x="408" y="298"/>
                    <a:pt x="408" y="301"/>
                    <a:pt x="408" y="301"/>
                  </a:cubicBezTo>
                  <a:cubicBezTo>
                    <a:pt x="405" y="302"/>
                    <a:pt x="399" y="305"/>
                    <a:pt x="397" y="305"/>
                  </a:cubicBezTo>
                  <a:cubicBezTo>
                    <a:pt x="393" y="306"/>
                    <a:pt x="395" y="307"/>
                    <a:pt x="393" y="310"/>
                  </a:cubicBezTo>
                  <a:cubicBezTo>
                    <a:pt x="393" y="310"/>
                    <a:pt x="391" y="309"/>
                    <a:pt x="390" y="310"/>
                  </a:cubicBezTo>
                  <a:cubicBezTo>
                    <a:pt x="389" y="310"/>
                    <a:pt x="391" y="313"/>
                    <a:pt x="390" y="314"/>
                  </a:cubicBezTo>
                  <a:cubicBezTo>
                    <a:pt x="390" y="317"/>
                    <a:pt x="394" y="312"/>
                    <a:pt x="394" y="317"/>
                  </a:cubicBezTo>
                  <a:cubicBezTo>
                    <a:pt x="394" y="319"/>
                    <a:pt x="396" y="319"/>
                    <a:pt x="396" y="320"/>
                  </a:cubicBezTo>
                  <a:cubicBezTo>
                    <a:pt x="395" y="325"/>
                    <a:pt x="397" y="328"/>
                    <a:pt x="397" y="329"/>
                  </a:cubicBezTo>
                  <a:cubicBezTo>
                    <a:pt x="398" y="331"/>
                    <a:pt x="398" y="331"/>
                    <a:pt x="399" y="332"/>
                  </a:cubicBezTo>
                  <a:cubicBezTo>
                    <a:pt x="399" y="332"/>
                    <a:pt x="400" y="336"/>
                    <a:pt x="400" y="336"/>
                  </a:cubicBezTo>
                  <a:cubicBezTo>
                    <a:pt x="401" y="341"/>
                    <a:pt x="402" y="340"/>
                    <a:pt x="403" y="342"/>
                  </a:cubicBezTo>
                  <a:cubicBezTo>
                    <a:pt x="404" y="344"/>
                    <a:pt x="403" y="346"/>
                    <a:pt x="403" y="347"/>
                  </a:cubicBezTo>
                  <a:cubicBezTo>
                    <a:pt x="404" y="348"/>
                    <a:pt x="407" y="348"/>
                    <a:pt x="406" y="351"/>
                  </a:cubicBezTo>
                  <a:cubicBezTo>
                    <a:pt x="401" y="350"/>
                    <a:pt x="405" y="358"/>
                    <a:pt x="402" y="359"/>
                  </a:cubicBezTo>
                  <a:cubicBezTo>
                    <a:pt x="408" y="359"/>
                    <a:pt x="408" y="369"/>
                    <a:pt x="415" y="365"/>
                  </a:cubicBezTo>
                  <a:cubicBezTo>
                    <a:pt x="410" y="370"/>
                    <a:pt x="422" y="365"/>
                    <a:pt x="423" y="369"/>
                  </a:cubicBezTo>
                  <a:close/>
                  <a:moveTo>
                    <a:pt x="467" y="301"/>
                  </a:moveTo>
                  <a:cubicBezTo>
                    <a:pt x="466" y="302"/>
                    <a:pt x="467" y="304"/>
                    <a:pt x="466" y="305"/>
                  </a:cubicBezTo>
                  <a:cubicBezTo>
                    <a:pt x="465" y="307"/>
                    <a:pt x="462" y="306"/>
                    <a:pt x="461" y="308"/>
                  </a:cubicBezTo>
                  <a:cubicBezTo>
                    <a:pt x="462" y="309"/>
                    <a:pt x="466" y="312"/>
                    <a:pt x="466" y="314"/>
                  </a:cubicBezTo>
                  <a:cubicBezTo>
                    <a:pt x="466" y="314"/>
                    <a:pt x="463" y="314"/>
                    <a:pt x="464" y="316"/>
                  </a:cubicBezTo>
                  <a:cubicBezTo>
                    <a:pt x="465" y="317"/>
                    <a:pt x="468" y="316"/>
                    <a:pt x="470" y="319"/>
                  </a:cubicBezTo>
                  <a:cubicBezTo>
                    <a:pt x="470" y="317"/>
                    <a:pt x="472" y="316"/>
                    <a:pt x="473" y="316"/>
                  </a:cubicBezTo>
                  <a:cubicBezTo>
                    <a:pt x="474" y="311"/>
                    <a:pt x="471" y="311"/>
                    <a:pt x="470" y="308"/>
                  </a:cubicBezTo>
                  <a:cubicBezTo>
                    <a:pt x="472" y="307"/>
                    <a:pt x="475" y="306"/>
                    <a:pt x="474" y="302"/>
                  </a:cubicBezTo>
                  <a:cubicBezTo>
                    <a:pt x="472" y="302"/>
                    <a:pt x="471" y="301"/>
                    <a:pt x="473" y="299"/>
                  </a:cubicBezTo>
                  <a:cubicBezTo>
                    <a:pt x="471" y="300"/>
                    <a:pt x="469" y="300"/>
                    <a:pt x="467" y="301"/>
                  </a:cubicBezTo>
                  <a:close/>
                  <a:moveTo>
                    <a:pt x="273" y="341"/>
                  </a:moveTo>
                  <a:cubicBezTo>
                    <a:pt x="272" y="347"/>
                    <a:pt x="283" y="343"/>
                    <a:pt x="283" y="341"/>
                  </a:cubicBezTo>
                  <a:cubicBezTo>
                    <a:pt x="279" y="339"/>
                    <a:pt x="277" y="339"/>
                    <a:pt x="273" y="341"/>
                  </a:cubicBezTo>
                  <a:close/>
                  <a:moveTo>
                    <a:pt x="307" y="617"/>
                  </a:moveTo>
                  <a:cubicBezTo>
                    <a:pt x="309" y="611"/>
                    <a:pt x="317" y="611"/>
                    <a:pt x="316" y="602"/>
                  </a:cubicBezTo>
                  <a:cubicBezTo>
                    <a:pt x="312" y="605"/>
                    <a:pt x="304" y="599"/>
                    <a:pt x="300" y="603"/>
                  </a:cubicBezTo>
                  <a:cubicBezTo>
                    <a:pt x="306" y="604"/>
                    <a:pt x="299" y="604"/>
                    <a:pt x="298" y="606"/>
                  </a:cubicBezTo>
                  <a:cubicBezTo>
                    <a:pt x="299" y="605"/>
                    <a:pt x="300" y="609"/>
                    <a:pt x="300" y="611"/>
                  </a:cubicBezTo>
                  <a:cubicBezTo>
                    <a:pt x="300" y="612"/>
                    <a:pt x="300" y="615"/>
                    <a:pt x="298" y="615"/>
                  </a:cubicBezTo>
                  <a:cubicBezTo>
                    <a:pt x="298" y="614"/>
                    <a:pt x="297" y="613"/>
                    <a:pt x="297" y="615"/>
                  </a:cubicBezTo>
                  <a:cubicBezTo>
                    <a:pt x="299" y="617"/>
                    <a:pt x="303" y="617"/>
                    <a:pt x="307" y="6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88"/>
            <p:cNvSpPr/>
            <p:nvPr/>
          </p:nvSpPr>
          <p:spPr bwMode="auto">
            <a:xfrm>
              <a:off x="6380194" y="1429860"/>
              <a:ext cx="51947" cy="27705"/>
            </a:xfrm>
            <a:custGeom>
              <a:avLst/>
              <a:gdLst>
                <a:gd name="T0" fmla="*/ 14 w 19"/>
                <a:gd name="T1" fmla="*/ 0 h 10"/>
                <a:gd name="T2" fmla="*/ 17 w 19"/>
                <a:gd name="T3" fmla="*/ 9 h 10"/>
                <a:gd name="T4" fmla="*/ 0 w 19"/>
                <a:gd name="T5" fmla="*/ 4 h 10"/>
                <a:gd name="T6" fmla="*/ 14 w 1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4" y="0"/>
                  </a:moveTo>
                  <a:cubicBezTo>
                    <a:pt x="14" y="4"/>
                    <a:pt x="19" y="3"/>
                    <a:pt x="17" y="9"/>
                  </a:cubicBezTo>
                  <a:cubicBezTo>
                    <a:pt x="9" y="10"/>
                    <a:pt x="4" y="7"/>
                    <a:pt x="0" y="4"/>
                  </a:cubicBezTo>
                  <a:cubicBezTo>
                    <a:pt x="3" y="1"/>
                    <a:pt x="9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89"/>
            <p:cNvSpPr>
              <a:spLocks noEditPoints="1"/>
            </p:cNvSpPr>
            <p:nvPr/>
          </p:nvSpPr>
          <p:spPr bwMode="auto">
            <a:xfrm>
              <a:off x="6484087" y="1478344"/>
              <a:ext cx="485991" cy="338231"/>
            </a:xfrm>
            <a:custGeom>
              <a:avLst/>
              <a:gdLst>
                <a:gd name="T0" fmla="*/ 17 w 178"/>
                <a:gd name="T1" fmla="*/ 7 h 124"/>
                <a:gd name="T2" fmla="*/ 23 w 178"/>
                <a:gd name="T3" fmla="*/ 5 h 124"/>
                <a:gd name="T4" fmla="*/ 23 w 178"/>
                <a:gd name="T5" fmla="*/ 8 h 124"/>
                <a:gd name="T6" fmla="*/ 23 w 178"/>
                <a:gd name="T7" fmla="*/ 14 h 124"/>
                <a:gd name="T8" fmla="*/ 28 w 178"/>
                <a:gd name="T9" fmla="*/ 26 h 124"/>
                <a:gd name="T10" fmla="*/ 38 w 178"/>
                <a:gd name="T11" fmla="*/ 7 h 124"/>
                <a:gd name="T12" fmla="*/ 51 w 178"/>
                <a:gd name="T13" fmla="*/ 5 h 124"/>
                <a:gd name="T14" fmla="*/ 60 w 178"/>
                <a:gd name="T15" fmla="*/ 20 h 124"/>
                <a:gd name="T16" fmla="*/ 71 w 178"/>
                <a:gd name="T17" fmla="*/ 17 h 124"/>
                <a:gd name="T18" fmla="*/ 86 w 178"/>
                <a:gd name="T19" fmla="*/ 16 h 124"/>
                <a:gd name="T20" fmla="*/ 91 w 178"/>
                <a:gd name="T21" fmla="*/ 22 h 124"/>
                <a:gd name="T22" fmla="*/ 97 w 178"/>
                <a:gd name="T23" fmla="*/ 25 h 124"/>
                <a:gd name="T24" fmla="*/ 100 w 178"/>
                <a:gd name="T25" fmla="*/ 26 h 124"/>
                <a:gd name="T26" fmla="*/ 114 w 178"/>
                <a:gd name="T27" fmla="*/ 29 h 124"/>
                <a:gd name="T28" fmla="*/ 126 w 178"/>
                <a:gd name="T29" fmla="*/ 35 h 124"/>
                <a:gd name="T30" fmla="*/ 130 w 178"/>
                <a:gd name="T31" fmla="*/ 39 h 124"/>
                <a:gd name="T32" fmla="*/ 139 w 178"/>
                <a:gd name="T33" fmla="*/ 47 h 124"/>
                <a:gd name="T34" fmla="*/ 133 w 178"/>
                <a:gd name="T35" fmla="*/ 59 h 124"/>
                <a:gd name="T36" fmla="*/ 146 w 178"/>
                <a:gd name="T37" fmla="*/ 60 h 124"/>
                <a:gd name="T38" fmla="*/ 149 w 178"/>
                <a:gd name="T39" fmla="*/ 68 h 124"/>
                <a:gd name="T40" fmla="*/ 161 w 178"/>
                <a:gd name="T41" fmla="*/ 69 h 124"/>
                <a:gd name="T42" fmla="*/ 169 w 178"/>
                <a:gd name="T43" fmla="*/ 77 h 124"/>
                <a:gd name="T44" fmla="*/ 172 w 178"/>
                <a:gd name="T45" fmla="*/ 82 h 124"/>
                <a:gd name="T46" fmla="*/ 164 w 178"/>
                <a:gd name="T47" fmla="*/ 93 h 124"/>
                <a:gd name="T48" fmla="*/ 154 w 178"/>
                <a:gd name="T49" fmla="*/ 91 h 124"/>
                <a:gd name="T50" fmla="*/ 145 w 178"/>
                <a:gd name="T51" fmla="*/ 82 h 124"/>
                <a:gd name="T52" fmla="*/ 137 w 178"/>
                <a:gd name="T53" fmla="*/ 90 h 124"/>
                <a:gd name="T54" fmla="*/ 148 w 178"/>
                <a:gd name="T55" fmla="*/ 96 h 124"/>
                <a:gd name="T56" fmla="*/ 154 w 178"/>
                <a:gd name="T57" fmla="*/ 106 h 124"/>
                <a:gd name="T58" fmla="*/ 149 w 178"/>
                <a:gd name="T59" fmla="*/ 117 h 124"/>
                <a:gd name="T60" fmla="*/ 130 w 178"/>
                <a:gd name="T61" fmla="*/ 109 h 124"/>
                <a:gd name="T62" fmla="*/ 136 w 178"/>
                <a:gd name="T63" fmla="*/ 117 h 124"/>
                <a:gd name="T64" fmla="*/ 143 w 178"/>
                <a:gd name="T65" fmla="*/ 121 h 124"/>
                <a:gd name="T66" fmla="*/ 136 w 178"/>
                <a:gd name="T67" fmla="*/ 121 h 124"/>
                <a:gd name="T68" fmla="*/ 120 w 178"/>
                <a:gd name="T69" fmla="*/ 115 h 124"/>
                <a:gd name="T70" fmla="*/ 111 w 178"/>
                <a:gd name="T71" fmla="*/ 111 h 124"/>
                <a:gd name="T72" fmla="*/ 106 w 178"/>
                <a:gd name="T73" fmla="*/ 103 h 124"/>
                <a:gd name="T74" fmla="*/ 97 w 178"/>
                <a:gd name="T75" fmla="*/ 87 h 124"/>
                <a:gd name="T76" fmla="*/ 99 w 178"/>
                <a:gd name="T77" fmla="*/ 82 h 124"/>
                <a:gd name="T78" fmla="*/ 102 w 178"/>
                <a:gd name="T79" fmla="*/ 77 h 124"/>
                <a:gd name="T80" fmla="*/ 106 w 178"/>
                <a:gd name="T81" fmla="*/ 69 h 124"/>
                <a:gd name="T82" fmla="*/ 102 w 178"/>
                <a:gd name="T83" fmla="*/ 60 h 124"/>
                <a:gd name="T84" fmla="*/ 96 w 178"/>
                <a:gd name="T85" fmla="*/ 56 h 124"/>
                <a:gd name="T86" fmla="*/ 91 w 178"/>
                <a:gd name="T87" fmla="*/ 56 h 124"/>
                <a:gd name="T88" fmla="*/ 86 w 178"/>
                <a:gd name="T89" fmla="*/ 54 h 124"/>
                <a:gd name="T90" fmla="*/ 74 w 178"/>
                <a:gd name="T91" fmla="*/ 41 h 124"/>
                <a:gd name="T92" fmla="*/ 62 w 178"/>
                <a:gd name="T93" fmla="*/ 44 h 124"/>
                <a:gd name="T94" fmla="*/ 51 w 178"/>
                <a:gd name="T95" fmla="*/ 44 h 124"/>
                <a:gd name="T96" fmla="*/ 40 w 178"/>
                <a:gd name="T97" fmla="*/ 44 h 124"/>
                <a:gd name="T98" fmla="*/ 17 w 178"/>
                <a:gd name="T99" fmla="*/ 39 h 124"/>
                <a:gd name="T100" fmla="*/ 7 w 178"/>
                <a:gd name="T101" fmla="*/ 34 h 124"/>
                <a:gd name="T102" fmla="*/ 4 w 178"/>
                <a:gd name="T103" fmla="*/ 26 h 124"/>
                <a:gd name="T104" fmla="*/ 5 w 178"/>
                <a:gd name="T105" fmla="*/ 20 h 124"/>
                <a:gd name="T106" fmla="*/ 115 w 178"/>
                <a:gd name="T107" fmla="*/ 85 h 124"/>
                <a:gd name="T108" fmla="*/ 123 w 178"/>
                <a:gd name="T109" fmla="*/ 79 h 124"/>
                <a:gd name="T110" fmla="*/ 115 w 178"/>
                <a:gd name="T111" fmla="*/ 8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8" h="124">
                  <a:moveTo>
                    <a:pt x="7" y="8"/>
                  </a:moveTo>
                  <a:cubicBezTo>
                    <a:pt x="10" y="13"/>
                    <a:pt x="16" y="3"/>
                    <a:pt x="17" y="7"/>
                  </a:cubicBezTo>
                  <a:cubicBezTo>
                    <a:pt x="19" y="7"/>
                    <a:pt x="18" y="4"/>
                    <a:pt x="19" y="4"/>
                  </a:cubicBezTo>
                  <a:cubicBezTo>
                    <a:pt x="21" y="3"/>
                    <a:pt x="22" y="6"/>
                    <a:pt x="23" y="5"/>
                  </a:cubicBezTo>
                  <a:cubicBezTo>
                    <a:pt x="25" y="5"/>
                    <a:pt x="25" y="0"/>
                    <a:pt x="29" y="4"/>
                  </a:cubicBezTo>
                  <a:cubicBezTo>
                    <a:pt x="29" y="11"/>
                    <a:pt x="26" y="6"/>
                    <a:pt x="23" y="8"/>
                  </a:cubicBezTo>
                  <a:cubicBezTo>
                    <a:pt x="22" y="10"/>
                    <a:pt x="26" y="10"/>
                    <a:pt x="26" y="10"/>
                  </a:cubicBezTo>
                  <a:cubicBezTo>
                    <a:pt x="26" y="12"/>
                    <a:pt x="24" y="12"/>
                    <a:pt x="23" y="14"/>
                  </a:cubicBezTo>
                  <a:cubicBezTo>
                    <a:pt x="23" y="16"/>
                    <a:pt x="24" y="17"/>
                    <a:pt x="25" y="19"/>
                  </a:cubicBezTo>
                  <a:cubicBezTo>
                    <a:pt x="25" y="21"/>
                    <a:pt x="24" y="26"/>
                    <a:pt x="28" y="26"/>
                  </a:cubicBezTo>
                  <a:cubicBezTo>
                    <a:pt x="31" y="25"/>
                    <a:pt x="28" y="18"/>
                    <a:pt x="29" y="14"/>
                  </a:cubicBezTo>
                  <a:cubicBezTo>
                    <a:pt x="36" y="16"/>
                    <a:pt x="36" y="10"/>
                    <a:pt x="38" y="7"/>
                  </a:cubicBezTo>
                  <a:cubicBezTo>
                    <a:pt x="40" y="10"/>
                    <a:pt x="44" y="4"/>
                    <a:pt x="45" y="8"/>
                  </a:cubicBezTo>
                  <a:cubicBezTo>
                    <a:pt x="48" y="8"/>
                    <a:pt x="47" y="4"/>
                    <a:pt x="51" y="5"/>
                  </a:cubicBezTo>
                  <a:cubicBezTo>
                    <a:pt x="51" y="11"/>
                    <a:pt x="55" y="12"/>
                    <a:pt x="59" y="13"/>
                  </a:cubicBezTo>
                  <a:cubicBezTo>
                    <a:pt x="57" y="17"/>
                    <a:pt x="58" y="17"/>
                    <a:pt x="60" y="20"/>
                  </a:cubicBezTo>
                  <a:cubicBezTo>
                    <a:pt x="63" y="18"/>
                    <a:pt x="64" y="18"/>
                    <a:pt x="66" y="20"/>
                  </a:cubicBezTo>
                  <a:cubicBezTo>
                    <a:pt x="69" y="21"/>
                    <a:pt x="69" y="18"/>
                    <a:pt x="71" y="17"/>
                  </a:cubicBezTo>
                  <a:cubicBezTo>
                    <a:pt x="72" y="16"/>
                    <a:pt x="75" y="18"/>
                    <a:pt x="75" y="16"/>
                  </a:cubicBezTo>
                  <a:cubicBezTo>
                    <a:pt x="79" y="17"/>
                    <a:pt x="81" y="17"/>
                    <a:pt x="86" y="16"/>
                  </a:cubicBezTo>
                  <a:cubicBezTo>
                    <a:pt x="85" y="19"/>
                    <a:pt x="89" y="18"/>
                    <a:pt x="88" y="17"/>
                  </a:cubicBezTo>
                  <a:cubicBezTo>
                    <a:pt x="90" y="18"/>
                    <a:pt x="90" y="20"/>
                    <a:pt x="91" y="22"/>
                  </a:cubicBezTo>
                  <a:cubicBezTo>
                    <a:pt x="92" y="23"/>
                    <a:pt x="95" y="23"/>
                    <a:pt x="96" y="23"/>
                  </a:cubicBezTo>
                  <a:cubicBezTo>
                    <a:pt x="97" y="24"/>
                    <a:pt x="96" y="25"/>
                    <a:pt x="97" y="25"/>
                  </a:cubicBezTo>
                  <a:cubicBezTo>
                    <a:pt x="101" y="25"/>
                    <a:pt x="96" y="27"/>
                    <a:pt x="99" y="29"/>
                  </a:cubicBezTo>
                  <a:cubicBezTo>
                    <a:pt x="100" y="30"/>
                    <a:pt x="100" y="27"/>
                    <a:pt x="100" y="26"/>
                  </a:cubicBezTo>
                  <a:cubicBezTo>
                    <a:pt x="103" y="28"/>
                    <a:pt x="103" y="30"/>
                    <a:pt x="106" y="31"/>
                  </a:cubicBezTo>
                  <a:cubicBezTo>
                    <a:pt x="109" y="31"/>
                    <a:pt x="110" y="29"/>
                    <a:pt x="114" y="29"/>
                  </a:cubicBezTo>
                  <a:cubicBezTo>
                    <a:pt x="113" y="35"/>
                    <a:pt x="122" y="31"/>
                    <a:pt x="123" y="36"/>
                  </a:cubicBezTo>
                  <a:cubicBezTo>
                    <a:pt x="124" y="37"/>
                    <a:pt x="125" y="36"/>
                    <a:pt x="126" y="35"/>
                  </a:cubicBezTo>
                  <a:cubicBezTo>
                    <a:pt x="128" y="36"/>
                    <a:pt x="128" y="38"/>
                    <a:pt x="128" y="41"/>
                  </a:cubicBezTo>
                  <a:cubicBezTo>
                    <a:pt x="130" y="41"/>
                    <a:pt x="130" y="40"/>
                    <a:pt x="130" y="39"/>
                  </a:cubicBezTo>
                  <a:cubicBezTo>
                    <a:pt x="132" y="42"/>
                    <a:pt x="134" y="45"/>
                    <a:pt x="139" y="44"/>
                  </a:cubicBezTo>
                  <a:cubicBezTo>
                    <a:pt x="138" y="45"/>
                    <a:pt x="137" y="47"/>
                    <a:pt x="139" y="47"/>
                  </a:cubicBezTo>
                  <a:cubicBezTo>
                    <a:pt x="140" y="50"/>
                    <a:pt x="134" y="52"/>
                    <a:pt x="139" y="53"/>
                  </a:cubicBezTo>
                  <a:cubicBezTo>
                    <a:pt x="137" y="55"/>
                    <a:pt x="133" y="55"/>
                    <a:pt x="133" y="59"/>
                  </a:cubicBezTo>
                  <a:cubicBezTo>
                    <a:pt x="136" y="64"/>
                    <a:pt x="143" y="57"/>
                    <a:pt x="145" y="63"/>
                  </a:cubicBezTo>
                  <a:cubicBezTo>
                    <a:pt x="146" y="63"/>
                    <a:pt x="146" y="61"/>
                    <a:pt x="146" y="60"/>
                  </a:cubicBezTo>
                  <a:cubicBezTo>
                    <a:pt x="148" y="60"/>
                    <a:pt x="147" y="63"/>
                    <a:pt x="148" y="65"/>
                  </a:cubicBezTo>
                  <a:cubicBezTo>
                    <a:pt x="148" y="65"/>
                    <a:pt x="149" y="68"/>
                    <a:pt x="149" y="68"/>
                  </a:cubicBezTo>
                  <a:cubicBezTo>
                    <a:pt x="151" y="68"/>
                    <a:pt x="153" y="64"/>
                    <a:pt x="152" y="71"/>
                  </a:cubicBezTo>
                  <a:cubicBezTo>
                    <a:pt x="156" y="71"/>
                    <a:pt x="157" y="68"/>
                    <a:pt x="161" y="69"/>
                  </a:cubicBezTo>
                  <a:cubicBezTo>
                    <a:pt x="162" y="70"/>
                    <a:pt x="163" y="72"/>
                    <a:pt x="163" y="74"/>
                  </a:cubicBezTo>
                  <a:cubicBezTo>
                    <a:pt x="165" y="74"/>
                    <a:pt x="170" y="72"/>
                    <a:pt x="169" y="77"/>
                  </a:cubicBezTo>
                  <a:cubicBezTo>
                    <a:pt x="174" y="74"/>
                    <a:pt x="171" y="77"/>
                    <a:pt x="176" y="78"/>
                  </a:cubicBezTo>
                  <a:cubicBezTo>
                    <a:pt x="178" y="81"/>
                    <a:pt x="171" y="83"/>
                    <a:pt x="172" y="82"/>
                  </a:cubicBezTo>
                  <a:cubicBezTo>
                    <a:pt x="171" y="83"/>
                    <a:pt x="173" y="84"/>
                    <a:pt x="173" y="84"/>
                  </a:cubicBezTo>
                  <a:cubicBezTo>
                    <a:pt x="169" y="88"/>
                    <a:pt x="166" y="87"/>
                    <a:pt x="164" y="93"/>
                  </a:cubicBezTo>
                  <a:cubicBezTo>
                    <a:pt x="162" y="93"/>
                    <a:pt x="161" y="93"/>
                    <a:pt x="161" y="94"/>
                  </a:cubicBezTo>
                  <a:cubicBezTo>
                    <a:pt x="160" y="93"/>
                    <a:pt x="154" y="94"/>
                    <a:pt x="154" y="91"/>
                  </a:cubicBezTo>
                  <a:cubicBezTo>
                    <a:pt x="154" y="88"/>
                    <a:pt x="146" y="91"/>
                    <a:pt x="148" y="85"/>
                  </a:cubicBezTo>
                  <a:cubicBezTo>
                    <a:pt x="145" y="86"/>
                    <a:pt x="145" y="84"/>
                    <a:pt x="145" y="82"/>
                  </a:cubicBezTo>
                  <a:cubicBezTo>
                    <a:pt x="143" y="82"/>
                    <a:pt x="141" y="82"/>
                    <a:pt x="139" y="82"/>
                  </a:cubicBezTo>
                  <a:cubicBezTo>
                    <a:pt x="136" y="82"/>
                    <a:pt x="138" y="88"/>
                    <a:pt x="137" y="90"/>
                  </a:cubicBezTo>
                  <a:cubicBezTo>
                    <a:pt x="138" y="93"/>
                    <a:pt x="141" y="93"/>
                    <a:pt x="142" y="96"/>
                  </a:cubicBezTo>
                  <a:cubicBezTo>
                    <a:pt x="145" y="94"/>
                    <a:pt x="147" y="100"/>
                    <a:pt x="148" y="96"/>
                  </a:cubicBezTo>
                  <a:cubicBezTo>
                    <a:pt x="150" y="98"/>
                    <a:pt x="151" y="101"/>
                    <a:pt x="151" y="105"/>
                  </a:cubicBezTo>
                  <a:cubicBezTo>
                    <a:pt x="150" y="106"/>
                    <a:pt x="153" y="105"/>
                    <a:pt x="154" y="106"/>
                  </a:cubicBezTo>
                  <a:cubicBezTo>
                    <a:pt x="156" y="110"/>
                    <a:pt x="152" y="116"/>
                    <a:pt x="152" y="119"/>
                  </a:cubicBezTo>
                  <a:cubicBezTo>
                    <a:pt x="149" y="121"/>
                    <a:pt x="150" y="117"/>
                    <a:pt x="149" y="117"/>
                  </a:cubicBezTo>
                  <a:cubicBezTo>
                    <a:pt x="147" y="115"/>
                    <a:pt x="142" y="116"/>
                    <a:pt x="142" y="112"/>
                  </a:cubicBezTo>
                  <a:cubicBezTo>
                    <a:pt x="136" y="113"/>
                    <a:pt x="137" y="107"/>
                    <a:pt x="130" y="109"/>
                  </a:cubicBezTo>
                  <a:cubicBezTo>
                    <a:pt x="130" y="112"/>
                    <a:pt x="135" y="110"/>
                    <a:pt x="136" y="112"/>
                  </a:cubicBezTo>
                  <a:cubicBezTo>
                    <a:pt x="131" y="117"/>
                    <a:pt x="141" y="114"/>
                    <a:pt x="136" y="117"/>
                  </a:cubicBezTo>
                  <a:cubicBezTo>
                    <a:pt x="136" y="119"/>
                    <a:pt x="140" y="118"/>
                    <a:pt x="142" y="119"/>
                  </a:cubicBezTo>
                  <a:cubicBezTo>
                    <a:pt x="143" y="120"/>
                    <a:pt x="142" y="121"/>
                    <a:pt x="143" y="121"/>
                  </a:cubicBezTo>
                  <a:cubicBezTo>
                    <a:pt x="146" y="121"/>
                    <a:pt x="146" y="122"/>
                    <a:pt x="146" y="124"/>
                  </a:cubicBezTo>
                  <a:cubicBezTo>
                    <a:pt x="142" y="124"/>
                    <a:pt x="139" y="123"/>
                    <a:pt x="136" y="121"/>
                  </a:cubicBezTo>
                  <a:cubicBezTo>
                    <a:pt x="134" y="120"/>
                    <a:pt x="130" y="120"/>
                    <a:pt x="127" y="118"/>
                  </a:cubicBezTo>
                  <a:cubicBezTo>
                    <a:pt x="125" y="117"/>
                    <a:pt x="122" y="115"/>
                    <a:pt x="120" y="115"/>
                  </a:cubicBezTo>
                  <a:cubicBezTo>
                    <a:pt x="118" y="115"/>
                    <a:pt x="118" y="113"/>
                    <a:pt x="117" y="112"/>
                  </a:cubicBezTo>
                  <a:cubicBezTo>
                    <a:pt x="115" y="111"/>
                    <a:pt x="112" y="112"/>
                    <a:pt x="111" y="111"/>
                  </a:cubicBezTo>
                  <a:cubicBezTo>
                    <a:pt x="109" y="109"/>
                    <a:pt x="110" y="108"/>
                    <a:pt x="109" y="106"/>
                  </a:cubicBezTo>
                  <a:cubicBezTo>
                    <a:pt x="109" y="105"/>
                    <a:pt x="105" y="106"/>
                    <a:pt x="106" y="103"/>
                  </a:cubicBezTo>
                  <a:cubicBezTo>
                    <a:pt x="100" y="103"/>
                    <a:pt x="99" y="97"/>
                    <a:pt x="96" y="94"/>
                  </a:cubicBezTo>
                  <a:cubicBezTo>
                    <a:pt x="97" y="94"/>
                    <a:pt x="95" y="89"/>
                    <a:pt x="97" y="87"/>
                  </a:cubicBezTo>
                  <a:cubicBezTo>
                    <a:pt x="98" y="87"/>
                    <a:pt x="100" y="87"/>
                    <a:pt x="100" y="87"/>
                  </a:cubicBezTo>
                  <a:cubicBezTo>
                    <a:pt x="101" y="86"/>
                    <a:pt x="98" y="84"/>
                    <a:pt x="99" y="82"/>
                  </a:cubicBezTo>
                  <a:cubicBezTo>
                    <a:pt x="99" y="82"/>
                    <a:pt x="102" y="83"/>
                    <a:pt x="102" y="82"/>
                  </a:cubicBezTo>
                  <a:cubicBezTo>
                    <a:pt x="103" y="82"/>
                    <a:pt x="101" y="78"/>
                    <a:pt x="102" y="77"/>
                  </a:cubicBezTo>
                  <a:cubicBezTo>
                    <a:pt x="102" y="76"/>
                    <a:pt x="104" y="77"/>
                    <a:pt x="105" y="77"/>
                  </a:cubicBezTo>
                  <a:cubicBezTo>
                    <a:pt x="107" y="75"/>
                    <a:pt x="105" y="70"/>
                    <a:pt x="106" y="69"/>
                  </a:cubicBezTo>
                  <a:cubicBezTo>
                    <a:pt x="106" y="67"/>
                    <a:pt x="104" y="68"/>
                    <a:pt x="102" y="68"/>
                  </a:cubicBezTo>
                  <a:cubicBezTo>
                    <a:pt x="102" y="65"/>
                    <a:pt x="102" y="63"/>
                    <a:pt x="102" y="60"/>
                  </a:cubicBezTo>
                  <a:cubicBezTo>
                    <a:pt x="100" y="60"/>
                    <a:pt x="99" y="61"/>
                    <a:pt x="99" y="62"/>
                  </a:cubicBezTo>
                  <a:cubicBezTo>
                    <a:pt x="96" y="61"/>
                    <a:pt x="98" y="57"/>
                    <a:pt x="96" y="56"/>
                  </a:cubicBezTo>
                  <a:cubicBezTo>
                    <a:pt x="95" y="55"/>
                    <a:pt x="94" y="57"/>
                    <a:pt x="93" y="57"/>
                  </a:cubicBezTo>
                  <a:cubicBezTo>
                    <a:pt x="93" y="57"/>
                    <a:pt x="92" y="56"/>
                    <a:pt x="91" y="56"/>
                  </a:cubicBezTo>
                  <a:cubicBezTo>
                    <a:pt x="90" y="55"/>
                    <a:pt x="89" y="53"/>
                    <a:pt x="88" y="53"/>
                  </a:cubicBezTo>
                  <a:cubicBezTo>
                    <a:pt x="88" y="52"/>
                    <a:pt x="87" y="55"/>
                    <a:pt x="86" y="54"/>
                  </a:cubicBezTo>
                  <a:cubicBezTo>
                    <a:pt x="85" y="54"/>
                    <a:pt x="83" y="51"/>
                    <a:pt x="80" y="51"/>
                  </a:cubicBezTo>
                  <a:cubicBezTo>
                    <a:pt x="86" y="45"/>
                    <a:pt x="71" y="48"/>
                    <a:pt x="74" y="41"/>
                  </a:cubicBezTo>
                  <a:cubicBezTo>
                    <a:pt x="70" y="41"/>
                    <a:pt x="66" y="41"/>
                    <a:pt x="66" y="45"/>
                  </a:cubicBezTo>
                  <a:cubicBezTo>
                    <a:pt x="64" y="47"/>
                    <a:pt x="62" y="44"/>
                    <a:pt x="62" y="44"/>
                  </a:cubicBezTo>
                  <a:cubicBezTo>
                    <a:pt x="61" y="44"/>
                    <a:pt x="59" y="46"/>
                    <a:pt x="57" y="45"/>
                  </a:cubicBezTo>
                  <a:cubicBezTo>
                    <a:pt x="55" y="45"/>
                    <a:pt x="54" y="44"/>
                    <a:pt x="51" y="44"/>
                  </a:cubicBezTo>
                  <a:cubicBezTo>
                    <a:pt x="49" y="44"/>
                    <a:pt x="48" y="46"/>
                    <a:pt x="45" y="45"/>
                  </a:cubicBezTo>
                  <a:cubicBezTo>
                    <a:pt x="42" y="45"/>
                    <a:pt x="42" y="44"/>
                    <a:pt x="40" y="44"/>
                  </a:cubicBezTo>
                  <a:cubicBezTo>
                    <a:pt x="33" y="43"/>
                    <a:pt x="27" y="45"/>
                    <a:pt x="20" y="42"/>
                  </a:cubicBezTo>
                  <a:cubicBezTo>
                    <a:pt x="20" y="42"/>
                    <a:pt x="18" y="40"/>
                    <a:pt x="17" y="39"/>
                  </a:cubicBezTo>
                  <a:cubicBezTo>
                    <a:pt x="15" y="39"/>
                    <a:pt x="12" y="40"/>
                    <a:pt x="13" y="36"/>
                  </a:cubicBezTo>
                  <a:cubicBezTo>
                    <a:pt x="10" y="36"/>
                    <a:pt x="5" y="38"/>
                    <a:pt x="7" y="34"/>
                  </a:cubicBezTo>
                  <a:cubicBezTo>
                    <a:pt x="12" y="35"/>
                    <a:pt x="13" y="32"/>
                    <a:pt x="16" y="31"/>
                  </a:cubicBezTo>
                  <a:cubicBezTo>
                    <a:pt x="14" y="27"/>
                    <a:pt x="6" y="30"/>
                    <a:pt x="4" y="26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0" y="27"/>
                    <a:pt x="4" y="21"/>
                    <a:pt x="5" y="20"/>
                  </a:cubicBezTo>
                  <a:cubicBezTo>
                    <a:pt x="4" y="15"/>
                    <a:pt x="8" y="14"/>
                    <a:pt x="7" y="8"/>
                  </a:cubicBezTo>
                  <a:close/>
                  <a:moveTo>
                    <a:pt x="115" y="85"/>
                  </a:moveTo>
                  <a:cubicBezTo>
                    <a:pt x="116" y="82"/>
                    <a:pt x="122" y="85"/>
                    <a:pt x="126" y="84"/>
                  </a:cubicBezTo>
                  <a:cubicBezTo>
                    <a:pt x="126" y="81"/>
                    <a:pt x="124" y="81"/>
                    <a:pt x="123" y="79"/>
                  </a:cubicBezTo>
                  <a:cubicBezTo>
                    <a:pt x="121" y="77"/>
                    <a:pt x="117" y="79"/>
                    <a:pt x="114" y="77"/>
                  </a:cubicBezTo>
                  <a:cubicBezTo>
                    <a:pt x="115" y="79"/>
                    <a:pt x="112" y="85"/>
                    <a:pt x="11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90"/>
            <p:cNvSpPr/>
            <p:nvPr/>
          </p:nvSpPr>
          <p:spPr bwMode="auto">
            <a:xfrm>
              <a:off x="6009640" y="1495659"/>
              <a:ext cx="300137" cy="152377"/>
            </a:xfrm>
            <a:custGeom>
              <a:avLst/>
              <a:gdLst>
                <a:gd name="T0" fmla="*/ 12 w 110"/>
                <a:gd name="T1" fmla="*/ 42 h 56"/>
                <a:gd name="T2" fmla="*/ 13 w 110"/>
                <a:gd name="T3" fmla="*/ 38 h 56"/>
                <a:gd name="T4" fmla="*/ 19 w 110"/>
                <a:gd name="T5" fmla="*/ 36 h 56"/>
                <a:gd name="T6" fmla="*/ 22 w 110"/>
                <a:gd name="T7" fmla="*/ 35 h 56"/>
                <a:gd name="T8" fmla="*/ 39 w 110"/>
                <a:gd name="T9" fmla="*/ 33 h 56"/>
                <a:gd name="T10" fmla="*/ 22 w 110"/>
                <a:gd name="T11" fmla="*/ 32 h 56"/>
                <a:gd name="T12" fmla="*/ 21 w 110"/>
                <a:gd name="T13" fmla="*/ 30 h 56"/>
                <a:gd name="T14" fmla="*/ 16 w 110"/>
                <a:gd name="T15" fmla="*/ 32 h 56"/>
                <a:gd name="T16" fmla="*/ 8 w 110"/>
                <a:gd name="T17" fmla="*/ 30 h 56"/>
                <a:gd name="T18" fmla="*/ 15 w 110"/>
                <a:gd name="T19" fmla="*/ 25 h 56"/>
                <a:gd name="T20" fmla="*/ 19 w 110"/>
                <a:gd name="T21" fmla="*/ 25 h 56"/>
                <a:gd name="T22" fmla="*/ 3 w 110"/>
                <a:gd name="T23" fmla="*/ 22 h 56"/>
                <a:gd name="T24" fmla="*/ 0 w 110"/>
                <a:gd name="T25" fmla="*/ 17 h 56"/>
                <a:gd name="T26" fmla="*/ 8 w 110"/>
                <a:gd name="T27" fmla="*/ 11 h 56"/>
                <a:gd name="T28" fmla="*/ 8 w 110"/>
                <a:gd name="T29" fmla="*/ 10 h 56"/>
                <a:gd name="T30" fmla="*/ 22 w 110"/>
                <a:gd name="T31" fmla="*/ 4 h 56"/>
                <a:gd name="T32" fmla="*/ 27 w 110"/>
                <a:gd name="T33" fmla="*/ 1 h 56"/>
                <a:gd name="T34" fmla="*/ 30 w 110"/>
                <a:gd name="T35" fmla="*/ 2 h 56"/>
                <a:gd name="T36" fmla="*/ 33 w 110"/>
                <a:gd name="T37" fmla="*/ 8 h 56"/>
                <a:gd name="T38" fmla="*/ 30 w 110"/>
                <a:gd name="T39" fmla="*/ 10 h 56"/>
                <a:gd name="T40" fmla="*/ 33 w 110"/>
                <a:gd name="T41" fmla="*/ 11 h 56"/>
                <a:gd name="T42" fmla="*/ 34 w 110"/>
                <a:gd name="T43" fmla="*/ 8 h 56"/>
                <a:gd name="T44" fmla="*/ 43 w 110"/>
                <a:gd name="T45" fmla="*/ 7 h 56"/>
                <a:gd name="T46" fmla="*/ 48 w 110"/>
                <a:gd name="T47" fmla="*/ 14 h 56"/>
                <a:gd name="T48" fmla="*/ 54 w 110"/>
                <a:gd name="T49" fmla="*/ 11 h 56"/>
                <a:gd name="T50" fmla="*/ 58 w 110"/>
                <a:gd name="T51" fmla="*/ 7 h 56"/>
                <a:gd name="T52" fmla="*/ 62 w 110"/>
                <a:gd name="T53" fmla="*/ 8 h 56"/>
                <a:gd name="T54" fmla="*/ 64 w 110"/>
                <a:gd name="T55" fmla="*/ 14 h 56"/>
                <a:gd name="T56" fmla="*/ 67 w 110"/>
                <a:gd name="T57" fmla="*/ 20 h 56"/>
                <a:gd name="T58" fmla="*/ 73 w 110"/>
                <a:gd name="T59" fmla="*/ 16 h 56"/>
                <a:gd name="T60" fmla="*/ 68 w 110"/>
                <a:gd name="T61" fmla="*/ 13 h 56"/>
                <a:gd name="T62" fmla="*/ 68 w 110"/>
                <a:gd name="T63" fmla="*/ 4 h 56"/>
                <a:gd name="T64" fmla="*/ 74 w 110"/>
                <a:gd name="T65" fmla="*/ 2 h 56"/>
                <a:gd name="T66" fmla="*/ 80 w 110"/>
                <a:gd name="T67" fmla="*/ 13 h 56"/>
                <a:gd name="T68" fmla="*/ 85 w 110"/>
                <a:gd name="T69" fmla="*/ 16 h 56"/>
                <a:gd name="T70" fmla="*/ 88 w 110"/>
                <a:gd name="T71" fmla="*/ 20 h 56"/>
                <a:gd name="T72" fmla="*/ 86 w 110"/>
                <a:gd name="T73" fmla="*/ 25 h 56"/>
                <a:gd name="T74" fmla="*/ 91 w 110"/>
                <a:gd name="T75" fmla="*/ 30 h 56"/>
                <a:gd name="T76" fmla="*/ 104 w 110"/>
                <a:gd name="T77" fmla="*/ 32 h 56"/>
                <a:gd name="T78" fmla="*/ 108 w 110"/>
                <a:gd name="T79" fmla="*/ 36 h 56"/>
                <a:gd name="T80" fmla="*/ 110 w 110"/>
                <a:gd name="T81" fmla="*/ 39 h 56"/>
                <a:gd name="T82" fmla="*/ 98 w 110"/>
                <a:gd name="T83" fmla="*/ 39 h 56"/>
                <a:gd name="T84" fmla="*/ 101 w 110"/>
                <a:gd name="T85" fmla="*/ 50 h 56"/>
                <a:gd name="T86" fmla="*/ 85 w 110"/>
                <a:gd name="T87" fmla="*/ 50 h 56"/>
                <a:gd name="T88" fmla="*/ 64 w 110"/>
                <a:gd name="T89" fmla="*/ 50 h 56"/>
                <a:gd name="T90" fmla="*/ 56 w 110"/>
                <a:gd name="T91" fmla="*/ 51 h 56"/>
                <a:gd name="T92" fmla="*/ 55 w 110"/>
                <a:gd name="T93" fmla="*/ 54 h 56"/>
                <a:gd name="T94" fmla="*/ 36 w 110"/>
                <a:gd name="T95" fmla="*/ 54 h 56"/>
                <a:gd name="T96" fmla="*/ 30 w 110"/>
                <a:gd name="T97" fmla="*/ 45 h 56"/>
                <a:gd name="T98" fmla="*/ 18 w 110"/>
                <a:gd name="T99" fmla="*/ 42 h 56"/>
                <a:gd name="T100" fmla="*/ 16 w 110"/>
                <a:gd name="T101" fmla="*/ 44 h 56"/>
                <a:gd name="T102" fmla="*/ 16 w 110"/>
                <a:gd name="T103" fmla="*/ 41 h 56"/>
                <a:gd name="T104" fmla="*/ 12 w 110"/>
                <a:gd name="T10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" h="56">
                  <a:moveTo>
                    <a:pt x="12" y="42"/>
                  </a:moveTo>
                  <a:cubicBezTo>
                    <a:pt x="9" y="43"/>
                    <a:pt x="12" y="38"/>
                    <a:pt x="13" y="38"/>
                  </a:cubicBezTo>
                  <a:cubicBezTo>
                    <a:pt x="14" y="36"/>
                    <a:pt x="17" y="37"/>
                    <a:pt x="19" y="36"/>
                  </a:cubicBezTo>
                  <a:cubicBezTo>
                    <a:pt x="21" y="36"/>
                    <a:pt x="21" y="35"/>
                    <a:pt x="22" y="35"/>
                  </a:cubicBezTo>
                  <a:cubicBezTo>
                    <a:pt x="28" y="34"/>
                    <a:pt x="35" y="37"/>
                    <a:pt x="39" y="33"/>
                  </a:cubicBezTo>
                  <a:cubicBezTo>
                    <a:pt x="38" y="30"/>
                    <a:pt x="28" y="33"/>
                    <a:pt x="22" y="32"/>
                  </a:cubicBezTo>
                  <a:cubicBezTo>
                    <a:pt x="22" y="32"/>
                    <a:pt x="20" y="30"/>
                    <a:pt x="21" y="30"/>
                  </a:cubicBezTo>
                  <a:cubicBezTo>
                    <a:pt x="20" y="31"/>
                    <a:pt x="19" y="32"/>
                    <a:pt x="16" y="32"/>
                  </a:cubicBezTo>
                  <a:cubicBezTo>
                    <a:pt x="14" y="32"/>
                    <a:pt x="11" y="30"/>
                    <a:pt x="8" y="30"/>
                  </a:cubicBezTo>
                  <a:cubicBezTo>
                    <a:pt x="4" y="26"/>
                    <a:pt x="15" y="28"/>
                    <a:pt x="15" y="25"/>
                  </a:cubicBezTo>
                  <a:cubicBezTo>
                    <a:pt x="15" y="22"/>
                    <a:pt x="18" y="24"/>
                    <a:pt x="19" y="25"/>
                  </a:cubicBezTo>
                  <a:cubicBezTo>
                    <a:pt x="19" y="16"/>
                    <a:pt x="10" y="24"/>
                    <a:pt x="3" y="22"/>
                  </a:cubicBezTo>
                  <a:cubicBezTo>
                    <a:pt x="0" y="19"/>
                    <a:pt x="6" y="17"/>
                    <a:pt x="0" y="17"/>
                  </a:cubicBezTo>
                  <a:cubicBezTo>
                    <a:pt x="2" y="14"/>
                    <a:pt x="2" y="10"/>
                    <a:pt x="8" y="11"/>
                  </a:cubicBezTo>
                  <a:cubicBezTo>
                    <a:pt x="10" y="11"/>
                    <a:pt x="8" y="9"/>
                    <a:pt x="8" y="10"/>
                  </a:cubicBezTo>
                  <a:cubicBezTo>
                    <a:pt x="11" y="6"/>
                    <a:pt x="17" y="5"/>
                    <a:pt x="22" y="4"/>
                  </a:cubicBezTo>
                  <a:cubicBezTo>
                    <a:pt x="24" y="3"/>
                    <a:pt x="24" y="0"/>
                    <a:pt x="27" y="1"/>
                  </a:cubicBezTo>
                  <a:cubicBezTo>
                    <a:pt x="27" y="2"/>
                    <a:pt x="29" y="2"/>
                    <a:pt x="30" y="2"/>
                  </a:cubicBezTo>
                  <a:cubicBezTo>
                    <a:pt x="29" y="6"/>
                    <a:pt x="27" y="8"/>
                    <a:pt x="33" y="8"/>
                  </a:cubicBezTo>
                  <a:cubicBezTo>
                    <a:pt x="33" y="10"/>
                    <a:pt x="31" y="9"/>
                    <a:pt x="30" y="10"/>
                  </a:cubicBezTo>
                  <a:cubicBezTo>
                    <a:pt x="30" y="11"/>
                    <a:pt x="32" y="12"/>
                    <a:pt x="33" y="11"/>
                  </a:cubicBezTo>
                  <a:cubicBezTo>
                    <a:pt x="34" y="11"/>
                    <a:pt x="33" y="9"/>
                    <a:pt x="34" y="8"/>
                  </a:cubicBezTo>
                  <a:cubicBezTo>
                    <a:pt x="37" y="7"/>
                    <a:pt x="40" y="7"/>
                    <a:pt x="43" y="7"/>
                  </a:cubicBezTo>
                  <a:cubicBezTo>
                    <a:pt x="45" y="9"/>
                    <a:pt x="48" y="10"/>
                    <a:pt x="48" y="14"/>
                  </a:cubicBezTo>
                  <a:cubicBezTo>
                    <a:pt x="51" y="14"/>
                    <a:pt x="49" y="10"/>
                    <a:pt x="54" y="11"/>
                  </a:cubicBezTo>
                  <a:cubicBezTo>
                    <a:pt x="55" y="10"/>
                    <a:pt x="57" y="8"/>
                    <a:pt x="58" y="7"/>
                  </a:cubicBezTo>
                  <a:cubicBezTo>
                    <a:pt x="59" y="8"/>
                    <a:pt x="60" y="8"/>
                    <a:pt x="62" y="8"/>
                  </a:cubicBezTo>
                  <a:cubicBezTo>
                    <a:pt x="63" y="10"/>
                    <a:pt x="63" y="12"/>
                    <a:pt x="64" y="14"/>
                  </a:cubicBezTo>
                  <a:cubicBezTo>
                    <a:pt x="65" y="16"/>
                    <a:pt x="69" y="16"/>
                    <a:pt x="67" y="20"/>
                  </a:cubicBezTo>
                  <a:cubicBezTo>
                    <a:pt x="70" y="20"/>
                    <a:pt x="70" y="16"/>
                    <a:pt x="73" y="16"/>
                  </a:cubicBezTo>
                  <a:cubicBezTo>
                    <a:pt x="73" y="14"/>
                    <a:pt x="69" y="14"/>
                    <a:pt x="68" y="13"/>
                  </a:cubicBezTo>
                  <a:cubicBezTo>
                    <a:pt x="67" y="10"/>
                    <a:pt x="69" y="8"/>
                    <a:pt x="68" y="4"/>
                  </a:cubicBezTo>
                  <a:cubicBezTo>
                    <a:pt x="71" y="4"/>
                    <a:pt x="71" y="2"/>
                    <a:pt x="74" y="2"/>
                  </a:cubicBezTo>
                  <a:cubicBezTo>
                    <a:pt x="75" y="5"/>
                    <a:pt x="78" y="9"/>
                    <a:pt x="80" y="13"/>
                  </a:cubicBezTo>
                  <a:cubicBezTo>
                    <a:pt x="80" y="13"/>
                    <a:pt x="84" y="19"/>
                    <a:pt x="85" y="16"/>
                  </a:cubicBezTo>
                  <a:cubicBezTo>
                    <a:pt x="87" y="16"/>
                    <a:pt x="85" y="20"/>
                    <a:pt x="88" y="20"/>
                  </a:cubicBezTo>
                  <a:cubicBezTo>
                    <a:pt x="88" y="22"/>
                    <a:pt x="88" y="24"/>
                    <a:pt x="86" y="25"/>
                  </a:cubicBezTo>
                  <a:cubicBezTo>
                    <a:pt x="87" y="27"/>
                    <a:pt x="92" y="26"/>
                    <a:pt x="91" y="30"/>
                  </a:cubicBezTo>
                  <a:cubicBezTo>
                    <a:pt x="96" y="27"/>
                    <a:pt x="97" y="33"/>
                    <a:pt x="104" y="32"/>
                  </a:cubicBezTo>
                  <a:cubicBezTo>
                    <a:pt x="101" y="38"/>
                    <a:pt x="108" y="36"/>
                    <a:pt x="108" y="36"/>
                  </a:cubicBezTo>
                  <a:cubicBezTo>
                    <a:pt x="109" y="37"/>
                    <a:pt x="106" y="41"/>
                    <a:pt x="110" y="39"/>
                  </a:cubicBezTo>
                  <a:cubicBezTo>
                    <a:pt x="107" y="46"/>
                    <a:pt x="104" y="37"/>
                    <a:pt x="98" y="39"/>
                  </a:cubicBezTo>
                  <a:cubicBezTo>
                    <a:pt x="97" y="45"/>
                    <a:pt x="103" y="43"/>
                    <a:pt x="101" y="50"/>
                  </a:cubicBezTo>
                  <a:cubicBezTo>
                    <a:pt x="96" y="51"/>
                    <a:pt x="89" y="53"/>
                    <a:pt x="85" y="50"/>
                  </a:cubicBezTo>
                  <a:cubicBezTo>
                    <a:pt x="80" y="47"/>
                    <a:pt x="70" y="46"/>
                    <a:pt x="64" y="50"/>
                  </a:cubicBezTo>
                  <a:cubicBezTo>
                    <a:pt x="62" y="51"/>
                    <a:pt x="60" y="50"/>
                    <a:pt x="56" y="51"/>
                  </a:cubicBezTo>
                  <a:cubicBezTo>
                    <a:pt x="55" y="52"/>
                    <a:pt x="55" y="53"/>
                    <a:pt x="55" y="54"/>
                  </a:cubicBezTo>
                  <a:cubicBezTo>
                    <a:pt x="51" y="52"/>
                    <a:pt x="43" y="56"/>
                    <a:pt x="36" y="54"/>
                  </a:cubicBezTo>
                  <a:cubicBezTo>
                    <a:pt x="34" y="51"/>
                    <a:pt x="32" y="48"/>
                    <a:pt x="30" y="45"/>
                  </a:cubicBezTo>
                  <a:cubicBezTo>
                    <a:pt x="25" y="45"/>
                    <a:pt x="18" y="47"/>
                    <a:pt x="18" y="42"/>
                  </a:cubicBezTo>
                  <a:cubicBezTo>
                    <a:pt x="17" y="42"/>
                    <a:pt x="17" y="43"/>
                    <a:pt x="16" y="44"/>
                  </a:cubicBezTo>
                  <a:cubicBezTo>
                    <a:pt x="15" y="43"/>
                    <a:pt x="15" y="41"/>
                    <a:pt x="16" y="41"/>
                  </a:cubicBezTo>
                  <a:cubicBezTo>
                    <a:pt x="17" y="38"/>
                    <a:pt x="12" y="41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91"/>
            <p:cNvSpPr>
              <a:spLocks noEditPoints="1"/>
            </p:cNvSpPr>
            <p:nvPr/>
          </p:nvSpPr>
          <p:spPr bwMode="auto">
            <a:xfrm>
              <a:off x="5210814" y="1530290"/>
              <a:ext cx="2143671" cy="2487673"/>
            </a:xfrm>
            <a:custGeom>
              <a:avLst/>
              <a:gdLst>
                <a:gd name="T0" fmla="*/ 514 w 786"/>
                <a:gd name="T1" fmla="*/ 60 h 912"/>
                <a:gd name="T2" fmla="*/ 462 w 786"/>
                <a:gd name="T3" fmla="*/ 96 h 912"/>
                <a:gd name="T4" fmla="*/ 456 w 786"/>
                <a:gd name="T5" fmla="*/ 149 h 912"/>
                <a:gd name="T6" fmla="*/ 520 w 786"/>
                <a:gd name="T7" fmla="*/ 192 h 912"/>
                <a:gd name="T8" fmla="*/ 541 w 786"/>
                <a:gd name="T9" fmla="*/ 135 h 912"/>
                <a:gd name="T10" fmla="*/ 594 w 786"/>
                <a:gd name="T11" fmla="*/ 133 h 912"/>
                <a:gd name="T12" fmla="*/ 643 w 786"/>
                <a:gd name="T13" fmla="*/ 146 h 912"/>
                <a:gd name="T14" fmla="*/ 662 w 786"/>
                <a:gd name="T15" fmla="*/ 197 h 912"/>
                <a:gd name="T16" fmla="*/ 601 w 786"/>
                <a:gd name="T17" fmla="*/ 219 h 912"/>
                <a:gd name="T18" fmla="*/ 639 w 786"/>
                <a:gd name="T19" fmla="*/ 241 h 912"/>
                <a:gd name="T20" fmla="*/ 624 w 786"/>
                <a:gd name="T21" fmla="*/ 249 h 912"/>
                <a:gd name="T22" fmla="*/ 557 w 786"/>
                <a:gd name="T23" fmla="*/ 298 h 912"/>
                <a:gd name="T24" fmla="*/ 529 w 786"/>
                <a:gd name="T25" fmla="*/ 381 h 912"/>
                <a:gd name="T26" fmla="*/ 471 w 786"/>
                <a:gd name="T27" fmla="*/ 348 h 912"/>
                <a:gd name="T28" fmla="*/ 425 w 786"/>
                <a:gd name="T29" fmla="*/ 410 h 912"/>
                <a:gd name="T30" fmla="*/ 477 w 786"/>
                <a:gd name="T31" fmla="*/ 435 h 912"/>
                <a:gd name="T32" fmla="*/ 550 w 786"/>
                <a:gd name="T33" fmla="*/ 484 h 912"/>
                <a:gd name="T34" fmla="*/ 609 w 786"/>
                <a:gd name="T35" fmla="*/ 475 h 912"/>
                <a:gd name="T36" fmla="*/ 702 w 786"/>
                <a:gd name="T37" fmla="*/ 515 h 912"/>
                <a:gd name="T38" fmla="*/ 785 w 786"/>
                <a:gd name="T39" fmla="*/ 566 h 912"/>
                <a:gd name="T40" fmla="*/ 750 w 786"/>
                <a:gd name="T41" fmla="*/ 680 h 912"/>
                <a:gd name="T42" fmla="*/ 704 w 786"/>
                <a:gd name="T43" fmla="*/ 730 h 912"/>
                <a:gd name="T44" fmla="*/ 659 w 786"/>
                <a:gd name="T45" fmla="*/ 779 h 912"/>
                <a:gd name="T46" fmla="*/ 619 w 786"/>
                <a:gd name="T47" fmla="*/ 825 h 912"/>
                <a:gd name="T48" fmla="*/ 601 w 786"/>
                <a:gd name="T49" fmla="*/ 861 h 912"/>
                <a:gd name="T50" fmla="*/ 569 w 786"/>
                <a:gd name="T51" fmla="*/ 896 h 912"/>
                <a:gd name="T52" fmla="*/ 558 w 786"/>
                <a:gd name="T53" fmla="*/ 847 h 912"/>
                <a:gd name="T54" fmla="*/ 584 w 786"/>
                <a:gd name="T55" fmla="*/ 745 h 912"/>
                <a:gd name="T56" fmla="*/ 581 w 786"/>
                <a:gd name="T57" fmla="*/ 647 h 912"/>
                <a:gd name="T58" fmla="*/ 529 w 786"/>
                <a:gd name="T59" fmla="*/ 581 h 912"/>
                <a:gd name="T60" fmla="*/ 539 w 786"/>
                <a:gd name="T61" fmla="*/ 526 h 912"/>
                <a:gd name="T62" fmla="*/ 493 w 786"/>
                <a:gd name="T63" fmla="*/ 468 h 912"/>
                <a:gd name="T64" fmla="*/ 444 w 786"/>
                <a:gd name="T65" fmla="*/ 438 h 912"/>
                <a:gd name="T66" fmla="*/ 369 w 786"/>
                <a:gd name="T67" fmla="*/ 395 h 912"/>
                <a:gd name="T68" fmla="*/ 326 w 786"/>
                <a:gd name="T69" fmla="*/ 351 h 912"/>
                <a:gd name="T70" fmla="*/ 326 w 786"/>
                <a:gd name="T71" fmla="*/ 369 h 912"/>
                <a:gd name="T72" fmla="*/ 281 w 786"/>
                <a:gd name="T73" fmla="*/ 312 h 912"/>
                <a:gd name="T74" fmla="*/ 253 w 786"/>
                <a:gd name="T75" fmla="*/ 213 h 912"/>
                <a:gd name="T76" fmla="*/ 237 w 786"/>
                <a:gd name="T77" fmla="*/ 186 h 912"/>
                <a:gd name="T78" fmla="*/ 194 w 786"/>
                <a:gd name="T79" fmla="*/ 139 h 912"/>
                <a:gd name="T80" fmla="*/ 120 w 786"/>
                <a:gd name="T81" fmla="*/ 115 h 912"/>
                <a:gd name="T82" fmla="*/ 83 w 786"/>
                <a:gd name="T83" fmla="*/ 135 h 912"/>
                <a:gd name="T84" fmla="*/ 46 w 786"/>
                <a:gd name="T85" fmla="*/ 158 h 912"/>
                <a:gd name="T86" fmla="*/ 19 w 786"/>
                <a:gd name="T87" fmla="*/ 123 h 912"/>
                <a:gd name="T88" fmla="*/ 7 w 786"/>
                <a:gd name="T89" fmla="*/ 78 h 912"/>
                <a:gd name="T90" fmla="*/ 22 w 786"/>
                <a:gd name="T91" fmla="*/ 50 h 912"/>
                <a:gd name="T92" fmla="*/ 75 w 786"/>
                <a:gd name="T93" fmla="*/ 17 h 912"/>
                <a:gd name="T94" fmla="*/ 203 w 786"/>
                <a:gd name="T95" fmla="*/ 31 h 912"/>
                <a:gd name="T96" fmla="*/ 264 w 786"/>
                <a:gd name="T97" fmla="*/ 34 h 912"/>
                <a:gd name="T98" fmla="*/ 358 w 786"/>
                <a:gd name="T99" fmla="*/ 59 h 912"/>
                <a:gd name="T100" fmla="*/ 427 w 786"/>
                <a:gd name="T101" fmla="*/ 43 h 912"/>
                <a:gd name="T102" fmla="*/ 446 w 786"/>
                <a:gd name="T103" fmla="*/ 10 h 912"/>
                <a:gd name="T104" fmla="*/ 481 w 786"/>
                <a:gd name="T105" fmla="*/ 41 h 912"/>
                <a:gd name="T106" fmla="*/ 258 w 786"/>
                <a:gd name="T107" fmla="*/ 69 h 912"/>
                <a:gd name="T108" fmla="*/ 332 w 786"/>
                <a:gd name="T109" fmla="*/ 108 h 912"/>
                <a:gd name="T110" fmla="*/ 320 w 786"/>
                <a:gd name="T111" fmla="*/ 106 h 912"/>
                <a:gd name="T112" fmla="*/ 424 w 786"/>
                <a:gd name="T113" fmla="*/ 200 h 912"/>
                <a:gd name="T114" fmla="*/ 458 w 786"/>
                <a:gd name="T115" fmla="*/ 235 h 912"/>
                <a:gd name="T116" fmla="*/ 487 w 786"/>
                <a:gd name="T117" fmla="*/ 216 h 912"/>
                <a:gd name="T118" fmla="*/ 481 w 786"/>
                <a:gd name="T119" fmla="*/ 271 h 912"/>
                <a:gd name="T120" fmla="*/ 533 w 786"/>
                <a:gd name="T121" fmla="*/ 253 h 912"/>
                <a:gd name="T122" fmla="*/ 518 w 786"/>
                <a:gd name="T123" fmla="*/ 269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912">
                  <a:moveTo>
                    <a:pt x="478" y="50"/>
                  </a:moveTo>
                  <a:cubicBezTo>
                    <a:pt x="479" y="53"/>
                    <a:pt x="483" y="48"/>
                    <a:pt x="481" y="55"/>
                  </a:cubicBezTo>
                  <a:cubicBezTo>
                    <a:pt x="483" y="55"/>
                    <a:pt x="484" y="55"/>
                    <a:pt x="486" y="55"/>
                  </a:cubicBezTo>
                  <a:cubicBezTo>
                    <a:pt x="488" y="53"/>
                    <a:pt x="489" y="51"/>
                    <a:pt x="489" y="47"/>
                  </a:cubicBezTo>
                  <a:cubicBezTo>
                    <a:pt x="491" y="46"/>
                    <a:pt x="492" y="45"/>
                    <a:pt x="492" y="43"/>
                  </a:cubicBezTo>
                  <a:cubicBezTo>
                    <a:pt x="497" y="45"/>
                    <a:pt x="493" y="38"/>
                    <a:pt x="498" y="40"/>
                  </a:cubicBezTo>
                  <a:cubicBezTo>
                    <a:pt x="498" y="36"/>
                    <a:pt x="498" y="33"/>
                    <a:pt x="498" y="29"/>
                  </a:cubicBezTo>
                  <a:cubicBezTo>
                    <a:pt x="503" y="29"/>
                    <a:pt x="505" y="28"/>
                    <a:pt x="510" y="29"/>
                  </a:cubicBezTo>
                  <a:cubicBezTo>
                    <a:pt x="511" y="30"/>
                    <a:pt x="510" y="33"/>
                    <a:pt x="511" y="34"/>
                  </a:cubicBezTo>
                  <a:cubicBezTo>
                    <a:pt x="511" y="34"/>
                    <a:pt x="513" y="34"/>
                    <a:pt x="514" y="34"/>
                  </a:cubicBezTo>
                  <a:cubicBezTo>
                    <a:pt x="516" y="34"/>
                    <a:pt x="516" y="36"/>
                    <a:pt x="518" y="37"/>
                  </a:cubicBezTo>
                  <a:cubicBezTo>
                    <a:pt x="519" y="41"/>
                    <a:pt x="517" y="43"/>
                    <a:pt x="514" y="44"/>
                  </a:cubicBezTo>
                  <a:cubicBezTo>
                    <a:pt x="517" y="46"/>
                    <a:pt x="516" y="52"/>
                    <a:pt x="520" y="53"/>
                  </a:cubicBezTo>
                  <a:cubicBezTo>
                    <a:pt x="519" y="57"/>
                    <a:pt x="515" y="57"/>
                    <a:pt x="514" y="60"/>
                  </a:cubicBezTo>
                  <a:cubicBezTo>
                    <a:pt x="511" y="60"/>
                    <a:pt x="510" y="63"/>
                    <a:pt x="510" y="60"/>
                  </a:cubicBezTo>
                  <a:cubicBezTo>
                    <a:pt x="507" y="62"/>
                    <a:pt x="507" y="66"/>
                    <a:pt x="505" y="68"/>
                  </a:cubicBezTo>
                  <a:cubicBezTo>
                    <a:pt x="503" y="67"/>
                    <a:pt x="506" y="64"/>
                    <a:pt x="499" y="65"/>
                  </a:cubicBezTo>
                  <a:cubicBezTo>
                    <a:pt x="499" y="63"/>
                    <a:pt x="501" y="64"/>
                    <a:pt x="502" y="63"/>
                  </a:cubicBezTo>
                  <a:cubicBezTo>
                    <a:pt x="499" y="59"/>
                    <a:pt x="494" y="65"/>
                    <a:pt x="489" y="63"/>
                  </a:cubicBezTo>
                  <a:cubicBezTo>
                    <a:pt x="490" y="68"/>
                    <a:pt x="489" y="67"/>
                    <a:pt x="489" y="72"/>
                  </a:cubicBezTo>
                  <a:cubicBezTo>
                    <a:pt x="487" y="72"/>
                    <a:pt x="488" y="71"/>
                    <a:pt x="487" y="69"/>
                  </a:cubicBezTo>
                  <a:cubicBezTo>
                    <a:pt x="484" y="70"/>
                    <a:pt x="485" y="75"/>
                    <a:pt x="480" y="74"/>
                  </a:cubicBezTo>
                  <a:cubicBezTo>
                    <a:pt x="480" y="75"/>
                    <a:pt x="483" y="75"/>
                    <a:pt x="483" y="77"/>
                  </a:cubicBezTo>
                  <a:cubicBezTo>
                    <a:pt x="483" y="79"/>
                    <a:pt x="481" y="80"/>
                    <a:pt x="481" y="83"/>
                  </a:cubicBezTo>
                  <a:cubicBezTo>
                    <a:pt x="478" y="79"/>
                    <a:pt x="474" y="88"/>
                    <a:pt x="472" y="87"/>
                  </a:cubicBezTo>
                  <a:cubicBezTo>
                    <a:pt x="472" y="86"/>
                    <a:pt x="470" y="85"/>
                    <a:pt x="470" y="90"/>
                  </a:cubicBezTo>
                  <a:cubicBezTo>
                    <a:pt x="468" y="90"/>
                    <a:pt x="466" y="90"/>
                    <a:pt x="464" y="90"/>
                  </a:cubicBezTo>
                  <a:cubicBezTo>
                    <a:pt x="462" y="91"/>
                    <a:pt x="462" y="94"/>
                    <a:pt x="462" y="96"/>
                  </a:cubicBezTo>
                  <a:cubicBezTo>
                    <a:pt x="460" y="94"/>
                    <a:pt x="459" y="95"/>
                    <a:pt x="459" y="98"/>
                  </a:cubicBezTo>
                  <a:cubicBezTo>
                    <a:pt x="456" y="95"/>
                    <a:pt x="455" y="97"/>
                    <a:pt x="452" y="98"/>
                  </a:cubicBezTo>
                  <a:cubicBezTo>
                    <a:pt x="453" y="99"/>
                    <a:pt x="453" y="101"/>
                    <a:pt x="453" y="103"/>
                  </a:cubicBezTo>
                  <a:cubicBezTo>
                    <a:pt x="450" y="100"/>
                    <a:pt x="451" y="104"/>
                    <a:pt x="449" y="108"/>
                  </a:cubicBezTo>
                  <a:cubicBezTo>
                    <a:pt x="447" y="111"/>
                    <a:pt x="443" y="114"/>
                    <a:pt x="443" y="121"/>
                  </a:cubicBezTo>
                  <a:cubicBezTo>
                    <a:pt x="439" y="123"/>
                    <a:pt x="438" y="127"/>
                    <a:pt x="435" y="130"/>
                  </a:cubicBezTo>
                  <a:cubicBezTo>
                    <a:pt x="436" y="132"/>
                    <a:pt x="437" y="130"/>
                    <a:pt x="437" y="130"/>
                  </a:cubicBezTo>
                  <a:cubicBezTo>
                    <a:pt x="439" y="130"/>
                    <a:pt x="437" y="131"/>
                    <a:pt x="438" y="132"/>
                  </a:cubicBezTo>
                  <a:cubicBezTo>
                    <a:pt x="439" y="132"/>
                    <a:pt x="441" y="134"/>
                    <a:pt x="441" y="135"/>
                  </a:cubicBezTo>
                  <a:cubicBezTo>
                    <a:pt x="443" y="135"/>
                    <a:pt x="444" y="131"/>
                    <a:pt x="447" y="135"/>
                  </a:cubicBezTo>
                  <a:cubicBezTo>
                    <a:pt x="448" y="135"/>
                    <a:pt x="449" y="136"/>
                    <a:pt x="450" y="136"/>
                  </a:cubicBezTo>
                  <a:cubicBezTo>
                    <a:pt x="450" y="138"/>
                    <a:pt x="450" y="140"/>
                    <a:pt x="450" y="142"/>
                  </a:cubicBezTo>
                  <a:cubicBezTo>
                    <a:pt x="451" y="144"/>
                    <a:pt x="453" y="143"/>
                    <a:pt x="453" y="145"/>
                  </a:cubicBezTo>
                  <a:cubicBezTo>
                    <a:pt x="454" y="146"/>
                    <a:pt x="457" y="146"/>
                    <a:pt x="456" y="149"/>
                  </a:cubicBezTo>
                  <a:cubicBezTo>
                    <a:pt x="464" y="148"/>
                    <a:pt x="470" y="151"/>
                    <a:pt x="474" y="149"/>
                  </a:cubicBezTo>
                  <a:cubicBezTo>
                    <a:pt x="475" y="155"/>
                    <a:pt x="481" y="153"/>
                    <a:pt x="484" y="157"/>
                  </a:cubicBezTo>
                  <a:cubicBezTo>
                    <a:pt x="485" y="158"/>
                    <a:pt x="486" y="157"/>
                    <a:pt x="486" y="158"/>
                  </a:cubicBezTo>
                  <a:cubicBezTo>
                    <a:pt x="486" y="161"/>
                    <a:pt x="487" y="158"/>
                    <a:pt x="487" y="158"/>
                  </a:cubicBezTo>
                  <a:cubicBezTo>
                    <a:pt x="489" y="158"/>
                    <a:pt x="489" y="161"/>
                    <a:pt x="490" y="161"/>
                  </a:cubicBezTo>
                  <a:cubicBezTo>
                    <a:pt x="493" y="162"/>
                    <a:pt x="495" y="160"/>
                    <a:pt x="495" y="164"/>
                  </a:cubicBezTo>
                  <a:cubicBezTo>
                    <a:pt x="503" y="164"/>
                    <a:pt x="507" y="167"/>
                    <a:pt x="514" y="167"/>
                  </a:cubicBezTo>
                  <a:cubicBezTo>
                    <a:pt x="514" y="172"/>
                    <a:pt x="513" y="176"/>
                    <a:pt x="515" y="179"/>
                  </a:cubicBezTo>
                  <a:cubicBezTo>
                    <a:pt x="515" y="179"/>
                    <a:pt x="517" y="181"/>
                    <a:pt x="517" y="181"/>
                  </a:cubicBezTo>
                  <a:cubicBezTo>
                    <a:pt x="517" y="182"/>
                    <a:pt x="516" y="184"/>
                    <a:pt x="515" y="183"/>
                  </a:cubicBezTo>
                  <a:cubicBezTo>
                    <a:pt x="516" y="185"/>
                    <a:pt x="518" y="184"/>
                    <a:pt x="518" y="185"/>
                  </a:cubicBezTo>
                  <a:cubicBezTo>
                    <a:pt x="519" y="185"/>
                    <a:pt x="516" y="189"/>
                    <a:pt x="520" y="188"/>
                  </a:cubicBezTo>
                  <a:cubicBezTo>
                    <a:pt x="519" y="189"/>
                    <a:pt x="518" y="190"/>
                    <a:pt x="518" y="192"/>
                  </a:cubicBezTo>
                  <a:cubicBezTo>
                    <a:pt x="519" y="194"/>
                    <a:pt x="520" y="193"/>
                    <a:pt x="520" y="192"/>
                  </a:cubicBezTo>
                  <a:cubicBezTo>
                    <a:pt x="522" y="192"/>
                    <a:pt x="521" y="195"/>
                    <a:pt x="521" y="195"/>
                  </a:cubicBezTo>
                  <a:cubicBezTo>
                    <a:pt x="522" y="196"/>
                    <a:pt x="524" y="195"/>
                    <a:pt x="524" y="195"/>
                  </a:cubicBezTo>
                  <a:cubicBezTo>
                    <a:pt x="526" y="197"/>
                    <a:pt x="532" y="197"/>
                    <a:pt x="536" y="195"/>
                  </a:cubicBezTo>
                  <a:cubicBezTo>
                    <a:pt x="538" y="189"/>
                    <a:pt x="538" y="186"/>
                    <a:pt x="536" y="181"/>
                  </a:cubicBezTo>
                  <a:cubicBezTo>
                    <a:pt x="537" y="179"/>
                    <a:pt x="534" y="180"/>
                    <a:pt x="533" y="179"/>
                  </a:cubicBezTo>
                  <a:cubicBezTo>
                    <a:pt x="532" y="177"/>
                    <a:pt x="536" y="171"/>
                    <a:pt x="530" y="173"/>
                  </a:cubicBezTo>
                  <a:cubicBezTo>
                    <a:pt x="531" y="172"/>
                    <a:pt x="534" y="172"/>
                    <a:pt x="533" y="169"/>
                  </a:cubicBezTo>
                  <a:cubicBezTo>
                    <a:pt x="539" y="170"/>
                    <a:pt x="539" y="166"/>
                    <a:pt x="544" y="166"/>
                  </a:cubicBezTo>
                  <a:cubicBezTo>
                    <a:pt x="546" y="166"/>
                    <a:pt x="544" y="162"/>
                    <a:pt x="545" y="161"/>
                  </a:cubicBezTo>
                  <a:cubicBezTo>
                    <a:pt x="545" y="161"/>
                    <a:pt x="549" y="163"/>
                    <a:pt x="550" y="161"/>
                  </a:cubicBezTo>
                  <a:cubicBezTo>
                    <a:pt x="546" y="155"/>
                    <a:pt x="551" y="149"/>
                    <a:pt x="548" y="145"/>
                  </a:cubicBezTo>
                  <a:cubicBezTo>
                    <a:pt x="548" y="143"/>
                    <a:pt x="546" y="145"/>
                    <a:pt x="547" y="145"/>
                  </a:cubicBezTo>
                  <a:cubicBezTo>
                    <a:pt x="544" y="143"/>
                    <a:pt x="547" y="140"/>
                    <a:pt x="542" y="141"/>
                  </a:cubicBezTo>
                  <a:cubicBezTo>
                    <a:pt x="542" y="138"/>
                    <a:pt x="540" y="137"/>
                    <a:pt x="541" y="135"/>
                  </a:cubicBezTo>
                  <a:cubicBezTo>
                    <a:pt x="540" y="131"/>
                    <a:pt x="542" y="130"/>
                    <a:pt x="545" y="130"/>
                  </a:cubicBezTo>
                  <a:cubicBezTo>
                    <a:pt x="542" y="129"/>
                    <a:pt x="547" y="120"/>
                    <a:pt x="541" y="120"/>
                  </a:cubicBezTo>
                  <a:cubicBezTo>
                    <a:pt x="542" y="119"/>
                    <a:pt x="542" y="117"/>
                    <a:pt x="542" y="115"/>
                  </a:cubicBezTo>
                  <a:cubicBezTo>
                    <a:pt x="542" y="116"/>
                    <a:pt x="540" y="115"/>
                    <a:pt x="541" y="114"/>
                  </a:cubicBezTo>
                  <a:cubicBezTo>
                    <a:pt x="541" y="113"/>
                    <a:pt x="542" y="114"/>
                    <a:pt x="542" y="112"/>
                  </a:cubicBezTo>
                  <a:cubicBezTo>
                    <a:pt x="542" y="111"/>
                    <a:pt x="541" y="111"/>
                    <a:pt x="541" y="109"/>
                  </a:cubicBezTo>
                  <a:cubicBezTo>
                    <a:pt x="541" y="108"/>
                    <a:pt x="544" y="104"/>
                    <a:pt x="541" y="103"/>
                  </a:cubicBezTo>
                  <a:cubicBezTo>
                    <a:pt x="541" y="101"/>
                    <a:pt x="553" y="100"/>
                    <a:pt x="551" y="105"/>
                  </a:cubicBezTo>
                  <a:cubicBezTo>
                    <a:pt x="557" y="105"/>
                    <a:pt x="565" y="106"/>
                    <a:pt x="567" y="102"/>
                  </a:cubicBezTo>
                  <a:cubicBezTo>
                    <a:pt x="571" y="106"/>
                    <a:pt x="578" y="106"/>
                    <a:pt x="578" y="114"/>
                  </a:cubicBezTo>
                  <a:cubicBezTo>
                    <a:pt x="582" y="114"/>
                    <a:pt x="586" y="114"/>
                    <a:pt x="590" y="114"/>
                  </a:cubicBezTo>
                  <a:cubicBezTo>
                    <a:pt x="589" y="116"/>
                    <a:pt x="591" y="117"/>
                    <a:pt x="593" y="117"/>
                  </a:cubicBezTo>
                  <a:cubicBezTo>
                    <a:pt x="593" y="120"/>
                    <a:pt x="592" y="123"/>
                    <a:pt x="593" y="126"/>
                  </a:cubicBezTo>
                  <a:cubicBezTo>
                    <a:pt x="593" y="129"/>
                    <a:pt x="596" y="132"/>
                    <a:pt x="594" y="133"/>
                  </a:cubicBezTo>
                  <a:cubicBezTo>
                    <a:pt x="594" y="135"/>
                    <a:pt x="597" y="134"/>
                    <a:pt x="598" y="135"/>
                  </a:cubicBezTo>
                  <a:cubicBezTo>
                    <a:pt x="598" y="139"/>
                    <a:pt x="604" y="137"/>
                    <a:pt x="600" y="141"/>
                  </a:cubicBezTo>
                  <a:cubicBezTo>
                    <a:pt x="606" y="142"/>
                    <a:pt x="608" y="138"/>
                    <a:pt x="613" y="139"/>
                  </a:cubicBezTo>
                  <a:cubicBezTo>
                    <a:pt x="614" y="137"/>
                    <a:pt x="613" y="136"/>
                    <a:pt x="612" y="136"/>
                  </a:cubicBezTo>
                  <a:cubicBezTo>
                    <a:pt x="613" y="133"/>
                    <a:pt x="614" y="133"/>
                    <a:pt x="616" y="135"/>
                  </a:cubicBezTo>
                  <a:cubicBezTo>
                    <a:pt x="614" y="130"/>
                    <a:pt x="620" y="130"/>
                    <a:pt x="621" y="129"/>
                  </a:cubicBezTo>
                  <a:cubicBezTo>
                    <a:pt x="622" y="127"/>
                    <a:pt x="619" y="127"/>
                    <a:pt x="619" y="127"/>
                  </a:cubicBezTo>
                  <a:cubicBezTo>
                    <a:pt x="619" y="126"/>
                    <a:pt x="622" y="125"/>
                    <a:pt x="625" y="124"/>
                  </a:cubicBezTo>
                  <a:cubicBezTo>
                    <a:pt x="622" y="128"/>
                    <a:pt x="624" y="127"/>
                    <a:pt x="628" y="132"/>
                  </a:cubicBezTo>
                  <a:cubicBezTo>
                    <a:pt x="630" y="134"/>
                    <a:pt x="631" y="137"/>
                    <a:pt x="637" y="138"/>
                  </a:cubicBezTo>
                  <a:cubicBezTo>
                    <a:pt x="637" y="139"/>
                    <a:pt x="634" y="139"/>
                    <a:pt x="634" y="141"/>
                  </a:cubicBezTo>
                  <a:cubicBezTo>
                    <a:pt x="635" y="142"/>
                    <a:pt x="637" y="142"/>
                    <a:pt x="637" y="145"/>
                  </a:cubicBezTo>
                  <a:cubicBezTo>
                    <a:pt x="639" y="146"/>
                    <a:pt x="638" y="142"/>
                    <a:pt x="639" y="142"/>
                  </a:cubicBezTo>
                  <a:cubicBezTo>
                    <a:pt x="642" y="141"/>
                    <a:pt x="637" y="148"/>
                    <a:pt x="643" y="146"/>
                  </a:cubicBezTo>
                  <a:cubicBezTo>
                    <a:pt x="640" y="150"/>
                    <a:pt x="644" y="152"/>
                    <a:pt x="640" y="155"/>
                  </a:cubicBezTo>
                  <a:cubicBezTo>
                    <a:pt x="640" y="158"/>
                    <a:pt x="644" y="157"/>
                    <a:pt x="646" y="158"/>
                  </a:cubicBezTo>
                  <a:cubicBezTo>
                    <a:pt x="646" y="159"/>
                    <a:pt x="644" y="160"/>
                    <a:pt x="644" y="161"/>
                  </a:cubicBezTo>
                  <a:cubicBezTo>
                    <a:pt x="645" y="162"/>
                    <a:pt x="648" y="162"/>
                    <a:pt x="649" y="163"/>
                  </a:cubicBezTo>
                  <a:cubicBezTo>
                    <a:pt x="650" y="163"/>
                    <a:pt x="651" y="165"/>
                    <a:pt x="652" y="166"/>
                  </a:cubicBezTo>
                  <a:cubicBezTo>
                    <a:pt x="654" y="167"/>
                    <a:pt x="657" y="168"/>
                    <a:pt x="659" y="170"/>
                  </a:cubicBezTo>
                  <a:cubicBezTo>
                    <a:pt x="661" y="171"/>
                    <a:pt x="663" y="164"/>
                    <a:pt x="664" y="169"/>
                  </a:cubicBezTo>
                  <a:cubicBezTo>
                    <a:pt x="664" y="173"/>
                    <a:pt x="660" y="173"/>
                    <a:pt x="656" y="173"/>
                  </a:cubicBezTo>
                  <a:cubicBezTo>
                    <a:pt x="659" y="176"/>
                    <a:pt x="663" y="177"/>
                    <a:pt x="668" y="178"/>
                  </a:cubicBezTo>
                  <a:cubicBezTo>
                    <a:pt x="668" y="180"/>
                    <a:pt x="669" y="180"/>
                    <a:pt x="671" y="181"/>
                  </a:cubicBezTo>
                  <a:cubicBezTo>
                    <a:pt x="671" y="183"/>
                    <a:pt x="671" y="185"/>
                    <a:pt x="674" y="185"/>
                  </a:cubicBezTo>
                  <a:cubicBezTo>
                    <a:pt x="673" y="187"/>
                    <a:pt x="672" y="189"/>
                    <a:pt x="673" y="192"/>
                  </a:cubicBezTo>
                  <a:cubicBezTo>
                    <a:pt x="670" y="193"/>
                    <a:pt x="667" y="193"/>
                    <a:pt x="664" y="195"/>
                  </a:cubicBezTo>
                  <a:cubicBezTo>
                    <a:pt x="663" y="196"/>
                    <a:pt x="664" y="197"/>
                    <a:pt x="662" y="197"/>
                  </a:cubicBezTo>
                  <a:cubicBezTo>
                    <a:pt x="661" y="197"/>
                    <a:pt x="659" y="197"/>
                    <a:pt x="659" y="198"/>
                  </a:cubicBezTo>
                  <a:cubicBezTo>
                    <a:pt x="659" y="201"/>
                    <a:pt x="656" y="199"/>
                    <a:pt x="656" y="198"/>
                  </a:cubicBezTo>
                  <a:cubicBezTo>
                    <a:pt x="656" y="199"/>
                    <a:pt x="654" y="201"/>
                    <a:pt x="653" y="201"/>
                  </a:cubicBezTo>
                  <a:cubicBezTo>
                    <a:pt x="653" y="202"/>
                    <a:pt x="652" y="205"/>
                    <a:pt x="652" y="206"/>
                  </a:cubicBezTo>
                  <a:cubicBezTo>
                    <a:pt x="651" y="207"/>
                    <a:pt x="645" y="205"/>
                    <a:pt x="649" y="207"/>
                  </a:cubicBezTo>
                  <a:cubicBezTo>
                    <a:pt x="647" y="210"/>
                    <a:pt x="642" y="209"/>
                    <a:pt x="640" y="209"/>
                  </a:cubicBezTo>
                  <a:cubicBezTo>
                    <a:pt x="637" y="209"/>
                    <a:pt x="634" y="209"/>
                    <a:pt x="631" y="209"/>
                  </a:cubicBezTo>
                  <a:cubicBezTo>
                    <a:pt x="629" y="209"/>
                    <a:pt x="629" y="208"/>
                    <a:pt x="627" y="207"/>
                  </a:cubicBezTo>
                  <a:cubicBezTo>
                    <a:pt x="620" y="206"/>
                    <a:pt x="613" y="208"/>
                    <a:pt x="607" y="209"/>
                  </a:cubicBezTo>
                  <a:cubicBezTo>
                    <a:pt x="602" y="211"/>
                    <a:pt x="600" y="217"/>
                    <a:pt x="594" y="218"/>
                  </a:cubicBezTo>
                  <a:cubicBezTo>
                    <a:pt x="597" y="221"/>
                    <a:pt x="591" y="221"/>
                    <a:pt x="590" y="224"/>
                  </a:cubicBezTo>
                  <a:cubicBezTo>
                    <a:pt x="590" y="225"/>
                    <a:pt x="591" y="226"/>
                    <a:pt x="591" y="228"/>
                  </a:cubicBezTo>
                  <a:cubicBezTo>
                    <a:pt x="593" y="227"/>
                    <a:pt x="593" y="224"/>
                    <a:pt x="595" y="222"/>
                  </a:cubicBezTo>
                  <a:cubicBezTo>
                    <a:pt x="597" y="221"/>
                    <a:pt x="601" y="222"/>
                    <a:pt x="601" y="219"/>
                  </a:cubicBezTo>
                  <a:cubicBezTo>
                    <a:pt x="602" y="214"/>
                    <a:pt x="604" y="223"/>
                    <a:pt x="604" y="216"/>
                  </a:cubicBezTo>
                  <a:cubicBezTo>
                    <a:pt x="606" y="215"/>
                    <a:pt x="607" y="218"/>
                    <a:pt x="607" y="218"/>
                  </a:cubicBezTo>
                  <a:cubicBezTo>
                    <a:pt x="609" y="217"/>
                    <a:pt x="608" y="215"/>
                    <a:pt x="609" y="215"/>
                  </a:cubicBezTo>
                  <a:cubicBezTo>
                    <a:pt x="612" y="214"/>
                    <a:pt x="614" y="215"/>
                    <a:pt x="619" y="215"/>
                  </a:cubicBezTo>
                  <a:cubicBezTo>
                    <a:pt x="619" y="216"/>
                    <a:pt x="621" y="215"/>
                    <a:pt x="621" y="215"/>
                  </a:cubicBezTo>
                  <a:cubicBezTo>
                    <a:pt x="623" y="214"/>
                    <a:pt x="623" y="223"/>
                    <a:pt x="619" y="221"/>
                  </a:cubicBezTo>
                  <a:cubicBezTo>
                    <a:pt x="623" y="224"/>
                    <a:pt x="616" y="225"/>
                    <a:pt x="618" y="231"/>
                  </a:cubicBezTo>
                  <a:cubicBezTo>
                    <a:pt x="619" y="232"/>
                    <a:pt x="619" y="233"/>
                    <a:pt x="619" y="235"/>
                  </a:cubicBezTo>
                  <a:cubicBezTo>
                    <a:pt x="620" y="234"/>
                    <a:pt x="622" y="234"/>
                    <a:pt x="622" y="235"/>
                  </a:cubicBezTo>
                  <a:cubicBezTo>
                    <a:pt x="622" y="237"/>
                    <a:pt x="624" y="236"/>
                    <a:pt x="625" y="237"/>
                  </a:cubicBezTo>
                  <a:cubicBezTo>
                    <a:pt x="626" y="237"/>
                    <a:pt x="627" y="240"/>
                    <a:pt x="628" y="240"/>
                  </a:cubicBezTo>
                  <a:cubicBezTo>
                    <a:pt x="629" y="240"/>
                    <a:pt x="630" y="240"/>
                    <a:pt x="631" y="240"/>
                  </a:cubicBezTo>
                  <a:cubicBezTo>
                    <a:pt x="632" y="240"/>
                    <a:pt x="632" y="241"/>
                    <a:pt x="633" y="241"/>
                  </a:cubicBezTo>
                  <a:cubicBezTo>
                    <a:pt x="635" y="242"/>
                    <a:pt x="637" y="238"/>
                    <a:pt x="639" y="241"/>
                  </a:cubicBezTo>
                  <a:cubicBezTo>
                    <a:pt x="640" y="242"/>
                    <a:pt x="639" y="239"/>
                    <a:pt x="640" y="238"/>
                  </a:cubicBezTo>
                  <a:cubicBezTo>
                    <a:pt x="640" y="238"/>
                    <a:pt x="643" y="239"/>
                    <a:pt x="643" y="238"/>
                  </a:cubicBezTo>
                  <a:cubicBezTo>
                    <a:pt x="644" y="237"/>
                    <a:pt x="642" y="235"/>
                    <a:pt x="643" y="234"/>
                  </a:cubicBezTo>
                  <a:cubicBezTo>
                    <a:pt x="645" y="233"/>
                    <a:pt x="646" y="235"/>
                    <a:pt x="646" y="237"/>
                  </a:cubicBezTo>
                  <a:cubicBezTo>
                    <a:pt x="647" y="239"/>
                    <a:pt x="651" y="238"/>
                    <a:pt x="649" y="243"/>
                  </a:cubicBezTo>
                  <a:cubicBezTo>
                    <a:pt x="647" y="244"/>
                    <a:pt x="646" y="241"/>
                    <a:pt x="644" y="241"/>
                  </a:cubicBezTo>
                  <a:cubicBezTo>
                    <a:pt x="642" y="242"/>
                    <a:pt x="642" y="245"/>
                    <a:pt x="640" y="246"/>
                  </a:cubicBezTo>
                  <a:cubicBezTo>
                    <a:pt x="639" y="246"/>
                    <a:pt x="637" y="245"/>
                    <a:pt x="636" y="246"/>
                  </a:cubicBezTo>
                  <a:cubicBezTo>
                    <a:pt x="633" y="246"/>
                    <a:pt x="634" y="250"/>
                    <a:pt x="628" y="249"/>
                  </a:cubicBezTo>
                  <a:cubicBezTo>
                    <a:pt x="625" y="248"/>
                    <a:pt x="626" y="252"/>
                    <a:pt x="625" y="253"/>
                  </a:cubicBezTo>
                  <a:cubicBezTo>
                    <a:pt x="624" y="254"/>
                    <a:pt x="623" y="252"/>
                    <a:pt x="624" y="252"/>
                  </a:cubicBezTo>
                  <a:cubicBezTo>
                    <a:pt x="621" y="254"/>
                    <a:pt x="621" y="257"/>
                    <a:pt x="616" y="256"/>
                  </a:cubicBezTo>
                  <a:cubicBezTo>
                    <a:pt x="619" y="253"/>
                    <a:pt x="616" y="254"/>
                    <a:pt x="616" y="250"/>
                  </a:cubicBezTo>
                  <a:cubicBezTo>
                    <a:pt x="619" y="249"/>
                    <a:pt x="621" y="245"/>
                    <a:pt x="624" y="249"/>
                  </a:cubicBezTo>
                  <a:cubicBezTo>
                    <a:pt x="625" y="244"/>
                    <a:pt x="621" y="244"/>
                    <a:pt x="619" y="243"/>
                  </a:cubicBezTo>
                  <a:cubicBezTo>
                    <a:pt x="616" y="241"/>
                    <a:pt x="613" y="247"/>
                    <a:pt x="610" y="247"/>
                  </a:cubicBezTo>
                  <a:cubicBezTo>
                    <a:pt x="610" y="247"/>
                    <a:pt x="606" y="248"/>
                    <a:pt x="606" y="249"/>
                  </a:cubicBezTo>
                  <a:cubicBezTo>
                    <a:pt x="605" y="249"/>
                    <a:pt x="604" y="250"/>
                    <a:pt x="604" y="252"/>
                  </a:cubicBezTo>
                  <a:cubicBezTo>
                    <a:pt x="596" y="250"/>
                    <a:pt x="597" y="256"/>
                    <a:pt x="590" y="253"/>
                  </a:cubicBezTo>
                  <a:cubicBezTo>
                    <a:pt x="592" y="255"/>
                    <a:pt x="594" y="256"/>
                    <a:pt x="587" y="256"/>
                  </a:cubicBezTo>
                  <a:cubicBezTo>
                    <a:pt x="584" y="259"/>
                    <a:pt x="582" y="266"/>
                    <a:pt x="587" y="268"/>
                  </a:cubicBezTo>
                  <a:cubicBezTo>
                    <a:pt x="587" y="271"/>
                    <a:pt x="583" y="270"/>
                    <a:pt x="584" y="274"/>
                  </a:cubicBezTo>
                  <a:cubicBezTo>
                    <a:pt x="582" y="274"/>
                    <a:pt x="581" y="273"/>
                    <a:pt x="579" y="274"/>
                  </a:cubicBezTo>
                  <a:cubicBezTo>
                    <a:pt x="577" y="274"/>
                    <a:pt x="577" y="276"/>
                    <a:pt x="576" y="277"/>
                  </a:cubicBezTo>
                  <a:cubicBezTo>
                    <a:pt x="574" y="278"/>
                    <a:pt x="569" y="277"/>
                    <a:pt x="567" y="280"/>
                  </a:cubicBezTo>
                  <a:cubicBezTo>
                    <a:pt x="567" y="281"/>
                    <a:pt x="565" y="282"/>
                    <a:pt x="564" y="283"/>
                  </a:cubicBezTo>
                  <a:cubicBezTo>
                    <a:pt x="563" y="285"/>
                    <a:pt x="562" y="288"/>
                    <a:pt x="560" y="290"/>
                  </a:cubicBezTo>
                  <a:cubicBezTo>
                    <a:pt x="559" y="292"/>
                    <a:pt x="556" y="292"/>
                    <a:pt x="557" y="298"/>
                  </a:cubicBezTo>
                  <a:cubicBezTo>
                    <a:pt x="554" y="297"/>
                    <a:pt x="554" y="294"/>
                    <a:pt x="551" y="293"/>
                  </a:cubicBezTo>
                  <a:cubicBezTo>
                    <a:pt x="549" y="293"/>
                    <a:pt x="550" y="296"/>
                    <a:pt x="548" y="296"/>
                  </a:cubicBezTo>
                  <a:cubicBezTo>
                    <a:pt x="553" y="302"/>
                    <a:pt x="553" y="307"/>
                    <a:pt x="554" y="315"/>
                  </a:cubicBezTo>
                  <a:cubicBezTo>
                    <a:pt x="551" y="314"/>
                    <a:pt x="552" y="318"/>
                    <a:pt x="551" y="318"/>
                  </a:cubicBezTo>
                  <a:cubicBezTo>
                    <a:pt x="551" y="319"/>
                    <a:pt x="548" y="318"/>
                    <a:pt x="548" y="318"/>
                  </a:cubicBezTo>
                  <a:cubicBezTo>
                    <a:pt x="547" y="320"/>
                    <a:pt x="547" y="320"/>
                    <a:pt x="545" y="321"/>
                  </a:cubicBezTo>
                  <a:cubicBezTo>
                    <a:pt x="544" y="322"/>
                    <a:pt x="542" y="325"/>
                    <a:pt x="541" y="326"/>
                  </a:cubicBezTo>
                  <a:cubicBezTo>
                    <a:pt x="539" y="327"/>
                    <a:pt x="536" y="325"/>
                    <a:pt x="535" y="327"/>
                  </a:cubicBezTo>
                  <a:cubicBezTo>
                    <a:pt x="531" y="328"/>
                    <a:pt x="530" y="332"/>
                    <a:pt x="529" y="335"/>
                  </a:cubicBezTo>
                  <a:cubicBezTo>
                    <a:pt x="525" y="335"/>
                    <a:pt x="526" y="339"/>
                    <a:pt x="521" y="339"/>
                  </a:cubicBezTo>
                  <a:cubicBezTo>
                    <a:pt x="523" y="344"/>
                    <a:pt x="518" y="355"/>
                    <a:pt x="524" y="355"/>
                  </a:cubicBezTo>
                  <a:cubicBezTo>
                    <a:pt x="521" y="361"/>
                    <a:pt x="527" y="361"/>
                    <a:pt x="526" y="369"/>
                  </a:cubicBezTo>
                  <a:cubicBezTo>
                    <a:pt x="526" y="370"/>
                    <a:pt x="528" y="370"/>
                    <a:pt x="529" y="370"/>
                  </a:cubicBezTo>
                  <a:cubicBezTo>
                    <a:pt x="527" y="375"/>
                    <a:pt x="529" y="374"/>
                    <a:pt x="529" y="381"/>
                  </a:cubicBezTo>
                  <a:cubicBezTo>
                    <a:pt x="526" y="381"/>
                    <a:pt x="524" y="382"/>
                    <a:pt x="523" y="384"/>
                  </a:cubicBezTo>
                  <a:cubicBezTo>
                    <a:pt x="521" y="384"/>
                    <a:pt x="522" y="381"/>
                    <a:pt x="521" y="379"/>
                  </a:cubicBezTo>
                  <a:cubicBezTo>
                    <a:pt x="520" y="378"/>
                    <a:pt x="518" y="379"/>
                    <a:pt x="517" y="378"/>
                  </a:cubicBezTo>
                  <a:cubicBezTo>
                    <a:pt x="516" y="377"/>
                    <a:pt x="517" y="373"/>
                    <a:pt x="514" y="375"/>
                  </a:cubicBezTo>
                  <a:cubicBezTo>
                    <a:pt x="515" y="371"/>
                    <a:pt x="516" y="368"/>
                    <a:pt x="511" y="367"/>
                  </a:cubicBezTo>
                  <a:cubicBezTo>
                    <a:pt x="514" y="360"/>
                    <a:pt x="510" y="361"/>
                    <a:pt x="510" y="354"/>
                  </a:cubicBezTo>
                  <a:cubicBezTo>
                    <a:pt x="508" y="354"/>
                    <a:pt x="508" y="355"/>
                    <a:pt x="507" y="355"/>
                  </a:cubicBezTo>
                  <a:cubicBezTo>
                    <a:pt x="507" y="354"/>
                    <a:pt x="507" y="353"/>
                    <a:pt x="507" y="352"/>
                  </a:cubicBezTo>
                  <a:cubicBezTo>
                    <a:pt x="504" y="353"/>
                    <a:pt x="496" y="354"/>
                    <a:pt x="495" y="352"/>
                  </a:cubicBezTo>
                  <a:cubicBezTo>
                    <a:pt x="494" y="351"/>
                    <a:pt x="494" y="350"/>
                    <a:pt x="492" y="349"/>
                  </a:cubicBezTo>
                  <a:cubicBezTo>
                    <a:pt x="491" y="349"/>
                    <a:pt x="488" y="351"/>
                    <a:pt x="486" y="351"/>
                  </a:cubicBezTo>
                  <a:cubicBezTo>
                    <a:pt x="486" y="351"/>
                    <a:pt x="491" y="346"/>
                    <a:pt x="486" y="348"/>
                  </a:cubicBezTo>
                  <a:cubicBezTo>
                    <a:pt x="485" y="348"/>
                    <a:pt x="486" y="349"/>
                    <a:pt x="484" y="349"/>
                  </a:cubicBezTo>
                  <a:cubicBezTo>
                    <a:pt x="480" y="350"/>
                    <a:pt x="474" y="350"/>
                    <a:pt x="471" y="348"/>
                  </a:cubicBezTo>
                  <a:cubicBezTo>
                    <a:pt x="468" y="348"/>
                    <a:pt x="470" y="353"/>
                    <a:pt x="470" y="355"/>
                  </a:cubicBezTo>
                  <a:cubicBezTo>
                    <a:pt x="461" y="354"/>
                    <a:pt x="452" y="353"/>
                    <a:pt x="443" y="352"/>
                  </a:cubicBezTo>
                  <a:cubicBezTo>
                    <a:pt x="442" y="353"/>
                    <a:pt x="441" y="354"/>
                    <a:pt x="440" y="354"/>
                  </a:cubicBezTo>
                  <a:cubicBezTo>
                    <a:pt x="438" y="354"/>
                    <a:pt x="439" y="357"/>
                    <a:pt x="437" y="357"/>
                  </a:cubicBezTo>
                  <a:cubicBezTo>
                    <a:pt x="435" y="357"/>
                    <a:pt x="436" y="359"/>
                    <a:pt x="435" y="360"/>
                  </a:cubicBezTo>
                  <a:cubicBezTo>
                    <a:pt x="434" y="360"/>
                    <a:pt x="431" y="359"/>
                    <a:pt x="429" y="360"/>
                  </a:cubicBezTo>
                  <a:cubicBezTo>
                    <a:pt x="428" y="360"/>
                    <a:pt x="428" y="364"/>
                    <a:pt x="425" y="363"/>
                  </a:cubicBezTo>
                  <a:cubicBezTo>
                    <a:pt x="426" y="366"/>
                    <a:pt x="423" y="373"/>
                    <a:pt x="427" y="373"/>
                  </a:cubicBezTo>
                  <a:cubicBezTo>
                    <a:pt x="425" y="375"/>
                    <a:pt x="424" y="378"/>
                    <a:pt x="422" y="379"/>
                  </a:cubicBezTo>
                  <a:cubicBezTo>
                    <a:pt x="422" y="383"/>
                    <a:pt x="422" y="387"/>
                    <a:pt x="422" y="391"/>
                  </a:cubicBezTo>
                  <a:cubicBezTo>
                    <a:pt x="422" y="393"/>
                    <a:pt x="423" y="394"/>
                    <a:pt x="424" y="395"/>
                  </a:cubicBezTo>
                  <a:cubicBezTo>
                    <a:pt x="424" y="399"/>
                    <a:pt x="425" y="403"/>
                    <a:pt x="422" y="406"/>
                  </a:cubicBezTo>
                  <a:cubicBezTo>
                    <a:pt x="422" y="408"/>
                    <a:pt x="426" y="406"/>
                    <a:pt x="427" y="407"/>
                  </a:cubicBezTo>
                  <a:cubicBezTo>
                    <a:pt x="427" y="408"/>
                    <a:pt x="425" y="409"/>
                    <a:pt x="425" y="410"/>
                  </a:cubicBezTo>
                  <a:cubicBezTo>
                    <a:pt x="425" y="410"/>
                    <a:pt x="426" y="412"/>
                    <a:pt x="427" y="412"/>
                  </a:cubicBezTo>
                  <a:cubicBezTo>
                    <a:pt x="427" y="413"/>
                    <a:pt x="429" y="412"/>
                    <a:pt x="429" y="413"/>
                  </a:cubicBezTo>
                  <a:cubicBezTo>
                    <a:pt x="430" y="414"/>
                    <a:pt x="429" y="416"/>
                    <a:pt x="429" y="416"/>
                  </a:cubicBezTo>
                  <a:cubicBezTo>
                    <a:pt x="430" y="416"/>
                    <a:pt x="431" y="416"/>
                    <a:pt x="431" y="416"/>
                  </a:cubicBezTo>
                  <a:cubicBezTo>
                    <a:pt x="431" y="417"/>
                    <a:pt x="431" y="419"/>
                    <a:pt x="431" y="419"/>
                  </a:cubicBezTo>
                  <a:cubicBezTo>
                    <a:pt x="432" y="420"/>
                    <a:pt x="435" y="422"/>
                    <a:pt x="435" y="425"/>
                  </a:cubicBezTo>
                  <a:cubicBezTo>
                    <a:pt x="447" y="426"/>
                    <a:pt x="453" y="423"/>
                    <a:pt x="459" y="425"/>
                  </a:cubicBezTo>
                  <a:cubicBezTo>
                    <a:pt x="461" y="425"/>
                    <a:pt x="461" y="423"/>
                    <a:pt x="462" y="422"/>
                  </a:cubicBezTo>
                  <a:cubicBezTo>
                    <a:pt x="464" y="420"/>
                    <a:pt x="465" y="418"/>
                    <a:pt x="467" y="415"/>
                  </a:cubicBezTo>
                  <a:cubicBezTo>
                    <a:pt x="467" y="413"/>
                    <a:pt x="469" y="412"/>
                    <a:pt x="467" y="412"/>
                  </a:cubicBezTo>
                  <a:cubicBezTo>
                    <a:pt x="471" y="407"/>
                    <a:pt x="481" y="404"/>
                    <a:pt x="489" y="407"/>
                  </a:cubicBezTo>
                  <a:cubicBezTo>
                    <a:pt x="485" y="411"/>
                    <a:pt x="485" y="417"/>
                    <a:pt x="481" y="421"/>
                  </a:cubicBezTo>
                  <a:cubicBezTo>
                    <a:pt x="480" y="425"/>
                    <a:pt x="483" y="424"/>
                    <a:pt x="483" y="428"/>
                  </a:cubicBezTo>
                  <a:cubicBezTo>
                    <a:pt x="480" y="429"/>
                    <a:pt x="478" y="432"/>
                    <a:pt x="477" y="435"/>
                  </a:cubicBezTo>
                  <a:cubicBezTo>
                    <a:pt x="477" y="436"/>
                    <a:pt x="477" y="437"/>
                    <a:pt x="475" y="437"/>
                  </a:cubicBezTo>
                  <a:cubicBezTo>
                    <a:pt x="475" y="440"/>
                    <a:pt x="482" y="436"/>
                    <a:pt x="480" y="441"/>
                  </a:cubicBezTo>
                  <a:cubicBezTo>
                    <a:pt x="483" y="441"/>
                    <a:pt x="484" y="439"/>
                    <a:pt x="489" y="440"/>
                  </a:cubicBezTo>
                  <a:cubicBezTo>
                    <a:pt x="488" y="443"/>
                    <a:pt x="492" y="442"/>
                    <a:pt x="492" y="444"/>
                  </a:cubicBezTo>
                  <a:cubicBezTo>
                    <a:pt x="499" y="441"/>
                    <a:pt x="501" y="447"/>
                    <a:pt x="510" y="446"/>
                  </a:cubicBezTo>
                  <a:cubicBezTo>
                    <a:pt x="506" y="450"/>
                    <a:pt x="512" y="454"/>
                    <a:pt x="507" y="456"/>
                  </a:cubicBezTo>
                  <a:cubicBezTo>
                    <a:pt x="509" y="460"/>
                    <a:pt x="508" y="469"/>
                    <a:pt x="507" y="472"/>
                  </a:cubicBezTo>
                  <a:cubicBezTo>
                    <a:pt x="507" y="475"/>
                    <a:pt x="509" y="476"/>
                    <a:pt x="512" y="475"/>
                  </a:cubicBezTo>
                  <a:cubicBezTo>
                    <a:pt x="512" y="479"/>
                    <a:pt x="515" y="478"/>
                    <a:pt x="515" y="480"/>
                  </a:cubicBezTo>
                  <a:cubicBezTo>
                    <a:pt x="516" y="482"/>
                    <a:pt x="520" y="480"/>
                    <a:pt x="520" y="483"/>
                  </a:cubicBezTo>
                  <a:cubicBezTo>
                    <a:pt x="525" y="479"/>
                    <a:pt x="534" y="484"/>
                    <a:pt x="538" y="481"/>
                  </a:cubicBezTo>
                  <a:cubicBezTo>
                    <a:pt x="538" y="482"/>
                    <a:pt x="538" y="483"/>
                    <a:pt x="538" y="484"/>
                  </a:cubicBezTo>
                  <a:cubicBezTo>
                    <a:pt x="540" y="484"/>
                    <a:pt x="545" y="481"/>
                    <a:pt x="545" y="486"/>
                  </a:cubicBezTo>
                  <a:cubicBezTo>
                    <a:pt x="546" y="485"/>
                    <a:pt x="548" y="484"/>
                    <a:pt x="550" y="484"/>
                  </a:cubicBezTo>
                  <a:cubicBezTo>
                    <a:pt x="550" y="483"/>
                    <a:pt x="552" y="482"/>
                    <a:pt x="553" y="481"/>
                  </a:cubicBezTo>
                  <a:cubicBezTo>
                    <a:pt x="553" y="481"/>
                    <a:pt x="554" y="482"/>
                    <a:pt x="554" y="480"/>
                  </a:cubicBezTo>
                  <a:cubicBezTo>
                    <a:pt x="554" y="478"/>
                    <a:pt x="556" y="481"/>
                    <a:pt x="557" y="478"/>
                  </a:cubicBezTo>
                  <a:cubicBezTo>
                    <a:pt x="557" y="478"/>
                    <a:pt x="557" y="476"/>
                    <a:pt x="557" y="475"/>
                  </a:cubicBezTo>
                  <a:cubicBezTo>
                    <a:pt x="558" y="475"/>
                    <a:pt x="559" y="477"/>
                    <a:pt x="558" y="477"/>
                  </a:cubicBezTo>
                  <a:cubicBezTo>
                    <a:pt x="560" y="476"/>
                    <a:pt x="560" y="475"/>
                    <a:pt x="561" y="474"/>
                  </a:cubicBezTo>
                  <a:cubicBezTo>
                    <a:pt x="563" y="473"/>
                    <a:pt x="565" y="472"/>
                    <a:pt x="567" y="469"/>
                  </a:cubicBezTo>
                  <a:cubicBezTo>
                    <a:pt x="568" y="469"/>
                    <a:pt x="569" y="468"/>
                    <a:pt x="569" y="467"/>
                  </a:cubicBezTo>
                  <a:cubicBezTo>
                    <a:pt x="570" y="468"/>
                    <a:pt x="585" y="469"/>
                    <a:pt x="578" y="471"/>
                  </a:cubicBezTo>
                  <a:cubicBezTo>
                    <a:pt x="578" y="473"/>
                    <a:pt x="581" y="472"/>
                    <a:pt x="584" y="472"/>
                  </a:cubicBezTo>
                  <a:cubicBezTo>
                    <a:pt x="585" y="472"/>
                    <a:pt x="585" y="471"/>
                    <a:pt x="585" y="469"/>
                  </a:cubicBezTo>
                  <a:cubicBezTo>
                    <a:pt x="589" y="469"/>
                    <a:pt x="593" y="469"/>
                    <a:pt x="597" y="469"/>
                  </a:cubicBezTo>
                  <a:cubicBezTo>
                    <a:pt x="595" y="474"/>
                    <a:pt x="603" y="472"/>
                    <a:pt x="607" y="474"/>
                  </a:cubicBezTo>
                  <a:cubicBezTo>
                    <a:pt x="608" y="474"/>
                    <a:pt x="607" y="475"/>
                    <a:pt x="609" y="475"/>
                  </a:cubicBezTo>
                  <a:cubicBezTo>
                    <a:pt x="610" y="475"/>
                    <a:pt x="610" y="477"/>
                    <a:pt x="612" y="477"/>
                  </a:cubicBezTo>
                  <a:cubicBezTo>
                    <a:pt x="615" y="477"/>
                    <a:pt x="616" y="476"/>
                    <a:pt x="618" y="475"/>
                  </a:cubicBezTo>
                  <a:cubicBezTo>
                    <a:pt x="625" y="475"/>
                    <a:pt x="633" y="477"/>
                    <a:pt x="640" y="477"/>
                  </a:cubicBezTo>
                  <a:cubicBezTo>
                    <a:pt x="639" y="480"/>
                    <a:pt x="641" y="482"/>
                    <a:pt x="641" y="480"/>
                  </a:cubicBezTo>
                  <a:cubicBezTo>
                    <a:pt x="643" y="480"/>
                    <a:pt x="642" y="481"/>
                    <a:pt x="641" y="481"/>
                  </a:cubicBezTo>
                  <a:cubicBezTo>
                    <a:pt x="641" y="485"/>
                    <a:pt x="645" y="482"/>
                    <a:pt x="647" y="484"/>
                  </a:cubicBezTo>
                  <a:cubicBezTo>
                    <a:pt x="648" y="485"/>
                    <a:pt x="647" y="487"/>
                    <a:pt x="647" y="487"/>
                  </a:cubicBezTo>
                  <a:cubicBezTo>
                    <a:pt x="649" y="488"/>
                    <a:pt x="652" y="487"/>
                    <a:pt x="653" y="487"/>
                  </a:cubicBezTo>
                  <a:cubicBezTo>
                    <a:pt x="652" y="491"/>
                    <a:pt x="654" y="491"/>
                    <a:pt x="656" y="493"/>
                  </a:cubicBezTo>
                  <a:cubicBezTo>
                    <a:pt x="659" y="495"/>
                    <a:pt x="661" y="497"/>
                    <a:pt x="662" y="501"/>
                  </a:cubicBezTo>
                  <a:cubicBezTo>
                    <a:pt x="671" y="500"/>
                    <a:pt x="675" y="505"/>
                    <a:pt x="683" y="502"/>
                  </a:cubicBezTo>
                  <a:cubicBezTo>
                    <a:pt x="681" y="508"/>
                    <a:pt x="691" y="502"/>
                    <a:pt x="689" y="508"/>
                  </a:cubicBezTo>
                  <a:cubicBezTo>
                    <a:pt x="694" y="506"/>
                    <a:pt x="694" y="512"/>
                    <a:pt x="698" y="512"/>
                  </a:cubicBezTo>
                  <a:cubicBezTo>
                    <a:pt x="699" y="513"/>
                    <a:pt x="699" y="517"/>
                    <a:pt x="702" y="515"/>
                  </a:cubicBezTo>
                  <a:cubicBezTo>
                    <a:pt x="698" y="519"/>
                    <a:pt x="704" y="519"/>
                    <a:pt x="704" y="523"/>
                  </a:cubicBezTo>
                  <a:cubicBezTo>
                    <a:pt x="704" y="526"/>
                    <a:pt x="707" y="525"/>
                    <a:pt x="708" y="526"/>
                  </a:cubicBezTo>
                  <a:cubicBezTo>
                    <a:pt x="709" y="527"/>
                    <a:pt x="708" y="530"/>
                    <a:pt x="711" y="529"/>
                  </a:cubicBezTo>
                  <a:cubicBezTo>
                    <a:pt x="706" y="534"/>
                    <a:pt x="719" y="536"/>
                    <a:pt x="714" y="541"/>
                  </a:cubicBezTo>
                  <a:cubicBezTo>
                    <a:pt x="717" y="540"/>
                    <a:pt x="719" y="541"/>
                    <a:pt x="719" y="544"/>
                  </a:cubicBezTo>
                  <a:cubicBezTo>
                    <a:pt x="726" y="542"/>
                    <a:pt x="736" y="544"/>
                    <a:pt x="739" y="551"/>
                  </a:cubicBezTo>
                  <a:cubicBezTo>
                    <a:pt x="747" y="551"/>
                    <a:pt x="750" y="554"/>
                    <a:pt x="759" y="553"/>
                  </a:cubicBezTo>
                  <a:cubicBezTo>
                    <a:pt x="759" y="553"/>
                    <a:pt x="756" y="554"/>
                    <a:pt x="756" y="554"/>
                  </a:cubicBezTo>
                  <a:cubicBezTo>
                    <a:pt x="757" y="557"/>
                    <a:pt x="767" y="555"/>
                    <a:pt x="772" y="555"/>
                  </a:cubicBezTo>
                  <a:cubicBezTo>
                    <a:pt x="772" y="557"/>
                    <a:pt x="774" y="557"/>
                    <a:pt x="775" y="557"/>
                  </a:cubicBezTo>
                  <a:cubicBezTo>
                    <a:pt x="775" y="560"/>
                    <a:pt x="778" y="559"/>
                    <a:pt x="779" y="560"/>
                  </a:cubicBezTo>
                  <a:cubicBezTo>
                    <a:pt x="780" y="560"/>
                    <a:pt x="779" y="562"/>
                    <a:pt x="779" y="563"/>
                  </a:cubicBezTo>
                  <a:cubicBezTo>
                    <a:pt x="780" y="563"/>
                    <a:pt x="782" y="562"/>
                    <a:pt x="782" y="563"/>
                  </a:cubicBezTo>
                  <a:cubicBezTo>
                    <a:pt x="783" y="564"/>
                    <a:pt x="782" y="567"/>
                    <a:pt x="785" y="566"/>
                  </a:cubicBezTo>
                  <a:cubicBezTo>
                    <a:pt x="785" y="581"/>
                    <a:pt x="785" y="596"/>
                    <a:pt x="785" y="612"/>
                  </a:cubicBezTo>
                  <a:cubicBezTo>
                    <a:pt x="779" y="609"/>
                    <a:pt x="786" y="620"/>
                    <a:pt x="779" y="618"/>
                  </a:cubicBezTo>
                  <a:cubicBezTo>
                    <a:pt x="779" y="623"/>
                    <a:pt x="778" y="628"/>
                    <a:pt x="778" y="633"/>
                  </a:cubicBezTo>
                  <a:cubicBezTo>
                    <a:pt x="778" y="635"/>
                    <a:pt x="780" y="641"/>
                    <a:pt x="779" y="647"/>
                  </a:cubicBezTo>
                  <a:cubicBezTo>
                    <a:pt x="779" y="647"/>
                    <a:pt x="778" y="648"/>
                    <a:pt x="778" y="649"/>
                  </a:cubicBezTo>
                  <a:cubicBezTo>
                    <a:pt x="778" y="650"/>
                    <a:pt x="778" y="651"/>
                    <a:pt x="778" y="652"/>
                  </a:cubicBezTo>
                  <a:cubicBezTo>
                    <a:pt x="777" y="653"/>
                    <a:pt x="773" y="654"/>
                    <a:pt x="775" y="659"/>
                  </a:cubicBezTo>
                  <a:cubicBezTo>
                    <a:pt x="772" y="660"/>
                    <a:pt x="770" y="662"/>
                    <a:pt x="767" y="664"/>
                  </a:cubicBezTo>
                  <a:cubicBezTo>
                    <a:pt x="767" y="665"/>
                    <a:pt x="768" y="667"/>
                    <a:pt x="767" y="668"/>
                  </a:cubicBezTo>
                  <a:cubicBezTo>
                    <a:pt x="767" y="669"/>
                    <a:pt x="765" y="668"/>
                    <a:pt x="764" y="668"/>
                  </a:cubicBezTo>
                  <a:cubicBezTo>
                    <a:pt x="764" y="669"/>
                    <a:pt x="765" y="671"/>
                    <a:pt x="764" y="671"/>
                  </a:cubicBezTo>
                  <a:cubicBezTo>
                    <a:pt x="763" y="672"/>
                    <a:pt x="759" y="671"/>
                    <a:pt x="759" y="674"/>
                  </a:cubicBezTo>
                  <a:cubicBezTo>
                    <a:pt x="758" y="676"/>
                    <a:pt x="755" y="675"/>
                    <a:pt x="753" y="677"/>
                  </a:cubicBezTo>
                  <a:cubicBezTo>
                    <a:pt x="752" y="678"/>
                    <a:pt x="750" y="680"/>
                    <a:pt x="750" y="680"/>
                  </a:cubicBezTo>
                  <a:cubicBezTo>
                    <a:pt x="749" y="680"/>
                    <a:pt x="748" y="678"/>
                    <a:pt x="747" y="678"/>
                  </a:cubicBezTo>
                  <a:cubicBezTo>
                    <a:pt x="747" y="678"/>
                    <a:pt x="746" y="680"/>
                    <a:pt x="745" y="680"/>
                  </a:cubicBezTo>
                  <a:cubicBezTo>
                    <a:pt x="743" y="680"/>
                    <a:pt x="742" y="681"/>
                    <a:pt x="742" y="683"/>
                  </a:cubicBezTo>
                  <a:cubicBezTo>
                    <a:pt x="737" y="680"/>
                    <a:pt x="733" y="687"/>
                    <a:pt x="730" y="689"/>
                  </a:cubicBezTo>
                  <a:cubicBezTo>
                    <a:pt x="730" y="689"/>
                    <a:pt x="728" y="688"/>
                    <a:pt x="727" y="689"/>
                  </a:cubicBezTo>
                  <a:cubicBezTo>
                    <a:pt x="727" y="690"/>
                    <a:pt x="725" y="691"/>
                    <a:pt x="724" y="692"/>
                  </a:cubicBezTo>
                  <a:cubicBezTo>
                    <a:pt x="724" y="693"/>
                    <a:pt x="722" y="694"/>
                    <a:pt x="721" y="695"/>
                  </a:cubicBezTo>
                  <a:cubicBezTo>
                    <a:pt x="721" y="695"/>
                    <a:pt x="724" y="699"/>
                    <a:pt x="720" y="698"/>
                  </a:cubicBezTo>
                  <a:cubicBezTo>
                    <a:pt x="721" y="705"/>
                    <a:pt x="718" y="707"/>
                    <a:pt x="719" y="714"/>
                  </a:cubicBezTo>
                  <a:cubicBezTo>
                    <a:pt x="715" y="713"/>
                    <a:pt x="717" y="717"/>
                    <a:pt x="716" y="718"/>
                  </a:cubicBezTo>
                  <a:cubicBezTo>
                    <a:pt x="715" y="719"/>
                    <a:pt x="713" y="718"/>
                    <a:pt x="713" y="718"/>
                  </a:cubicBezTo>
                  <a:cubicBezTo>
                    <a:pt x="712" y="719"/>
                    <a:pt x="715" y="721"/>
                    <a:pt x="713" y="721"/>
                  </a:cubicBezTo>
                  <a:cubicBezTo>
                    <a:pt x="710" y="722"/>
                    <a:pt x="711" y="727"/>
                    <a:pt x="707" y="727"/>
                  </a:cubicBezTo>
                  <a:cubicBezTo>
                    <a:pt x="706" y="727"/>
                    <a:pt x="704" y="730"/>
                    <a:pt x="704" y="730"/>
                  </a:cubicBezTo>
                  <a:cubicBezTo>
                    <a:pt x="702" y="732"/>
                    <a:pt x="700" y="737"/>
                    <a:pt x="696" y="739"/>
                  </a:cubicBezTo>
                  <a:cubicBezTo>
                    <a:pt x="696" y="741"/>
                    <a:pt x="696" y="743"/>
                    <a:pt x="696" y="745"/>
                  </a:cubicBezTo>
                  <a:cubicBezTo>
                    <a:pt x="694" y="746"/>
                    <a:pt x="692" y="747"/>
                    <a:pt x="692" y="751"/>
                  </a:cubicBezTo>
                  <a:cubicBezTo>
                    <a:pt x="689" y="751"/>
                    <a:pt x="687" y="751"/>
                    <a:pt x="684" y="751"/>
                  </a:cubicBezTo>
                  <a:cubicBezTo>
                    <a:pt x="684" y="753"/>
                    <a:pt x="686" y="752"/>
                    <a:pt x="687" y="753"/>
                  </a:cubicBezTo>
                  <a:cubicBezTo>
                    <a:pt x="687" y="754"/>
                    <a:pt x="685" y="754"/>
                    <a:pt x="683" y="754"/>
                  </a:cubicBezTo>
                  <a:cubicBezTo>
                    <a:pt x="681" y="755"/>
                    <a:pt x="680" y="757"/>
                    <a:pt x="680" y="760"/>
                  </a:cubicBezTo>
                  <a:cubicBezTo>
                    <a:pt x="678" y="758"/>
                    <a:pt x="677" y="759"/>
                    <a:pt x="677" y="761"/>
                  </a:cubicBezTo>
                  <a:cubicBezTo>
                    <a:pt x="676" y="761"/>
                    <a:pt x="676" y="760"/>
                    <a:pt x="676" y="759"/>
                  </a:cubicBezTo>
                  <a:cubicBezTo>
                    <a:pt x="673" y="759"/>
                    <a:pt x="671" y="759"/>
                    <a:pt x="671" y="757"/>
                  </a:cubicBezTo>
                  <a:cubicBezTo>
                    <a:pt x="670" y="758"/>
                    <a:pt x="670" y="760"/>
                    <a:pt x="667" y="760"/>
                  </a:cubicBezTo>
                  <a:cubicBezTo>
                    <a:pt x="666" y="764"/>
                    <a:pt x="669" y="764"/>
                    <a:pt x="670" y="767"/>
                  </a:cubicBezTo>
                  <a:cubicBezTo>
                    <a:pt x="670" y="771"/>
                    <a:pt x="665" y="774"/>
                    <a:pt x="668" y="776"/>
                  </a:cubicBezTo>
                  <a:cubicBezTo>
                    <a:pt x="667" y="780"/>
                    <a:pt x="660" y="776"/>
                    <a:pt x="659" y="779"/>
                  </a:cubicBezTo>
                  <a:cubicBezTo>
                    <a:pt x="657" y="779"/>
                    <a:pt x="658" y="782"/>
                    <a:pt x="658" y="782"/>
                  </a:cubicBezTo>
                  <a:cubicBezTo>
                    <a:pt x="656" y="784"/>
                    <a:pt x="651" y="782"/>
                    <a:pt x="652" y="787"/>
                  </a:cubicBezTo>
                  <a:cubicBezTo>
                    <a:pt x="649" y="784"/>
                    <a:pt x="638" y="784"/>
                    <a:pt x="637" y="788"/>
                  </a:cubicBezTo>
                  <a:cubicBezTo>
                    <a:pt x="637" y="790"/>
                    <a:pt x="639" y="789"/>
                    <a:pt x="639" y="788"/>
                  </a:cubicBezTo>
                  <a:cubicBezTo>
                    <a:pt x="642" y="788"/>
                    <a:pt x="638" y="792"/>
                    <a:pt x="636" y="791"/>
                  </a:cubicBezTo>
                  <a:cubicBezTo>
                    <a:pt x="636" y="794"/>
                    <a:pt x="631" y="799"/>
                    <a:pt x="634" y="800"/>
                  </a:cubicBezTo>
                  <a:cubicBezTo>
                    <a:pt x="634" y="801"/>
                    <a:pt x="632" y="802"/>
                    <a:pt x="631" y="801"/>
                  </a:cubicBezTo>
                  <a:cubicBezTo>
                    <a:pt x="631" y="801"/>
                    <a:pt x="629" y="800"/>
                    <a:pt x="630" y="800"/>
                  </a:cubicBezTo>
                  <a:cubicBezTo>
                    <a:pt x="628" y="800"/>
                    <a:pt x="624" y="804"/>
                    <a:pt x="625" y="799"/>
                  </a:cubicBezTo>
                  <a:cubicBezTo>
                    <a:pt x="624" y="799"/>
                    <a:pt x="623" y="803"/>
                    <a:pt x="622" y="800"/>
                  </a:cubicBezTo>
                  <a:cubicBezTo>
                    <a:pt x="620" y="801"/>
                    <a:pt x="623" y="809"/>
                    <a:pt x="624" y="812"/>
                  </a:cubicBezTo>
                  <a:cubicBezTo>
                    <a:pt x="624" y="816"/>
                    <a:pt x="621" y="815"/>
                    <a:pt x="621" y="818"/>
                  </a:cubicBezTo>
                  <a:cubicBezTo>
                    <a:pt x="620" y="820"/>
                    <a:pt x="621" y="823"/>
                    <a:pt x="616" y="822"/>
                  </a:cubicBezTo>
                  <a:cubicBezTo>
                    <a:pt x="616" y="824"/>
                    <a:pt x="619" y="825"/>
                    <a:pt x="619" y="825"/>
                  </a:cubicBezTo>
                  <a:cubicBezTo>
                    <a:pt x="620" y="828"/>
                    <a:pt x="617" y="825"/>
                    <a:pt x="616" y="825"/>
                  </a:cubicBezTo>
                  <a:cubicBezTo>
                    <a:pt x="615" y="826"/>
                    <a:pt x="615" y="830"/>
                    <a:pt x="616" y="830"/>
                  </a:cubicBezTo>
                  <a:cubicBezTo>
                    <a:pt x="616" y="832"/>
                    <a:pt x="615" y="830"/>
                    <a:pt x="613" y="830"/>
                  </a:cubicBezTo>
                  <a:cubicBezTo>
                    <a:pt x="614" y="830"/>
                    <a:pt x="613" y="832"/>
                    <a:pt x="612" y="831"/>
                  </a:cubicBezTo>
                  <a:cubicBezTo>
                    <a:pt x="609" y="828"/>
                    <a:pt x="613" y="832"/>
                    <a:pt x="610" y="834"/>
                  </a:cubicBezTo>
                  <a:cubicBezTo>
                    <a:pt x="608" y="837"/>
                    <a:pt x="607" y="833"/>
                    <a:pt x="604" y="836"/>
                  </a:cubicBezTo>
                  <a:cubicBezTo>
                    <a:pt x="602" y="839"/>
                    <a:pt x="611" y="839"/>
                    <a:pt x="606" y="841"/>
                  </a:cubicBezTo>
                  <a:cubicBezTo>
                    <a:pt x="606" y="843"/>
                    <a:pt x="609" y="843"/>
                    <a:pt x="610" y="843"/>
                  </a:cubicBezTo>
                  <a:cubicBezTo>
                    <a:pt x="610" y="846"/>
                    <a:pt x="611" y="848"/>
                    <a:pt x="613" y="847"/>
                  </a:cubicBezTo>
                  <a:cubicBezTo>
                    <a:pt x="616" y="851"/>
                    <a:pt x="611" y="852"/>
                    <a:pt x="610" y="853"/>
                  </a:cubicBezTo>
                  <a:cubicBezTo>
                    <a:pt x="610" y="854"/>
                    <a:pt x="611" y="855"/>
                    <a:pt x="612" y="855"/>
                  </a:cubicBezTo>
                  <a:cubicBezTo>
                    <a:pt x="610" y="857"/>
                    <a:pt x="611" y="855"/>
                    <a:pt x="610" y="855"/>
                  </a:cubicBezTo>
                  <a:cubicBezTo>
                    <a:pt x="608" y="855"/>
                    <a:pt x="609" y="858"/>
                    <a:pt x="604" y="858"/>
                  </a:cubicBezTo>
                  <a:cubicBezTo>
                    <a:pt x="607" y="860"/>
                    <a:pt x="606" y="861"/>
                    <a:pt x="601" y="861"/>
                  </a:cubicBezTo>
                  <a:cubicBezTo>
                    <a:pt x="603" y="865"/>
                    <a:pt x="599" y="865"/>
                    <a:pt x="600" y="868"/>
                  </a:cubicBezTo>
                  <a:cubicBezTo>
                    <a:pt x="594" y="869"/>
                    <a:pt x="601" y="875"/>
                    <a:pt x="595" y="871"/>
                  </a:cubicBezTo>
                  <a:cubicBezTo>
                    <a:pt x="596" y="874"/>
                    <a:pt x="595" y="878"/>
                    <a:pt x="595" y="882"/>
                  </a:cubicBezTo>
                  <a:cubicBezTo>
                    <a:pt x="596" y="882"/>
                    <a:pt x="597" y="883"/>
                    <a:pt x="597" y="883"/>
                  </a:cubicBezTo>
                  <a:cubicBezTo>
                    <a:pt x="597" y="885"/>
                    <a:pt x="594" y="886"/>
                    <a:pt x="597" y="889"/>
                  </a:cubicBezTo>
                  <a:cubicBezTo>
                    <a:pt x="599" y="891"/>
                    <a:pt x="597" y="892"/>
                    <a:pt x="598" y="896"/>
                  </a:cubicBezTo>
                  <a:cubicBezTo>
                    <a:pt x="600" y="899"/>
                    <a:pt x="603" y="900"/>
                    <a:pt x="604" y="904"/>
                  </a:cubicBezTo>
                  <a:cubicBezTo>
                    <a:pt x="608" y="907"/>
                    <a:pt x="610" y="901"/>
                    <a:pt x="613" y="905"/>
                  </a:cubicBezTo>
                  <a:cubicBezTo>
                    <a:pt x="615" y="910"/>
                    <a:pt x="609" y="907"/>
                    <a:pt x="606" y="908"/>
                  </a:cubicBezTo>
                  <a:cubicBezTo>
                    <a:pt x="600" y="910"/>
                    <a:pt x="593" y="912"/>
                    <a:pt x="588" y="911"/>
                  </a:cubicBezTo>
                  <a:cubicBezTo>
                    <a:pt x="588" y="911"/>
                    <a:pt x="588" y="908"/>
                    <a:pt x="588" y="908"/>
                  </a:cubicBezTo>
                  <a:cubicBezTo>
                    <a:pt x="581" y="910"/>
                    <a:pt x="580" y="906"/>
                    <a:pt x="575" y="905"/>
                  </a:cubicBezTo>
                  <a:cubicBezTo>
                    <a:pt x="575" y="904"/>
                    <a:pt x="575" y="902"/>
                    <a:pt x="575" y="901"/>
                  </a:cubicBezTo>
                  <a:cubicBezTo>
                    <a:pt x="574" y="897"/>
                    <a:pt x="569" y="900"/>
                    <a:pt x="569" y="896"/>
                  </a:cubicBezTo>
                  <a:cubicBezTo>
                    <a:pt x="569" y="895"/>
                    <a:pt x="567" y="895"/>
                    <a:pt x="567" y="893"/>
                  </a:cubicBezTo>
                  <a:cubicBezTo>
                    <a:pt x="567" y="892"/>
                    <a:pt x="566" y="892"/>
                    <a:pt x="566" y="892"/>
                  </a:cubicBezTo>
                  <a:cubicBezTo>
                    <a:pt x="566" y="891"/>
                    <a:pt x="569" y="888"/>
                    <a:pt x="566" y="887"/>
                  </a:cubicBezTo>
                  <a:cubicBezTo>
                    <a:pt x="564" y="887"/>
                    <a:pt x="566" y="886"/>
                    <a:pt x="566" y="884"/>
                  </a:cubicBezTo>
                  <a:cubicBezTo>
                    <a:pt x="566" y="883"/>
                    <a:pt x="563" y="883"/>
                    <a:pt x="563" y="882"/>
                  </a:cubicBezTo>
                  <a:cubicBezTo>
                    <a:pt x="563" y="881"/>
                    <a:pt x="565" y="880"/>
                    <a:pt x="564" y="879"/>
                  </a:cubicBezTo>
                  <a:cubicBezTo>
                    <a:pt x="564" y="879"/>
                    <a:pt x="563" y="878"/>
                    <a:pt x="563" y="877"/>
                  </a:cubicBezTo>
                  <a:cubicBezTo>
                    <a:pt x="562" y="876"/>
                    <a:pt x="561" y="873"/>
                    <a:pt x="560" y="873"/>
                  </a:cubicBezTo>
                  <a:cubicBezTo>
                    <a:pt x="559" y="870"/>
                    <a:pt x="562" y="870"/>
                    <a:pt x="561" y="868"/>
                  </a:cubicBezTo>
                  <a:cubicBezTo>
                    <a:pt x="561" y="868"/>
                    <a:pt x="558" y="866"/>
                    <a:pt x="558" y="867"/>
                  </a:cubicBezTo>
                  <a:cubicBezTo>
                    <a:pt x="559" y="866"/>
                    <a:pt x="564" y="864"/>
                    <a:pt x="560" y="862"/>
                  </a:cubicBezTo>
                  <a:cubicBezTo>
                    <a:pt x="560" y="861"/>
                    <a:pt x="562" y="861"/>
                    <a:pt x="563" y="861"/>
                  </a:cubicBezTo>
                  <a:cubicBezTo>
                    <a:pt x="563" y="857"/>
                    <a:pt x="563" y="854"/>
                    <a:pt x="563" y="850"/>
                  </a:cubicBezTo>
                  <a:cubicBezTo>
                    <a:pt x="562" y="849"/>
                    <a:pt x="560" y="848"/>
                    <a:pt x="558" y="847"/>
                  </a:cubicBezTo>
                  <a:cubicBezTo>
                    <a:pt x="560" y="843"/>
                    <a:pt x="564" y="839"/>
                    <a:pt x="561" y="834"/>
                  </a:cubicBezTo>
                  <a:cubicBezTo>
                    <a:pt x="566" y="835"/>
                    <a:pt x="565" y="832"/>
                    <a:pt x="569" y="833"/>
                  </a:cubicBezTo>
                  <a:cubicBezTo>
                    <a:pt x="569" y="828"/>
                    <a:pt x="569" y="824"/>
                    <a:pt x="569" y="819"/>
                  </a:cubicBezTo>
                  <a:cubicBezTo>
                    <a:pt x="576" y="819"/>
                    <a:pt x="573" y="810"/>
                    <a:pt x="576" y="806"/>
                  </a:cubicBezTo>
                  <a:cubicBezTo>
                    <a:pt x="575" y="807"/>
                    <a:pt x="574" y="808"/>
                    <a:pt x="573" y="806"/>
                  </a:cubicBezTo>
                  <a:cubicBezTo>
                    <a:pt x="570" y="807"/>
                    <a:pt x="569" y="810"/>
                    <a:pt x="569" y="815"/>
                  </a:cubicBezTo>
                  <a:cubicBezTo>
                    <a:pt x="567" y="814"/>
                    <a:pt x="564" y="813"/>
                    <a:pt x="564" y="809"/>
                  </a:cubicBezTo>
                  <a:cubicBezTo>
                    <a:pt x="562" y="807"/>
                    <a:pt x="569" y="804"/>
                    <a:pt x="567" y="803"/>
                  </a:cubicBezTo>
                  <a:cubicBezTo>
                    <a:pt x="564" y="801"/>
                    <a:pt x="568" y="804"/>
                    <a:pt x="570" y="801"/>
                  </a:cubicBezTo>
                  <a:cubicBezTo>
                    <a:pt x="572" y="794"/>
                    <a:pt x="568" y="787"/>
                    <a:pt x="569" y="781"/>
                  </a:cubicBezTo>
                  <a:cubicBezTo>
                    <a:pt x="569" y="781"/>
                    <a:pt x="572" y="781"/>
                    <a:pt x="572" y="781"/>
                  </a:cubicBezTo>
                  <a:cubicBezTo>
                    <a:pt x="571" y="773"/>
                    <a:pt x="572" y="773"/>
                    <a:pt x="572" y="764"/>
                  </a:cubicBezTo>
                  <a:cubicBezTo>
                    <a:pt x="575" y="760"/>
                    <a:pt x="580" y="755"/>
                    <a:pt x="578" y="750"/>
                  </a:cubicBezTo>
                  <a:cubicBezTo>
                    <a:pt x="583" y="756"/>
                    <a:pt x="578" y="739"/>
                    <a:pt x="584" y="745"/>
                  </a:cubicBezTo>
                  <a:cubicBezTo>
                    <a:pt x="583" y="742"/>
                    <a:pt x="583" y="739"/>
                    <a:pt x="582" y="735"/>
                  </a:cubicBezTo>
                  <a:cubicBezTo>
                    <a:pt x="582" y="733"/>
                    <a:pt x="579" y="731"/>
                    <a:pt x="579" y="729"/>
                  </a:cubicBezTo>
                  <a:cubicBezTo>
                    <a:pt x="579" y="726"/>
                    <a:pt x="580" y="726"/>
                    <a:pt x="581" y="724"/>
                  </a:cubicBezTo>
                  <a:cubicBezTo>
                    <a:pt x="581" y="721"/>
                    <a:pt x="580" y="716"/>
                    <a:pt x="584" y="720"/>
                  </a:cubicBezTo>
                  <a:cubicBezTo>
                    <a:pt x="583" y="716"/>
                    <a:pt x="584" y="712"/>
                    <a:pt x="585" y="708"/>
                  </a:cubicBezTo>
                  <a:cubicBezTo>
                    <a:pt x="586" y="705"/>
                    <a:pt x="586" y="707"/>
                    <a:pt x="585" y="704"/>
                  </a:cubicBezTo>
                  <a:cubicBezTo>
                    <a:pt x="585" y="702"/>
                    <a:pt x="589" y="698"/>
                    <a:pt x="587" y="696"/>
                  </a:cubicBezTo>
                  <a:cubicBezTo>
                    <a:pt x="585" y="695"/>
                    <a:pt x="586" y="695"/>
                    <a:pt x="587" y="692"/>
                  </a:cubicBezTo>
                  <a:cubicBezTo>
                    <a:pt x="587" y="690"/>
                    <a:pt x="586" y="688"/>
                    <a:pt x="587" y="686"/>
                  </a:cubicBezTo>
                  <a:cubicBezTo>
                    <a:pt x="587" y="684"/>
                    <a:pt x="588" y="683"/>
                    <a:pt x="588" y="681"/>
                  </a:cubicBezTo>
                  <a:cubicBezTo>
                    <a:pt x="588" y="676"/>
                    <a:pt x="587" y="671"/>
                    <a:pt x="588" y="665"/>
                  </a:cubicBezTo>
                  <a:cubicBezTo>
                    <a:pt x="588" y="663"/>
                    <a:pt x="590" y="662"/>
                    <a:pt x="590" y="661"/>
                  </a:cubicBezTo>
                  <a:cubicBezTo>
                    <a:pt x="589" y="656"/>
                    <a:pt x="585" y="652"/>
                    <a:pt x="585" y="647"/>
                  </a:cubicBezTo>
                  <a:cubicBezTo>
                    <a:pt x="584" y="645"/>
                    <a:pt x="583" y="648"/>
                    <a:pt x="581" y="647"/>
                  </a:cubicBezTo>
                  <a:cubicBezTo>
                    <a:pt x="579" y="644"/>
                    <a:pt x="574" y="640"/>
                    <a:pt x="570" y="640"/>
                  </a:cubicBezTo>
                  <a:cubicBezTo>
                    <a:pt x="570" y="640"/>
                    <a:pt x="568" y="636"/>
                    <a:pt x="567" y="637"/>
                  </a:cubicBezTo>
                  <a:cubicBezTo>
                    <a:pt x="565" y="639"/>
                    <a:pt x="567" y="636"/>
                    <a:pt x="566" y="636"/>
                  </a:cubicBezTo>
                  <a:cubicBezTo>
                    <a:pt x="564" y="634"/>
                    <a:pt x="559" y="637"/>
                    <a:pt x="563" y="633"/>
                  </a:cubicBezTo>
                  <a:cubicBezTo>
                    <a:pt x="563" y="630"/>
                    <a:pt x="559" y="632"/>
                    <a:pt x="557" y="631"/>
                  </a:cubicBezTo>
                  <a:cubicBezTo>
                    <a:pt x="556" y="631"/>
                    <a:pt x="557" y="628"/>
                    <a:pt x="557" y="628"/>
                  </a:cubicBezTo>
                  <a:cubicBezTo>
                    <a:pt x="556" y="628"/>
                    <a:pt x="555" y="627"/>
                    <a:pt x="554" y="627"/>
                  </a:cubicBezTo>
                  <a:cubicBezTo>
                    <a:pt x="552" y="625"/>
                    <a:pt x="550" y="621"/>
                    <a:pt x="550" y="616"/>
                  </a:cubicBezTo>
                  <a:cubicBezTo>
                    <a:pt x="550" y="614"/>
                    <a:pt x="547" y="615"/>
                    <a:pt x="547" y="615"/>
                  </a:cubicBezTo>
                  <a:cubicBezTo>
                    <a:pt x="545" y="614"/>
                    <a:pt x="546" y="607"/>
                    <a:pt x="544" y="607"/>
                  </a:cubicBezTo>
                  <a:cubicBezTo>
                    <a:pt x="541" y="607"/>
                    <a:pt x="540" y="599"/>
                    <a:pt x="538" y="596"/>
                  </a:cubicBezTo>
                  <a:cubicBezTo>
                    <a:pt x="536" y="593"/>
                    <a:pt x="534" y="590"/>
                    <a:pt x="532" y="587"/>
                  </a:cubicBezTo>
                  <a:cubicBezTo>
                    <a:pt x="531" y="585"/>
                    <a:pt x="529" y="585"/>
                    <a:pt x="529" y="584"/>
                  </a:cubicBezTo>
                  <a:cubicBezTo>
                    <a:pt x="528" y="583"/>
                    <a:pt x="529" y="581"/>
                    <a:pt x="529" y="581"/>
                  </a:cubicBezTo>
                  <a:cubicBezTo>
                    <a:pt x="528" y="579"/>
                    <a:pt x="527" y="580"/>
                    <a:pt x="526" y="579"/>
                  </a:cubicBezTo>
                  <a:cubicBezTo>
                    <a:pt x="526" y="579"/>
                    <a:pt x="524" y="568"/>
                    <a:pt x="523" y="576"/>
                  </a:cubicBezTo>
                  <a:cubicBezTo>
                    <a:pt x="519" y="575"/>
                    <a:pt x="522" y="567"/>
                    <a:pt x="521" y="563"/>
                  </a:cubicBezTo>
                  <a:cubicBezTo>
                    <a:pt x="526" y="563"/>
                    <a:pt x="525" y="559"/>
                    <a:pt x="527" y="557"/>
                  </a:cubicBezTo>
                  <a:cubicBezTo>
                    <a:pt x="528" y="553"/>
                    <a:pt x="524" y="554"/>
                    <a:pt x="523" y="553"/>
                  </a:cubicBezTo>
                  <a:cubicBezTo>
                    <a:pt x="523" y="548"/>
                    <a:pt x="526" y="546"/>
                    <a:pt x="524" y="541"/>
                  </a:cubicBezTo>
                  <a:cubicBezTo>
                    <a:pt x="526" y="540"/>
                    <a:pt x="527" y="539"/>
                    <a:pt x="529" y="539"/>
                  </a:cubicBezTo>
                  <a:cubicBezTo>
                    <a:pt x="529" y="538"/>
                    <a:pt x="528" y="536"/>
                    <a:pt x="529" y="535"/>
                  </a:cubicBezTo>
                  <a:cubicBezTo>
                    <a:pt x="529" y="534"/>
                    <a:pt x="531" y="535"/>
                    <a:pt x="532" y="535"/>
                  </a:cubicBezTo>
                  <a:cubicBezTo>
                    <a:pt x="532" y="534"/>
                    <a:pt x="532" y="534"/>
                    <a:pt x="532" y="533"/>
                  </a:cubicBezTo>
                  <a:cubicBezTo>
                    <a:pt x="532" y="533"/>
                    <a:pt x="535" y="531"/>
                    <a:pt x="535" y="530"/>
                  </a:cubicBezTo>
                  <a:cubicBezTo>
                    <a:pt x="535" y="530"/>
                    <a:pt x="533" y="530"/>
                    <a:pt x="533" y="530"/>
                  </a:cubicBezTo>
                  <a:cubicBezTo>
                    <a:pt x="533" y="530"/>
                    <a:pt x="534" y="528"/>
                    <a:pt x="535" y="529"/>
                  </a:cubicBezTo>
                  <a:cubicBezTo>
                    <a:pt x="538" y="533"/>
                    <a:pt x="536" y="526"/>
                    <a:pt x="539" y="526"/>
                  </a:cubicBezTo>
                  <a:cubicBezTo>
                    <a:pt x="542" y="526"/>
                    <a:pt x="540" y="523"/>
                    <a:pt x="542" y="520"/>
                  </a:cubicBezTo>
                  <a:cubicBezTo>
                    <a:pt x="542" y="520"/>
                    <a:pt x="549" y="515"/>
                    <a:pt x="545" y="511"/>
                  </a:cubicBezTo>
                  <a:cubicBezTo>
                    <a:pt x="543" y="509"/>
                    <a:pt x="545" y="511"/>
                    <a:pt x="545" y="508"/>
                  </a:cubicBezTo>
                  <a:cubicBezTo>
                    <a:pt x="545" y="505"/>
                    <a:pt x="542" y="494"/>
                    <a:pt x="544" y="490"/>
                  </a:cubicBezTo>
                  <a:cubicBezTo>
                    <a:pt x="536" y="492"/>
                    <a:pt x="537" y="485"/>
                    <a:pt x="529" y="487"/>
                  </a:cubicBezTo>
                  <a:cubicBezTo>
                    <a:pt x="527" y="489"/>
                    <a:pt x="529" y="490"/>
                    <a:pt x="527" y="493"/>
                  </a:cubicBezTo>
                  <a:cubicBezTo>
                    <a:pt x="520" y="493"/>
                    <a:pt x="516" y="489"/>
                    <a:pt x="510" y="489"/>
                  </a:cubicBezTo>
                  <a:cubicBezTo>
                    <a:pt x="510" y="486"/>
                    <a:pt x="505" y="487"/>
                    <a:pt x="507" y="483"/>
                  </a:cubicBezTo>
                  <a:cubicBezTo>
                    <a:pt x="505" y="482"/>
                    <a:pt x="502" y="483"/>
                    <a:pt x="501" y="481"/>
                  </a:cubicBezTo>
                  <a:cubicBezTo>
                    <a:pt x="500" y="481"/>
                    <a:pt x="501" y="479"/>
                    <a:pt x="501" y="478"/>
                  </a:cubicBezTo>
                  <a:cubicBezTo>
                    <a:pt x="500" y="478"/>
                    <a:pt x="498" y="479"/>
                    <a:pt x="498" y="478"/>
                  </a:cubicBezTo>
                  <a:cubicBezTo>
                    <a:pt x="496" y="477"/>
                    <a:pt x="498" y="474"/>
                    <a:pt x="495" y="474"/>
                  </a:cubicBezTo>
                  <a:cubicBezTo>
                    <a:pt x="495" y="470"/>
                    <a:pt x="497" y="471"/>
                    <a:pt x="495" y="468"/>
                  </a:cubicBezTo>
                  <a:cubicBezTo>
                    <a:pt x="494" y="466"/>
                    <a:pt x="493" y="467"/>
                    <a:pt x="493" y="468"/>
                  </a:cubicBezTo>
                  <a:cubicBezTo>
                    <a:pt x="491" y="466"/>
                    <a:pt x="490" y="463"/>
                    <a:pt x="486" y="464"/>
                  </a:cubicBezTo>
                  <a:cubicBezTo>
                    <a:pt x="488" y="459"/>
                    <a:pt x="481" y="462"/>
                    <a:pt x="483" y="458"/>
                  </a:cubicBezTo>
                  <a:cubicBezTo>
                    <a:pt x="481" y="457"/>
                    <a:pt x="473" y="457"/>
                    <a:pt x="475" y="458"/>
                  </a:cubicBezTo>
                  <a:cubicBezTo>
                    <a:pt x="474" y="457"/>
                    <a:pt x="475" y="456"/>
                    <a:pt x="474" y="455"/>
                  </a:cubicBezTo>
                  <a:cubicBezTo>
                    <a:pt x="473" y="454"/>
                    <a:pt x="472" y="455"/>
                    <a:pt x="471" y="455"/>
                  </a:cubicBezTo>
                  <a:cubicBezTo>
                    <a:pt x="470" y="454"/>
                    <a:pt x="467" y="452"/>
                    <a:pt x="462" y="453"/>
                  </a:cubicBezTo>
                  <a:cubicBezTo>
                    <a:pt x="464" y="448"/>
                    <a:pt x="459" y="451"/>
                    <a:pt x="456" y="449"/>
                  </a:cubicBezTo>
                  <a:cubicBezTo>
                    <a:pt x="456" y="448"/>
                    <a:pt x="457" y="446"/>
                    <a:pt x="456" y="446"/>
                  </a:cubicBezTo>
                  <a:cubicBezTo>
                    <a:pt x="456" y="445"/>
                    <a:pt x="454" y="446"/>
                    <a:pt x="453" y="446"/>
                  </a:cubicBezTo>
                  <a:cubicBezTo>
                    <a:pt x="453" y="445"/>
                    <a:pt x="454" y="443"/>
                    <a:pt x="453" y="443"/>
                  </a:cubicBezTo>
                  <a:cubicBezTo>
                    <a:pt x="453" y="442"/>
                    <a:pt x="451" y="443"/>
                    <a:pt x="450" y="443"/>
                  </a:cubicBezTo>
                  <a:cubicBezTo>
                    <a:pt x="450" y="442"/>
                    <a:pt x="451" y="440"/>
                    <a:pt x="450" y="440"/>
                  </a:cubicBezTo>
                  <a:cubicBezTo>
                    <a:pt x="449" y="439"/>
                    <a:pt x="449" y="441"/>
                    <a:pt x="449" y="441"/>
                  </a:cubicBezTo>
                  <a:cubicBezTo>
                    <a:pt x="448" y="442"/>
                    <a:pt x="445" y="439"/>
                    <a:pt x="444" y="438"/>
                  </a:cubicBezTo>
                  <a:cubicBezTo>
                    <a:pt x="442" y="441"/>
                    <a:pt x="442" y="438"/>
                    <a:pt x="440" y="438"/>
                  </a:cubicBezTo>
                  <a:cubicBezTo>
                    <a:pt x="438" y="439"/>
                    <a:pt x="435" y="441"/>
                    <a:pt x="432" y="441"/>
                  </a:cubicBezTo>
                  <a:cubicBezTo>
                    <a:pt x="429" y="442"/>
                    <a:pt x="429" y="440"/>
                    <a:pt x="427" y="440"/>
                  </a:cubicBezTo>
                  <a:cubicBezTo>
                    <a:pt x="423" y="440"/>
                    <a:pt x="424" y="442"/>
                    <a:pt x="421" y="440"/>
                  </a:cubicBezTo>
                  <a:cubicBezTo>
                    <a:pt x="419" y="439"/>
                    <a:pt x="417" y="440"/>
                    <a:pt x="413" y="438"/>
                  </a:cubicBezTo>
                  <a:cubicBezTo>
                    <a:pt x="412" y="438"/>
                    <a:pt x="412" y="436"/>
                    <a:pt x="412" y="435"/>
                  </a:cubicBezTo>
                  <a:cubicBezTo>
                    <a:pt x="411" y="435"/>
                    <a:pt x="410" y="436"/>
                    <a:pt x="409" y="435"/>
                  </a:cubicBezTo>
                  <a:cubicBezTo>
                    <a:pt x="407" y="435"/>
                    <a:pt x="400" y="434"/>
                    <a:pt x="404" y="431"/>
                  </a:cubicBezTo>
                  <a:cubicBezTo>
                    <a:pt x="400" y="431"/>
                    <a:pt x="400" y="428"/>
                    <a:pt x="395" y="428"/>
                  </a:cubicBezTo>
                  <a:cubicBezTo>
                    <a:pt x="395" y="427"/>
                    <a:pt x="394" y="426"/>
                    <a:pt x="394" y="424"/>
                  </a:cubicBezTo>
                  <a:cubicBezTo>
                    <a:pt x="388" y="423"/>
                    <a:pt x="386" y="418"/>
                    <a:pt x="379" y="418"/>
                  </a:cubicBezTo>
                  <a:cubicBezTo>
                    <a:pt x="378" y="413"/>
                    <a:pt x="375" y="410"/>
                    <a:pt x="376" y="403"/>
                  </a:cubicBezTo>
                  <a:cubicBezTo>
                    <a:pt x="376" y="397"/>
                    <a:pt x="368" y="400"/>
                    <a:pt x="372" y="394"/>
                  </a:cubicBezTo>
                  <a:cubicBezTo>
                    <a:pt x="370" y="394"/>
                    <a:pt x="369" y="394"/>
                    <a:pt x="369" y="395"/>
                  </a:cubicBezTo>
                  <a:cubicBezTo>
                    <a:pt x="367" y="396"/>
                    <a:pt x="368" y="393"/>
                    <a:pt x="367" y="392"/>
                  </a:cubicBezTo>
                  <a:cubicBezTo>
                    <a:pt x="366" y="391"/>
                    <a:pt x="363" y="391"/>
                    <a:pt x="363" y="388"/>
                  </a:cubicBezTo>
                  <a:cubicBezTo>
                    <a:pt x="363" y="386"/>
                    <a:pt x="360" y="387"/>
                    <a:pt x="358" y="387"/>
                  </a:cubicBezTo>
                  <a:cubicBezTo>
                    <a:pt x="358" y="385"/>
                    <a:pt x="360" y="385"/>
                    <a:pt x="360" y="384"/>
                  </a:cubicBezTo>
                  <a:cubicBezTo>
                    <a:pt x="360" y="383"/>
                    <a:pt x="358" y="381"/>
                    <a:pt x="358" y="381"/>
                  </a:cubicBezTo>
                  <a:cubicBezTo>
                    <a:pt x="358" y="380"/>
                    <a:pt x="356" y="381"/>
                    <a:pt x="355" y="381"/>
                  </a:cubicBezTo>
                  <a:cubicBezTo>
                    <a:pt x="354" y="379"/>
                    <a:pt x="355" y="377"/>
                    <a:pt x="354" y="376"/>
                  </a:cubicBezTo>
                  <a:cubicBezTo>
                    <a:pt x="351" y="373"/>
                    <a:pt x="346" y="372"/>
                    <a:pt x="345" y="366"/>
                  </a:cubicBezTo>
                  <a:cubicBezTo>
                    <a:pt x="342" y="363"/>
                    <a:pt x="342" y="367"/>
                    <a:pt x="339" y="364"/>
                  </a:cubicBezTo>
                  <a:cubicBezTo>
                    <a:pt x="340" y="361"/>
                    <a:pt x="337" y="361"/>
                    <a:pt x="336" y="360"/>
                  </a:cubicBezTo>
                  <a:cubicBezTo>
                    <a:pt x="335" y="357"/>
                    <a:pt x="336" y="352"/>
                    <a:pt x="332" y="352"/>
                  </a:cubicBezTo>
                  <a:cubicBezTo>
                    <a:pt x="332" y="345"/>
                    <a:pt x="329" y="342"/>
                    <a:pt x="324" y="341"/>
                  </a:cubicBezTo>
                  <a:cubicBezTo>
                    <a:pt x="323" y="342"/>
                    <a:pt x="322" y="343"/>
                    <a:pt x="321" y="345"/>
                  </a:cubicBezTo>
                  <a:cubicBezTo>
                    <a:pt x="320" y="349"/>
                    <a:pt x="324" y="349"/>
                    <a:pt x="326" y="351"/>
                  </a:cubicBezTo>
                  <a:cubicBezTo>
                    <a:pt x="326" y="351"/>
                    <a:pt x="325" y="354"/>
                    <a:pt x="326" y="354"/>
                  </a:cubicBezTo>
                  <a:cubicBezTo>
                    <a:pt x="326" y="354"/>
                    <a:pt x="327" y="354"/>
                    <a:pt x="327" y="354"/>
                  </a:cubicBezTo>
                  <a:cubicBezTo>
                    <a:pt x="328" y="356"/>
                    <a:pt x="326" y="360"/>
                    <a:pt x="329" y="360"/>
                  </a:cubicBezTo>
                  <a:cubicBezTo>
                    <a:pt x="331" y="360"/>
                    <a:pt x="330" y="364"/>
                    <a:pt x="332" y="367"/>
                  </a:cubicBezTo>
                  <a:cubicBezTo>
                    <a:pt x="332" y="368"/>
                    <a:pt x="333" y="367"/>
                    <a:pt x="333" y="369"/>
                  </a:cubicBezTo>
                  <a:cubicBezTo>
                    <a:pt x="333" y="372"/>
                    <a:pt x="337" y="371"/>
                    <a:pt x="336" y="376"/>
                  </a:cubicBezTo>
                  <a:cubicBezTo>
                    <a:pt x="336" y="378"/>
                    <a:pt x="339" y="377"/>
                    <a:pt x="341" y="378"/>
                  </a:cubicBezTo>
                  <a:cubicBezTo>
                    <a:pt x="339" y="379"/>
                    <a:pt x="342" y="380"/>
                    <a:pt x="342" y="381"/>
                  </a:cubicBezTo>
                  <a:cubicBezTo>
                    <a:pt x="342" y="382"/>
                    <a:pt x="341" y="384"/>
                    <a:pt x="341" y="384"/>
                  </a:cubicBezTo>
                  <a:cubicBezTo>
                    <a:pt x="341" y="386"/>
                    <a:pt x="345" y="385"/>
                    <a:pt x="344" y="390"/>
                  </a:cubicBezTo>
                  <a:cubicBezTo>
                    <a:pt x="342" y="388"/>
                    <a:pt x="341" y="385"/>
                    <a:pt x="336" y="387"/>
                  </a:cubicBezTo>
                  <a:cubicBezTo>
                    <a:pt x="338" y="381"/>
                    <a:pt x="333" y="382"/>
                    <a:pt x="333" y="378"/>
                  </a:cubicBezTo>
                  <a:cubicBezTo>
                    <a:pt x="333" y="375"/>
                    <a:pt x="330" y="375"/>
                    <a:pt x="329" y="373"/>
                  </a:cubicBezTo>
                  <a:cubicBezTo>
                    <a:pt x="328" y="372"/>
                    <a:pt x="327" y="370"/>
                    <a:pt x="326" y="369"/>
                  </a:cubicBezTo>
                  <a:cubicBezTo>
                    <a:pt x="323" y="369"/>
                    <a:pt x="321" y="368"/>
                    <a:pt x="320" y="366"/>
                  </a:cubicBezTo>
                  <a:cubicBezTo>
                    <a:pt x="320" y="362"/>
                    <a:pt x="321" y="364"/>
                    <a:pt x="323" y="364"/>
                  </a:cubicBezTo>
                  <a:cubicBezTo>
                    <a:pt x="324" y="358"/>
                    <a:pt x="318" y="359"/>
                    <a:pt x="318" y="354"/>
                  </a:cubicBezTo>
                  <a:cubicBezTo>
                    <a:pt x="316" y="353"/>
                    <a:pt x="315" y="351"/>
                    <a:pt x="311" y="351"/>
                  </a:cubicBezTo>
                  <a:cubicBezTo>
                    <a:pt x="311" y="347"/>
                    <a:pt x="313" y="347"/>
                    <a:pt x="311" y="344"/>
                  </a:cubicBezTo>
                  <a:cubicBezTo>
                    <a:pt x="311" y="343"/>
                    <a:pt x="310" y="342"/>
                    <a:pt x="309" y="342"/>
                  </a:cubicBezTo>
                  <a:cubicBezTo>
                    <a:pt x="308" y="339"/>
                    <a:pt x="309" y="334"/>
                    <a:pt x="302" y="335"/>
                  </a:cubicBezTo>
                  <a:cubicBezTo>
                    <a:pt x="303" y="333"/>
                    <a:pt x="303" y="332"/>
                    <a:pt x="302" y="330"/>
                  </a:cubicBezTo>
                  <a:cubicBezTo>
                    <a:pt x="302" y="330"/>
                    <a:pt x="301" y="327"/>
                    <a:pt x="301" y="327"/>
                  </a:cubicBezTo>
                  <a:cubicBezTo>
                    <a:pt x="300" y="327"/>
                    <a:pt x="297" y="328"/>
                    <a:pt x="296" y="327"/>
                  </a:cubicBezTo>
                  <a:cubicBezTo>
                    <a:pt x="295" y="326"/>
                    <a:pt x="299" y="326"/>
                    <a:pt x="299" y="326"/>
                  </a:cubicBezTo>
                  <a:cubicBezTo>
                    <a:pt x="298" y="323"/>
                    <a:pt x="290" y="321"/>
                    <a:pt x="286" y="320"/>
                  </a:cubicBezTo>
                  <a:cubicBezTo>
                    <a:pt x="285" y="319"/>
                    <a:pt x="285" y="318"/>
                    <a:pt x="284" y="317"/>
                  </a:cubicBezTo>
                  <a:cubicBezTo>
                    <a:pt x="283" y="315"/>
                    <a:pt x="283" y="314"/>
                    <a:pt x="281" y="312"/>
                  </a:cubicBezTo>
                  <a:cubicBezTo>
                    <a:pt x="280" y="311"/>
                    <a:pt x="280" y="307"/>
                    <a:pt x="278" y="304"/>
                  </a:cubicBezTo>
                  <a:cubicBezTo>
                    <a:pt x="278" y="303"/>
                    <a:pt x="276" y="303"/>
                    <a:pt x="275" y="302"/>
                  </a:cubicBezTo>
                  <a:cubicBezTo>
                    <a:pt x="274" y="300"/>
                    <a:pt x="276" y="297"/>
                    <a:pt x="272" y="298"/>
                  </a:cubicBezTo>
                  <a:cubicBezTo>
                    <a:pt x="273" y="292"/>
                    <a:pt x="270" y="288"/>
                    <a:pt x="266" y="284"/>
                  </a:cubicBezTo>
                  <a:cubicBezTo>
                    <a:pt x="265" y="283"/>
                    <a:pt x="265" y="278"/>
                    <a:pt x="262" y="280"/>
                  </a:cubicBezTo>
                  <a:cubicBezTo>
                    <a:pt x="264" y="262"/>
                    <a:pt x="262" y="252"/>
                    <a:pt x="262" y="231"/>
                  </a:cubicBezTo>
                  <a:cubicBezTo>
                    <a:pt x="262" y="230"/>
                    <a:pt x="261" y="229"/>
                    <a:pt x="261" y="228"/>
                  </a:cubicBezTo>
                  <a:cubicBezTo>
                    <a:pt x="259" y="227"/>
                    <a:pt x="259" y="226"/>
                    <a:pt x="258" y="225"/>
                  </a:cubicBezTo>
                  <a:cubicBezTo>
                    <a:pt x="257" y="224"/>
                    <a:pt x="256" y="223"/>
                    <a:pt x="255" y="224"/>
                  </a:cubicBezTo>
                  <a:cubicBezTo>
                    <a:pt x="254" y="216"/>
                    <a:pt x="248" y="212"/>
                    <a:pt x="243" y="207"/>
                  </a:cubicBezTo>
                  <a:cubicBezTo>
                    <a:pt x="242" y="206"/>
                    <a:pt x="241" y="206"/>
                    <a:pt x="241" y="204"/>
                  </a:cubicBezTo>
                  <a:cubicBezTo>
                    <a:pt x="242" y="205"/>
                    <a:pt x="245" y="207"/>
                    <a:pt x="246" y="204"/>
                  </a:cubicBezTo>
                  <a:cubicBezTo>
                    <a:pt x="249" y="204"/>
                    <a:pt x="248" y="208"/>
                    <a:pt x="252" y="207"/>
                  </a:cubicBezTo>
                  <a:cubicBezTo>
                    <a:pt x="253" y="209"/>
                    <a:pt x="253" y="211"/>
                    <a:pt x="253" y="213"/>
                  </a:cubicBezTo>
                  <a:cubicBezTo>
                    <a:pt x="261" y="212"/>
                    <a:pt x="262" y="217"/>
                    <a:pt x="266" y="219"/>
                  </a:cubicBezTo>
                  <a:cubicBezTo>
                    <a:pt x="266" y="224"/>
                    <a:pt x="269" y="226"/>
                    <a:pt x="271" y="228"/>
                  </a:cubicBezTo>
                  <a:cubicBezTo>
                    <a:pt x="272" y="228"/>
                    <a:pt x="273" y="225"/>
                    <a:pt x="272" y="224"/>
                  </a:cubicBezTo>
                  <a:cubicBezTo>
                    <a:pt x="272" y="222"/>
                    <a:pt x="270" y="221"/>
                    <a:pt x="269" y="221"/>
                  </a:cubicBezTo>
                  <a:cubicBezTo>
                    <a:pt x="269" y="218"/>
                    <a:pt x="269" y="217"/>
                    <a:pt x="268" y="215"/>
                  </a:cubicBezTo>
                  <a:cubicBezTo>
                    <a:pt x="268" y="214"/>
                    <a:pt x="266" y="213"/>
                    <a:pt x="266" y="213"/>
                  </a:cubicBezTo>
                  <a:cubicBezTo>
                    <a:pt x="266" y="212"/>
                    <a:pt x="268" y="211"/>
                    <a:pt x="268" y="212"/>
                  </a:cubicBezTo>
                  <a:cubicBezTo>
                    <a:pt x="266" y="208"/>
                    <a:pt x="263" y="209"/>
                    <a:pt x="264" y="206"/>
                  </a:cubicBezTo>
                  <a:cubicBezTo>
                    <a:pt x="256" y="206"/>
                    <a:pt x="255" y="201"/>
                    <a:pt x="249" y="201"/>
                  </a:cubicBezTo>
                  <a:cubicBezTo>
                    <a:pt x="251" y="196"/>
                    <a:pt x="244" y="200"/>
                    <a:pt x="246" y="195"/>
                  </a:cubicBezTo>
                  <a:cubicBezTo>
                    <a:pt x="244" y="194"/>
                    <a:pt x="242" y="195"/>
                    <a:pt x="240" y="192"/>
                  </a:cubicBezTo>
                  <a:cubicBezTo>
                    <a:pt x="240" y="191"/>
                    <a:pt x="242" y="191"/>
                    <a:pt x="243" y="191"/>
                  </a:cubicBezTo>
                  <a:cubicBezTo>
                    <a:pt x="245" y="187"/>
                    <a:pt x="238" y="189"/>
                    <a:pt x="238" y="189"/>
                  </a:cubicBezTo>
                  <a:cubicBezTo>
                    <a:pt x="237" y="189"/>
                    <a:pt x="238" y="187"/>
                    <a:pt x="237" y="186"/>
                  </a:cubicBezTo>
                  <a:cubicBezTo>
                    <a:pt x="237" y="186"/>
                    <a:pt x="234" y="187"/>
                    <a:pt x="234" y="186"/>
                  </a:cubicBezTo>
                  <a:cubicBezTo>
                    <a:pt x="234" y="185"/>
                    <a:pt x="236" y="185"/>
                    <a:pt x="235" y="183"/>
                  </a:cubicBezTo>
                  <a:cubicBezTo>
                    <a:pt x="235" y="181"/>
                    <a:pt x="233" y="184"/>
                    <a:pt x="231" y="183"/>
                  </a:cubicBezTo>
                  <a:cubicBezTo>
                    <a:pt x="228" y="181"/>
                    <a:pt x="230" y="178"/>
                    <a:pt x="228" y="176"/>
                  </a:cubicBezTo>
                  <a:cubicBezTo>
                    <a:pt x="227" y="175"/>
                    <a:pt x="226" y="174"/>
                    <a:pt x="224" y="175"/>
                  </a:cubicBezTo>
                  <a:cubicBezTo>
                    <a:pt x="229" y="166"/>
                    <a:pt x="212" y="172"/>
                    <a:pt x="213" y="163"/>
                  </a:cubicBezTo>
                  <a:cubicBezTo>
                    <a:pt x="215" y="163"/>
                    <a:pt x="216" y="163"/>
                    <a:pt x="218" y="163"/>
                  </a:cubicBezTo>
                  <a:cubicBezTo>
                    <a:pt x="218" y="159"/>
                    <a:pt x="211" y="164"/>
                    <a:pt x="213" y="158"/>
                  </a:cubicBezTo>
                  <a:cubicBezTo>
                    <a:pt x="210" y="158"/>
                    <a:pt x="207" y="158"/>
                    <a:pt x="204" y="158"/>
                  </a:cubicBezTo>
                  <a:cubicBezTo>
                    <a:pt x="208" y="156"/>
                    <a:pt x="202" y="155"/>
                    <a:pt x="206" y="154"/>
                  </a:cubicBezTo>
                  <a:cubicBezTo>
                    <a:pt x="206" y="151"/>
                    <a:pt x="202" y="151"/>
                    <a:pt x="203" y="152"/>
                  </a:cubicBezTo>
                  <a:cubicBezTo>
                    <a:pt x="200" y="149"/>
                    <a:pt x="202" y="149"/>
                    <a:pt x="200" y="145"/>
                  </a:cubicBezTo>
                  <a:cubicBezTo>
                    <a:pt x="197" y="145"/>
                    <a:pt x="194" y="145"/>
                    <a:pt x="191" y="145"/>
                  </a:cubicBezTo>
                  <a:cubicBezTo>
                    <a:pt x="192" y="143"/>
                    <a:pt x="193" y="141"/>
                    <a:pt x="194" y="139"/>
                  </a:cubicBezTo>
                  <a:cubicBezTo>
                    <a:pt x="193" y="136"/>
                    <a:pt x="189" y="138"/>
                    <a:pt x="192" y="135"/>
                  </a:cubicBezTo>
                  <a:cubicBezTo>
                    <a:pt x="187" y="135"/>
                    <a:pt x="184" y="137"/>
                    <a:pt x="178" y="136"/>
                  </a:cubicBezTo>
                  <a:cubicBezTo>
                    <a:pt x="178" y="132"/>
                    <a:pt x="174" y="130"/>
                    <a:pt x="170" y="129"/>
                  </a:cubicBezTo>
                  <a:cubicBezTo>
                    <a:pt x="169" y="128"/>
                    <a:pt x="167" y="128"/>
                    <a:pt x="166" y="127"/>
                  </a:cubicBezTo>
                  <a:cubicBezTo>
                    <a:pt x="165" y="127"/>
                    <a:pt x="166" y="125"/>
                    <a:pt x="166" y="124"/>
                  </a:cubicBezTo>
                  <a:cubicBezTo>
                    <a:pt x="165" y="124"/>
                    <a:pt x="162" y="125"/>
                    <a:pt x="163" y="123"/>
                  </a:cubicBezTo>
                  <a:cubicBezTo>
                    <a:pt x="158" y="121"/>
                    <a:pt x="147" y="126"/>
                    <a:pt x="145" y="123"/>
                  </a:cubicBezTo>
                  <a:cubicBezTo>
                    <a:pt x="145" y="123"/>
                    <a:pt x="145" y="121"/>
                    <a:pt x="145" y="121"/>
                  </a:cubicBezTo>
                  <a:cubicBezTo>
                    <a:pt x="143" y="121"/>
                    <a:pt x="142" y="123"/>
                    <a:pt x="142" y="123"/>
                  </a:cubicBezTo>
                  <a:cubicBezTo>
                    <a:pt x="140" y="122"/>
                    <a:pt x="140" y="118"/>
                    <a:pt x="135" y="120"/>
                  </a:cubicBezTo>
                  <a:cubicBezTo>
                    <a:pt x="134" y="116"/>
                    <a:pt x="128" y="118"/>
                    <a:pt x="132" y="114"/>
                  </a:cubicBezTo>
                  <a:cubicBezTo>
                    <a:pt x="130" y="114"/>
                    <a:pt x="130" y="115"/>
                    <a:pt x="129" y="115"/>
                  </a:cubicBezTo>
                  <a:cubicBezTo>
                    <a:pt x="128" y="115"/>
                    <a:pt x="127" y="114"/>
                    <a:pt x="127" y="114"/>
                  </a:cubicBezTo>
                  <a:cubicBezTo>
                    <a:pt x="124" y="114"/>
                    <a:pt x="122" y="117"/>
                    <a:pt x="120" y="115"/>
                  </a:cubicBezTo>
                  <a:cubicBezTo>
                    <a:pt x="117" y="115"/>
                    <a:pt x="119" y="121"/>
                    <a:pt x="118" y="123"/>
                  </a:cubicBezTo>
                  <a:cubicBezTo>
                    <a:pt x="117" y="122"/>
                    <a:pt x="116" y="121"/>
                    <a:pt x="114" y="121"/>
                  </a:cubicBezTo>
                  <a:cubicBezTo>
                    <a:pt x="112" y="122"/>
                    <a:pt x="113" y="124"/>
                    <a:pt x="112" y="124"/>
                  </a:cubicBezTo>
                  <a:cubicBezTo>
                    <a:pt x="111" y="125"/>
                    <a:pt x="106" y="124"/>
                    <a:pt x="103" y="126"/>
                  </a:cubicBezTo>
                  <a:cubicBezTo>
                    <a:pt x="102" y="126"/>
                    <a:pt x="102" y="128"/>
                    <a:pt x="101" y="129"/>
                  </a:cubicBezTo>
                  <a:cubicBezTo>
                    <a:pt x="98" y="129"/>
                    <a:pt x="97" y="127"/>
                    <a:pt x="95" y="127"/>
                  </a:cubicBezTo>
                  <a:cubicBezTo>
                    <a:pt x="97" y="125"/>
                    <a:pt x="101" y="124"/>
                    <a:pt x="99" y="118"/>
                  </a:cubicBezTo>
                  <a:cubicBezTo>
                    <a:pt x="102" y="119"/>
                    <a:pt x="102" y="117"/>
                    <a:pt x="102" y="115"/>
                  </a:cubicBezTo>
                  <a:cubicBezTo>
                    <a:pt x="102" y="114"/>
                    <a:pt x="99" y="114"/>
                    <a:pt x="98" y="114"/>
                  </a:cubicBezTo>
                  <a:cubicBezTo>
                    <a:pt x="95" y="116"/>
                    <a:pt x="96" y="118"/>
                    <a:pt x="93" y="120"/>
                  </a:cubicBezTo>
                  <a:cubicBezTo>
                    <a:pt x="92" y="120"/>
                    <a:pt x="92" y="123"/>
                    <a:pt x="90" y="123"/>
                  </a:cubicBezTo>
                  <a:cubicBezTo>
                    <a:pt x="89" y="123"/>
                    <a:pt x="89" y="127"/>
                    <a:pt x="86" y="126"/>
                  </a:cubicBezTo>
                  <a:cubicBezTo>
                    <a:pt x="86" y="128"/>
                    <a:pt x="85" y="128"/>
                    <a:pt x="83" y="129"/>
                  </a:cubicBezTo>
                  <a:cubicBezTo>
                    <a:pt x="83" y="131"/>
                    <a:pt x="83" y="133"/>
                    <a:pt x="83" y="135"/>
                  </a:cubicBezTo>
                  <a:cubicBezTo>
                    <a:pt x="79" y="136"/>
                    <a:pt x="77" y="141"/>
                    <a:pt x="74" y="143"/>
                  </a:cubicBezTo>
                  <a:cubicBezTo>
                    <a:pt x="73" y="144"/>
                    <a:pt x="71" y="143"/>
                    <a:pt x="71" y="143"/>
                  </a:cubicBezTo>
                  <a:cubicBezTo>
                    <a:pt x="70" y="144"/>
                    <a:pt x="71" y="146"/>
                    <a:pt x="71" y="146"/>
                  </a:cubicBezTo>
                  <a:cubicBezTo>
                    <a:pt x="71" y="147"/>
                    <a:pt x="65" y="147"/>
                    <a:pt x="66" y="148"/>
                  </a:cubicBezTo>
                  <a:cubicBezTo>
                    <a:pt x="69" y="150"/>
                    <a:pt x="63" y="149"/>
                    <a:pt x="60" y="152"/>
                  </a:cubicBezTo>
                  <a:cubicBezTo>
                    <a:pt x="60" y="153"/>
                    <a:pt x="58" y="158"/>
                    <a:pt x="58" y="157"/>
                  </a:cubicBezTo>
                  <a:cubicBezTo>
                    <a:pt x="56" y="155"/>
                    <a:pt x="57" y="156"/>
                    <a:pt x="56" y="158"/>
                  </a:cubicBezTo>
                  <a:cubicBezTo>
                    <a:pt x="54" y="158"/>
                    <a:pt x="52" y="158"/>
                    <a:pt x="50" y="158"/>
                  </a:cubicBezTo>
                  <a:cubicBezTo>
                    <a:pt x="47" y="160"/>
                    <a:pt x="53" y="161"/>
                    <a:pt x="46" y="161"/>
                  </a:cubicBezTo>
                  <a:cubicBezTo>
                    <a:pt x="43" y="161"/>
                    <a:pt x="40" y="161"/>
                    <a:pt x="37" y="163"/>
                  </a:cubicBezTo>
                  <a:cubicBezTo>
                    <a:pt x="34" y="164"/>
                    <a:pt x="34" y="168"/>
                    <a:pt x="31" y="166"/>
                  </a:cubicBezTo>
                  <a:cubicBezTo>
                    <a:pt x="31" y="162"/>
                    <a:pt x="35" y="163"/>
                    <a:pt x="38" y="161"/>
                  </a:cubicBezTo>
                  <a:cubicBezTo>
                    <a:pt x="39" y="161"/>
                    <a:pt x="40" y="161"/>
                    <a:pt x="40" y="160"/>
                  </a:cubicBezTo>
                  <a:cubicBezTo>
                    <a:pt x="40" y="158"/>
                    <a:pt x="44" y="159"/>
                    <a:pt x="46" y="158"/>
                  </a:cubicBezTo>
                  <a:cubicBezTo>
                    <a:pt x="48" y="159"/>
                    <a:pt x="46" y="155"/>
                    <a:pt x="47" y="154"/>
                  </a:cubicBezTo>
                  <a:cubicBezTo>
                    <a:pt x="48" y="153"/>
                    <a:pt x="49" y="156"/>
                    <a:pt x="52" y="152"/>
                  </a:cubicBezTo>
                  <a:cubicBezTo>
                    <a:pt x="52" y="152"/>
                    <a:pt x="53" y="153"/>
                    <a:pt x="53" y="151"/>
                  </a:cubicBezTo>
                  <a:cubicBezTo>
                    <a:pt x="53" y="149"/>
                    <a:pt x="57" y="150"/>
                    <a:pt x="59" y="148"/>
                  </a:cubicBezTo>
                  <a:cubicBezTo>
                    <a:pt x="59" y="145"/>
                    <a:pt x="59" y="143"/>
                    <a:pt x="59" y="141"/>
                  </a:cubicBezTo>
                  <a:cubicBezTo>
                    <a:pt x="64" y="145"/>
                    <a:pt x="60" y="136"/>
                    <a:pt x="65" y="138"/>
                  </a:cubicBezTo>
                  <a:cubicBezTo>
                    <a:pt x="65" y="134"/>
                    <a:pt x="58" y="138"/>
                    <a:pt x="60" y="133"/>
                  </a:cubicBezTo>
                  <a:cubicBezTo>
                    <a:pt x="59" y="136"/>
                    <a:pt x="50" y="132"/>
                    <a:pt x="49" y="136"/>
                  </a:cubicBezTo>
                  <a:cubicBezTo>
                    <a:pt x="47" y="137"/>
                    <a:pt x="48" y="134"/>
                    <a:pt x="47" y="133"/>
                  </a:cubicBezTo>
                  <a:cubicBezTo>
                    <a:pt x="45" y="132"/>
                    <a:pt x="41" y="134"/>
                    <a:pt x="38" y="133"/>
                  </a:cubicBezTo>
                  <a:cubicBezTo>
                    <a:pt x="40" y="130"/>
                    <a:pt x="36" y="131"/>
                    <a:pt x="35" y="130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4" y="125"/>
                    <a:pt x="32" y="126"/>
                    <a:pt x="29" y="121"/>
                  </a:cubicBezTo>
                  <a:cubicBezTo>
                    <a:pt x="27" y="123"/>
                    <a:pt x="23" y="123"/>
                    <a:pt x="19" y="123"/>
                  </a:cubicBezTo>
                  <a:cubicBezTo>
                    <a:pt x="19" y="121"/>
                    <a:pt x="19" y="120"/>
                    <a:pt x="20" y="120"/>
                  </a:cubicBezTo>
                  <a:cubicBezTo>
                    <a:pt x="19" y="117"/>
                    <a:pt x="14" y="118"/>
                    <a:pt x="16" y="112"/>
                  </a:cubicBezTo>
                  <a:cubicBezTo>
                    <a:pt x="15" y="111"/>
                    <a:pt x="13" y="109"/>
                    <a:pt x="13" y="111"/>
                  </a:cubicBezTo>
                  <a:cubicBezTo>
                    <a:pt x="9" y="111"/>
                    <a:pt x="13" y="106"/>
                    <a:pt x="13" y="105"/>
                  </a:cubicBezTo>
                  <a:cubicBezTo>
                    <a:pt x="13" y="104"/>
                    <a:pt x="13" y="103"/>
                    <a:pt x="13" y="102"/>
                  </a:cubicBezTo>
                  <a:cubicBezTo>
                    <a:pt x="13" y="102"/>
                    <a:pt x="16" y="102"/>
                    <a:pt x="16" y="102"/>
                  </a:cubicBezTo>
                  <a:cubicBezTo>
                    <a:pt x="17" y="101"/>
                    <a:pt x="16" y="99"/>
                    <a:pt x="17" y="98"/>
                  </a:cubicBezTo>
                  <a:cubicBezTo>
                    <a:pt x="21" y="97"/>
                    <a:pt x="26" y="97"/>
                    <a:pt x="29" y="95"/>
                  </a:cubicBezTo>
                  <a:cubicBezTo>
                    <a:pt x="31" y="93"/>
                    <a:pt x="33" y="94"/>
                    <a:pt x="35" y="93"/>
                  </a:cubicBezTo>
                  <a:cubicBezTo>
                    <a:pt x="38" y="92"/>
                    <a:pt x="33" y="89"/>
                    <a:pt x="41" y="90"/>
                  </a:cubicBezTo>
                  <a:cubicBezTo>
                    <a:pt x="40" y="87"/>
                    <a:pt x="40" y="84"/>
                    <a:pt x="38" y="78"/>
                  </a:cubicBezTo>
                  <a:cubicBezTo>
                    <a:pt x="35" y="75"/>
                    <a:pt x="27" y="83"/>
                    <a:pt x="23" y="80"/>
                  </a:cubicBezTo>
                  <a:cubicBezTo>
                    <a:pt x="21" y="77"/>
                    <a:pt x="23" y="81"/>
                    <a:pt x="17" y="81"/>
                  </a:cubicBezTo>
                  <a:cubicBezTo>
                    <a:pt x="16" y="79"/>
                    <a:pt x="11" y="80"/>
                    <a:pt x="7" y="78"/>
                  </a:cubicBezTo>
                  <a:cubicBezTo>
                    <a:pt x="7" y="78"/>
                    <a:pt x="10" y="75"/>
                    <a:pt x="7" y="75"/>
                  </a:cubicBezTo>
                  <a:cubicBezTo>
                    <a:pt x="4" y="75"/>
                    <a:pt x="2" y="74"/>
                    <a:pt x="1" y="69"/>
                  </a:cubicBezTo>
                  <a:cubicBezTo>
                    <a:pt x="10" y="70"/>
                    <a:pt x="0" y="65"/>
                    <a:pt x="10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2"/>
                    <a:pt x="13" y="65"/>
                    <a:pt x="13" y="65"/>
                  </a:cubicBezTo>
                  <a:cubicBezTo>
                    <a:pt x="16" y="65"/>
                    <a:pt x="16" y="63"/>
                    <a:pt x="19" y="63"/>
                  </a:cubicBezTo>
                  <a:cubicBezTo>
                    <a:pt x="20" y="64"/>
                    <a:pt x="21" y="66"/>
                    <a:pt x="22" y="66"/>
                  </a:cubicBezTo>
                  <a:cubicBezTo>
                    <a:pt x="25" y="67"/>
                    <a:pt x="28" y="65"/>
                    <a:pt x="32" y="66"/>
                  </a:cubicBezTo>
                  <a:cubicBezTo>
                    <a:pt x="35" y="67"/>
                    <a:pt x="34" y="68"/>
                    <a:pt x="37" y="66"/>
                  </a:cubicBezTo>
                  <a:cubicBezTo>
                    <a:pt x="39" y="66"/>
                    <a:pt x="37" y="65"/>
                    <a:pt x="37" y="63"/>
                  </a:cubicBezTo>
                  <a:cubicBezTo>
                    <a:pt x="38" y="64"/>
                    <a:pt x="39" y="63"/>
                    <a:pt x="40" y="62"/>
                  </a:cubicBezTo>
                  <a:cubicBezTo>
                    <a:pt x="40" y="58"/>
                    <a:pt x="33" y="63"/>
                    <a:pt x="35" y="58"/>
                  </a:cubicBezTo>
                  <a:cubicBezTo>
                    <a:pt x="31" y="57"/>
                    <a:pt x="28" y="55"/>
                    <a:pt x="23" y="55"/>
                  </a:cubicBezTo>
                  <a:cubicBezTo>
                    <a:pt x="25" y="52"/>
                    <a:pt x="25" y="52"/>
                    <a:pt x="22" y="50"/>
                  </a:cubicBezTo>
                  <a:cubicBezTo>
                    <a:pt x="21" y="50"/>
                    <a:pt x="21" y="49"/>
                    <a:pt x="20" y="49"/>
                  </a:cubicBezTo>
                  <a:cubicBezTo>
                    <a:pt x="19" y="48"/>
                    <a:pt x="16" y="48"/>
                    <a:pt x="15" y="47"/>
                  </a:cubicBezTo>
                  <a:cubicBezTo>
                    <a:pt x="15" y="47"/>
                    <a:pt x="17" y="42"/>
                    <a:pt x="15" y="43"/>
                  </a:cubicBezTo>
                  <a:cubicBezTo>
                    <a:pt x="14" y="43"/>
                    <a:pt x="15" y="44"/>
                    <a:pt x="13" y="44"/>
                  </a:cubicBezTo>
                  <a:cubicBezTo>
                    <a:pt x="12" y="44"/>
                    <a:pt x="11" y="42"/>
                    <a:pt x="9" y="43"/>
                  </a:cubicBezTo>
                  <a:cubicBezTo>
                    <a:pt x="12" y="39"/>
                    <a:pt x="18" y="37"/>
                    <a:pt x="23" y="35"/>
                  </a:cubicBezTo>
                  <a:cubicBezTo>
                    <a:pt x="22" y="30"/>
                    <a:pt x="28" y="30"/>
                    <a:pt x="29" y="28"/>
                  </a:cubicBezTo>
                  <a:cubicBezTo>
                    <a:pt x="31" y="26"/>
                    <a:pt x="29" y="23"/>
                    <a:pt x="31" y="22"/>
                  </a:cubicBezTo>
                  <a:cubicBezTo>
                    <a:pt x="34" y="26"/>
                    <a:pt x="35" y="23"/>
                    <a:pt x="41" y="23"/>
                  </a:cubicBezTo>
                  <a:cubicBezTo>
                    <a:pt x="44" y="19"/>
                    <a:pt x="49" y="16"/>
                    <a:pt x="58" y="17"/>
                  </a:cubicBezTo>
                  <a:cubicBezTo>
                    <a:pt x="59" y="18"/>
                    <a:pt x="58" y="15"/>
                    <a:pt x="59" y="15"/>
                  </a:cubicBezTo>
                  <a:cubicBezTo>
                    <a:pt x="62" y="13"/>
                    <a:pt x="67" y="16"/>
                    <a:pt x="68" y="12"/>
                  </a:cubicBezTo>
                  <a:cubicBezTo>
                    <a:pt x="70" y="11"/>
                    <a:pt x="70" y="14"/>
                    <a:pt x="71" y="15"/>
                  </a:cubicBezTo>
                  <a:cubicBezTo>
                    <a:pt x="73" y="15"/>
                    <a:pt x="76" y="14"/>
                    <a:pt x="75" y="17"/>
                  </a:cubicBezTo>
                  <a:cubicBezTo>
                    <a:pt x="82" y="17"/>
                    <a:pt x="88" y="17"/>
                    <a:pt x="95" y="17"/>
                  </a:cubicBezTo>
                  <a:cubicBezTo>
                    <a:pt x="88" y="24"/>
                    <a:pt x="104" y="15"/>
                    <a:pt x="99" y="22"/>
                  </a:cubicBezTo>
                  <a:cubicBezTo>
                    <a:pt x="102" y="22"/>
                    <a:pt x="105" y="22"/>
                    <a:pt x="105" y="19"/>
                  </a:cubicBezTo>
                  <a:cubicBezTo>
                    <a:pt x="108" y="22"/>
                    <a:pt x="114" y="21"/>
                    <a:pt x="118" y="22"/>
                  </a:cubicBezTo>
                  <a:cubicBezTo>
                    <a:pt x="119" y="22"/>
                    <a:pt x="118" y="23"/>
                    <a:pt x="120" y="23"/>
                  </a:cubicBezTo>
                  <a:cubicBezTo>
                    <a:pt x="121" y="23"/>
                    <a:pt x="121" y="25"/>
                    <a:pt x="123" y="25"/>
                  </a:cubicBezTo>
                  <a:cubicBezTo>
                    <a:pt x="126" y="25"/>
                    <a:pt x="128" y="22"/>
                    <a:pt x="130" y="25"/>
                  </a:cubicBezTo>
                  <a:cubicBezTo>
                    <a:pt x="131" y="26"/>
                    <a:pt x="147" y="25"/>
                    <a:pt x="149" y="26"/>
                  </a:cubicBezTo>
                  <a:cubicBezTo>
                    <a:pt x="151" y="28"/>
                    <a:pt x="160" y="29"/>
                    <a:pt x="166" y="29"/>
                  </a:cubicBezTo>
                  <a:cubicBezTo>
                    <a:pt x="167" y="31"/>
                    <a:pt x="170" y="32"/>
                    <a:pt x="170" y="35"/>
                  </a:cubicBezTo>
                  <a:cubicBezTo>
                    <a:pt x="175" y="36"/>
                    <a:pt x="177" y="39"/>
                    <a:pt x="182" y="37"/>
                  </a:cubicBezTo>
                  <a:cubicBezTo>
                    <a:pt x="182" y="41"/>
                    <a:pt x="189" y="39"/>
                    <a:pt x="194" y="40"/>
                  </a:cubicBezTo>
                  <a:cubicBezTo>
                    <a:pt x="194" y="38"/>
                    <a:pt x="192" y="39"/>
                    <a:pt x="191" y="38"/>
                  </a:cubicBezTo>
                  <a:cubicBezTo>
                    <a:pt x="194" y="35"/>
                    <a:pt x="197" y="32"/>
                    <a:pt x="203" y="31"/>
                  </a:cubicBezTo>
                  <a:cubicBezTo>
                    <a:pt x="202" y="33"/>
                    <a:pt x="204" y="34"/>
                    <a:pt x="204" y="32"/>
                  </a:cubicBezTo>
                  <a:cubicBezTo>
                    <a:pt x="206" y="33"/>
                    <a:pt x="205" y="35"/>
                    <a:pt x="207" y="35"/>
                  </a:cubicBezTo>
                  <a:cubicBezTo>
                    <a:pt x="210" y="36"/>
                    <a:pt x="210" y="33"/>
                    <a:pt x="210" y="31"/>
                  </a:cubicBezTo>
                  <a:cubicBezTo>
                    <a:pt x="213" y="30"/>
                    <a:pt x="214" y="32"/>
                    <a:pt x="216" y="32"/>
                  </a:cubicBezTo>
                  <a:cubicBezTo>
                    <a:pt x="218" y="31"/>
                    <a:pt x="216" y="29"/>
                    <a:pt x="219" y="26"/>
                  </a:cubicBezTo>
                  <a:cubicBezTo>
                    <a:pt x="222" y="26"/>
                    <a:pt x="223" y="29"/>
                    <a:pt x="224" y="26"/>
                  </a:cubicBezTo>
                  <a:cubicBezTo>
                    <a:pt x="226" y="27"/>
                    <a:pt x="224" y="30"/>
                    <a:pt x="222" y="29"/>
                  </a:cubicBezTo>
                  <a:cubicBezTo>
                    <a:pt x="224" y="34"/>
                    <a:pt x="234" y="25"/>
                    <a:pt x="237" y="31"/>
                  </a:cubicBezTo>
                  <a:cubicBezTo>
                    <a:pt x="241" y="31"/>
                    <a:pt x="233" y="27"/>
                    <a:pt x="238" y="26"/>
                  </a:cubicBezTo>
                  <a:cubicBezTo>
                    <a:pt x="239" y="25"/>
                    <a:pt x="240" y="23"/>
                    <a:pt x="243" y="23"/>
                  </a:cubicBezTo>
                  <a:cubicBezTo>
                    <a:pt x="243" y="25"/>
                    <a:pt x="243" y="26"/>
                    <a:pt x="243" y="28"/>
                  </a:cubicBezTo>
                  <a:cubicBezTo>
                    <a:pt x="246" y="24"/>
                    <a:pt x="247" y="30"/>
                    <a:pt x="250" y="31"/>
                  </a:cubicBezTo>
                  <a:cubicBezTo>
                    <a:pt x="254" y="31"/>
                    <a:pt x="258" y="30"/>
                    <a:pt x="259" y="28"/>
                  </a:cubicBezTo>
                  <a:cubicBezTo>
                    <a:pt x="261" y="29"/>
                    <a:pt x="265" y="29"/>
                    <a:pt x="264" y="34"/>
                  </a:cubicBezTo>
                  <a:cubicBezTo>
                    <a:pt x="267" y="33"/>
                    <a:pt x="270" y="32"/>
                    <a:pt x="271" y="28"/>
                  </a:cubicBezTo>
                  <a:cubicBezTo>
                    <a:pt x="275" y="30"/>
                    <a:pt x="277" y="27"/>
                    <a:pt x="280" y="31"/>
                  </a:cubicBezTo>
                  <a:cubicBezTo>
                    <a:pt x="283" y="31"/>
                    <a:pt x="287" y="31"/>
                    <a:pt x="290" y="31"/>
                  </a:cubicBezTo>
                  <a:cubicBezTo>
                    <a:pt x="290" y="31"/>
                    <a:pt x="288" y="33"/>
                    <a:pt x="289" y="34"/>
                  </a:cubicBezTo>
                  <a:cubicBezTo>
                    <a:pt x="288" y="34"/>
                    <a:pt x="293" y="35"/>
                    <a:pt x="292" y="35"/>
                  </a:cubicBezTo>
                  <a:cubicBezTo>
                    <a:pt x="293" y="35"/>
                    <a:pt x="294" y="33"/>
                    <a:pt x="296" y="34"/>
                  </a:cubicBezTo>
                  <a:cubicBezTo>
                    <a:pt x="296" y="34"/>
                    <a:pt x="296" y="37"/>
                    <a:pt x="296" y="37"/>
                  </a:cubicBezTo>
                  <a:cubicBezTo>
                    <a:pt x="300" y="39"/>
                    <a:pt x="306" y="35"/>
                    <a:pt x="311" y="37"/>
                  </a:cubicBezTo>
                  <a:cubicBezTo>
                    <a:pt x="311" y="39"/>
                    <a:pt x="314" y="38"/>
                    <a:pt x="315" y="38"/>
                  </a:cubicBezTo>
                  <a:cubicBezTo>
                    <a:pt x="313" y="43"/>
                    <a:pt x="320" y="39"/>
                    <a:pt x="320" y="43"/>
                  </a:cubicBezTo>
                  <a:cubicBezTo>
                    <a:pt x="321" y="46"/>
                    <a:pt x="317" y="45"/>
                    <a:pt x="317" y="47"/>
                  </a:cubicBezTo>
                  <a:cubicBezTo>
                    <a:pt x="316" y="50"/>
                    <a:pt x="318" y="50"/>
                    <a:pt x="318" y="52"/>
                  </a:cubicBezTo>
                  <a:cubicBezTo>
                    <a:pt x="334" y="50"/>
                    <a:pt x="348" y="50"/>
                    <a:pt x="360" y="55"/>
                  </a:cubicBezTo>
                  <a:cubicBezTo>
                    <a:pt x="359" y="56"/>
                    <a:pt x="358" y="57"/>
                    <a:pt x="358" y="59"/>
                  </a:cubicBezTo>
                  <a:cubicBezTo>
                    <a:pt x="361" y="59"/>
                    <a:pt x="362" y="57"/>
                    <a:pt x="364" y="58"/>
                  </a:cubicBezTo>
                  <a:cubicBezTo>
                    <a:pt x="363" y="52"/>
                    <a:pt x="364" y="54"/>
                    <a:pt x="363" y="49"/>
                  </a:cubicBezTo>
                  <a:cubicBezTo>
                    <a:pt x="364" y="46"/>
                    <a:pt x="375" y="46"/>
                    <a:pt x="372" y="44"/>
                  </a:cubicBezTo>
                  <a:cubicBezTo>
                    <a:pt x="373" y="42"/>
                    <a:pt x="374" y="44"/>
                    <a:pt x="376" y="44"/>
                  </a:cubicBezTo>
                  <a:cubicBezTo>
                    <a:pt x="377" y="46"/>
                    <a:pt x="379" y="45"/>
                    <a:pt x="379" y="47"/>
                  </a:cubicBezTo>
                  <a:cubicBezTo>
                    <a:pt x="385" y="48"/>
                    <a:pt x="389" y="46"/>
                    <a:pt x="394" y="47"/>
                  </a:cubicBezTo>
                  <a:cubicBezTo>
                    <a:pt x="394" y="47"/>
                    <a:pt x="394" y="49"/>
                    <a:pt x="395" y="49"/>
                  </a:cubicBezTo>
                  <a:cubicBezTo>
                    <a:pt x="397" y="49"/>
                    <a:pt x="397" y="50"/>
                    <a:pt x="398" y="50"/>
                  </a:cubicBezTo>
                  <a:cubicBezTo>
                    <a:pt x="404" y="50"/>
                    <a:pt x="409" y="47"/>
                    <a:pt x="416" y="49"/>
                  </a:cubicBezTo>
                  <a:cubicBezTo>
                    <a:pt x="420" y="45"/>
                    <a:pt x="419" y="43"/>
                    <a:pt x="421" y="40"/>
                  </a:cubicBezTo>
                  <a:cubicBezTo>
                    <a:pt x="420" y="35"/>
                    <a:pt x="416" y="37"/>
                    <a:pt x="415" y="35"/>
                  </a:cubicBezTo>
                  <a:cubicBezTo>
                    <a:pt x="416" y="28"/>
                    <a:pt x="429" y="31"/>
                    <a:pt x="432" y="34"/>
                  </a:cubicBezTo>
                  <a:cubicBezTo>
                    <a:pt x="432" y="36"/>
                    <a:pt x="431" y="37"/>
                    <a:pt x="428" y="37"/>
                  </a:cubicBezTo>
                  <a:cubicBezTo>
                    <a:pt x="431" y="40"/>
                    <a:pt x="428" y="41"/>
                    <a:pt x="427" y="43"/>
                  </a:cubicBezTo>
                  <a:cubicBezTo>
                    <a:pt x="426" y="46"/>
                    <a:pt x="429" y="46"/>
                    <a:pt x="431" y="46"/>
                  </a:cubicBezTo>
                  <a:cubicBezTo>
                    <a:pt x="429" y="50"/>
                    <a:pt x="432" y="51"/>
                    <a:pt x="429" y="55"/>
                  </a:cubicBezTo>
                  <a:cubicBezTo>
                    <a:pt x="434" y="57"/>
                    <a:pt x="437" y="47"/>
                    <a:pt x="435" y="49"/>
                  </a:cubicBezTo>
                  <a:cubicBezTo>
                    <a:pt x="436" y="48"/>
                    <a:pt x="440" y="52"/>
                    <a:pt x="438" y="46"/>
                  </a:cubicBezTo>
                  <a:cubicBezTo>
                    <a:pt x="445" y="47"/>
                    <a:pt x="443" y="40"/>
                    <a:pt x="447" y="38"/>
                  </a:cubicBezTo>
                  <a:cubicBezTo>
                    <a:pt x="445" y="34"/>
                    <a:pt x="443" y="31"/>
                    <a:pt x="437" y="31"/>
                  </a:cubicBezTo>
                  <a:cubicBezTo>
                    <a:pt x="440" y="29"/>
                    <a:pt x="434" y="25"/>
                    <a:pt x="429" y="23"/>
                  </a:cubicBezTo>
                  <a:cubicBezTo>
                    <a:pt x="430" y="21"/>
                    <a:pt x="430" y="19"/>
                    <a:pt x="428" y="19"/>
                  </a:cubicBezTo>
                  <a:cubicBezTo>
                    <a:pt x="428" y="16"/>
                    <a:pt x="432" y="14"/>
                    <a:pt x="432" y="12"/>
                  </a:cubicBezTo>
                  <a:cubicBezTo>
                    <a:pt x="433" y="11"/>
                    <a:pt x="436" y="9"/>
                    <a:pt x="435" y="9"/>
                  </a:cubicBezTo>
                  <a:cubicBezTo>
                    <a:pt x="431" y="5"/>
                    <a:pt x="441" y="10"/>
                    <a:pt x="437" y="6"/>
                  </a:cubicBezTo>
                  <a:cubicBezTo>
                    <a:pt x="437" y="0"/>
                    <a:pt x="441" y="7"/>
                    <a:pt x="441" y="7"/>
                  </a:cubicBezTo>
                  <a:cubicBezTo>
                    <a:pt x="443" y="8"/>
                    <a:pt x="446" y="6"/>
                    <a:pt x="447" y="7"/>
                  </a:cubicBezTo>
                  <a:cubicBezTo>
                    <a:pt x="448" y="7"/>
                    <a:pt x="445" y="9"/>
                    <a:pt x="446" y="10"/>
                  </a:cubicBezTo>
                  <a:cubicBezTo>
                    <a:pt x="446" y="11"/>
                    <a:pt x="450" y="9"/>
                    <a:pt x="450" y="10"/>
                  </a:cubicBezTo>
                  <a:cubicBezTo>
                    <a:pt x="451" y="11"/>
                    <a:pt x="450" y="14"/>
                    <a:pt x="450" y="15"/>
                  </a:cubicBezTo>
                  <a:cubicBezTo>
                    <a:pt x="451" y="15"/>
                    <a:pt x="453" y="14"/>
                    <a:pt x="453" y="15"/>
                  </a:cubicBezTo>
                  <a:cubicBezTo>
                    <a:pt x="455" y="18"/>
                    <a:pt x="451" y="17"/>
                    <a:pt x="453" y="20"/>
                  </a:cubicBezTo>
                  <a:cubicBezTo>
                    <a:pt x="454" y="21"/>
                    <a:pt x="455" y="22"/>
                    <a:pt x="455" y="23"/>
                  </a:cubicBezTo>
                  <a:cubicBezTo>
                    <a:pt x="455" y="23"/>
                    <a:pt x="453" y="24"/>
                    <a:pt x="453" y="25"/>
                  </a:cubicBezTo>
                  <a:cubicBezTo>
                    <a:pt x="453" y="27"/>
                    <a:pt x="452" y="27"/>
                    <a:pt x="452" y="29"/>
                  </a:cubicBezTo>
                  <a:cubicBezTo>
                    <a:pt x="451" y="32"/>
                    <a:pt x="461" y="32"/>
                    <a:pt x="459" y="28"/>
                  </a:cubicBezTo>
                  <a:cubicBezTo>
                    <a:pt x="462" y="28"/>
                    <a:pt x="461" y="32"/>
                    <a:pt x="465" y="31"/>
                  </a:cubicBezTo>
                  <a:cubicBezTo>
                    <a:pt x="462" y="34"/>
                    <a:pt x="466" y="34"/>
                    <a:pt x="465" y="38"/>
                  </a:cubicBezTo>
                  <a:cubicBezTo>
                    <a:pt x="472" y="39"/>
                    <a:pt x="470" y="34"/>
                    <a:pt x="475" y="37"/>
                  </a:cubicBezTo>
                  <a:cubicBezTo>
                    <a:pt x="477" y="37"/>
                    <a:pt x="477" y="36"/>
                    <a:pt x="477" y="35"/>
                  </a:cubicBezTo>
                  <a:cubicBezTo>
                    <a:pt x="480" y="36"/>
                    <a:pt x="475" y="37"/>
                    <a:pt x="478" y="40"/>
                  </a:cubicBezTo>
                  <a:cubicBezTo>
                    <a:pt x="478" y="40"/>
                    <a:pt x="481" y="41"/>
                    <a:pt x="481" y="41"/>
                  </a:cubicBezTo>
                  <a:cubicBezTo>
                    <a:pt x="482" y="44"/>
                    <a:pt x="476" y="46"/>
                    <a:pt x="478" y="50"/>
                  </a:cubicBezTo>
                  <a:close/>
                  <a:moveTo>
                    <a:pt x="302" y="66"/>
                  </a:moveTo>
                  <a:cubicBezTo>
                    <a:pt x="301" y="64"/>
                    <a:pt x="304" y="63"/>
                    <a:pt x="302" y="62"/>
                  </a:cubicBezTo>
                  <a:cubicBezTo>
                    <a:pt x="302" y="63"/>
                    <a:pt x="302" y="64"/>
                    <a:pt x="301" y="63"/>
                  </a:cubicBezTo>
                  <a:cubicBezTo>
                    <a:pt x="300" y="62"/>
                    <a:pt x="301" y="59"/>
                    <a:pt x="299" y="59"/>
                  </a:cubicBezTo>
                  <a:cubicBezTo>
                    <a:pt x="297" y="61"/>
                    <a:pt x="290" y="66"/>
                    <a:pt x="287" y="62"/>
                  </a:cubicBezTo>
                  <a:cubicBezTo>
                    <a:pt x="287" y="58"/>
                    <a:pt x="294" y="63"/>
                    <a:pt x="292" y="58"/>
                  </a:cubicBezTo>
                  <a:cubicBezTo>
                    <a:pt x="291" y="57"/>
                    <a:pt x="289" y="57"/>
                    <a:pt x="289" y="56"/>
                  </a:cubicBezTo>
                  <a:cubicBezTo>
                    <a:pt x="286" y="55"/>
                    <a:pt x="285" y="58"/>
                    <a:pt x="283" y="59"/>
                  </a:cubicBezTo>
                  <a:cubicBezTo>
                    <a:pt x="280" y="60"/>
                    <a:pt x="276" y="60"/>
                    <a:pt x="272" y="60"/>
                  </a:cubicBezTo>
                  <a:cubicBezTo>
                    <a:pt x="272" y="61"/>
                    <a:pt x="272" y="62"/>
                    <a:pt x="271" y="62"/>
                  </a:cubicBezTo>
                  <a:cubicBezTo>
                    <a:pt x="266" y="63"/>
                    <a:pt x="261" y="64"/>
                    <a:pt x="256" y="63"/>
                  </a:cubicBezTo>
                  <a:cubicBezTo>
                    <a:pt x="257" y="66"/>
                    <a:pt x="254" y="67"/>
                    <a:pt x="256" y="68"/>
                  </a:cubicBezTo>
                  <a:cubicBezTo>
                    <a:pt x="256" y="66"/>
                    <a:pt x="258" y="67"/>
                    <a:pt x="258" y="69"/>
                  </a:cubicBezTo>
                  <a:cubicBezTo>
                    <a:pt x="264" y="70"/>
                    <a:pt x="274" y="64"/>
                    <a:pt x="275" y="69"/>
                  </a:cubicBezTo>
                  <a:cubicBezTo>
                    <a:pt x="272" y="66"/>
                    <a:pt x="274" y="70"/>
                    <a:pt x="271" y="71"/>
                  </a:cubicBezTo>
                  <a:cubicBezTo>
                    <a:pt x="268" y="71"/>
                    <a:pt x="266" y="72"/>
                    <a:pt x="265" y="74"/>
                  </a:cubicBezTo>
                  <a:cubicBezTo>
                    <a:pt x="273" y="75"/>
                    <a:pt x="277" y="72"/>
                    <a:pt x="284" y="72"/>
                  </a:cubicBezTo>
                  <a:cubicBezTo>
                    <a:pt x="285" y="74"/>
                    <a:pt x="284" y="77"/>
                    <a:pt x="286" y="77"/>
                  </a:cubicBezTo>
                  <a:cubicBezTo>
                    <a:pt x="286" y="75"/>
                    <a:pt x="288" y="75"/>
                    <a:pt x="290" y="75"/>
                  </a:cubicBezTo>
                  <a:cubicBezTo>
                    <a:pt x="290" y="73"/>
                    <a:pt x="291" y="70"/>
                    <a:pt x="293" y="69"/>
                  </a:cubicBezTo>
                  <a:cubicBezTo>
                    <a:pt x="296" y="67"/>
                    <a:pt x="295" y="69"/>
                    <a:pt x="299" y="69"/>
                  </a:cubicBezTo>
                  <a:cubicBezTo>
                    <a:pt x="299" y="68"/>
                    <a:pt x="300" y="66"/>
                    <a:pt x="302" y="66"/>
                  </a:cubicBezTo>
                  <a:close/>
                  <a:moveTo>
                    <a:pt x="312" y="117"/>
                  </a:moveTo>
                  <a:cubicBezTo>
                    <a:pt x="313" y="113"/>
                    <a:pt x="318" y="114"/>
                    <a:pt x="320" y="112"/>
                  </a:cubicBezTo>
                  <a:cubicBezTo>
                    <a:pt x="320" y="112"/>
                    <a:pt x="322" y="113"/>
                    <a:pt x="323" y="112"/>
                  </a:cubicBezTo>
                  <a:cubicBezTo>
                    <a:pt x="325" y="111"/>
                    <a:pt x="328" y="112"/>
                    <a:pt x="330" y="111"/>
                  </a:cubicBezTo>
                  <a:cubicBezTo>
                    <a:pt x="331" y="111"/>
                    <a:pt x="331" y="108"/>
                    <a:pt x="332" y="108"/>
                  </a:cubicBezTo>
                  <a:cubicBezTo>
                    <a:pt x="336" y="105"/>
                    <a:pt x="339" y="109"/>
                    <a:pt x="339" y="106"/>
                  </a:cubicBezTo>
                  <a:cubicBezTo>
                    <a:pt x="338" y="106"/>
                    <a:pt x="337" y="105"/>
                    <a:pt x="339" y="105"/>
                  </a:cubicBezTo>
                  <a:cubicBezTo>
                    <a:pt x="342" y="105"/>
                    <a:pt x="342" y="103"/>
                    <a:pt x="344" y="105"/>
                  </a:cubicBezTo>
                  <a:cubicBezTo>
                    <a:pt x="344" y="106"/>
                    <a:pt x="345" y="103"/>
                    <a:pt x="345" y="103"/>
                  </a:cubicBezTo>
                  <a:cubicBezTo>
                    <a:pt x="342" y="104"/>
                    <a:pt x="346" y="100"/>
                    <a:pt x="348" y="103"/>
                  </a:cubicBezTo>
                  <a:cubicBezTo>
                    <a:pt x="349" y="101"/>
                    <a:pt x="351" y="100"/>
                    <a:pt x="351" y="96"/>
                  </a:cubicBezTo>
                  <a:cubicBezTo>
                    <a:pt x="345" y="95"/>
                    <a:pt x="345" y="99"/>
                    <a:pt x="339" y="98"/>
                  </a:cubicBezTo>
                  <a:cubicBezTo>
                    <a:pt x="339" y="100"/>
                    <a:pt x="338" y="101"/>
                    <a:pt x="336" y="102"/>
                  </a:cubicBezTo>
                  <a:cubicBezTo>
                    <a:pt x="331" y="104"/>
                    <a:pt x="333" y="101"/>
                    <a:pt x="329" y="102"/>
                  </a:cubicBezTo>
                  <a:cubicBezTo>
                    <a:pt x="328" y="102"/>
                    <a:pt x="328" y="104"/>
                    <a:pt x="326" y="103"/>
                  </a:cubicBezTo>
                  <a:cubicBezTo>
                    <a:pt x="324" y="103"/>
                    <a:pt x="323" y="101"/>
                    <a:pt x="320" y="102"/>
                  </a:cubicBezTo>
                  <a:cubicBezTo>
                    <a:pt x="320" y="101"/>
                    <a:pt x="320" y="99"/>
                    <a:pt x="318" y="99"/>
                  </a:cubicBezTo>
                  <a:cubicBezTo>
                    <a:pt x="318" y="101"/>
                    <a:pt x="318" y="102"/>
                    <a:pt x="317" y="103"/>
                  </a:cubicBezTo>
                  <a:cubicBezTo>
                    <a:pt x="317" y="105"/>
                    <a:pt x="319" y="105"/>
                    <a:pt x="320" y="106"/>
                  </a:cubicBezTo>
                  <a:cubicBezTo>
                    <a:pt x="315" y="105"/>
                    <a:pt x="315" y="108"/>
                    <a:pt x="314" y="109"/>
                  </a:cubicBezTo>
                  <a:cubicBezTo>
                    <a:pt x="312" y="111"/>
                    <a:pt x="308" y="110"/>
                    <a:pt x="308" y="112"/>
                  </a:cubicBezTo>
                  <a:cubicBezTo>
                    <a:pt x="308" y="116"/>
                    <a:pt x="301" y="112"/>
                    <a:pt x="304" y="117"/>
                  </a:cubicBezTo>
                  <a:cubicBezTo>
                    <a:pt x="306" y="117"/>
                    <a:pt x="309" y="117"/>
                    <a:pt x="312" y="117"/>
                  </a:cubicBezTo>
                  <a:close/>
                  <a:moveTo>
                    <a:pt x="421" y="175"/>
                  </a:moveTo>
                  <a:cubicBezTo>
                    <a:pt x="419" y="175"/>
                    <a:pt x="420" y="176"/>
                    <a:pt x="419" y="176"/>
                  </a:cubicBezTo>
                  <a:cubicBezTo>
                    <a:pt x="419" y="176"/>
                    <a:pt x="415" y="177"/>
                    <a:pt x="415" y="178"/>
                  </a:cubicBezTo>
                  <a:cubicBezTo>
                    <a:pt x="414" y="179"/>
                    <a:pt x="416" y="183"/>
                    <a:pt x="413" y="183"/>
                  </a:cubicBezTo>
                  <a:cubicBezTo>
                    <a:pt x="413" y="182"/>
                    <a:pt x="413" y="179"/>
                    <a:pt x="412" y="179"/>
                  </a:cubicBezTo>
                  <a:cubicBezTo>
                    <a:pt x="412" y="181"/>
                    <a:pt x="412" y="183"/>
                    <a:pt x="412" y="185"/>
                  </a:cubicBezTo>
                  <a:cubicBezTo>
                    <a:pt x="414" y="185"/>
                    <a:pt x="417" y="185"/>
                    <a:pt x="419" y="185"/>
                  </a:cubicBezTo>
                  <a:cubicBezTo>
                    <a:pt x="418" y="187"/>
                    <a:pt x="422" y="189"/>
                    <a:pt x="422" y="191"/>
                  </a:cubicBezTo>
                  <a:cubicBezTo>
                    <a:pt x="424" y="196"/>
                    <a:pt x="424" y="194"/>
                    <a:pt x="427" y="197"/>
                  </a:cubicBezTo>
                  <a:cubicBezTo>
                    <a:pt x="425" y="197"/>
                    <a:pt x="423" y="197"/>
                    <a:pt x="424" y="200"/>
                  </a:cubicBezTo>
                  <a:cubicBezTo>
                    <a:pt x="424" y="202"/>
                    <a:pt x="425" y="202"/>
                    <a:pt x="425" y="204"/>
                  </a:cubicBezTo>
                  <a:cubicBezTo>
                    <a:pt x="427" y="204"/>
                    <a:pt x="429" y="204"/>
                    <a:pt x="431" y="204"/>
                  </a:cubicBezTo>
                  <a:cubicBezTo>
                    <a:pt x="433" y="202"/>
                    <a:pt x="433" y="199"/>
                    <a:pt x="432" y="195"/>
                  </a:cubicBezTo>
                  <a:cubicBezTo>
                    <a:pt x="431" y="195"/>
                    <a:pt x="429" y="194"/>
                    <a:pt x="428" y="192"/>
                  </a:cubicBezTo>
                  <a:cubicBezTo>
                    <a:pt x="431" y="184"/>
                    <a:pt x="428" y="189"/>
                    <a:pt x="427" y="186"/>
                  </a:cubicBezTo>
                  <a:cubicBezTo>
                    <a:pt x="425" y="184"/>
                    <a:pt x="425" y="178"/>
                    <a:pt x="424" y="175"/>
                  </a:cubicBezTo>
                  <a:cubicBezTo>
                    <a:pt x="423" y="175"/>
                    <a:pt x="422" y="174"/>
                    <a:pt x="421" y="175"/>
                  </a:cubicBezTo>
                  <a:close/>
                  <a:moveTo>
                    <a:pt x="478" y="221"/>
                  </a:moveTo>
                  <a:cubicBezTo>
                    <a:pt x="474" y="219"/>
                    <a:pt x="475" y="223"/>
                    <a:pt x="472" y="224"/>
                  </a:cubicBezTo>
                  <a:cubicBezTo>
                    <a:pt x="472" y="222"/>
                    <a:pt x="471" y="222"/>
                    <a:pt x="470" y="222"/>
                  </a:cubicBezTo>
                  <a:cubicBezTo>
                    <a:pt x="470" y="227"/>
                    <a:pt x="464" y="225"/>
                    <a:pt x="462" y="226"/>
                  </a:cubicBezTo>
                  <a:cubicBezTo>
                    <a:pt x="461" y="228"/>
                    <a:pt x="462" y="228"/>
                    <a:pt x="461" y="229"/>
                  </a:cubicBezTo>
                  <a:cubicBezTo>
                    <a:pt x="460" y="230"/>
                    <a:pt x="458" y="229"/>
                    <a:pt x="458" y="231"/>
                  </a:cubicBezTo>
                  <a:cubicBezTo>
                    <a:pt x="460" y="232"/>
                    <a:pt x="457" y="233"/>
                    <a:pt x="458" y="235"/>
                  </a:cubicBezTo>
                  <a:cubicBezTo>
                    <a:pt x="461" y="238"/>
                    <a:pt x="461" y="233"/>
                    <a:pt x="464" y="232"/>
                  </a:cubicBezTo>
                  <a:cubicBezTo>
                    <a:pt x="466" y="232"/>
                    <a:pt x="469" y="233"/>
                    <a:pt x="472" y="232"/>
                  </a:cubicBezTo>
                  <a:cubicBezTo>
                    <a:pt x="474" y="232"/>
                    <a:pt x="475" y="231"/>
                    <a:pt x="477" y="231"/>
                  </a:cubicBezTo>
                  <a:cubicBezTo>
                    <a:pt x="480" y="231"/>
                    <a:pt x="485" y="232"/>
                    <a:pt x="486" y="234"/>
                  </a:cubicBezTo>
                  <a:cubicBezTo>
                    <a:pt x="485" y="234"/>
                    <a:pt x="483" y="234"/>
                    <a:pt x="483" y="235"/>
                  </a:cubicBezTo>
                  <a:cubicBezTo>
                    <a:pt x="484" y="234"/>
                    <a:pt x="484" y="237"/>
                    <a:pt x="484" y="237"/>
                  </a:cubicBezTo>
                  <a:cubicBezTo>
                    <a:pt x="485" y="237"/>
                    <a:pt x="486" y="235"/>
                    <a:pt x="486" y="235"/>
                  </a:cubicBezTo>
                  <a:cubicBezTo>
                    <a:pt x="492" y="236"/>
                    <a:pt x="489" y="236"/>
                    <a:pt x="493" y="234"/>
                  </a:cubicBezTo>
                  <a:cubicBezTo>
                    <a:pt x="498" y="231"/>
                    <a:pt x="501" y="236"/>
                    <a:pt x="504" y="232"/>
                  </a:cubicBezTo>
                  <a:cubicBezTo>
                    <a:pt x="500" y="232"/>
                    <a:pt x="504" y="226"/>
                    <a:pt x="501" y="229"/>
                  </a:cubicBezTo>
                  <a:cubicBezTo>
                    <a:pt x="498" y="232"/>
                    <a:pt x="498" y="224"/>
                    <a:pt x="498" y="224"/>
                  </a:cubicBezTo>
                  <a:cubicBezTo>
                    <a:pt x="497" y="223"/>
                    <a:pt x="493" y="224"/>
                    <a:pt x="495" y="221"/>
                  </a:cubicBezTo>
                  <a:cubicBezTo>
                    <a:pt x="492" y="221"/>
                    <a:pt x="490" y="221"/>
                    <a:pt x="487" y="221"/>
                  </a:cubicBezTo>
                  <a:cubicBezTo>
                    <a:pt x="488" y="218"/>
                    <a:pt x="489" y="218"/>
                    <a:pt x="487" y="216"/>
                  </a:cubicBezTo>
                  <a:cubicBezTo>
                    <a:pt x="483" y="218"/>
                    <a:pt x="484" y="216"/>
                    <a:pt x="478" y="216"/>
                  </a:cubicBezTo>
                  <a:cubicBezTo>
                    <a:pt x="478" y="218"/>
                    <a:pt x="477" y="219"/>
                    <a:pt x="478" y="221"/>
                  </a:cubicBezTo>
                  <a:close/>
                  <a:moveTo>
                    <a:pt x="518" y="258"/>
                  </a:moveTo>
                  <a:cubicBezTo>
                    <a:pt x="518" y="258"/>
                    <a:pt x="517" y="257"/>
                    <a:pt x="517" y="256"/>
                  </a:cubicBezTo>
                  <a:cubicBezTo>
                    <a:pt x="523" y="257"/>
                    <a:pt x="517" y="246"/>
                    <a:pt x="523" y="247"/>
                  </a:cubicBezTo>
                  <a:cubicBezTo>
                    <a:pt x="526" y="250"/>
                    <a:pt x="527" y="246"/>
                    <a:pt x="532" y="247"/>
                  </a:cubicBezTo>
                  <a:cubicBezTo>
                    <a:pt x="529" y="238"/>
                    <a:pt x="519" y="237"/>
                    <a:pt x="510" y="238"/>
                  </a:cubicBezTo>
                  <a:cubicBezTo>
                    <a:pt x="508" y="238"/>
                    <a:pt x="508" y="237"/>
                    <a:pt x="508" y="235"/>
                  </a:cubicBezTo>
                  <a:cubicBezTo>
                    <a:pt x="505" y="234"/>
                    <a:pt x="504" y="238"/>
                    <a:pt x="501" y="238"/>
                  </a:cubicBezTo>
                  <a:cubicBezTo>
                    <a:pt x="499" y="238"/>
                    <a:pt x="499" y="236"/>
                    <a:pt x="496" y="237"/>
                  </a:cubicBezTo>
                  <a:cubicBezTo>
                    <a:pt x="494" y="237"/>
                    <a:pt x="494" y="239"/>
                    <a:pt x="492" y="240"/>
                  </a:cubicBezTo>
                  <a:cubicBezTo>
                    <a:pt x="490" y="241"/>
                    <a:pt x="488" y="240"/>
                    <a:pt x="486" y="241"/>
                  </a:cubicBezTo>
                  <a:cubicBezTo>
                    <a:pt x="486" y="244"/>
                    <a:pt x="485" y="245"/>
                    <a:pt x="483" y="246"/>
                  </a:cubicBezTo>
                  <a:cubicBezTo>
                    <a:pt x="483" y="258"/>
                    <a:pt x="481" y="258"/>
                    <a:pt x="481" y="271"/>
                  </a:cubicBezTo>
                  <a:cubicBezTo>
                    <a:pt x="487" y="273"/>
                    <a:pt x="484" y="267"/>
                    <a:pt x="489" y="268"/>
                  </a:cubicBezTo>
                  <a:cubicBezTo>
                    <a:pt x="489" y="265"/>
                    <a:pt x="489" y="263"/>
                    <a:pt x="490" y="262"/>
                  </a:cubicBezTo>
                  <a:cubicBezTo>
                    <a:pt x="493" y="259"/>
                    <a:pt x="491" y="255"/>
                    <a:pt x="492" y="250"/>
                  </a:cubicBezTo>
                  <a:cubicBezTo>
                    <a:pt x="492" y="250"/>
                    <a:pt x="494" y="248"/>
                    <a:pt x="495" y="247"/>
                  </a:cubicBezTo>
                  <a:cubicBezTo>
                    <a:pt x="495" y="246"/>
                    <a:pt x="494" y="243"/>
                    <a:pt x="496" y="243"/>
                  </a:cubicBezTo>
                  <a:cubicBezTo>
                    <a:pt x="499" y="243"/>
                    <a:pt x="501" y="242"/>
                    <a:pt x="502" y="241"/>
                  </a:cubicBezTo>
                  <a:cubicBezTo>
                    <a:pt x="500" y="247"/>
                    <a:pt x="507" y="242"/>
                    <a:pt x="507" y="246"/>
                  </a:cubicBezTo>
                  <a:cubicBezTo>
                    <a:pt x="508" y="250"/>
                    <a:pt x="508" y="249"/>
                    <a:pt x="507" y="253"/>
                  </a:cubicBezTo>
                  <a:cubicBezTo>
                    <a:pt x="508" y="253"/>
                    <a:pt x="510" y="253"/>
                    <a:pt x="510" y="255"/>
                  </a:cubicBezTo>
                  <a:cubicBezTo>
                    <a:pt x="508" y="255"/>
                    <a:pt x="507" y="255"/>
                    <a:pt x="507" y="256"/>
                  </a:cubicBezTo>
                  <a:cubicBezTo>
                    <a:pt x="512" y="254"/>
                    <a:pt x="517" y="261"/>
                    <a:pt x="518" y="258"/>
                  </a:cubicBezTo>
                  <a:close/>
                  <a:moveTo>
                    <a:pt x="545" y="252"/>
                  </a:moveTo>
                  <a:cubicBezTo>
                    <a:pt x="545" y="252"/>
                    <a:pt x="545" y="254"/>
                    <a:pt x="545" y="255"/>
                  </a:cubicBezTo>
                  <a:cubicBezTo>
                    <a:pt x="543" y="257"/>
                    <a:pt x="536" y="250"/>
                    <a:pt x="533" y="253"/>
                  </a:cubicBezTo>
                  <a:cubicBezTo>
                    <a:pt x="534" y="256"/>
                    <a:pt x="531" y="256"/>
                    <a:pt x="530" y="258"/>
                  </a:cubicBezTo>
                  <a:cubicBezTo>
                    <a:pt x="534" y="262"/>
                    <a:pt x="535" y="259"/>
                    <a:pt x="539" y="259"/>
                  </a:cubicBezTo>
                  <a:cubicBezTo>
                    <a:pt x="542" y="259"/>
                    <a:pt x="548" y="260"/>
                    <a:pt x="550" y="258"/>
                  </a:cubicBezTo>
                  <a:cubicBezTo>
                    <a:pt x="549" y="258"/>
                    <a:pt x="548" y="256"/>
                    <a:pt x="550" y="256"/>
                  </a:cubicBezTo>
                  <a:cubicBezTo>
                    <a:pt x="551" y="256"/>
                    <a:pt x="552" y="256"/>
                    <a:pt x="553" y="255"/>
                  </a:cubicBezTo>
                  <a:cubicBezTo>
                    <a:pt x="549" y="255"/>
                    <a:pt x="548" y="252"/>
                    <a:pt x="545" y="252"/>
                  </a:cubicBezTo>
                  <a:close/>
                  <a:moveTo>
                    <a:pt x="524" y="264"/>
                  </a:moveTo>
                  <a:cubicBezTo>
                    <a:pt x="524" y="263"/>
                    <a:pt x="523" y="261"/>
                    <a:pt x="521" y="262"/>
                  </a:cubicBezTo>
                  <a:cubicBezTo>
                    <a:pt x="521" y="262"/>
                    <a:pt x="522" y="265"/>
                    <a:pt x="521" y="265"/>
                  </a:cubicBezTo>
                  <a:cubicBezTo>
                    <a:pt x="519" y="265"/>
                    <a:pt x="516" y="265"/>
                    <a:pt x="514" y="265"/>
                  </a:cubicBezTo>
                  <a:cubicBezTo>
                    <a:pt x="516" y="270"/>
                    <a:pt x="509" y="266"/>
                    <a:pt x="510" y="269"/>
                  </a:cubicBezTo>
                  <a:cubicBezTo>
                    <a:pt x="511" y="269"/>
                    <a:pt x="512" y="269"/>
                    <a:pt x="514" y="269"/>
                  </a:cubicBezTo>
                  <a:cubicBezTo>
                    <a:pt x="514" y="271"/>
                    <a:pt x="513" y="271"/>
                    <a:pt x="512" y="272"/>
                  </a:cubicBezTo>
                  <a:cubicBezTo>
                    <a:pt x="517" y="273"/>
                    <a:pt x="515" y="269"/>
                    <a:pt x="518" y="269"/>
                  </a:cubicBezTo>
                  <a:cubicBezTo>
                    <a:pt x="520" y="271"/>
                    <a:pt x="522" y="271"/>
                    <a:pt x="526" y="271"/>
                  </a:cubicBezTo>
                  <a:cubicBezTo>
                    <a:pt x="525" y="265"/>
                    <a:pt x="536" y="270"/>
                    <a:pt x="533" y="262"/>
                  </a:cubicBezTo>
                  <a:cubicBezTo>
                    <a:pt x="529" y="261"/>
                    <a:pt x="526" y="264"/>
                    <a:pt x="524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92"/>
            <p:cNvSpPr/>
            <p:nvPr/>
          </p:nvSpPr>
          <p:spPr bwMode="auto">
            <a:xfrm>
              <a:off x="1832885" y="1906615"/>
              <a:ext cx="131599" cy="196243"/>
            </a:xfrm>
            <a:custGeom>
              <a:avLst/>
              <a:gdLst>
                <a:gd name="T0" fmla="*/ 14 w 48"/>
                <a:gd name="T1" fmla="*/ 7 h 72"/>
                <a:gd name="T2" fmla="*/ 24 w 48"/>
                <a:gd name="T3" fmla="*/ 5 h 72"/>
                <a:gd name="T4" fmla="*/ 26 w 48"/>
                <a:gd name="T5" fmla="*/ 14 h 72"/>
                <a:gd name="T6" fmla="*/ 18 w 48"/>
                <a:gd name="T7" fmla="*/ 19 h 72"/>
                <a:gd name="T8" fmla="*/ 27 w 48"/>
                <a:gd name="T9" fmla="*/ 23 h 72"/>
                <a:gd name="T10" fmla="*/ 32 w 48"/>
                <a:gd name="T11" fmla="*/ 34 h 72"/>
                <a:gd name="T12" fmla="*/ 35 w 48"/>
                <a:gd name="T13" fmla="*/ 37 h 72"/>
                <a:gd name="T14" fmla="*/ 40 w 48"/>
                <a:gd name="T15" fmla="*/ 40 h 72"/>
                <a:gd name="T16" fmla="*/ 37 w 48"/>
                <a:gd name="T17" fmla="*/ 45 h 72"/>
                <a:gd name="T18" fmla="*/ 46 w 48"/>
                <a:gd name="T19" fmla="*/ 47 h 72"/>
                <a:gd name="T20" fmla="*/ 46 w 48"/>
                <a:gd name="T21" fmla="*/ 56 h 72"/>
                <a:gd name="T22" fmla="*/ 43 w 48"/>
                <a:gd name="T23" fmla="*/ 56 h 72"/>
                <a:gd name="T24" fmla="*/ 46 w 48"/>
                <a:gd name="T25" fmla="*/ 57 h 72"/>
                <a:gd name="T26" fmla="*/ 43 w 48"/>
                <a:gd name="T27" fmla="*/ 62 h 72"/>
                <a:gd name="T28" fmla="*/ 39 w 48"/>
                <a:gd name="T29" fmla="*/ 65 h 72"/>
                <a:gd name="T30" fmla="*/ 24 w 48"/>
                <a:gd name="T31" fmla="*/ 63 h 72"/>
                <a:gd name="T32" fmla="*/ 18 w 48"/>
                <a:gd name="T33" fmla="*/ 65 h 72"/>
                <a:gd name="T34" fmla="*/ 8 w 48"/>
                <a:gd name="T35" fmla="*/ 65 h 72"/>
                <a:gd name="T36" fmla="*/ 11 w 48"/>
                <a:gd name="T37" fmla="*/ 63 h 72"/>
                <a:gd name="T38" fmla="*/ 12 w 48"/>
                <a:gd name="T39" fmla="*/ 65 h 72"/>
                <a:gd name="T40" fmla="*/ 14 w 48"/>
                <a:gd name="T41" fmla="*/ 62 h 72"/>
                <a:gd name="T42" fmla="*/ 23 w 48"/>
                <a:gd name="T43" fmla="*/ 60 h 72"/>
                <a:gd name="T44" fmla="*/ 11 w 48"/>
                <a:gd name="T45" fmla="*/ 56 h 72"/>
                <a:gd name="T46" fmla="*/ 11 w 48"/>
                <a:gd name="T47" fmla="*/ 47 h 72"/>
                <a:gd name="T48" fmla="*/ 14 w 48"/>
                <a:gd name="T49" fmla="*/ 45 h 72"/>
                <a:gd name="T50" fmla="*/ 20 w 48"/>
                <a:gd name="T51" fmla="*/ 45 h 72"/>
                <a:gd name="T52" fmla="*/ 21 w 48"/>
                <a:gd name="T53" fmla="*/ 37 h 72"/>
                <a:gd name="T54" fmla="*/ 17 w 48"/>
                <a:gd name="T55" fmla="*/ 31 h 72"/>
                <a:gd name="T56" fmla="*/ 11 w 48"/>
                <a:gd name="T57" fmla="*/ 32 h 72"/>
                <a:gd name="T58" fmla="*/ 11 w 48"/>
                <a:gd name="T59" fmla="*/ 25 h 72"/>
                <a:gd name="T60" fmla="*/ 5 w 48"/>
                <a:gd name="T61" fmla="*/ 22 h 72"/>
                <a:gd name="T62" fmla="*/ 0 w 48"/>
                <a:gd name="T63" fmla="*/ 7 h 72"/>
                <a:gd name="T64" fmla="*/ 8 w 48"/>
                <a:gd name="T65" fmla="*/ 0 h 72"/>
                <a:gd name="T66" fmla="*/ 21 w 48"/>
                <a:gd name="T67" fmla="*/ 0 h 72"/>
                <a:gd name="T68" fmla="*/ 14 w 48"/>
                <a:gd name="T6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" h="72">
                  <a:moveTo>
                    <a:pt x="14" y="7"/>
                  </a:moveTo>
                  <a:cubicBezTo>
                    <a:pt x="15" y="10"/>
                    <a:pt x="21" y="5"/>
                    <a:pt x="24" y="5"/>
                  </a:cubicBezTo>
                  <a:cubicBezTo>
                    <a:pt x="26" y="7"/>
                    <a:pt x="26" y="11"/>
                    <a:pt x="26" y="14"/>
                  </a:cubicBezTo>
                  <a:cubicBezTo>
                    <a:pt x="22" y="15"/>
                    <a:pt x="19" y="16"/>
                    <a:pt x="18" y="19"/>
                  </a:cubicBezTo>
                  <a:cubicBezTo>
                    <a:pt x="20" y="22"/>
                    <a:pt x="23" y="23"/>
                    <a:pt x="27" y="23"/>
                  </a:cubicBezTo>
                  <a:cubicBezTo>
                    <a:pt x="27" y="29"/>
                    <a:pt x="33" y="27"/>
                    <a:pt x="32" y="34"/>
                  </a:cubicBezTo>
                  <a:cubicBezTo>
                    <a:pt x="32" y="35"/>
                    <a:pt x="34" y="35"/>
                    <a:pt x="35" y="37"/>
                  </a:cubicBezTo>
                  <a:cubicBezTo>
                    <a:pt x="35" y="39"/>
                    <a:pt x="40" y="38"/>
                    <a:pt x="40" y="40"/>
                  </a:cubicBezTo>
                  <a:cubicBezTo>
                    <a:pt x="40" y="42"/>
                    <a:pt x="38" y="43"/>
                    <a:pt x="37" y="45"/>
                  </a:cubicBezTo>
                  <a:cubicBezTo>
                    <a:pt x="41" y="45"/>
                    <a:pt x="45" y="45"/>
                    <a:pt x="46" y="47"/>
                  </a:cubicBezTo>
                  <a:cubicBezTo>
                    <a:pt x="45" y="49"/>
                    <a:pt x="48" y="53"/>
                    <a:pt x="46" y="56"/>
                  </a:cubicBezTo>
                  <a:cubicBezTo>
                    <a:pt x="46" y="56"/>
                    <a:pt x="43" y="56"/>
                    <a:pt x="43" y="56"/>
                  </a:cubicBezTo>
                  <a:cubicBezTo>
                    <a:pt x="43" y="57"/>
                    <a:pt x="45" y="57"/>
                    <a:pt x="46" y="57"/>
                  </a:cubicBezTo>
                  <a:cubicBezTo>
                    <a:pt x="45" y="59"/>
                    <a:pt x="43" y="59"/>
                    <a:pt x="43" y="62"/>
                  </a:cubicBezTo>
                  <a:cubicBezTo>
                    <a:pt x="41" y="62"/>
                    <a:pt x="41" y="64"/>
                    <a:pt x="39" y="65"/>
                  </a:cubicBezTo>
                  <a:cubicBezTo>
                    <a:pt x="34" y="64"/>
                    <a:pt x="30" y="62"/>
                    <a:pt x="24" y="63"/>
                  </a:cubicBezTo>
                  <a:cubicBezTo>
                    <a:pt x="21" y="66"/>
                    <a:pt x="23" y="66"/>
                    <a:pt x="18" y="65"/>
                  </a:cubicBezTo>
                  <a:cubicBezTo>
                    <a:pt x="16" y="68"/>
                    <a:pt x="8" y="72"/>
                    <a:pt x="8" y="65"/>
                  </a:cubicBezTo>
                  <a:cubicBezTo>
                    <a:pt x="10" y="66"/>
                    <a:pt x="10" y="63"/>
                    <a:pt x="11" y="63"/>
                  </a:cubicBezTo>
                  <a:cubicBezTo>
                    <a:pt x="12" y="63"/>
                    <a:pt x="13" y="65"/>
                    <a:pt x="12" y="65"/>
                  </a:cubicBezTo>
                  <a:cubicBezTo>
                    <a:pt x="14" y="64"/>
                    <a:pt x="13" y="63"/>
                    <a:pt x="14" y="62"/>
                  </a:cubicBezTo>
                  <a:cubicBezTo>
                    <a:pt x="16" y="60"/>
                    <a:pt x="19" y="62"/>
                    <a:pt x="23" y="60"/>
                  </a:cubicBezTo>
                  <a:cubicBezTo>
                    <a:pt x="22" y="53"/>
                    <a:pt x="15" y="58"/>
                    <a:pt x="11" y="56"/>
                  </a:cubicBezTo>
                  <a:cubicBezTo>
                    <a:pt x="11" y="53"/>
                    <a:pt x="11" y="50"/>
                    <a:pt x="11" y="47"/>
                  </a:cubicBezTo>
                  <a:cubicBezTo>
                    <a:pt x="14" y="48"/>
                    <a:pt x="16" y="46"/>
                    <a:pt x="14" y="45"/>
                  </a:cubicBezTo>
                  <a:cubicBezTo>
                    <a:pt x="15" y="41"/>
                    <a:pt x="17" y="47"/>
                    <a:pt x="20" y="45"/>
                  </a:cubicBezTo>
                  <a:cubicBezTo>
                    <a:pt x="23" y="46"/>
                    <a:pt x="17" y="39"/>
                    <a:pt x="21" y="37"/>
                  </a:cubicBezTo>
                  <a:cubicBezTo>
                    <a:pt x="21" y="34"/>
                    <a:pt x="15" y="35"/>
                    <a:pt x="17" y="31"/>
                  </a:cubicBezTo>
                  <a:cubicBezTo>
                    <a:pt x="15" y="32"/>
                    <a:pt x="13" y="32"/>
                    <a:pt x="11" y="32"/>
                  </a:cubicBezTo>
                  <a:cubicBezTo>
                    <a:pt x="11" y="30"/>
                    <a:pt x="11" y="27"/>
                    <a:pt x="11" y="25"/>
                  </a:cubicBezTo>
                  <a:cubicBezTo>
                    <a:pt x="11" y="22"/>
                    <a:pt x="6" y="24"/>
                    <a:pt x="5" y="22"/>
                  </a:cubicBezTo>
                  <a:cubicBezTo>
                    <a:pt x="8" y="16"/>
                    <a:pt x="7" y="8"/>
                    <a:pt x="0" y="7"/>
                  </a:cubicBezTo>
                  <a:cubicBezTo>
                    <a:pt x="3" y="4"/>
                    <a:pt x="7" y="3"/>
                    <a:pt x="8" y="0"/>
                  </a:cubicBezTo>
                  <a:cubicBezTo>
                    <a:pt x="12" y="0"/>
                    <a:pt x="17" y="0"/>
                    <a:pt x="21" y="0"/>
                  </a:cubicBezTo>
                  <a:cubicBezTo>
                    <a:pt x="18" y="2"/>
                    <a:pt x="16" y="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93"/>
            <p:cNvSpPr/>
            <p:nvPr/>
          </p:nvSpPr>
          <p:spPr bwMode="auto">
            <a:xfrm>
              <a:off x="5420909" y="1914696"/>
              <a:ext cx="35786" cy="27705"/>
            </a:xfrm>
            <a:custGeom>
              <a:avLst/>
              <a:gdLst>
                <a:gd name="T0" fmla="*/ 12 w 13"/>
                <a:gd name="T1" fmla="*/ 1 h 10"/>
                <a:gd name="T2" fmla="*/ 13 w 13"/>
                <a:gd name="T3" fmla="*/ 7 h 10"/>
                <a:gd name="T4" fmla="*/ 6 w 13"/>
                <a:gd name="T5" fmla="*/ 10 h 10"/>
                <a:gd name="T6" fmla="*/ 6 w 13"/>
                <a:gd name="T7" fmla="*/ 7 h 10"/>
                <a:gd name="T8" fmla="*/ 3 w 13"/>
                <a:gd name="T9" fmla="*/ 8 h 10"/>
                <a:gd name="T10" fmla="*/ 4 w 13"/>
                <a:gd name="T11" fmla="*/ 7 h 10"/>
                <a:gd name="T12" fmla="*/ 12 w 13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12" y="1"/>
                  </a:moveTo>
                  <a:cubicBezTo>
                    <a:pt x="10" y="3"/>
                    <a:pt x="11" y="5"/>
                    <a:pt x="13" y="7"/>
                  </a:cubicBezTo>
                  <a:cubicBezTo>
                    <a:pt x="12" y="9"/>
                    <a:pt x="8" y="9"/>
                    <a:pt x="6" y="10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5" y="7"/>
                    <a:pt x="4" y="8"/>
                    <a:pt x="3" y="8"/>
                  </a:cubicBezTo>
                  <a:cubicBezTo>
                    <a:pt x="0" y="7"/>
                    <a:pt x="3" y="8"/>
                    <a:pt x="4" y="7"/>
                  </a:cubicBezTo>
                  <a:cubicBezTo>
                    <a:pt x="5" y="6"/>
                    <a:pt x="8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94"/>
            <p:cNvSpPr/>
            <p:nvPr/>
          </p:nvSpPr>
          <p:spPr bwMode="auto">
            <a:xfrm>
              <a:off x="4243215" y="2240229"/>
              <a:ext cx="19625" cy="21933"/>
            </a:xfrm>
            <a:custGeom>
              <a:avLst/>
              <a:gdLst>
                <a:gd name="T0" fmla="*/ 1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1 w 7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0"/>
                    <a:pt x="3" y="2"/>
                    <a:pt x="7" y="1"/>
                  </a:cubicBezTo>
                  <a:cubicBezTo>
                    <a:pt x="6" y="4"/>
                    <a:pt x="5" y="8"/>
                    <a:pt x="0" y="8"/>
                  </a:cubicBezTo>
                  <a:cubicBezTo>
                    <a:pt x="0" y="6"/>
                    <a:pt x="6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95"/>
            <p:cNvSpPr/>
            <p:nvPr/>
          </p:nvSpPr>
          <p:spPr bwMode="auto">
            <a:xfrm>
              <a:off x="3734137" y="2877443"/>
              <a:ext cx="160458" cy="188163"/>
            </a:xfrm>
            <a:custGeom>
              <a:avLst/>
              <a:gdLst>
                <a:gd name="T0" fmla="*/ 47 w 59"/>
                <a:gd name="T1" fmla="*/ 4 h 69"/>
                <a:gd name="T2" fmla="*/ 53 w 59"/>
                <a:gd name="T3" fmla="*/ 7 h 69"/>
                <a:gd name="T4" fmla="*/ 59 w 59"/>
                <a:gd name="T5" fmla="*/ 11 h 69"/>
                <a:gd name="T6" fmla="*/ 53 w 59"/>
                <a:gd name="T7" fmla="*/ 18 h 69"/>
                <a:gd name="T8" fmla="*/ 52 w 59"/>
                <a:gd name="T9" fmla="*/ 27 h 69"/>
                <a:gd name="T10" fmla="*/ 55 w 59"/>
                <a:gd name="T11" fmla="*/ 30 h 69"/>
                <a:gd name="T12" fmla="*/ 55 w 59"/>
                <a:gd name="T13" fmla="*/ 35 h 69"/>
                <a:gd name="T14" fmla="*/ 58 w 59"/>
                <a:gd name="T15" fmla="*/ 38 h 69"/>
                <a:gd name="T16" fmla="*/ 50 w 59"/>
                <a:gd name="T17" fmla="*/ 42 h 69"/>
                <a:gd name="T18" fmla="*/ 49 w 59"/>
                <a:gd name="T19" fmla="*/ 50 h 69"/>
                <a:gd name="T20" fmla="*/ 49 w 59"/>
                <a:gd name="T21" fmla="*/ 53 h 69"/>
                <a:gd name="T22" fmla="*/ 46 w 59"/>
                <a:gd name="T23" fmla="*/ 53 h 69"/>
                <a:gd name="T24" fmla="*/ 41 w 59"/>
                <a:gd name="T25" fmla="*/ 59 h 69"/>
                <a:gd name="T26" fmla="*/ 41 w 59"/>
                <a:gd name="T27" fmla="*/ 67 h 69"/>
                <a:gd name="T28" fmla="*/ 27 w 59"/>
                <a:gd name="T29" fmla="*/ 63 h 69"/>
                <a:gd name="T30" fmla="*/ 25 w 59"/>
                <a:gd name="T31" fmla="*/ 66 h 69"/>
                <a:gd name="T32" fmla="*/ 21 w 59"/>
                <a:gd name="T33" fmla="*/ 63 h 69"/>
                <a:gd name="T34" fmla="*/ 13 w 59"/>
                <a:gd name="T35" fmla="*/ 63 h 69"/>
                <a:gd name="T36" fmla="*/ 9 w 59"/>
                <a:gd name="T37" fmla="*/ 61 h 69"/>
                <a:gd name="T38" fmla="*/ 3 w 59"/>
                <a:gd name="T39" fmla="*/ 53 h 69"/>
                <a:gd name="T40" fmla="*/ 4 w 59"/>
                <a:gd name="T41" fmla="*/ 47 h 69"/>
                <a:gd name="T42" fmla="*/ 3 w 59"/>
                <a:gd name="T43" fmla="*/ 47 h 69"/>
                <a:gd name="T44" fmla="*/ 1 w 59"/>
                <a:gd name="T45" fmla="*/ 35 h 69"/>
                <a:gd name="T46" fmla="*/ 16 w 59"/>
                <a:gd name="T47" fmla="*/ 33 h 69"/>
                <a:gd name="T48" fmla="*/ 16 w 59"/>
                <a:gd name="T49" fmla="*/ 29 h 69"/>
                <a:gd name="T50" fmla="*/ 27 w 59"/>
                <a:gd name="T51" fmla="*/ 21 h 69"/>
                <a:gd name="T52" fmla="*/ 36 w 59"/>
                <a:gd name="T53" fmla="*/ 18 h 69"/>
                <a:gd name="T54" fmla="*/ 37 w 59"/>
                <a:gd name="T55" fmla="*/ 14 h 69"/>
                <a:gd name="T56" fmla="*/ 40 w 59"/>
                <a:gd name="T57" fmla="*/ 14 h 69"/>
                <a:gd name="T58" fmla="*/ 43 w 59"/>
                <a:gd name="T59" fmla="*/ 11 h 69"/>
                <a:gd name="T60" fmla="*/ 49 w 59"/>
                <a:gd name="T61" fmla="*/ 4 h 69"/>
                <a:gd name="T62" fmla="*/ 47 w 59"/>
                <a:gd name="T63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69">
                  <a:moveTo>
                    <a:pt x="47" y="4"/>
                  </a:moveTo>
                  <a:cubicBezTo>
                    <a:pt x="49" y="0"/>
                    <a:pt x="51" y="7"/>
                    <a:pt x="53" y="7"/>
                  </a:cubicBezTo>
                  <a:cubicBezTo>
                    <a:pt x="55" y="8"/>
                    <a:pt x="56" y="11"/>
                    <a:pt x="59" y="11"/>
                  </a:cubicBezTo>
                  <a:cubicBezTo>
                    <a:pt x="58" y="15"/>
                    <a:pt x="58" y="19"/>
                    <a:pt x="53" y="18"/>
                  </a:cubicBezTo>
                  <a:cubicBezTo>
                    <a:pt x="52" y="21"/>
                    <a:pt x="55" y="27"/>
                    <a:pt x="52" y="27"/>
                  </a:cubicBezTo>
                  <a:cubicBezTo>
                    <a:pt x="51" y="29"/>
                    <a:pt x="54" y="29"/>
                    <a:pt x="55" y="30"/>
                  </a:cubicBezTo>
                  <a:cubicBezTo>
                    <a:pt x="55" y="32"/>
                    <a:pt x="54" y="34"/>
                    <a:pt x="55" y="35"/>
                  </a:cubicBezTo>
                  <a:cubicBezTo>
                    <a:pt x="56" y="36"/>
                    <a:pt x="57" y="36"/>
                    <a:pt x="58" y="38"/>
                  </a:cubicBezTo>
                  <a:cubicBezTo>
                    <a:pt x="57" y="41"/>
                    <a:pt x="53" y="45"/>
                    <a:pt x="50" y="42"/>
                  </a:cubicBezTo>
                  <a:cubicBezTo>
                    <a:pt x="51" y="46"/>
                    <a:pt x="53" y="47"/>
                    <a:pt x="49" y="50"/>
                  </a:cubicBezTo>
                  <a:cubicBezTo>
                    <a:pt x="48" y="50"/>
                    <a:pt x="49" y="52"/>
                    <a:pt x="49" y="53"/>
                  </a:cubicBezTo>
                  <a:cubicBezTo>
                    <a:pt x="48" y="53"/>
                    <a:pt x="46" y="52"/>
                    <a:pt x="46" y="53"/>
                  </a:cubicBezTo>
                  <a:cubicBezTo>
                    <a:pt x="45" y="54"/>
                    <a:pt x="46" y="60"/>
                    <a:pt x="41" y="59"/>
                  </a:cubicBezTo>
                  <a:cubicBezTo>
                    <a:pt x="44" y="61"/>
                    <a:pt x="40" y="62"/>
                    <a:pt x="41" y="67"/>
                  </a:cubicBezTo>
                  <a:cubicBezTo>
                    <a:pt x="34" y="69"/>
                    <a:pt x="32" y="64"/>
                    <a:pt x="27" y="63"/>
                  </a:cubicBezTo>
                  <a:cubicBezTo>
                    <a:pt x="25" y="63"/>
                    <a:pt x="26" y="65"/>
                    <a:pt x="25" y="66"/>
                  </a:cubicBezTo>
                  <a:cubicBezTo>
                    <a:pt x="22" y="67"/>
                    <a:pt x="22" y="63"/>
                    <a:pt x="21" y="63"/>
                  </a:cubicBezTo>
                  <a:cubicBezTo>
                    <a:pt x="19" y="62"/>
                    <a:pt x="15" y="64"/>
                    <a:pt x="13" y="63"/>
                  </a:cubicBezTo>
                  <a:cubicBezTo>
                    <a:pt x="12" y="62"/>
                    <a:pt x="14" y="59"/>
                    <a:pt x="9" y="61"/>
                  </a:cubicBezTo>
                  <a:cubicBezTo>
                    <a:pt x="8" y="58"/>
                    <a:pt x="8" y="53"/>
                    <a:pt x="3" y="53"/>
                  </a:cubicBezTo>
                  <a:cubicBezTo>
                    <a:pt x="3" y="50"/>
                    <a:pt x="5" y="49"/>
                    <a:pt x="4" y="47"/>
                  </a:cubicBezTo>
                  <a:cubicBezTo>
                    <a:pt x="4" y="45"/>
                    <a:pt x="3" y="46"/>
                    <a:pt x="3" y="47"/>
                  </a:cubicBezTo>
                  <a:cubicBezTo>
                    <a:pt x="0" y="44"/>
                    <a:pt x="2" y="40"/>
                    <a:pt x="1" y="35"/>
                  </a:cubicBezTo>
                  <a:cubicBezTo>
                    <a:pt x="7" y="35"/>
                    <a:pt x="12" y="35"/>
                    <a:pt x="16" y="33"/>
                  </a:cubicBezTo>
                  <a:cubicBezTo>
                    <a:pt x="16" y="31"/>
                    <a:pt x="19" y="29"/>
                    <a:pt x="16" y="29"/>
                  </a:cubicBezTo>
                  <a:cubicBezTo>
                    <a:pt x="18" y="27"/>
                    <a:pt x="30" y="23"/>
                    <a:pt x="27" y="21"/>
                  </a:cubicBezTo>
                  <a:cubicBezTo>
                    <a:pt x="28" y="19"/>
                    <a:pt x="32" y="19"/>
                    <a:pt x="36" y="18"/>
                  </a:cubicBezTo>
                  <a:cubicBezTo>
                    <a:pt x="38" y="19"/>
                    <a:pt x="36" y="15"/>
                    <a:pt x="37" y="14"/>
                  </a:cubicBezTo>
                  <a:cubicBezTo>
                    <a:pt x="37" y="14"/>
                    <a:pt x="40" y="14"/>
                    <a:pt x="40" y="14"/>
                  </a:cubicBezTo>
                  <a:cubicBezTo>
                    <a:pt x="41" y="13"/>
                    <a:pt x="40" y="10"/>
                    <a:pt x="43" y="11"/>
                  </a:cubicBezTo>
                  <a:cubicBezTo>
                    <a:pt x="41" y="5"/>
                    <a:pt x="47" y="6"/>
                    <a:pt x="49" y="4"/>
                  </a:cubicBezTo>
                  <a:cubicBezTo>
                    <a:pt x="48" y="4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96"/>
            <p:cNvSpPr/>
            <p:nvPr/>
          </p:nvSpPr>
          <p:spPr bwMode="auto">
            <a:xfrm>
              <a:off x="3900367" y="3011350"/>
              <a:ext cx="73880" cy="84270"/>
            </a:xfrm>
            <a:custGeom>
              <a:avLst/>
              <a:gdLst>
                <a:gd name="T0" fmla="*/ 23 w 27"/>
                <a:gd name="T1" fmla="*/ 1 h 31"/>
                <a:gd name="T2" fmla="*/ 19 w 27"/>
                <a:gd name="T3" fmla="*/ 7 h 31"/>
                <a:gd name="T4" fmla="*/ 18 w 27"/>
                <a:gd name="T5" fmla="*/ 7 h 31"/>
                <a:gd name="T6" fmla="*/ 19 w 27"/>
                <a:gd name="T7" fmla="*/ 11 h 31"/>
                <a:gd name="T8" fmla="*/ 22 w 27"/>
                <a:gd name="T9" fmla="*/ 14 h 31"/>
                <a:gd name="T10" fmla="*/ 23 w 27"/>
                <a:gd name="T11" fmla="*/ 27 h 31"/>
                <a:gd name="T12" fmla="*/ 18 w 27"/>
                <a:gd name="T13" fmla="*/ 27 h 31"/>
                <a:gd name="T14" fmla="*/ 13 w 27"/>
                <a:gd name="T15" fmla="*/ 12 h 31"/>
                <a:gd name="T16" fmla="*/ 7 w 27"/>
                <a:gd name="T17" fmla="*/ 17 h 31"/>
                <a:gd name="T18" fmla="*/ 7 w 27"/>
                <a:gd name="T19" fmla="*/ 26 h 31"/>
                <a:gd name="T20" fmla="*/ 3 w 27"/>
                <a:gd name="T21" fmla="*/ 30 h 31"/>
                <a:gd name="T22" fmla="*/ 1 w 27"/>
                <a:gd name="T23" fmla="*/ 23 h 31"/>
                <a:gd name="T24" fmla="*/ 3 w 27"/>
                <a:gd name="T25" fmla="*/ 21 h 31"/>
                <a:gd name="T26" fmla="*/ 1 w 27"/>
                <a:gd name="T27" fmla="*/ 20 h 31"/>
                <a:gd name="T28" fmla="*/ 3 w 27"/>
                <a:gd name="T29" fmla="*/ 14 h 31"/>
                <a:gd name="T30" fmla="*/ 0 w 27"/>
                <a:gd name="T31" fmla="*/ 11 h 31"/>
                <a:gd name="T32" fmla="*/ 12 w 27"/>
                <a:gd name="T33" fmla="*/ 1 h 31"/>
                <a:gd name="T34" fmla="*/ 23 w 27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1">
                  <a:moveTo>
                    <a:pt x="23" y="1"/>
                  </a:moveTo>
                  <a:cubicBezTo>
                    <a:pt x="27" y="7"/>
                    <a:pt x="17" y="4"/>
                    <a:pt x="19" y="7"/>
                  </a:cubicBezTo>
                  <a:cubicBezTo>
                    <a:pt x="21" y="8"/>
                    <a:pt x="19" y="7"/>
                    <a:pt x="18" y="7"/>
                  </a:cubicBezTo>
                  <a:cubicBezTo>
                    <a:pt x="18" y="9"/>
                    <a:pt x="18" y="10"/>
                    <a:pt x="19" y="11"/>
                  </a:cubicBezTo>
                  <a:cubicBezTo>
                    <a:pt x="19" y="12"/>
                    <a:pt x="22" y="13"/>
                    <a:pt x="22" y="14"/>
                  </a:cubicBezTo>
                  <a:cubicBezTo>
                    <a:pt x="23" y="17"/>
                    <a:pt x="22" y="23"/>
                    <a:pt x="23" y="27"/>
                  </a:cubicBezTo>
                  <a:cubicBezTo>
                    <a:pt x="21" y="27"/>
                    <a:pt x="20" y="27"/>
                    <a:pt x="18" y="27"/>
                  </a:cubicBezTo>
                  <a:cubicBezTo>
                    <a:pt x="16" y="23"/>
                    <a:pt x="13" y="19"/>
                    <a:pt x="13" y="12"/>
                  </a:cubicBezTo>
                  <a:cubicBezTo>
                    <a:pt x="10" y="13"/>
                    <a:pt x="12" y="18"/>
                    <a:pt x="7" y="17"/>
                  </a:cubicBezTo>
                  <a:cubicBezTo>
                    <a:pt x="7" y="20"/>
                    <a:pt x="7" y="23"/>
                    <a:pt x="7" y="26"/>
                  </a:cubicBezTo>
                  <a:cubicBezTo>
                    <a:pt x="8" y="29"/>
                    <a:pt x="3" y="27"/>
                    <a:pt x="3" y="30"/>
                  </a:cubicBezTo>
                  <a:cubicBezTo>
                    <a:pt x="1" y="31"/>
                    <a:pt x="1" y="26"/>
                    <a:pt x="1" y="23"/>
                  </a:cubicBezTo>
                  <a:cubicBezTo>
                    <a:pt x="1" y="22"/>
                    <a:pt x="3" y="21"/>
                    <a:pt x="3" y="21"/>
                  </a:cubicBezTo>
                  <a:cubicBezTo>
                    <a:pt x="3" y="20"/>
                    <a:pt x="1" y="20"/>
                    <a:pt x="1" y="20"/>
                  </a:cubicBezTo>
                  <a:cubicBezTo>
                    <a:pt x="1" y="19"/>
                    <a:pt x="4" y="16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2" y="5"/>
                    <a:pt x="4" y="0"/>
                    <a:pt x="12" y="1"/>
                  </a:cubicBezTo>
                  <a:cubicBezTo>
                    <a:pt x="7" y="6"/>
                    <a:pt x="20" y="1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97"/>
            <p:cNvSpPr/>
            <p:nvPr/>
          </p:nvSpPr>
          <p:spPr bwMode="auto">
            <a:xfrm>
              <a:off x="3676418" y="3093310"/>
              <a:ext cx="172002" cy="51947"/>
            </a:xfrm>
            <a:custGeom>
              <a:avLst/>
              <a:gdLst>
                <a:gd name="T0" fmla="*/ 2 w 63"/>
                <a:gd name="T1" fmla="*/ 6 h 19"/>
                <a:gd name="T2" fmla="*/ 8 w 63"/>
                <a:gd name="T3" fmla="*/ 2 h 19"/>
                <a:gd name="T4" fmla="*/ 11 w 63"/>
                <a:gd name="T5" fmla="*/ 5 h 19"/>
                <a:gd name="T6" fmla="*/ 14 w 63"/>
                <a:gd name="T7" fmla="*/ 6 h 19"/>
                <a:gd name="T8" fmla="*/ 28 w 63"/>
                <a:gd name="T9" fmla="*/ 9 h 19"/>
                <a:gd name="T10" fmla="*/ 43 w 63"/>
                <a:gd name="T11" fmla="*/ 8 h 19"/>
                <a:gd name="T12" fmla="*/ 46 w 63"/>
                <a:gd name="T13" fmla="*/ 11 h 19"/>
                <a:gd name="T14" fmla="*/ 51 w 63"/>
                <a:gd name="T15" fmla="*/ 12 h 19"/>
                <a:gd name="T16" fmla="*/ 58 w 63"/>
                <a:gd name="T17" fmla="*/ 12 h 19"/>
                <a:gd name="T18" fmla="*/ 60 w 63"/>
                <a:gd name="T19" fmla="*/ 17 h 19"/>
                <a:gd name="T20" fmla="*/ 57 w 63"/>
                <a:gd name="T21" fmla="*/ 17 h 19"/>
                <a:gd name="T22" fmla="*/ 27 w 63"/>
                <a:gd name="T23" fmla="*/ 12 h 19"/>
                <a:gd name="T24" fmla="*/ 19 w 63"/>
                <a:gd name="T25" fmla="*/ 12 h 19"/>
                <a:gd name="T26" fmla="*/ 9 w 63"/>
                <a:gd name="T27" fmla="*/ 9 h 19"/>
                <a:gd name="T28" fmla="*/ 2 w 63"/>
                <a:gd name="T2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9">
                  <a:moveTo>
                    <a:pt x="2" y="6"/>
                  </a:moveTo>
                  <a:cubicBezTo>
                    <a:pt x="0" y="1"/>
                    <a:pt x="7" y="4"/>
                    <a:pt x="8" y="2"/>
                  </a:cubicBezTo>
                  <a:cubicBezTo>
                    <a:pt x="11" y="0"/>
                    <a:pt x="10" y="4"/>
                    <a:pt x="11" y="5"/>
                  </a:cubicBezTo>
                  <a:cubicBezTo>
                    <a:pt x="11" y="5"/>
                    <a:pt x="14" y="4"/>
                    <a:pt x="14" y="6"/>
                  </a:cubicBezTo>
                  <a:cubicBezTo>
                    <a:pt x="21" y="4"/>
                    <a:pt x="23" y="5"/>
                    <a:pt x="28" y="9"/>
                  </a:cubicBezTo>
                  <a:cubicBezTo>
                    <a:pt x="34" y="6"/>
                    <a:pt x="36" y="8"/>
                    <a:pt x="43" y="8"/>
                  </a:cubicBezTo>
                  <a:cubicBezTo>
                    <a:pt x="46" y="7"/>
                    <a:pt x="46" y="9"/>
                    <a:pt x="46" y="11"/>
                  </a:cubicBezTo>
                  <a:cubicBezTo>
                    <a:pt x="48" y="10"/>
                    <a:pt x="50" y="10"/>
                    <a:pt x="51" y="12"/>
                  </a:cubicBezTo>
                  <a:cubicBezTo>
                    <a:pt x="54" y="10"/>
                    <a:pt x="58" y="15"/>
                    <a:pt x="58" y="12"/>
                  </a:cubicBezTo>
                  <a:cubicBezTo>
                    <a:pt x="63" y="12"/>
                    <a:pt x="55" y="17"/>
                    <a:pt x="60" y="17"/>
                  </a:cubicBezTo>
                  <a:cubicBezTo>
                    <a:pt x="59" y="19"/>
                    <a:pt x="58" y="16"/>
                    <a:pt x="57" y="17"/>
                  </a:cubicBezTo>
                  <a:cubicBezTo>
                    <a:pt x="45" y="19"/>
                    <a:pt x="36" y="14"/>
                    <a:pt x="27" y="12"/>
                  </a:cubicBezTo>
                  <a:cubicBezTo>
                    <a:pt x="25" y="12"/>
                    <a:pt x="22" y="12"/>
                    <a:pt x="19" y="12"/>
                  </a:cubicBezTo>
                  <a:cubicBezTo>
                    <a:pt x="16" y="12"/>
                    <a:pt x="13" y="10"/>
                    <a:pt x="9" y="9"/>
                  </a:cubicBezTo>
                  <a:cubicBezTo>
                    <a:pt x="6" y="8"/>
                    <a:pt x="2" y="9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98"/>
            <p:cNvSpPr/>
            <p:nvPr/>
          </p:nvSpPr>
          <p:spPr bwMode="auto">
            <a:xfrm>
              <a:off x="3904984" y="3153338"/>
              <a:ext cx="27705" cy="8081"/>
            </a:xfrm>
            <a:custGeom>
              <a:avLst/>
              <a:gdLst>
                <a:gd name="T0" fmla="*/ 4 w 10"/>
                <a:gd name="T1" fmla="*/ 2 h 3"/>
                <a:gd name="T2" fmla="*/ 10 w 10"/>
                <a:gd name="T3" fmla="*/ 3 h 3"/>
                <a:gd name="T4" fmla="*/ 4 w 10"/>
                <a:gd name="T5" fmla="*/ 3 h 3"/>
                <a:gd name="T6" fmla="*/ 2 w 10"/>
                <a:gd name="T7" fmla="*/ 2 h 3"/>
                <a:gd name="T8" fmla="*/ 4 w 10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2"/>
                  </a:moveTo>
                  <a:cubicBezTo>
                    <a:pt x="6" y="2"/>
                    <a:pt x="9" y="1"/>
                    <a:pt x="10" y="3"/>
                  </a:cubicBezTo>
                  <a:cubicBezTo>
                    <a:pt x="8" y="3"/>
                    <a:pt x="6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0"/>
                    <a:pt x="3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99"/>
            <p:cNvSpPr/>
            <p:nvPr/>
          </p:nvSpPr>
          <p:spPr bwMode="auto">
            <a:xfrm>
              <a:off x="4677259" y="3709745"/>
              <a:ext cx="125827" cy="125827"/>
            </a:xfrm>
            <a:custGeom>
              <a:avLst/>
              <a:gdLst>
                <a:gd name="T0" fmla="*/ 1 w 46"/>
                <a:gd name="T1" fmla="*/ 40 h 46"/>
                <a:gd name="T2" fmla="*/ 4 w 46"/>
                <a:gd name="T3" fmla="*/ 34 h 46"/>
                <a:gd name="T4" fmla="*/ 7 w 46"/>
                <a:gd name="T5" fmla="*/ 32 h 46"/>
                <a:gd name="T6" fmla="*/ 7 w 46"/>
                <a:gd name="T7" fmla="*/ 29 h 46"/>
                <a:gd name="T8" fmla="*/ 10 w 46"/>
                <a:gd name="T9" fmla="*/ 29 h 46"/>
                <a:gd name="T10" fmla="*/ 11 w 46"/>
                <a:gd name="T11" fmla="*/ 26 h 46"/>
                <a:gd name="T12" fmla="*/ 17 w 46"/>
                <a:gd name="T13" fmla="*/ 25 h 46"/>
                <a:gd name="T14" fmla="*/ 20 w 46"/>
                <a:gd name="T15" fmla="*/ 22 h 46"/>
                <a:gd name="T16" fmla="*/ 23 w 46"/>
                <a:gd name="T17" fmla="*/ 17 h 46"/>
                <a:gd name="T18" fmla="*/ 26 w 46"/>
                <a:gd name="T19" fmla="*/ 14 h 46"/>
                <a:gd name="T20" fmla="*/ 30 w 46"/>
                <a:gd name="T21" fmla="*/ 16 h 46"/>
                <a:gd name="T22" fmla="*/ 29 w 46"/>
                <a:gd name="T23" fmla="*/ 10 h 46"/>
                <a:gd name="T24" fmla="*/ 35 w 46"/>
                <a:gd name="T25" fmla="*/ 2 h 46"/>
                <a:gd name="T26" fmla="*/ 39 w 46"/>
                <a:gd name="T27" fmla="*/ 0 h 46"/>
                <a:gd name="T28" fmla="*/ 44 w 46"/>
                <a:gd name="T29" fmla="*/ 2 h 46"/>
                <a:gd name="T30" fmla="*/ 45 w 46"/>
                <a:gd name="T31" fmla="*/ 10 h 46"/>
                <a:gd name="T32" fmla="*/ 44 w 46"/>
                <a:gd name="T33" fmla="*/ 14 h 46"/>
                <a:gd name="T34" fmla="*/ 41 w 46"/>
                <a:gd name="T35" fmla="*/ 14 h 46"/>
                <a:gd name="T36" fmla="*/ 39 w 46"/>
                <a:gd name="T37" fmla="*/ 22 h 46"/>
                <a:gd name="T38" fmla="*/ 33 w 46"/>
                <a:gd name="T39" fmla="*/ 23 h 46"/>
                <a:gd name="T40" fmla="*/ 29 w 46"/>
                <a:gd name="T41" fmla="*/ 34 h 46"/>
                <a:gd name="T42" fmla="*/ 26 w 46"/>
                <a:gd name="T43" fmla="*/ 40 h 46"/>
                <a:gd name="T44" fmla="*/ 23 w 46"/>
                <a:gd name="T45" fmla="*/ 42 h 46"/>
                <a:gd name="T46" fmla="*/ 11 w 46"/>
                <a:gd name="T47" fmla="*/ 38 h 46"/>
                <a:gd name="T48" fmla="*/ 5 w 46"/>
                <a:gd name="T49" fmla="*/ 40 h 46"/>
                <a:gd name="T50" fmla="*/ 4 w 46"/>
                <a:gd name="T51" fmla="*/ 37 h 46"/>
                <a:gd name="T52" fmla="*/ 1 w 46"/>
                <a:gd name="T53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6">
                  <a:moveTo>
                    <a:pt x="1" y="40"/>
                  </a:moveTo>
                  <a:cubicBezTo>
                    <a:pt x="0" y="38"/>
                    <a:pt x="2" y="35"/>
                    <a:pt x="4" y="34"/>
                  </a:cubicBezTo>
                  <a:cubicBezTo>
                    <a:pt x="4" y="33"/>
                    <a:pt x="7" y="33"/>
                    <a:pt x="7" y="32"/>
                  </a:cubicBezTo>
                  <a:cubicBezTo>
                    <a:pt x="7" y="32"/>
                    <a:pt x="6" y="30"/>
                    <a:pt x="7" y="29"/>
                  </a:cubicBezTo>
                  <a:cubicBezTo>
                    <a:pt x="7" y="29"/>
                    <a:pt x="9" y="30"/>
                    <a:pt x="10" y="29"/>
                  </a:cubicBezTo>
                  <a:cubicBezTo>
                    <a:pt x="10" y="29"/>
                    <a:pt x="11" y="26"/>
                    <a:pt x="11" y="26"/>
                  </a:cubicBezTo>
                  <a:cubicBezTo>
                    <a:pt x="13" y="25"/>
                    <a:pt x="16" y="27"/>
                    <a:pt x="17" y="25"/>
                  </a:cubicBezTo>
                  <a:cubicBezTo>
                    <a:pt x="18" y="22"/>
                    <a:pt x="17" y="22"/>
                    <a:pt x="20" y="22"/>
                  </a:cubicBezTo>
                  <a:cubicBezTo>
                    <a:pt x="23" y="21"/>
                    <a:pt x="22" y="19"/>
                    <a:pt x="23" y="17"/>
                  </a:cubicBezTo>
                  <a:cubicBezTo>
                    <a:pt x="23" y="17"/>
                    <a:pt x="28" y="21"/>
                    <a:pt x="26" y="14"/>
                  </a:cubicBezTo>
                  <a:cubicBezTo>
                    <a:pt x="28" y="14"/>
                    <a:pt x="29" y="16"/>
                    <a:pt x="30" y="16"/>
                  </a:cubicBezTo>
                  <a:cubicBezTo>
                    <a:pt x="31" y="13"/>
                    <a:pt x="29" y="13"/>
                    <a:pt x="29" y="10"/>
                  </a:cubicBezTo>
                  <a:cubicBezTo>
                    <a:pt x="34" y="11"/>
                    <a:pt x="33" y="5"/>
                    <a:pt x="35" y="2"/>
                  </a:cubicBezTo>
                  <a:cubicBezTo>
                    <a:pt x="36" y="1"/>
                    <a:pt x="40" y="2"/>
                    <a:pt x="39" y="0"/>
                  </a:cubicBezTo>
                  <a:cubicBezTo>
                    <a:pt x="41" y="0"/>
                    <a:pt x="41" y="3"/>
                    <a:pt x="44" y="2"/>
                  </a:cubicBezTo>
                  <a:cubicBezTo>
                    <a:pt x="43" y="7"/>
                    <a:pt x="46" y="6"/>
                    <a:pt x="45" y="10"/>
                  </a:cubicBezTo>
                  <a:cubicBezTo>
                    <a:pt x="43" y="10"/>
                    <a:pt x="45" y="13"/>
                    <a:pt x="44" y="14"/>
                  </a:cubicBezTo>
                  <a:cubicBezTo>
                    <a:pt x="43" y="15"/>
                    <a:pt x="41" y="14"/>
                    <a:pt x="41" y="14"/>
                  </a:cubicBezTo>
                  <a:cubicBezTo>
                    <a:pt x="40" y="15"/>
                    <a:pt x="40" y="19"/>
                    <a:pt x="39" y="22"/>
                  </a:cubicBezTo>
                  <a:cubicBezTo>
                    <a:pt x="36" y="24"/>
                    <a:pt x="36" y="21"/>
                    <a:pt x="33" y="23"/>
                  </a:cubicBezTo>
                  <a:cubicBezTo>
                    <a:pt x="29" y="25"/>
                    <a:pt x="30" y="30"/>
                    <a:pt x="29" y="34"/>
                  </a:cubicBezTo>
                  <a:cubicBezTo>
                    <a:pt x="28" y="35"/>
                    <a:pt x="24" y="35"/>
                    <a:pt x="26" y="40"/>
                  </a:cubicBezTo>
                  <a:cubicBezTo>
                    <a:pt x="23" y="39"/>
                    <a:pt x="23" y="41"/>
                    <a:pt x="23" y="42"/>
                  </a:cubicBezTo>
                  <a:cubicBezTo>
                    <a:pt x="19" y="39"/>
                    <a:pt x="12" y="46"/>
                    <a:pt x="11" y="38"/>
                  </a:cubicBezTo>
                  <a:cubicBezTo>
                    <a:pt x="10" y="39"/>
                    <a:pt x="7" y="41"/>
                    <a:pt x="5" y="40"/>
                  </a:cubicBezTo>
                  <a:cubicBezTo>
                    <a:pt x="5" y="39"/>
                    <a:pt x="4" y="37"/>
                    <a:pt x="4" y="37"/>
                  </a:cubicBezTo>
                  <a:cubicBezTo>
                    <a:pt x="0" y="37"/>
                    <a:pt x="7" y="42"/>
                    <a:pt x="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00"/>
            <p:cNvSpPr/>
            <p:nvPr/>
          </p:nvSpPr>
          <p:spPr bwMode="auto">
            <a:xfrm>
              <a:off x="6380194" y="1219764"/>
              <a:ext cx="180082" cy="130444"/>
            </a:xfrm>
            <a:custGeom>
              <a:avLst/>
              <a:gdLst>
                <a:gd name="T0" fmla="*/ 18 w 66"/>
                <a:gd name="T1" fmla="*/ 0 h 48"/>
                <a:gd name="T2" fmla="*/ 26 w 66"/>
                <a:gd name="T3" fmla="*/ 6 h 48"/>
                <a:gd name="T4" fmla="*/ 30 w 66"/>
                <a:gd name="T5" fmla="*/ 7 h 48"/>
                <a:gd name="T6" fmla="*/ 33 w 66"/>
                <a:gd name="T7" fmla="*/ 7 h 48"/>
                <a:gd name="T8" fmla="*/ 35 w 66"/>
                <a:gd name="T9" fmla="*/ 8 h 48"/>
                <a:gd name="T10" fmla="*/ 39 w 66"/>
                <a:gd name="T11" fmla="*/ 11 h 48"/>
                <a:gd name="T12" fmla="*/ 43 w 66"/>
                <a:gd name="T13" fmla="*/ 11 h 48"/>
                <a:gd name="T14" fmla="*/ 52 w 66"/>
                <a:gd name="T15" fmla="*/ 14 h 48"/>
                <a:gd name="T16" fmla="*/ 52 w 66"/>
                <a:gd name="T17" fmla="*/ 19 h 48"/>
                <a:gd name="T18" fmla="*/ 57 w 66"/>
                <a:gd name="T19" fmla="*/ 19 h 48"/>
                <a:gd name="T20" fmla="*/ 57 w 66"/>
                <a:gd name="T21" fmla="*/ 22 h 48"/>
                <a:gd name="T22" fmla="*/ 66 w 66"/>
                <a:gd name="T23" fmla="*/ 28 h 48"/>
                <a:gd name="T24" fmla="*/ 64 w 66"/>
                <a:gd name="T25" fmla="*/ 32 h 48"/>
                <a:gd name="T26" fmla="*/ 61 w 66"/>
                <a:gd name="T27" fmla="*/ 31 h 48"/>
                <a:gd name="T28" fmla="*/ 54 w 66"/>
                <a:gd name="T29" fmla="*/ 35 h 48"/>
                <a:gd name="T30" fmla="*/ 52 w 66"/>
                <a:gd name="T31" fmla="*/ 38 h 48"/>
                <a:gd name="T32" fmla="*/ 49 w 66"/>
                <a:gd name="T33" fmla="*/ 41 h 48"/>
                <a:gd name="T34" fmla="*/ 41 w 66"/>
                <a:gd name="T35" fmla="*/ 41 h 48"/>
                <a:gd name="T36" fmla="*/ 41 w 66"/>
                <a:gd name="T37" fmla="*/ 43 h 48"/>
                <a:gd name="T38" fmla="*/ 35 w 66"/>
                <a:gd name="T39" fmla="*/ 44 h 48"/>
                <a:gd name="T40" fmla="*/ 33 w 66"/>
                <a:gd name="T41" fmla="*/ 41 h 48"/>
                <a:gd name="T42" fmla="*/ 24 w 66"/>
                <a:gd name="T43" fmla="*/ 41 h 48"/>
                <a:gd name="T44" fmla="*/ 21 w 66"/>
                <a:gd name="T45" fmla="*/ 38 h 48"/>
                <a:gd name="T46" fmla="*/ 26 w 66"/>
                <a:gd name="T47" fmla="*/ 35 h 48"/>
                <a:gd name="T48" fmla="*/ 18 w 66"/>
                <a:gd name="T49" fmla="*/ 34 h 48"/>
                <a:gd name="T50" fmla="*/ 23 w 66"/>
                <a:gd name="T51" fmla="*/ 31 h 48"/>
                <a:gd name="T52" fmla="*/ 26 w 66"/>
                <a:gd name="T53" fmla="*/ 28 h 48"/>
                <a:gd name="T54" fmla="*/ 30 w 66"/>
                <a:gd name="T55" fmla="*/ 29 h 48"/>
                <a:gd name="T56" fmla="*/ 29 w 66"/>
                <a:gd name="T57" fmla="*/ 25 h 48"/>
                <a:gd name="T58" fmla="*/ 15 w 66"/>
                <a:gd name="T59" fmla="*/ 28 h 48"/>
                <a:gd name="T60" fmla="*/ 11 w 66"/>
                <a:gd name="T61" fmla="*/ 26 h 48"/>
                <a:gd name="T62" fmla="*/ 8 w 66"/>
                <a:gd name="T63" fmla="*/ 23 h 48"/>
                <a:gd name="T64" fmla="*/ 2 w 66"/>
                <a:gd name="T65" fmla="*/ 20 h 48"/>
                <a:gd name="T66" fmla="*/ 0 w 66"/>
                <a:gd name="T67" fmla="*/ 16 h 48"/>
                <a:gd name="T68" fmla="*/ 5 w 66"/>
                <a:gd name="T69" fmla="*/ 13 h 48"/>
                <a:gd name="T70" fmla="*/ 8 w 66"/>
                <a:gd name="T71" fmla="*/ 10 h 48"/>
                <a:gd name="T72" fmla="*/ 9 w 66"/>
                <a:gd name="T73" fmla="*/ 6 h 48"/>
                <a:gd name="T74" fmla="*/ 12 w 66"/>
                <a:gd name="T75" fmla="*/ 6 h 48"/>
                <a:gd name="T76" fmla="*/ 15 w 66"/>
                <a:gd name="T77" fmla="*/ 3 h 48"/>
                <a:gd name="T78" fmla="*/ 18 w 66"/>
                <a:gd name="T7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48">
                  <a:moveTo>
                    <a:pt x="18" y="0"/>
                  </a:moveTo>
                  <a:cubicBezTo>
                    <a:pt x="21" y="2"/>
                    <a:pt x="25" y="2"/>
                    <a:pt x="26" y="6"/>
                  </a:cubicBezTo>
                  <a:cubicBezTo>
                    <a:pt x="28" y="4"/>
                    <a:pt x="29" y="7"/>
                    <a:pt x="30" y="7"/>
                  </a:cubicBezTo>
                  <a:cubicBezTo>
                    <a:pt x="31" y="7"/>
                    <a:pt x="33" y="7"/>
                    <a:pt x="33" y="7"/>
                  </a:cubicBezTo>
                  <a:cubicBezTo>
                    <a:pt x="33" y="7"/>
                    <a:pt x="34" y="9"/>
                    <a:pt x="35" y="8"/>
                  </a:cubicBezTo>
                  <a:cubicBezTo>
                    <a:pt x="37" y="6"/>
                    <a:pt x="36" y="10"/>
                    <a:pt x="39" y="11"/>
                  </a:cubicBezTo>
                  <a:cubicBezTo>
                    <a:pt x="40" y="12"/>
                    <a:pt x="42" y="11"/>
                    <a:pt x="43" y="11"/>
                  </a:cubicBezTo>
                  <a:cubicBezTo>
                    <a:pt x="44" y="12"/>
                    <a:pt x="47" y="17"/>
                    <a:pt x="52" y="14"/>
                  </a:cubicBezTo>
                  <a:cubicBezTo>
                    <a:pt x="52" y="16"/>
                    <a:pt x="52" y="17"/>
                    <a:pt x="52" y="19"/>
                  </a:cubicBezTo>
                  <a:cubicBezTo>
                    <a:pt x="53" y="19"/>
                    <a:pt x="56" y="18"/>
                    <a:pt x="57" y="19"/>
                  </a:cubicBezTo>
                  <a:cubicBezTo>
                    <a:pt x="57" y="19"/>
                    <a:pt x="56" y="21"/>
                    <a:pt x="57" y="22"/>
                  </a:cubicBezTo>
                  <a:cubicBezTo>
                    <a:pt x="59" y="24"/>
                    <a:pt x="62" y="25"/>
                    <a:pt x="66" y="28"/>
                  </a:cubicBezTo>
                  <a:cubicBezTo>
                    <a:pt x="66" y="29"/>
                    <a:pt x="65" y="32"/>
                    <a:pt x="64" y="32"/>
                  </a:cubicBezTo>
                  <a:cubicBezTo>
                    <a:pt x="63" y="33"/>
                    <a:pt x="61" y="31"/>
                    <a:pt x="61" y="31"/>
                  </a:cubicBezTo>
                  <a:cubicBezTo>
                    <a:pt x="59" y="32"/>
                    <a:pt x="57" y="34"/>
                    <a:pt x="54" y="35"/>
                  </a:cubicBezTo>
                  <a:cubicBezTo>
                    <a:pt x="52" y="35"/>
                    <a:pt x="53" y="37"/>
                    <a:pt x="52" y="38"/>
                  </a:cubicBezTo>
                  <a:cubicBezTo>
                    <a:pt x="50" y="38"/>
                    <a:pt x="50" y="39"/>
                    <a:pt x="49" y="41"/>
                  </a:cubicBezTo>
                  <a:cubicBezTo>
                    <a:pt x="45" y="42"/>
                    <a:pt x="44" y="38"/>
                    <a:pt x="41" y="41"/>
                  </a:cubicBezTo>
                  <a:cubicBezTo>
                    <a:pt x="39" y="41"/>
                    <a:pt x="40" y="43"/>
                    <a:pt x="41" y="43"/>
                  </a:cubicBezTo>
                  <a:cubicBezTo>
                    <a:pt x="40" y="48"/>
                    <a:pt x="35" y="39"/>
                    <a:pt x="35" y="44"/>
                  </a:cubicBezTo>
                  <a:cubicBezTo>
                    <a:pt x="33" y="44"/>
                    <a:pt x="33" y="42"/>
                    <a:pt x="33" y="41"/>
                  </a:cubicBezTo>
                  <a:cubicBezTo>
                    <a:pt x="30" y="44"/>
                    <a:pt x="29" y="40"/>
                    <a:pt x="24" y="41"/>
                  </a:cubicBezTo>
                  <a:cubicBezTo>
                    <a:pt x="25" y="39"/>
                    <a:pt x="23" y="38"/>
                    <a:pt x="21" y="38"/>
                  </a:cubicBezTo>
                  <a:cubicBezTo>
                    <a:pt x="22" y="36"/>
                    <a:pt x="26" y="38"/>
                    <a:pt x="26" y="35"/>
                  </a:cubicBezTo>
                  <a:cubicBezTo>
                    <a:pt x="26" y="32"/>
                    <a:pt x="20" y="34"/>
                    <a:pt x="18" y="34"/>
                  </a:cubicBezTo>
                  <a:cubicBezTo>
                    <a:pt x="17" y="30"/>
                    <a:pt x="21" y="32"/>
                    <a:pt x="23" y="31"/>
                  </a:cubicBezTo>
                  <a:cubicBezTo>
                    <a:pt x="23" y="31"/>
                    <a:pt x="26" y="28"/>
                    <a:pt x="26" y="28"/>
                  </a:cubicBezTo>
                  <a:cubicBezTo>
                    <a:pt x="27" y="28"/>
                    <a:pt x="28" y="30"/>
                    <a:pt x="30" y="29"/>
                  </a:cubicBezTo>
                  <a:cubicBezTo>
                    <a:pt x="31" y="27"/>
                    <a:pt x="29" y="27"/>
                    <a:pt x="29" y="25"/>
                  </a:cubicBezTo>
                  <a:cubicBezTo>
                    <a:pt x="27" y="26"/>
                    <a:pt x="18" y="25"/>
                    <a:pt x="15" y="28"/>
                  </a:cubicBezTo>
                  <a:cubicBezTo>
                    <a:pt x="13" y="30"/>
                    <a:pt x="15" y="27"/>
                    <a:pt x="11" y="26"/>
                  </a:cubicBezTo>
                  <a:cubicBezTo>
                    <a:pt x="6" y="25"/>
                    <a:pt x="3" y="27"/>
                    <a:pt x="8" y="23"/>
                  </a:cubicBezTo>
                  <a:cubicBezTo>
                    <a:pt x="8" y="21"/>
                    <a:pt x="3" y="22"/>
                    <a:pt x="2" y="20"/>
                  </a:cubicBezTo>
                  <a:cubicBezTo>
                    <a:pt x="4" y="17"/>
                    <a:pt x="7" y="13"/>
                    <a:pt x="0" y="16"/>
                  </a:cubicBezTo>
                  <a:cubicBezTo>
                    <a:pt x="1" y="14"/>
                    <a:pt x="2" y="13"/>
                    <a:pt x="5" y="13"/>
                  </a:cubicBezTo>
                  <a:cubicBezTo>
                    <a:pt x="7" y="13"/>
                    <a:pt x="6" y="10"/>
                    <a:pt x="8" y="10"/>
                  </a:cubicBezTo>
                  <a:cubicBezTo>
                    <a:pt x="10" y="10"/>
                    <a:pt x="8" y="7"/>
                    <a:pt x="9" y="6"/>
                  </a:cubicBezTo>
                  <a:cubicBezTo>
                    <a:pt x="10" y="5"/>
                    <a:pt x="12" y="6"/>
                    <a:pt x="12" y="6"/>
                  </a:cubicBezTo>
                  <a:cubicBezTo>
                    <a:pt x="14" y="5"/>
                    <a:pt x="13" y="3"/>
                    <a:pt x="15" y="3"/>
                  </a:cubicBezTo>
                  <a:cubicBezTo>
                    <a:pt x="16" y="1"/>
                    <a:pt x="18" y="2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01"/>
            <p:cNvSpPr/>
            <p:nvPr/>
          </p:nvSpPr>
          <p:spPr bwMode="auto">
            <a:xfrm>
              <a:off x="2116860" y="1265939"/>
              <a:ext cx="234338" cy="120055"/>
            </a:xfrm>
            <a:custGeom>
              <a:avLst/>
              <a:gdLst>
                <a:gd name="T0" fmla="*/ 30 w 86"/>
                <a:gd name="T1" fmla="*/ 30 h 44"/>
                <a:gd name="T2" fmla="*/ 27 w 86"/>
                <a:gd name="T3" fmla="*/ 32 h 44"/>
                <a:gd name="T4" fmla="*/ 19 w 86"/>
                <a:gd name="T5" fmla="*/ 30 h 44"/>
                <a:gd name="T6" fmla="*/ 24 w 86"/>
                <a:gd name="T7" fmla="*/ 27 h 44"/>
                <a:gd name="T8" fmla="*/ 33 w 86"/>
                <a:gd name="T9" fmla="*/ 21 h 44"/>
                <a:gd name="T10" fmla="*/ 30 w 86"/>
                <a:gd name="T11" fmla="*/ 17 h 44"/>
                <a:gd name="T12" fmla="*/ 22 w 86"/>
                <a:gd name="T13" fmla="*/ 17 h 44"/>
                <a:gd name="T14" fmla="*/ 15 w 86"/>
                <a:gd name="T15" fmla="*/ 23 h 44"/>
                <a:gd name="T16" fmla="*/ 5 w 86"/>
                <a:gd name="T17" fmla="*/ 21 h 44"/>
                <a:gd name="T18" fmla="*/ 6 w 86"/>
                <a:gd name="T19" fmla="*/ 11 h 44"/>
                <a:gd name="T20" fmla="*/ 3 w 86"/>
                <a:gd name="T21" fmla="*/ 12 h 44"/>
                <a:gd name="T22" fmla="*/ 2 w 86"/>
                <a:gd name="T23" fmla="*/ 5 h 44"/>
                <a:gd name="T24" fmla="*/ 5 w 86"/>
                <a:gd name="T25" fmla="*/ 6 h 44"/>
                <a:gd name="T26" fmla="*/ 14 w 86"/>
                <a:gd name="T27" fmla="*/ 3 h 44"/>
                <a:gd name="T28" fmla="*/ 15 w 86"/>
                <a:gd name="T29" fmla="*/ 8 h 44"/>
                <a:gd name="T30" fmla="*/ 27 w 86"/>
                <a:gd name="T31" fmla="*/ 9 h 44"/>
                <a:gd name="T32" fmla="*/ 31 w 86"/>
                <a:gd name="T33" fmla="*/ 3 h 44"/>
                <a:gd name="T34" fmla="*/ 46 w 86"/>
                <a:gd name="T35" fmla="*/ 5 h 44"/>
                <a:gd name="T36" fmla="*/ 48 w 86"/>
                <a:gd name="T37" fmla="*/ 5 h 44"/>
                <a:gd name="T38" fmla="*/ 54 w 86"/>
                <a:gd name="T39" fmla="*/ 9 h 44"/>
                <a:gd name="T40" fmla="*/ 52 w 86"/>
                <a:gd name="T41" fmla="*/ 12 h 44"/>
                <a:gd name="T42" fmla="*/ 59 w 86"/>
                <a:gd name="T43" fmla="*/ 11 h 44"/>
                <a:gd name="T44" fmla="*/ 68 w 86"/>
                <a:gd name="T45" fmla="*/ 14 h 44"/>
                <a:gd name="T46" fmla="*/ 70 w 86"/>
                <a:gd name="T47" fmla="*/ 17 h 44"/>
                <a:gd name="T48" fmla="*/ 71 w 86"/>
                <a:gd name="T49" fmla="*/ 18 h 44"/>
                <a:gd name="T50" fmla="*/ 73 w 86"/>
                <a:gd name="T51" fmla="*/ 21 h 44"/>
                <a:gd name="T52" fmla="*/ 76 w 86"/>
                <a:gd name="T53" fmla="*/ 21 h 44"/>
                <a:gd name="T54" fmla="*/ 76 w 86"/>
                <a:gd name="T55" fmla="*/ 24 h 44"/>
                <a:gd name="T56" fmla="*/ 79 w 86"/>
                <a:gd name="T57" fmla="*/ 24 h 44"/>
                <a:gd name="T58" fmla="*/ 80 w 86"/>
                <a:gd name="T59" fmla="*/ 29 h 44"/>
                <a:gd name="T60" fmla="*/ 85 w 86"/>
                <a:gd name="T61" fmla="*/ 29 h 44"/>
                <a:gd name="T62" fmla="*/ 80 w 86"/>
                <a:gd name="T63" fmla="*/ 32 h 44"/>
                <a:gd name="T64" fmla="*/ 80 w 86"/>
                <a:gd name="T65" fmla="*/ 33 h 44"/>
                <a:gd name="T66" fmla="*/ 65 w 86"/>
                <a:gd name="T67" fmla="*/ 33 h 44"/>
                <a:gd name="T68" fmla="*/ 65 w 86"/>
                <a:gd name="T69" fmla="*/ 24 h 44"/>
                <a:gd name="T70" fmla="*/ 51 w 86"/>
                <a:gd name="T71" fmla="*/ 23 h 44"/>
                <a:gd name="T72" fmla="*/ 49 w 86"/>
                <a:gd name="T73" fmla="*/ 27 h 44"/>
                <a:gd name="T74" fmla="*/ 46 w 86"/>
                <a:gd name="T75" fmla="*/ 27 h 44"/>
                <a:gd name="T76" fmla="*/ 43 w 86"/>
                <a:gd name="T77" fmla="*/ 30 h 44"/>
                <a:gd name="T78" fmla="*/ 45 w 86"/>
                <a:gd name="T79" fmla="*/ 32 h 44"/>
                <a:gd name="T80" fmla="*/ 40 w 86"/>
                <a:gd name="T81" fmla="*/ 33 h 44"/>
                <a:gd name="T82" fmla="*/ 40 w 86"/>
                <a:gd name="T83" fmla="*/ 42 h 44"/>
                <a:gd name="T84" fmla="*/ 21 w 86"/>
                <a:gd name="T85" fmla="*/ 36 h 44"/>
                <a:gd name="T86" fmla="*/ 25 w 86"/>
                <a:gd name="T87" fmla="*/ 33 h 44"/>
                <a:gd name="T88" fmla="*/ 31 w 86"/>
                <a:gd name="T89" fmla="*/ 33 h 44"/>
                <a:gd name="T90" fmla="*/ 30 w 86"/>
                <a:gd name="T91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44">
                  <a:moveTo>
                    <a:pt x="30" y="30"/>
                  </a:moveTo>
                  <a:cubicBezTo>
                    <a:pt x="29" y="27"/>
                    <a:pt x="27" y="31"/>
                    <a:pt x="27" y="32"/>
                  </a:cubicBezTo>
                  <a:cubicBezTo>
                    <a:pt x="25" y="32"/>
                    <a:pt x="23" y="28"/>
                    <a:pt x="19" y="30"/>
                  </a:cubicBezTo>
                  <a:cubicBezTo>
                    <a:pt x="20" y="27"/>
                    <a:pt x="22" y="28"/>
                    <a:pt x="24" y="27"/>
                  </a:cubicBezTo>
                  <a:cubicBezTo>
                    <a:pt x="27" y="25"/>
                    <a:pt x="29" y="21"/>
                    <a:pt x="33" y="21"/>
                  </a:cubicBezTo>
                  <a:cubicBezTo>
                    <a:pt x="32" y="20"/>
                    <a:pt x="29" y="20"/>
                    <a:pt x="30" y="17"/>
                  </a:cubicBezTo>
                  <a:cubicBezTo>
                    <a:pt x="27" y="16"/>
                    <a:pt x="24" y="21"/>
                    <a:pt x="22" y="17"/>
                  </a:cubicBezTo>
                  <a:cubicBezTo>
                    <a:pt x="20" y="19"/>
                    <a:pt x="18" y="21"/>
                    <a:pt x="15" y="23"/>
                  </a:cubicBezTo>
                  <a:cubicBezTo>
                    <a:pt x="10" y="23"/>
                    <a:pt x="10" y="20"/>
                    <a:pt x="5" y="21"/>
                  </a:cubicBezTo>
                  <a:cubicBezTo>
                    <a:pt x="8" y="18"/>
                    <a:pt x="8" y="15"/>
                    <a:pt x="6" y="11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0" y="12"/>
                    <a:pt x="2" y="7"/>
                    <a:pt x="2" y="5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6" y="3"/>
                    <a:pt x="13" y="7"/>
                    <a:pt x="14" y="3"/>
                  </a:cubicBezTo>
                  <a:cubicBezTo>
                    <a:pt x="15" y="4"/>
                    <a:pt x="15" y="6"/>
                    <a:pt x="15" y="8"/>
                  </a:cubicBezTo>
                  <a:cubicBezTo>
                    <a:pt x="21" y="9"/>
                    <a:pt x="26" y="0"/>
                    <a:pt x="27" y="9"/>
                  </a:cubicBezTo>
                  <a:cubicBezTo>
                    <a:pt x="31" y="10"/>
                    <a:pt x="32" y="7"/>
                    <a:pt x="31" y="3"/>
                  </a:cubicBezTo>
                  <a:cubicBezTo>
                    <a:pt x="35" y="5"/>
                    <a:pt x="40" y="4"/>
                    <a:pt x="46" y="5"/>
                  </a:cubicBezTo>
                  <a:cubicBezTo>
                    <a:pt x="47" y="5"/>
                    <a:pt x="47" y="7"/>
                    <a:pt x="48" y="5"/>
                  </a:cubicBezTo>
                  <a:cubicBezTo>
                    <a:pt x="50" y="5"/>
                    <a:pt x="48" y="12"/>
                    <a:pt x="54" y="9"/>
                  </a:cubicBezTo>
                  <a:cubicBezTo>
                    <a:pt x="53" y="10"/>
                    <a:pt x="52" y="11"/>
                    <a:pt x="52" y="12"/>
                  </a:cubicBezTo>
                  <a:cubicBezTo>
                    <a:pt x="54" y="11"/>
                    <a:pt x="60" y="14"/>
                    <a:pt x="59" y="11"/>
                  </a:cubicBezTo>
                  <a:cubicBezTo>
                    <a:pt x="61" y="12"/>
                    <a:pt x="62" y="15"/>
                    <a:pt x="68" y="14"/>
                  </a:cubicBezTo>
                  <a:cubicBezTo>
                    <a:pt x="66" y="16"/>
                    <a:pt x="68" y="16"/>
                    <a:pt x="70" y="17"/>
                  </a:cubicBezTo>
                  <a:cubicBezTo>
                    <a:pt x="71" y="17"/>
                    <a:pt x="70" y="18"/>
                    <a:pt x="71" y="18"/>
                  </a:cubicBezTo>
                  <a:cubicBezTo>
                    <a:pt x="73" y="18"/>
                    <a:pt x="72" y="20"/>
                    <a:pt x="73" y="21"/>
                  </a:cubicBezTo>
                  <a:cubicBezTo>
                    <a:pt x="73" y="22"/>
                    <a:pt x="75" y="21"/>
                    <a:pt x="76" y="21"/>
                  </a:cubicBezTo>
                  <a:cubicBezTo>
                    <a:pt x="76" y="22"/>
                    <a:pt x="75" y="24"/>
                    <a:pt x="76" y="24"/>
                  </a:cubicBezTo>
                  <a:cubicBezTo>
                    <a:pt x="76" y="25"/>
                    <a:pt x="78" y="24"/>
                    <a:pt x="79" y="24"/>
                  </a:cubicBezTo>
                  <a:cubicBezTo>
                    <a:pt x="80" y="25"/>
                    <a:pt x="79" y="27"/>
                    <a:pt x="80" y="29"/>
                  </a:cubicBezTo>
                  <a:cubicBezTo>
                    <a:pt x="83" y="29"/>
                    <a:pt x="84" y="26"/>
                    <a:pt x="85" y="29"/>
                  </a:cubicBezTo>
                  <a:cubicBezTo>
                    <a:pt x="86" y="33"/>
                    <a:pt x="81" y="30"/>
                    <a:pt x="80" y="32"/>
                  </a:cubicBezTo>
                  <a:cubicBezTo>
                    <a:pt x="80" y="32"/>
                    <a:pt x="80" y="33"/>
                    <a:pt x="80" y="33"/>
                  </a:cubicBezTo>
                  <a:cubicBezTo>
                    <a:pt x="76" y="34"/>
                    <a:pt x="70" y="32"/>
                    <a:pt x="65" y="33"/>
                  </a:cubicBezTo>
                  <a:cubicBezTo>
                    <a:pt x="64" y="28"/>
                    <a:pt x="65" y="30"/>
                    <a:pt x="65" y="24"/>
                  </a:cubicBezTo>
                  <a:cubicBezTo>
                    <a:pt x="64" y="20"/>
                    <a:pt x="54" y="20"/>
                    <a:pt x="51" y="23"/>
                  </a:cubicBezTo>
                  <a:cubicBezTo>
                    <a:pt x="48" y="23"/>
                    <a:pt x="50" y="26"/>
                    <a:pt x="49" y="27"/>
                  </a:cubicBezTo>
                  <a:cubicBezTo>
                    <a:pt x="49" y="28"/>
                    <a:pt x="46" y="27"/>
                    <a:pt x="46" y="27"/>
                  </a:cubicBezTo>
                  <a:cubicBezTo>
                    <a:pt x="45" y="28"/>
                    <a:pt x="46" y="31"/>
                    <a:pt x="43" y="30"/>
                  </a:cubicBezTo>
                  <a:cubicBezTo>
                    <a:pt x="43" y="31"/>
                    <a:pt x="44" y="31"/>
                    <a:pt x="45" y="32"/>
                  </a:cubicBezTo>
                  <a:cubicBezTo>
                    <a:pt x="44" y="33"/>
                    <a:pt x="42" y="33"/>
                    <a:pt x="40" y="33"/>
                  </a:cubicBezTo>
                  <a:cubicBezTo>
                    <a:pt x="39" y="38"/>
                    <a:pt x="40" y="36"/>
                    <a:pt x="40" y="42"/>
                  </a:cubicBezTo>
                  <a:cubicBezTo>
                    <a:pt x="35" y="43"/>
                    <a:pt x="22" y="44"/>
                    <a:pt x="21" y="36"/>
                  </a:cubicBezTo>
                  <a:cubicBezTo>
                    <a:pt x="23" y="36"/>
                    <a:pt x="25" y="35"/>
                    <a:pt x="25" y="33"/>
                  </a:cubicBezTo>
                  <a:cubicBezTo>
                    <a:pt x="29" y="33"/>
                    <a:pt x="28" y="35"/>
                    <a:pt x="31" y="33"/>
                  </a:cubicBezTo>
                  <a:cubicBezTo>
                    <a:pt x="30" y="32"/>
                    <a:pt x="27" y="31"/>
                    <a:pt x="3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02"/>
            <p:cNvSpPr/>
            <p:nvPr/>
          </p:nvSpPr>
          <p:spPr bwMode="auto">
            <a:xfrm>
              <a:off x="5949612" y="1358289"/>
              <a:ext cx="111975" cy="60027"/>
            </a:xfrm>
            <a:custGeom>
              <a:avLst/>
              <a:gdLst>
                <a:gd name="T0" fmla="*/ 40 w 41"/>
                <a:gd name="T1" fmla="*/ 3 h 22"/>
                <a:gd name="T2" fmla="*/ 40 w 41"/>
                <a:gd name="T3" fmla="*/ 8 h 22"/>
                <a:gd name="T4" fmla="*/ 37 w 41"/>
                <a:gd name="T5" fmla="*/ 8 h 22"/>
                <a:gd name="T6" fmla="*/ 37 w 41"/>
                <a:gd name="T7" fmla="*/ 12 h 22"/>
                <a:gd name="T8" fmla="*/ 33 w 41"/>
                <a:gd name="T9" fmla="*/ 15 h 22"/>
                <a:gd name="T10" fmla="*/ 28 w 41"/>
                <a:gd name="T11" fmla="*/ 11 h 22"/>
                <a:gd name="T12" fmla="*/ 24 w 41"/>
                <a:gd name="T13" fmla="*/ 14 h 22"/>
                <a:gd name="T14" fmla="*/ 18 w 41"/>
                <a:gd name="T15" fmla="*/ 20 h 22"/>
                <a:gd name="T16" fmla="*/ 1 w 41"/>
                <a:gd name="T17" fmla="*/ 20 h 22"/>
                <a:gd name="T18" fmla="*/ 0 w 41"/>
                <a:gd name="T19" fmla="*/ 14 h 22"/>
                <a:gd name="T20" fmla="*/ 6 w 41"/>
                <a:gd name="T21" fmla="*/ 15 h 22"/>
                <a:gd name="T22" fmla="*/ 12 w 41"/>
                <a:gd name="T23" fmla="*/ 11 h 22"/>
                <a:gd name="T24" fmla="*/ 15 w 41"/>
                <a:gd name="T25" fmla="*/ 8 h 22"/>
                <a:gd name="T26" fmla="*/ 19 w 41"/>
                <a:gd name="T27" fmla="*/ 6 h 22"/>
                <a:gd name="T28" fmla="*/ 21 w 41"/>
                <a:gd name="T29" fmla="*/ 6 h 22"/>
                <a:gd name="T30" fmla="*/ 24 w 41"/>
                <a:gd name="T31" fmla="*/ 3 h 22"/>
                <a:gd name="T32" fmla="*/ 30 w 41"/>
                <a:gd name="T33" fmla="*/ 3 h 22"/>
                <a:gd name="T34" fmla="*/ 40 w 41"/>
                <a:gd name="T3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22">
                  <a:moveTo>
                    <a:pt x="40" y="3"/>
                  </a:moveTo>
                  <a:cubicBezTo>
                    <a:pt x="39" y="4"/>
                    <a:pt x="41" y="7"/>
                    <a:pt x="40" y="8"/>
                  </a:cubicBezTo>
                  <a:cubicBezTo>
                    <a:pt x="39" y="8"/>
                    <a:pt x="37" y="7"/>
                    <a:pt x="37" y="8"/>
                  </a:cubicBezTo>
                  <a:cubicBezTo>
                    <a:pt x="37" y="8"/>
                    <a:pt x="39" y="12"/>
                    <a:pt x="37" y="12"/>
                  </a:cubicBezTo>
                  <a:cubicBezTo>
                    <a:pt x="35" y="13"/>
                    <a:pt x="33" y="10"/>
                    <a:pt x="33" y="15"/>
                  </a:cubicBezTo>
                  <a:cubicBezTo>
                    <a:pt x="30" y="15"/>
                    <a:pt x="32" y="10"/>
                    <a:pt x="28" y="11"/>
                  </a:cubicBezTo>
                  <a:cubicBezTo>
                    <a:pt x="25" y="10"/>
                    <a:pt x="26" y="14"/>
                    <a:pt x="24" y="14"/>
                  </a:cubicBezTo>
                  <a:cubicBezTo>
                    <a:pt x="22" y="16"/>
                    <a:pt x="17" y="16"/>
                    <a:pt x="18" y="20"/>
                  </a:cubicBezTo>
                  <a:cubicBezTo>
                    <a:pt x="11" y="22"/>
                    <a:pt x="8" y="20"/>
                    <a:pt x="1" y="20"/>
                  </a:cubicBezTo>
                  <a:cubicBezTo>
                    <a:pt x="2" y="17"/>
                    <a:pt x="0" y="17"/>
                    <a:pt x="0" y="14"/>
                  </a:cubicBezTo>
                  <a:cubicBezTo>
                    <a:pt x="1" y="15"/>
                    <a:pt x="3" y="15"/>
                    <a:pt x="6" y="15"/>
                  </a:cubicBezTo>
                  <a:cubicBezTo>
                    <a:pt x="9" y="15"/>
                    <a:pt x="9" y="11"/>
                    <a:pt x="12" y="11"/>
                  </a:cubicBezTo>
                  <a:cubicBezTo>
                    <a:pt x="12" y="11"/>
                    <a:pt x="14" y="7"/>
                    <a:pt x="15" y="8"/>
                  </a:cubicBezTo>
                  <a:cubicBezTo>
                    <a:pt x="18" y="11"/>
                    <a:pt x="15" y="7"/>
                    <a:pt x="19" y="6"/>
                  </a:cubicBezTo>
                  <a:cubicBezTo>
                    <a:pt x="20" y="6"/>
                    <a:pt x="20" y="7"/>
                    <a:pt x="21" y="6"/>
                  </a:cubicBezTo>
                  <a:cubicBezTo>
                    <a:pt x="21" y="6"/>
                    <a:pt x="23" y="3"/>
                    <a:pt x="24" y="3"/>
                  </a:cubicBezTo>
                  <a:cubicBezTo>
                    <a:pt x="25" y="3"/>
                    <a:pt x="28" y="4"/>
                    <a:pt x="30" y="3"/>
                  </a:cubicBezTo>
                  <a:cubicBezTo>
                    <a:pt x="31" y="3"/>
                    <a:pt x="36" y="0"/>
                    <a:pt x="4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103"/>
            <p:cNvSpPr/>
            <p:nvPr/>
          </p:nvSpPr>
          <p:spPr bwMode="auto">
            <a:xfrm>
              <a:off x="6252058" y="1383685"/>
              <a:ext cx="115437" cy="56565"/>
            </a:xfrm>
            <a:custGeom>
              <a:avLst/>
              <a:gdLst>
                <a:gd name="T0" fmla="*/ 37 w 42"/>
                <a:gd name="T1" fmla="*/ 2 h 21"/>
                <a:gd name="T2" fmla="*/ 42 w 42"/>
                <a:gd name="T3" fmla="*/ 15 h 21"/>
                <a:gd name="T4" fmla="*/ 39 w 42"/>
                <a:gd name="T5" fmla="*/ 14 h 21"/>
                <a:gd name="T6" fmla="*/ 39 w 42"/>
                <a:gd name="T7" fmla="*/ 18 h 21"/>
                <a:gd name="T8" fmla="*/ 33 w 42"/>
                <a:gd name="T9" fmla="*/ 20 h 21"/>
                <a:gd name="T10" fmla="*/ 31 w 42"/>
                <a:gd name="T11" fmla="*/ 21 h 21"/>
                <a:gd name="T12" fmla="*/ 27 w 42"/>
                <a:gd name="T13" fmla="*/ 21 h 21"/>
                <a:gd name="T14" fmla="*/ 27 w 42"/>
                <a:gd name="T15" fmla="*/ 15 h 21"/>
                <a:gd name="T16" fmla="*/ 12 w 42"/>
                <a:gd name="T17" fmla="*/ 14 h 21"/>
                <a:gd name="T18" fmla="*/ 0 w 42"/>
                <a:gd name="T19" fmla="*/ 6 h 21"/>
                <a:gd name="T20" fmla="*/ 2 w 42"/>
                <a:gd name="T21" fmla="*/ 3 h 21"/>
                <a:gd name="T22" fmla="*/ 5 w 42"/>
                <a:gd name="T23" fmla="*/ 5 h 21"/>
                <a:gd name="T24" fmla="*/ 12 w 42"/>
                <a:gd name="T25" fmla="*/ 8 h 21"/>
                <a:gd name="T26" fmla="*/ 15 w 42"/>
                <a:gd name="T27" fmla="*/ 8 h 21"/>
                <a:gd name="T28" fmla="*/ 16 w 42"/>
                <a:gd name="T29" fmla="*/ 11 h 21"/>
                <a:gd name="T30" fmla="*/ 18 w 42"/>
                <a:gd name="T31" fmla="*/ 5 h 21"/>
                <a:gd name="T32" fmla="*/ 21 w 42"/>
                <a:gd name="T33" fmla="*/ 8 h 21"/>
                <a:gd name="T34" fmla="*/ 37 w 42"/>
                <a:gd name="T3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21">
                  <a:moveTo>
                    <a:pt x="37" y="2"/>
                  </a:moveTo>
                  <a:cubicBezTo>
                    <a:pt x="35" y="10"/>
                    <a:pt x="41" y="10"/>
                    <a:pt x="42" y="15"/>
                  </a:cubicBezTo>
                  <a:cubicBezTo>
                    <a:pt x="41" y="15"/>
                    <a:pt x="39" y="13"/>
                    <a:pt x="39" y="14"/>
                  </a:cubicBezTo>
                  <a:cubicBezTo>
                    <a:pt x="38" y="14"/>
                    <a:pt x="39" y="18"/>
                    <a:pt x="39" y="18"/>
                  </a:cubicBezTo>
                  <a:cubicBezTo>
                    <a:pt x="37" y="19"/>
                    <a:pt x="35" y="19"/>
                    <a:pt x="33" y="20"/>
                  </a:cubicBezTo>
                  <a:cubicBezTo>
                    <a:pt x="32" y="20"/>
                    <a:pt x="33" y="21"/>
                    <a:pt x="31" y="21"/>
                  </a:cubicBezTo>
                  <a:cubicBezTo>
                    <a:pt x="30" y="21"/>
                    <a:pt x="28" y="21"/>
                    <a:pt x="27" y="21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22" y="18"/>
                    <a:pt x="18" y="14"/>
                    <a:pt x="12" y="14"/>
                  </a:cubicBezTo>
                  <a:cubicBezTo>
                    <a:pt x="11" y="9"/>
                    <a:pt x="4" y="9"/>
                    <a:pt x="0" y="6"/>
                  </a:cubicBezTo>
                  <a:cubicBezTo>
                    <a:pt x="1" y="6"/>
                    <a:pt x="1" y="3"/>
                    <a:pt x="2" y="3"/>
                  </a:cubicBezTo>
                  <a:cubicBezTo>
                    <a:pt x="4" y="3"/>
                    <a:pt x="4" y="5"/>
                    <a:pt x="5" y="5"/>
                  </a:cubicBezTo>
                  <a:cubicBezTo>
                    <a:pt x="7" y="5"/>
                    <a:pt x="11" y="6"/>
                    <a:pt x="12" y="8"/>
                  </a:cubicBezTo>
                  <a:cubicBezTo>
                    <a:pt x="12" y="8"/>
                    <a:pt x="14" y="7"/>
                    <a:pt x="15" y="8"/>
                  </a:cubicBezTo>
                  <a:cubicBezTo>
                    <a:pt x="16" y="8"/>
                    <a:pt x="14" y="11"/>
                    <a:pt x="16" y="11"/>
                  </a:cubicBezTo>
                  <a:cubicBezTo>
                    <a:pt x="21" y="9"/>
                    <a:pt x="14" y="7"/>
                    <a:pt x="18" y="5"/>
                  </a:cubicBezTo>
                  <a:cubicBezTo>
                    <a:pt x="20" y="3"/>
                    <a:pt x="21" y="8"/>
                    <a:pt x="21" y="8"/>
                  </a:cubicBezTo>
                  <a:cubicBezTo>
                    <a:pt x="26" y="8"/>
                    <a:pt x="28" y="0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104"/>
            <p:cNvSpPr/>
            <p:nvPr/>
          </p:nvSpPr>
          <p:spPr bwMode="auto">
            <a:xfrm>
              <a:off x="6039653" y="1385994"/>
              <a:ext cx="199707" cy="76189"/>
            </a:xfrm>
            <a:custGeom>
              <a:avLst/>
              <a:gdLst>
                <a:gd name="T0" fmla="*/ 32 w 73"/>
                <a:gd name="T1" fmla="*/ 10 h 28"/>
                <a:gd name="T2" fmla="*/ 47 w 73"/>
                <a:gd name="T3" fmla="*/ 16 h 28"/>
                <a:gd name="T4" fmla="*/ 47 w 73"/>
                <a:gd name="T5" fmla="*/ 8 h 28"/>
                <a:gd name="T6" fmla="*/ 43 w 73"/>
                <a:gd name="T7" fmla="*/ 2 h 28"/>
                <a:gd name="T8" fmla="*/ 53 w 73"/>
                <a:gd name="T9" fmla="*/ 1 h 28"/>
                <a:gd name="T10" fmla="*/ 56 w 73"/>
                <a:gd name="T11" fmla="*/ 4 h 28"/>
                <a:gd name="T12" fmla="*/ 56 w 73"/>
                <a:gd name="T13" fmla="*/ 7 h 28"/>
                <a:gd name="T14" fmla="*/ 62 w 73"/>
                <a:gd name="T15" fmla="*/ 11 h 28"/>
                <a:gd name="T16" fmla="*/ 66 w 73"/>
                <a:gd name="T17" fmla="*/ 8 h 28"/>
                <a:gd name="T18" fmla="*/ 71 w 73"/>
                <a:gd name="T19" fmla="*/ 11 h 28"/>
                <a:gd name="T20" fmla="*/ 72 w 73"/>
                <a:gd name="T21" fmla="*/ 14 h 28"/>
                <a:gd name="T22" fmla="*/ 71 w 73"/>
                <a:gd name="T23" fmla="*/ 20 h 28"/>
                <a:gd name="T24" fmla="*/ 62 w 73"/>
                <a:gd name="T25" fmla="*/ 22 h 28"/>
                <a:gd name="T26" fmla="*/ 56 w 73"/>
                <a:gd name="T27" fmla="*/ 20 h 28"/>
                <a:gd name="T28" fmla="*/ 43 w 73"/>
                <a:gd name="T29" fmla="*/ 23 h 28"/>
                <a:gd name="T30" fmla="*/ 40 w 73"/>
                <a:gd name="T31" fmla="*/ 23 h 28"/>
                <a:gd name="T32" fmla="*/ 35 w 73"/>
                <a:gd name="T33" fmla="*/ 25 h 28"/>
                <a:gd name="T34" fmla="*/ 20 w 73"/>
                <a:gd name="T35" fmla="*/ 28 h 28"/>
                <a:gd name="T36" fmla="*/ 34 w 73"/>
                <a:gd name="T37" fmla="*/ 23 h 28"/>
                <a:gd name="T38" fmla="*/ 26 w 73"/>
                <a:gd name="T39" fmla="*/ 20 h 28"/>
                <a:gd name="T40" fmla="*/ 20 w 73"/>
                <a:gd name="T41" fmla="*/ 17 h 28"/>
                <a:gd name="T42" fmla="*/ 14 w 73"/>
                <a:gd name="T43" fmla="*/ 20 h 28"/>
                <a:gd name="T44" fmla="*/ 10 w 73"/>
                <a:gd name="T45" fmla="*/ 19 h 28"/>
                <a:gd name="T46" fmla="*/ 0 w 73"/>
                <a:gd name="T47" fmla="*/ 17 h 28"/>
                <a:gd name="T48" fmla="*/ 2 w 73"/>
                <a:gd name="T49" fmla="*/ 14 h 28"/>
                <a:gd name="T50" fmla="*/ 4 w 73"/>
                <a:gd name="T51" fmla="*/ 10 h 28"/>
                <a:gd name="T52" fmla="*/ 10 w 73"/>
                <a:gd name="T53" fmla="*/ 8 h 28"/>
                <a:gd name="T54" fmla="*/ 8 w 73"/>
                <a:gd name="T55" fmla="*/ 5 h 28"/>
                <a:gd name="T56" fmla="*/ 11 w 73"/>
                <a:gd name="T57" fmla="*/ 5 h 28"/>
                <a:gd name="T58" fmla="*/ 16 w 73"/>
                <a:gd name="T59" fmla="*/ 4 h 28"/>
                <a:gd name="T60" fmla="*/ 23 w 73"/>
                <a:gd name="T61" fmla="*/ 5 h 28"/>
                <a:gd name="T62" fmla="*/ 25 w 73"/>
                <a:gd name="T63" fmla="*/ 8 h 28"/>
                <a:gd name="T64" fmla="*/ 28 w 73"/>
                <a:gd name="T65" fmla="*/ 8 h 28"/>
                <a:gd name="T66" fmla="*/ 28 w 73"/>
                <a:gd name="T67" fmla="*/ 13 h 28"/>
                <a:gd name="T68" fmla="*/ 32 w 73"/>
                <a:gd name="T6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28">
                  <a:moveTo>
                    <a:pt x="32" y="10"/>
                  </a:moveTo>
                  <a:cubicBezTo>
                    <a:pt x="30" y="15"/>
                    <a:pt x="44" y="12"/>
                    <a:pt x="47" y="16"/>
                  </a:cubicBezTo>
                  <a:cubicBezTo>
                    <a:pt x="50" y="9"/>
                    <a:pt x="37" y="9"/>
                    <a:pt x="47" y="8"/>
                  </a:cubicBezTo>
                  <a:cubicBezTo>
                    <a:pt x="49" y="3"/>
                    <a:pt x="40" y="8"/>
                    <a:pt x="43" y="2"/>
                  </a:cubicBezTo>
                  <a:cubicBezTo>
                    <a:pt x="47" y="3"/>
                    <a:pt x="48" y="0"/>
                    <a:pt x="53" y="1"/>
                  </a:cubicBezTo>
                  <a:cubicBezTo>
                    <a:pt x="52" y="4"/>
                    <a:pt x="55" y="3"/>
                    <a:pt x="56" y="4"/>
                  </a:cubicBezTo>
                  <a:cubicBezTo>
                    <a:pt x="56" y="4"/>
                    <a:pt x="55" y="6"/>
                    <a:pt x="56" y="7"/>
                  </a:cubicBezTo>
                  <a:cubicBezTo>
                    <a:pt x="57" y="8"/>
                    <a:pt x="60" y="9"/>
                    <a:pt x="62" y="11"/>
                  </a:cubicBezTo>
                  <a:cubicBezTo>
                    <a:pt x="63" y="10"/>
                    <a:pt x="63" y="8"/>
                    <a:pt x="66" y="8"/>
                  </a:cubicBezTo>
                  <a:cubicBezTo>
                    <a:pt x="68" y="8"/>
                    <a:pt x="70" y="10"/>
                    <a:pt x="71" y="11"/>
                  </a:cubicBezTo>
                  <a:cubicBezTo>
                    <a:pt x="71" y="11"/>
                    <a:pt x="73" y="14"/>
                    <a:pt x="72" y="14"/>
                  </a:cubicBezTo>
                  <a:cubicBezTo>
                    <a:pt x="70" y="16"/>
                    <a:pt x="72" y="15"/>
                    <a:pt x="71" y="20"/>
                  </a:cubicBezTo>
                  <a:cubicBezTo>
                    <a:pt x="68" y="17"/>
                    <a:pt x="65" y="21"/>
                    <a:pt x="62" y="22"/>
                  </a:cubicBezTo>
                  <a:cubicBezTo>
                    <a:pt x="59" y="22"/>
                    <a:pt x="59" y="20"/>
                    <a:pt x="56" y="20"/>
                  </a:cubicBezTo>
                  <a:cubicBezTo>
                    <a:pt x="52" y="20"/>
                    <a:pt x="46" y="22"/>
                    <a:pt x="43" y="23"/>
                  </a:cubicBezTo>
                  <a:cubicBezTo>
                    <a:pt x="42" y="23"/>
                    <a:pt x="40" y="23"/>
                    <a:pt x="40" y="23"/>
                  </a:cubicBezTo>
                  <a:cubicBezTo>
                    <a:pt x="38" y="25"/>
                    <a:pt x="38" y="24"/>
                    <a:pt x="35" y="25"/>
                  </a:cubicBezTo>
                  <a:cubicBezTo>
                    <a:pt x="33" y="25"/>
                    <a:pt x="26" y="27"/>
                    <a:pt x="20" y="28"/>
                  </a:cubicBezTo>
                  <a:cubicBezTo>
                    <a:pt x="21" y="22"/>
                    <a:pt x="28" y="23"/>
                    <a:pt x="34" y="23"/>
                  </a:cubicBezTo>
                  <a:cubicBezTo>
                    <a:pt x="34" y="17"/>
                    <a:pt x="29" y="21"/>
                    <a:pt x="26" y="20"/>
                  </a:cubicBezTo>
                  <a:cubicBezTo>
                    <a:pt x="23" y="19"/>
                    <a:pt x="23" y="19"/>
                    <a:pt x="20" y="17"/>
                  </a:cubicBezTo>
                  <a:cubicBezTo>
                    <a:pt x="17" y="16"/>
                    <a:pt x="17" y="20"/>
                    <a:pt x="14" y="20"/>
                  </a:cubicBezTo>
                  <a:cubicBezTo>
                    <a:pt x="12" y="20"/>
                    <a:pt x="12" y="19"/>
                    <a:pt x="10" y="19"/>
                  </a:cubicBezTo>
                  <a:cubicBezTo>
                    <a:pt x="6" y="18"/>
                    <a:pt x="2" y="20"/>
                    <a:pt x="0" y="17"/>
                  </a:cubicBezTo>
                  <a:cubicBezTo>
                    <a:pt x="0" y="15"/>
                    <a:pt x="2" y="15"/>
                    <a:pt x="2" y="14"/>
                  </a:cubicBezTo>
                  <a:cubicBezTo>
                    <a:pt x="3" y="14"/>
                    <a:pt x="3" y="10"/>
                    <a:pt x="4" y="10"/>
                  </a:cubicBezTo>
                  <a:cubicBezTo>
                    <a:pt x="6" y="8"/>
                    <a:pt x="8" y="10"/>
                    <a:pt x="10" y="8"/>
                  </a:cubicBezTo>
                  <a:cubicBezTo>
                    <a:pt x="11" y="7"/>
                    <a:pt x="5" y="6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5"/>
                    <a:pt x="23" y="5"/>
                  </a:cubicBezTo>
                  <a:cubicBezTo>
                    <a:pt x="24" y="6"/>
                    <a:pt x="23" y="7"/>
                    <a:pt x="25" y="8"/>
                  </a:cubicBezTo>
                  <a:cubicBezTo>
                    <a:pt x="25" y="9"/>
                    <a:pt x="27" y="8"/>
                    <a:pt x="28" y="8"/>
                  </a:cubicBezTo>
                  <a:cubicBezTo>
                    <a:pt x="29" y="10"/>
                    <a:pt x="25" y="13"/>
                    <a:pt x="28" y="13"/>
                  </a:cubicBezTo>
                  <a:cubicBezTo>
                    <a:pt x="29" y="13"/>
                    <a:pt x="29" y="8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05"/>
            <p:cNvSpPr/>
            <p:nvPr/>
          </p:nvSpPr>
          <p:spPr bwMode="auto">
            <a:xfrm>
              <a:off x="5901129" y="1462182"/>
              <a:ext cx="158149" cy="106202"/>
            </a:xfrm>
            <a:custGeom>
              <a:avLst/>
              <a:gdLst>
                <a:gd name="T0" fmla="*/ 8 w 58"/>
                <a:gd name="T1" fmla="*/ 1 h 39"/>
                <a:gd name="T2" fmla="*/ 33 w 58"/>
                <a:gd name="T3" fmla="*/ 2 h 39"/>
                <a:gd name="T4" fmla="*/ 36 w 58"/>
                <a:gd name="T5" fmla="*/ 2 h 39"/>
                <a:gd name="T6" fmla="*/ 42 w 58"/>
                <a:gd name="T7" fmla="*/ 4 h 39"/>
                <a:gd name="T8" fmla="*/ 48 w 58"/>
                <a:gd name="T9" fmla="*/ 4 h 39"/>
                <a:gd name="T10" fmla="*/ 49 w 58"/>
                <a:gd name="T11" fmla="*/ 5 h 39"/>
                <a:gd name="T12" fmla="*/ 58 w 58"/>
                <a:gd name="T13" fmla="*/ 11 h 39"/>
                <a:gd name="T14" fmla="*/ 45 w 58"/>
                <a:gd name="T15" fmla="*/ 14 h 39"/>
                <a:gd name="T16" fmla="*/ 43 w 58"/>
                <a:gd name="T17" fmla="*/ 17 h 39"/>
                <a:gd name="T18" fmla="*/ 40 w 58"/>
                <a:gd name="T19" fmla="*/ 16 h 39"/>
                <a:gd name="T20" fmla="*/ 39 w 58"/>
                <a:gd name="T21" fmla="*/ 17 h 39"/>
                <a:gd name="T22" fmla="*/ 40 w 58"/>
                <a:gd name="T23" fmla="*/ 19 h 39"/>
                <a:gd name="T24" fmla="*/ 37 w 58"/>
                <a:gd name="T25" fmla="*/ 20 h 39"/>
                <a:gd name="T26" fmla="*/ 37 w 58"/>
                <a:gd name="T27" fmla="*/ 23 h 39"/>
                <a:gd name="T28" fmla="*/ 34 w 58"/>
                <a:gd name="T29" fmla="*/ 23 h 39"/>
                <a:gd name="T30" fmla="*/ 31 w 58"/>
                <a:gd name="T31" fmla="*/ 26 h 39"/>
                <a:gd name="T32" fmla="*/ 31 w 58"/>
                <a:gd name="T33" fmla="*/ 32 h 39"/>
                <a:gd name="T34" fmla="*/ 13 w 58"/>
                <a:gd name="T35" fmla="*/ 37 h 39"/>
                <a:gd name="T36" fmla="*/ 0 w 58"/>
                <a:gd name="T37" fmla="*/ 28 h 39"/>
                <a:gd name="T38" fmla="*/ 5 w 58"/>
                <a:gd name="T39" fmla="*/ 25 h 39"/>
                <a:gd name="T40" fmla="*/ 6 w 58"/>
                <a:gd name="T41" fmla="*/ 22 h 39"/>
                <a:gd name="T42" fmla="*/ 5 w 58"/>
                <a:gd name="T43" fmla="*/ 16 h 39"/>
                <a:gd name="T44" fmla="*/ 8 w 58"/>
                <a:gd name="T45" fmla="*/ 14 h 39"/>
                <a:gd name="T46" fmla="*/ 11 w 58"/>
                <a:gd name="T47" fmla="*/ 8 h 39"/>
                <a:gd name="T48" fmla="*/ 8 w 58"/>
                <a:gd name="T4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39">
                  <a:moveTo>
                    <a:pt x="8" y="1"/>
                  </a:moveTo>
                  <a:cubicBezTo>
                    <a:pt x="17" y="1"/>
                    <a:pt x="26" y="0"/>
                    <a:pt x="33" y="2"/>
                  </a:cubicBezTo>
                  <a:cubicBezTo>
                    <a:pt x="33" y="3"/>
                    <a:pt x="35" y="2"/>
                    <a:pt x="36" y="2"/>
                  </a:cubicBezTo>
                  <a:cubicBezTo>
                    <a:pt x="37" y="4"/>
                    <a:pt x="40" y="2"/>
                    <a:pt x="42" y="4"/>
                  </a:cubicBezTo>
                  <a:cubicBezTo>
                    <a:pt x="44" y="7"/>
                    <a:pt x="42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50" y="6"/>
                    <a:pt x="58" y="8"/>
                    <a:pt x="58" y="11"/>
                  </a:cubicBezTo>
                  <a:cubicBezTo>
                    <a:pt x="53" y="12"/>
                    <a:pt x="48" y="13"/>
                    <a:pt x="45" y="14"/>
                  </a:cubicBezTo>
                  <a:cubicBezTo>
                    <a:pt x="43" y="15"/>
                    <a:pt x="44" y="17"/>
                    <a:pt x="43" y="17"/>
                  </a:cubicBezTo>
                  <a:cubicBezTo>
                    <a:pt x="42" y="18"/>
                    <a:pt x="41" y="15"/>
                    <a:pt x="40" y="16"/>
                  </a:cubicBezTo>
                  <a:cubicBezTo>
                    <a:pt x="41" y="15"/>
                    <a:pt x="38" y="18"/>
                    <a:pt x="39" y="17"/>
                  </a:cubicBezTo>
                  <a:cubicBezTo>
                    <a:pt x="38" y="18"/>
                    <a:pt x="40" y="19"/>
                    <a:pt x="40" y="19"/>
                  </a:cubicBezTo>
                  <a:cubicBezTo>
                    <a:pt x="39" y="20"/>
                    <a:pt x="38" y="19"/>
                    <a:pt x="37" y="20"/>
                  </a:cubicBezTo>
                  <a:cubicBezTo>
                    <a:pt x="37" y="21"/>
                    <a:pt x="38" y="23"/>
                    <a:pt x="37" y="23"/>
                  </a:cubicBezTo>
                  <a:cubicBezTo>
                    <a:pt x="37" y="24"/>
                    <a:pt x="35" y="23"/>
                    <a:pt x="34" y="23"/>
                  </a:cubicBezTo>
                  <a:cubicBezTo>
                    <a:pt x="33" y="24"/>
                    <a:pt x="33" y="26"/>
                    <a:pt x="31" y="26"/>
                  </a:cubicBezTo>
                  <a:cubicBezTo>
                    <a:pt x="31" y="28"/>
                    <a:pt x="31" y="30"/>
                    <a:pt x="31" y="32"/>
                  </a:cubicBezTo>
                  <a:cubicBezTo>
                    <a:pt x="24" y="32"/>
                    <a:pt x="25" y="39"/>
                    <a:pt x="13" y="37"/>
                  </a:cubicBezTo>
                  <a:cubicBezTo>
                    <a:pt x="15" y="28"/>
                    <a:pt x="5" y="30"/>
                    <a:pt x="0" y="28"/>
                  </a:cubicBezTo>
                  <a:cubicBezTo>
                    <a:pt x="1" y="26"/>
                    <a:pt x="4" y="26"/>
                    <a:pt x="5" y="25"/>
                  </a:cubicBezTo>
                  <a:cubicBezTo>
                    <a:pt x="5" y="24"/>
                    <a:pt x="2" y="21"/>
                    <a:pt x="6" y="22"/>
                  </a:cubicBezTo>
                  <a:cubicBezTo>
                    <a:pt x="6" y="19"/>
                    <a:pt x="4" y="19"/>
                    <a:pt x="5" y="16"/>
                  </a:cubicBezTo>
                  <a:cubicBezTo>
                    <a:pt x="7" y="18"/>
                    <a:pt x="7" y="17"/>
                    <a:pt x="8" y="14"/>
                  </a:cubicBezTo>
                  <a:cubicBezTo>
                    <a:pt x="8" y="12"/>
                    <a:pt x="11" y="13"/>
                    <a:pt x="11" y="8"/>
                  </a:cubicBezTo>
                  <a:cubicBezTo>
                    <a:pt x="12" y="4"/>
                    <a:pt x="5" y="7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06"/>
            <p:cNvSpPr/>
            <p:nvPr/>
          </p:nvSpPr>
          <p:spPr bwMode="auto">
            <a:xfrm>
              <a:off x="6219735" y="1484115"/>
              <a:ext cx="32322" cy="24242"/>
            </a:xfrm>
            <a:custGeom>
              <a:avLst/>
              <a:gdLst>
                <a:gd name="T0" fmla="*/ 2 w 12"/>
                <a:gd name="T1" fmla="*/ 0 h 9"/>
                <a:gd name="T2" fmla="*/ 11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5" y="0"/>
                    <a:pt x="8" y="0"/>
                    <a:pt x="11" y="0"/>
                  </a:cubicBezTo>
                  <a:cubicBezTo>
                    <a:pt x="10" y="3"/>
                    <a:pt x="12" y="4"/>
                    <a:pt x="12" y="6"/>
                  </a:cubicBezTo>
                  <a:cubicBezTo>
                    <a:pt x="10" y="6"/>
                    <a:pt x="9" y="8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4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07"/>
            <p:cNvSpPr/>
            <p:nvPr/>
          </p:nvSpPr>
          <p:spPr bwMode="auto">
            <a:xfrm>
              <a:off x="6397509" y="1473726"/>
              <a:ext cx="78497" cy="56565"/>
            </a:xfrm>
            <a:custGeom>
              <a:avLst/>
              <a:gdLst>
                <a:gd name="T0" fmla="*/ 26 w 29"/>
                <a:gd name="T1" fmla="*/ 1 h 21"/>
                <a:gd name="T2" fmla="*/ 27 w 29"/>
                <a:gd name="T3" fmla="*/ 9 h 21"/>
                <a:gd name="T4" fmla="*/ 24 w 29"/>
                <a:gd name="T5" fmla="*/ 12 h 21"/>
                <a:gd name="T6" fmla="*/ 17 w 29"/>
                <a:gd name="T7" fmla="*/ 13 h 21"/>
                <a:gd name="T8" fmla="*/ 5 w 29"/>
                <a:gd name="T9" fmla="*/ 21 h 21"/>
                <a:gd name="T10" fmla="*/ 3 w 29"/>
                <a:gd name="T11" fmla="*/ 15 h 21"/>
                <a:gd name="T12" fmla="*/ 0 w 29"/>
                <a:gd name="T13" fmla="*/ 12 h 21"/>
                <a:gd name="T14" fmla="*/ 0 w 29"/>
                <a:gd name="T15" fmla="*/ 4 h 21"/>
                <a:gd name="T16" fmla="*/ 3 w 29"/>
                <a:gd name="T17" fmla="*/ 1 h 21"/>
                <a:gd name="T18" fmla="*/ 8 w 29"/>
                <a:gd name="T19" fmla="*/ 0 h 21"/>
                <a:gd name="T20" fmla="*/ 20 w 29"/>
                <a:gd name="T21" fmla="*/ 3 h 21"/>
                <a:gd name="T22" fmla="*/ 26 w 29"/>
                <a:gd name="T2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1">
                  <a:moveTo>
                    <a:pt x="26" y="1"/>
                  </a:moveTo>
                  <a:cubicBezTo>
                    <a:pt x="29" y="1"/>
                    <a:pt x="26" y="7"/>
                    <a:pt x="27" y="9"/>
                  </a:cubicBezTo>
                  <a:cubicBezTo>
                    <a:pt x="25" y="8"/>
                    <a:pt x="24" y="10"/>
                    <a:pt x="24" y="12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20"/>
                    <a:pt x="5" y="21"/>
                  </a:cubicBezTo>
                  <a:cubicBezTo>
                    <a:pt x="4" y="19"/>
                    <a:pt x="3" y="17"/>
                    <a:pt x="3" y="15"/>
                  </a:cubicBezTo>
                  <a:cubicBezTo>
                    <a:pt x="3" y="13"/>
                    <a:pt x="1" y="14"/>
                    <a:pt x="0" y="12"/>
                  </a:cubicBezTo>
                  <a:cubicBezTo>
                    <a:pt x="0" y="10"/>
                    <a:pt x="1" y="7"/>
                    <a:pt x="0" y="4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5" y="2"/>
                    <a:pt x="8" y="2"/>
                    <a:pt x="8" y="0"/>
                  </a:cubicBezTo>
                  <a:cubicBezTo>
                    <a:pt x="10" y="3"/>
                    <a:pt x="18" y="0"/>
                    <a:pt x="20" y="3"/>
                  </a:cubicBezTo>
                  <a:cubicBezTo>
                    <a:pt x="22" y="3"/>
                    <a:pt x="25" y="4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8"/>
            <p:cNvSpPr/>
            <p:nvPr/>
          </p:nvSpPr>
          <p:spPr bwMode="auto">
            <a:xfrm>
              <a:off x="7572660" y="1694211"/>
              <a:ext cx="174311" cy="84270"/>
            </a:xfrm>
            <a:custGeom>
              <a:avLst/>
              <a:gdLst>
                <a:gd name="T0" fmla="*/ 47 w 64"/>
                <a:gd name="T1" fmla="*/ 0 h 31"/>
                <a:gd name="T2" fmla="*/ 53 w 64"/>
                <a:gd name="T3" fmla="*/ 3 h 31"/>
                <a:gd name="T4" fmla="*/ 57 w 64"/>
                <a:gd name="T5" fmla="*/ 5 h 31"/>
                <a:gd name="T6" fmla="*/ 56 w 64"/>
                <a:gd name="T7" fmla="*/ 8 h 31"/>
                <a:gd name="T8" fmla="*/ 63 w 64"/>
                <a:gd name="T9" fmla="*/ 12 h 31"/>
                <a:gd name="T10" fmla="*/ 59 w 64"/>
                <a:gd name="T11" fmla="*/ 21 h 31"/>
                <a:gd name="T12" fmla="*/ 54 w 64"/>
                <a:gd name="T13" fmla="*/ 23 h 31"/>
                <a:gd name="T14" fmla="*/ 48 w 64"/>
                <a:gd name="T15" fmla="*/ 26 h 31"/>
                <a:gd name="T16" fmla="*/ 44 w 64"/>
                <a:gd name="T17" fmla="*/ 27 h 31"/>
                <a:gd name="T18" fmla="*/ 41 w 64"/>
                <a:gd name="T19" fmla="*/ 29 h 31"/>
                <a:gd name="T20" fmla="*/ 23 w 64"/>
                <a:gd name="T21" fmla="*/ 30 h 31"/>
                <a:gd name="T22" fmla="*/ 21 w 64"/>
                <a:gd name="T23" fmla="*/ 29 h 31"/>
                <a:gd name="T24" fmla="*/ 16 w 64"/>
                <a:gd name="T25" fmla="*/ 26 h 31"/>
                <a:gd name="T26" fmla="*/ 13 w 64"/>
                <a:gd name="T27" fmla="*/ 24 h 31"/>
                <a:gd name="T28" fmla="*/ 16 w 64"/>
                <a:gd name="T29" fmla="*/ 23 h 31"/>
                <a:gd name="T30" fmla="*/ 11 w 64"/>
                <a:gd name="T31" fmla="*/ 20 h 31"/>
                <a:gd name="T32" fmla="*/ 11 w 64"/>
                <a:gd name="T33" fmla="*/ 11 h 31"/>
                <a:gd name="T34" fmla="*/ 2 w 64"/>
                <a:gd name="T35" fmla="*/ 12 h 31"/>
                <a:gd name="T36" fmla="*/ 5 w 64"/>
                <a:gd name="T37" fmla="*/ 6 h 31"/>
                <a:gd name="T38" fmla="*/ 17 w 64"/>
                <a:gd name="T39" fmla="*/ 6 h 31"/>
                <a:gd name="T40" fmla="*/ 18 w 64"/>
                <a:gd name="T41" fmla="*/ 12 h 31"/>
                <a:gd name="T42" fmla="*/ 23 w 64"/>
                <a:gd name="T43" fmla="*/ 6 h 31"/>
                <a:gd name="T44" fmla="*/ 32 w 64"/>
                <a:gd name="T45" fmla="*/ 9 h 31"/>
                <a:gd name="T46" fmla="*/ 35 w 64"/>
                <a:gd name="T47" fmla="*/ 6 h 31"/>
                <a:gd name="T48" fmla="*/ 44 w 64"/>
                <a:gd name="T49" fmla="*/ 5 h 31"/>
                <a:gd name="T50" fmla="*/ 47 w 64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31">
                  <a:moveTo>
                    <a:pt x="47" y="0"/>
                  </a:moveTo>
                  <a:cubicBezTo>
                    <a:pt x="48" y="1"/>
                    <a:pt x="50" y="2"/>
                    <a:pt x="53" y="3"/>
                  </a:cubicBezTo>
                  <a:cubicBezTo>
                    <a:pt x="53" y="4"/>
                    <a:pt x="56" y="4"/>
                    <a:pt x="57" y="5"/>
                  </a:cubicBezTo>
                  <a:cubicBezTo>
                    <a:pt x="57" y="5"/>
                    <a:pt x="56" y="7"/>
                    <a:pt x="56" y="8"/>
                  </a:cubicBezTo>
                  <a:cubicBezTo>
                    <a:pt x="56" y="10"/>
                    <a:pt x="59" y="13"/>
                    <a:pt x="63" y="12"/>
                  </a:cubicBezTo>
                  <a:cubicBezTo>
                    <a:pt x="64" y="16"/>
                    <a:pt x="62" y="18"/>
                    <a:pt x="59" y="21"/>
                  </a:cubicBezTo>
                  <a:cubicBezTo>
                    <a:pt x="57" y="22"/>
                    <a:pt x="55" y="22"/>
                    <a:pt x="54" y="23"/>
                  </a:cubicBezTo>
                  <a:cubicBezTo>
                    <a:pt x="52" y="24"/>
                    <a:pt x="52" y="25"/>
                    <a:pt x="48" y="26"/>
                  </a:cubicBezTo>
                  <a:cubicBezTo>
                    <a:pt x="48" y="26"/>
                    <a:pt x="44" y="27"/>
                    <a:pt x="44" y="27"/>
                  </a:cubicBezTo>
                  <a:cubicBezTo>
                    <a:pt x="43" y="28"/>
                    <a:pt x="43" y="28"/>
                    <a:pt x="41" y="29"/>
                  </a:cubicBezTo>
                  <a:cubicBezTo>
                    <a:pt x="39" y="29"/>
                    <a:pt x="28" y="31"/>
                    <a:pt x="23" y="30"/>
                  </a:cubicBezTo>
                  <a:cubicBezTo>
                    <a:pt x="23" y="30"/>
                    <a:pt x="23" y="29"/>
                    <a:pt x="21" y="29"/>
                  </a:cubicBezTo>
                  <a:cubicBezTo>
                    <a:pt x="19" y="29"/>
                    <a:pt x="18" y="26"/>
                    <a:pt x="16" y="26"/>
                  </a:cubicBezTo>
                  <a:cubicBezTo>
                    <a:pt x="14" y="26"/>
                    <a:pt x="14" y="24"/>
                    <a:pt x="13" y="24"/>
                  </a:cubicBezTo>
                  <a:cubicBezTo>
                    <a:pt x="13" y="23"/>
                    <a:pt x="14" y="23"/>
                    <a:pt x="16" y="23"/>
                  </a:cubicBezTo>
                  <a:cubicBezTo>
                    <a:pt x="15" y="21"/>
                    <a:pt x="12" y="21"/>
                    <a:pt x="11" y="20"/>
                  </a:cubicBezTo>
                  <a:cubicBezTo>
                    <a:pt x="10" y="17"/>
                    <a:pt x="12" y="15"/>
                    <a:pt x="11" y="11"/>
                  </a:cubicBezTo>
                  <a:cubicBezTo>
                    <a:pt x="5" y="9"/>
                    <a:pt x="6" y="16"/>
                    <a:pt x="2" y="12"/>
                  </a:cubicBezTo>
                  <a:cubicBezTo>
                    <a:pt x="0" y="8"/>
                    <a:pt x="7" y="11"/>
                    <a:pt x="5" y="6"/>
                  </a:cubicBezTo>
                  <a:cubicBezTo>
                    <a:pt x="11" y="8"/>
                    <a:pt x="10" y="7"/>
                    <a:pt x="17" y="6"/>
                  </a:cubicBezTo>
                  <a:cubicBezTo>
                    <a:pt x="18" y="9"/>
                    <a:pt x="21" y="9"/>
                    <a:pt x="18" y="12"/>
                  </a:cubicBezTo>
                  <a:cubicBezTo>
                    <a:pt x="22" y="13"/>
                    <a:pt x="23" y="10"/>
                    <a:pt x="23" y="6"/>
                  </a:cubicBezTo>
                  <a:cubicBezTo>
                    <a:pt x="24" y="9"/>
                    <a:pt x="36" y="3"/>
                    <a:pt x="32" y="9"/>
                  </a:cubicBezTo>
                  <a:cubicBezTo>
                    <a:pt x="35" y="11"/>
                    <a:pt x="34" y="7"/>
                    <a:pt x="35" y="6"/>
                  </a:cubicBezTo>
                  <a:cubicBezTo>
                    <a:pt x="37" y="5"/>
                    <a:pt x="41" y="6"/>
                    <a:pt x="44" y="5"/>
                  </a:cubicBezTo>
                  <a:cubicBezTo>
                    <a:pt x="46" y="4"/>
                    <a:pt x="47" y="3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09"/>
            <p:cNvSpPr/>
            <p:nvPr/>
          </p:nvSpPr>
          <p:spPr bwMode="auto">
            <a:xfrm>
              <a:off x="6536034" y="1716144"/>
              <a:ext cx="103894" cy="73880"/>
            </a:xfrm>
            <a:custGeom>
              <a:avLst/>
              <a:gdLst>
                <a:gd name="T0" fmla="*/ 10 w 38"/>
                <a:gd name="T1" fmla="*/ 0 h 27"/>
                <a:gd name="T2" fmla="*/ 19 w 38"/>
                <a:gd name="T3" fmla="*/ 9 h 27"/>
                <a:gd name="T4" fmla="*/ 22 w 38"/>
                <a:gd name="T5" fmla="*/ 7 h 27"/>
                <a:gd name="T6" fmla="*/ 26 w 38"/>
                <a:gd name="T7" fmla="*/ 12 h 27"/>
                <a:gd name="T8" fmla="*/ 32 w 38"/>
                <a:gd name="T9" fmla="*/ 19 h 27"/>
                <a:gd name="T10" fmla="*/ 38 w 38"/>
                <a:gd name="T11" fmla="*/ 21 h 27"/>
                <a:gd name="T12" fmla="*/ 19 w 38"/>
                <a:gd name="T13" fmla="*/ 22 h 27"/>
                <a:gd name="T14" fmla="*/ 12 w 38"/>
                <a:gd name="T15" fmla="*/ 27 h 27"/>
                <a:gd name="T16" fmla="*/ 0 w 38"/>
                <a:gd name="T17" fmla="*/ 22 h 27"/>
                <a:gd name="T18" fmla="*/ 3 w 38"/>
                <a:gd name="T19" fmla="*/ 21 h 27"/>
                <a:gd name="T20" fmla="*/ 4 w 38"/>
                <a:gd name="T21" fmla="*/ 18 h 27"/>
                <a:gd name="T22" fmla="*/ 4 w 38"/>
                <a:gd name="T23" fmla="*/ 4 h 27"/>
                <a:gd name="T24" fmla="*/ 10 w 38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7">
                  <a:moveTo>
                    <a:pt x="10" y="0"/>
                  </a:moveTo>
                  <a:cubicBezTo>
                    <a:pt x="13" y="4"/>
                    <a:pt x="20" y="2"/>
                    <a:pt x="19" y="9"/>
                  </a:cubicBezTo>
                  <a:cubicBezTo>
                    <a:pt x="20" y="10"/>
                    <a:pt x="22" y="7"/>
                    <a:pt x="22" y="7"/>
                  </a:cubicBezTo>
                  <a:cubicBezTo>
                    <a:pt x="24" y="8"/>
                    <a:pt x="23" y="12"/>
                    <a:pt x="26" y="12"/>
                  </a:cubicBezTo>
                  <a:cubicBezTo>
                    <a:pt x="29" y="12"/>
                    <a:pt x="31" y="17"/>
                    <a:pt x="32" y="19"/>
                  </a:cubicBezTo>
                  <a:cubicBezTo>
                    <a:pt x="37" y="18"/>
                    <a:pt x="36" y="18"/>
                    <a:pt x="38" y="21"/>
                  </a:cubicBezTo>
                  <a:cubicBezTo>
                    <a:pt x="35" y="24"/>
                    <a:pt x="25" y="21"/>
                    <a:pt x="19" y="22"/>
                  </a:cubicBezTo>
                  <a:cubicBezTo>
                    <a:pt x="17" y="24"/>
                    <a:pt x="13" y="24"/>
                    <a:pt x="12" y="27"/>
                  </a:cubicBezTo>
                  <a:cubicBezTo>
                    <a:pt x="8" y="25"/>
                    <a:pt x="7" y="21"/>
                    <a:pt x="0" y="22"/>
                  </a:cubicBezTo>
                  <a:cubicBezTo>
                    <a:pt x="0" y="21"/>
                    <a:pt x="2" y="21"/>
                    <a:pt x="3" y="21"/>
                  </a:cubicBezTo>
                  <a:cubicBezTo>
                    <a:pt x="1" y="19"/>
                    <a:pt x="2" y="18"/>
                    <a:pt x="4" y="18"/>
                  </a:cubicBezTo>
                  <a:cubicBezTo>
                    <a:pt x="2" y="13"/>
                    <a:pt x="4" y="11"/>
                    <a:pt x="4" y="4"/>
                  </a:cubicBezTo>
                  <a:cubicBezTo>
                    <a:pt x="7" y="4"/>
                    <a:pt x="11" y="4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10"/>
            <p:cNvSpPr/>
            <p:nvPr/>
          </p:nvSpPr>
          <p:spPr bwMode="auto">
            <a:xfrm>
              <a:off x="3510189" y="2907457"/>
              <a:ext cx="174311" cy="183546"/>
            </a:xfrm>
            <a:custGeom>
              <a:avLst/>
              <a:gdLst>
                <a:gd name="T0" fmla="*/ 6 w 64"/>
                <a:gd name="T1" fmla="*/ 9 h 67"/>
                <a:gd name="T2" fmla="*/ 3 w 64"/>
                <a:gd name="T3" fmla="*/ 7 h 67"/>
                <a:gd name="T4" fmla="*/ 0 w 64"/>
                <a:gd name="T5" fmla="*/ 3 h 67"/>
                <a:gd name="T6" fmla="*/ 12 w 64"/>
                <a:gd name="T7" fmla="*/ 2 h 67"/>
                <a:gd name="T8" fmla="*/ 18 w 64"/>
                <a:gd name="T9" fmla="*/ 5 h 67"/>
                <a:gd name="T10" fmla="*/ 18 w 64"/>
                <a:gd name="T11" fmla="*/ 7 h 67"/>
                <a:gd name="T12" fmla="*/ 21 w 64"/>
                <a:gd name="T13" fmla="*/ 10 h 67"/>
                <a:gd name="T14" fmla="*/ 27 w 64"/>
                <a:gd name="T15" fmla="*/ 13 h 67"/>
                <a:gd name="T16" fmla="*/ 38 w 64"/>
                <a:gd name="T17" fmla="*/ 22 h 67"/>
                <a:gd name="T18" fmla="*/ 40 w 64"/>
                <a:gd name="T19" fmla="*/ 27 h 67"/>
                <a:gd name="T20" fmla="*/ 45 w 64"/>
                <a:gd name="T21" fmla="*/ 28 h 67"/>
                <a:gd name="T22" fmla="*/ 48 w 64"/>
                <a:gd name="T23" fmla="*/ 31 h 67"/>
                <a:gd name="T24" fmla="*/ 48 w 64"/>
                <a:gd name="T25" fmla="*/ 34 h 67"/>
                <a:gd name="T26" fmla="*/ 51 w 64"/>
                <a:gd name="T27" fmla="*/ 37 h 67"/>
                <a:gd name="T28" fmla="*/ 55 w 64"/>
                <a:gd name="T29" fmla="*/ 42 h 67"/>
                <a:gd name="T30" fmla="*/ 58 w 64"/>
                <a:gd name="T31" fmla="*/ 45 h 67"/>
                <a:gd name="T32" fmla="*/ 61 w 64"/>
                <a:gd name="T33" fmla="*/ 52 h 67"/>
                <a:gd name="T34" fmla="*/ 63 w 64"/>
                <a:gd name="T35" fmla="*/ 58 h 67"/>
                <a:gd name="T36" fmla="*/ 64 w 64"/>
                <a:gd name="T37" fmla="*/ 62 h 67"/>
                <a:gd name="T38" fmla="*/ 57 w 64"/>
                <a:gd name="T39" fmla="*/ 64 h 67"/>
                <a:gd name="T40" fmla="*/ 51 w 64"/>
                <a:gd name="T41" fmla="*/ 64 h 67"/>
                <a:gd name="T42" fmla="*/ 51 w 64"/>
                <a:gd name="T43" fmla="*/ 61 h 67"/>
                <a:gd name="T44" fmla="*/ 48 w 64"/>
                <a:gd name="T45" fmla="*/ 61 h 67"/>
                <a:gd name="T46" fmla="*/ 40 w 64"/>
                <a:gd name="T47" fmla="*/ 55 h 67"/>
                <a:gd name="T48" fmla="*/ 42 w 64"/>
                <a:gd name="T49" fmla="*/ 52 h 67"/>
                <a:gd name="T50" fmla="*/ 40 w 64"/>
                <a:gd name="T51" fmla="*/ 52 h 67"/>
                <a:gd name="T52" fmla="*/ 39 w 64"/>
                <a:gd name="T53" fmla="*/ 49 h 67"/>
                <a:gd name="T54" fmla="*/ 36 w 64"/>
                <a:gd name="T55" fmla="*/ 49 h 67"/>
                <a:gd name="T56" fmla="*/ 30 w 64"/>
                <a:gd name="T57" fmla="*/ 43 h 67"/>
                <a:gd name="T58" fmla="*/ 27 w 64"/>
                <a:gd name="T59" fmla="*/ 33 h 67"/>
                <a:gd name="T60" fmla="*/ 26 w 64"/>
                <a:gd name="T61" fmla="*/ 36 h 67"/>
                <a:gd name="T62" fmla="*/ 23 w 64"/>
                <a:gd name="T63" fmla="*/ 28 h 67"/>
                <a:gd name="T64" fmla="*/ 20 w 64"/>
                <a:gd name="T65" fmla="*/ 25 h 67"/>
                <a:gd name="T66" fmla="*/ 17 w 64"/>
                <a:gd name="T67" fmla="*/ 24 h 67"/>
                <a:gd name="T68" fmla="*/ 15 w 64"/>
                <a:gd name="T69" fmla="*/ 18 h 67"/>
                <a:gd name="T70" fmla="*/ 11 w 64"/>
                <a:gd name="T71" fmla="*/ 15 h 67"/>
                <a:gd name="T72" fmla="*/ 8 w 64"/>
                <a:gd name="T73" fmla="*/ 12 h 67"/>
                <a:gd name="T74" fmla="*/ 6 w 64"/>
                <a:gd name="T7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7">
                  <a:moveTo>
                    <a:pt x="6" y="9"/>
                  </a:moveTo>
                  <a:cubicBezTo>
                    <a:pt x="7" y="7"/>
                    <a:pt x="4" y="8"/>
                    <a:pt x="3" y="7"/>
                  </a:cubicBezTo>
                  <a:cubicBezTo>
                    <a:pt x="2" y="6"/>
                    <a:pt x="3" y="3"/>
                    <a:pt x="0" y="3"/>
                  </a:cubicBezTo>
                  <a:cubicBezTo>
                    <a:pt x="4" y="0"/>
                    <a:pt x="7" y="4"/>
                    <a:pt x="12" y="2"/>
                  </a:cubicBezTo>
                  <a:cubicBezTo>
                    <a:pt x="12" y="6"/>
                    <a:pt x="16" y="3"/>
                    <a:pt x="18" y="5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9" y="9"/>
                    <a:pt x="22" y="7"/>
                    <a:pt x="21" y="10"/>
                  </a:cubicBezTo>
                  <a:cubicBezTo>
                    <a:pt x="25" y="9"/>
                    <a:pt x="24" y="13"/>
                    <a:pt x="27" y="13"/>
                  </a:cubicBezTo>
                  <a:cubicBezTo>
                    <a:pt x="30" y="14"/>
                    <a:pt x="33" y="22"/>
                    <a:pt x="38" y="22"/>
                  </a:cubicBezTo>
                  <a:cubicBezTo>
                    <a:pt x="41" y="22"/>
                    <a:pt x="39" y="25"/>
                    <a:pt x="40" y="27"/>
                  </a:cubicBezTo>
                  <a:cubicBezTo>
                    <a:pt x="42" y="28"/>
                    <a:pt x="44" y="27"/>
                    <a:pt x="45" y="28"/>
                  </a:cubicBezTo>
                  <a:cubicBezTo>
                    <a:pt x="46" y="29"/>
                    <a:pt x="47" y="31"/>
                    <a:pt x="48" y="31"/>
                  </a:cubicBezTo>
                  <a:cubicBezTo>
                    <a:pt x="48" y="32"/>
                    <a:pt x="47" y="34"/>
                    <a:pt x="48" y="34"/>
                  </a:cubicBezTo>
                  <a:cubicBezTo>
                    <a:pt x="49" y="35"/>
                    <a:pt x="50" y="36"/>
                    <a:pt x="51" y="37"/>
                  </a:cubicBezTo>
                  <a:cubicBezTo>
                    <a:pt x="52" y="38"/>
                    <a:pt x="53" y="41"/>
                    <a:pt x="55" y="42"/>
                  </a:cubicBezTo>
                  <a:cubicBezTo>
                    <a:pt x="56" y="42"/>
                    <a:pt x="58" y="44"/>
                    <a:pt x="58" y="45"/>
                  </a:cubicBezTo>
                  <a:cubicBezTo>
                    <a:pt x="60" y="46"/>
                    <a:pt x="59" y="52"/>
                    <a:pt x="61" y="52"/>
                  </a:cubicBezTo>
                  <a:cubicBezTo>
                    <a:pt x="63" y="52"/>
                    <a:pt x="63" y="56"/>
                    <a:pt x="63" y="58"/>
                  </a:cubicBezTo>
                  <a:cubicBezTo>
                    <a:pt x="62" y="60"/>
                    <a:pt x="59" y="63"/>
                    <a:pt x="64" y="62"/>
                  </a:cubicBezTo>
                  <a:cubicBezTo>
                    <a:pt x="64" y="67"/>
                    <a:pt x="59" y="64"/>
                    <a:pt x="57" y="64"/>
                  </a:cubicBezTo>
                  <a:cubicBezTo>
                    <a:pt x="55" y="64"/>
                    <a:pt x="52" y="64"/>
                    <a:pt x="51" y="64"/>
                  </a:cubicBezTo>
                  <a:cubicBezTo>
                    <a:pt x="50" y="64"/>
                    <a:pt x="51" y="61"/>
                    <a:pt x="51" y="61"/>
                  </a:cubicBezTo>
                  <a:cubicBezTo>
                    <a:pt x="50" y="60"/>
                    <a:pt x="48" y="61"/>
                    <a:pt x="48" y="61"/>
                  </a:cubicBezTo>
                  <a:cubicBezTo>
                    <a:pt x="47" y="60"/>
                    <a:pt x="44" y="55"/>
                    <a:pt x="40" y="55"/>
                  </a:cubicBezTo>
                  <a:cubicBezTo>
                    <a:pt x="41" y="54"/>
                    <a:pt x="42" y="53"/>
                    <a:pt x="42" y="52"/>
                  </a:cubicBezTo>
                  <a:cubicBezTo>
                    <a:pt x="42" y="50"/>
                    <a:pt x="40" y="51"/>
                    <a:pt x="40" y="52"/>
                  </a:cubicBezTo>
                  <a:cubicBezTo>
                    <a:pt x="39" y="52"/>
                    <a:pt x="40" y="50"/>
                    <a:pt x="39" y="49"/>
                  </a:cubicBezTo>
                  <a:cubicBezTo>
                    <a:pt x="38" y="49"/>
                    <a:pt x="37" y="50"/>
                    <a:pt x="36" y="49"/>
                  </a:cubicBezTo>
                  <a:cubicBezTo>
                    <a:pt x="34" y="47"/>
                    <a:pt x="34" y="43"/>
                    <a:pt x="30" y="43"/>
                  </a:cubicBezTo>
                  <a:cubicBezTo>
                    <a:pt x="32" y="37"/>
                    <a:pt x="27" y="37"/>
                    <a:pt x="27" y="33"/>
                  </a:cubicBezTo>
                  <a:cubicBezTo>
                    <a:pt x="26" y="33"/>
                    <a:pt x="26" y="34"/>
                    <a:pt x="26" y="36"/>
                  </a:cubicBezTo>
                  <a:cubicBezTo>
                    <a:pt x="23" y="34"/>
                    <a:pt x="24" y="31"/>
                    <a:pt x="23" y="28"/>
                  </a:cubicBezTo>
                  <a:cubicBezTo>
                    <a:pt x="22" y="27"/>
                    <a:pt x="20" y="26"/>
                    <a:pt x="20" y="25"/>
                  </a:cubicBezTo>
                  <a:cubicBezTo>
                    <a:pt x="19" y="25"/>
                    <a:pt x="18" y="23"/>
                    <a:pt x="17" y="24"/>
                  </a:cubicBezTo>
                  <a:cubicBezTo>
                    <a:pt x="17" y="21"/>
                    <a:pt x="16" y="20"/>
                    <a:pt x="15" y="18"/>
                  </a:cubicBezTo>
                  <a:cubicBezTo>
                    <a:pt x="14" y="16"/>
                    <a:pt x="12" y="16"/>
                    <a:pt x="11" y="15"/>
                  </a:cubicBezTo>
                  <a:cubicBezTo>
                    <a:pt x="11" y="15"/>
                    <a:pt x="8" y="12"/>
                    <a:pt x="8" y="12"/>
                  </a:cubicBezTo>
                  <a:cubicBezTo>
                    <a:pt x="7" y="9"/>
                    <a:pt x="12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11"/>
            <p:cNvSpPr/>
            <p:nvPr/>
          </p:nvSpPr>
          <p:spPr bwMode="auto">
            <a:xfrm>
              <a:off x="2653644" y="3194895"/>
              <a:ext cx="123518" cy="228566"/>
            </a:xfrm>
            <a:custGeom>
              <a:avLst/>
              <a:gdLst>
                <a:gd name="T0" fmla="*/ 34 w 45"/>
                <a:gd name="T1" fmla="*/ 0 h 84"/>
                <a:gd name="T2" fmla="*/ 40 w 45"/>
                <a:gd name="T3" fmla="*/ 2 h 84"/>
                <a:gd name="T4" fmla="*/ 37 w 45"/>
                <a:gd name="T5" fmla="*/ 28 h 84"/>
                <a:gd name="T6" fmla="*/ 34 w 45"/>
                <a:gd name="T7" fmla="*/ 46 h 84"/>
                <a:gd name="T8" fmla="*/ 30 w 45"/>
                <a:gd name="T9" fmla="*/ 54 h 84"/>
                <a:gd name="T10" fmla="*/ 28 w 45"/>
                <a:gd name="T11" fmla="*/ 63 h 84"/>
                <a:gd name="T12" fmla="*/ 28 w 45"/>
                <a:gd name="T13" fmla="*/ 66 h 84"/>
                <a:gd name="T14" fmla="*/ 25 w 45"/>
                <a:gd name="T15" fmla="*/ 67 h 84"/>
                <a:gd name="T16" fmla="*/ 24 w 45"/>
                <a:gd name="T17" fmla="*/ 76 h 84"/>
                <a:gd name="T18" fmla="*/ 23 w 45"/>
                <a:gd name="T19" fmla="*/ 77 h 84"/>
                <a:gd name="T20" fmla="*/ 21 w 45"/>
                <a:gd name="T21" fmla="*/ 82 h 84"/>
                <a:gd name="T22" fmla="*/ 6 w 45"/>
                <a:gd name="T23" fmla="*/ 83 h 84"/>
                <a:gd name="T24" fmla="*/ 5 w 45"/>
                <a:gd name="T25" fmla="*/ 76 h 84"/>
                <a:gd name="T26" fmla="*/ 3 w 45"/>
                <a:gd name="T27" fmla="*/ 73 h 84"/>
                <a:gd name="T28" fmla="*/ 0 w 45"/>
                <a:gd name="T29" fmla="*/ 71 h 84"/>
                <a:gd name="T30" fmla="*/ 0 w 45"/>
                <a:gd name="T31" fmla="*/ 66 h 84"/>
                <a:gd name="T32" fmla="*/ 2 w 45"/>
                <a:gd name="T33" fmla="*/ 64 h 84"/>
                <a:gd name="T34" fmla="*/ 0 w 45"/>
                <a:gd name="T35" fmla="*/ 63 h 84"/>
                <a:gd name="T36" fmla="*/ 3 w 45"/>
                <a:gd name="T37" fmla="*/ 57 h 84"/>
                <a:gd name="T38" fmla="*/ 3 w 45"/>
                <a:gd name="T39" fmla="*/ 54 h 84"/>
                <a:gd name="T40" fmla="*/ 6 w 45"/>
                <a:gd name="T41" fmla="*/ 52 h 84"/>
                <a:gd name="T42" fmla="*/ 9 w 45"/>
                <a:gd name="T43" fmla="*/ 45 h 84"/>
                <a:gd name="T44" fmla="*/ 6 w 45"/>
                <a:gd name="T45" fmla="*/ 40 h 84"/>
                <a:gd name="T46" fmla="*/ 6 w 45"/>
                <a:gd name="T47" fmla="*/ 31 h 84"/>
                <a:gd name="T48" fmla="*/ 9 w 45"/>
                <a:gd name="T49" fmla="*/ 28 h 84"/>
                <a:gd name="T50" fmla="*/ 14 w 45"/>
                <a:gd name="T51" fmla="*/ 26 h 84"/>
                <a:gd name="T52" fmla="*/ 21 w 45"/>
                <a:gd name="T53" fmla="*/ 20 h 84"/>
                <a:gd name="T54" fmla="*/ 25 w 45"/>
                <a:gd name="T55" fmla="*/ 21 h 84"/>
                <a:gd name="T56" fmla="*/ 27 w 45"/>
                <a:gd name="T57" fmla="*/ 12 h 84"/>
                <a:gd name="T58" fmla="*/ 31 w 45"/>
                <a:gd name="T59" fmla="*/ 11 h 84"/>
                <a:gd name="T60" fmla="*/ 34 w 45"/>
                <a:gd name="T6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84">
                  <a:moveTo>
                    <a:pt x="34" y="0"/>
                  </a:moveTo>
                  <a:cubicBezTo>
                    <a:pt x="36" y="1"/>
                    <a:pt x="38" y="2"/>
                    <a:pt x="40" y="2"/>
                  </a:cubicBezTo>
                  <a:cubicBezTo>
                    <a:pt x="38" y="9"/>
                    <a:pt x="45" y="23"/>
                    <a:pt x="37" y="28"/>
                  </a:cubicBezTo>
                  <a:cubicBezTo>
                    <a:pt x="37" y="35"/>
                    <a:pt x="36" y="40"/>
                    <a:pt x="34" y="46"/>
                  </a:cubicBezTo>
                  <a:cubicBezTo>
                    <a:pt x="33" y="49"/>
                    <a:pt x="33" y="53"/>
                    <a:pt x="30" y="54"/>
                  </a:cubicBezTo>
                  <a:cubicBezTo>
                    <a:pt x="31" y="57"/>
                    <a:pt x="29" y="60"/>
                    <a:pt x="28" y="63"/>
                  </a:cubicBezTo>
                  <a:cubicBezTo>
                    <a:pt x="28" y="63"/>
                    <a:pt x="29" y="65"/>
                    <a:pt x="28" y="66"/>
                  </a:cubicBezTo>
                  <a:cubicBezTo>
                    <a:pt x="28" y="66"/>
                    <a:pt x="26" y="67"/>
                    <a:pt x="25" y="67"/>
                  </a:cubicBezTo>
                  <a:cubicBezTo>
                    <a:pt x="24" y="70"/>
                    <a:pt x="25" y="73"/>
                    <a:pt x="24" y="76"/>
                  </a:cubicBezTo>
                  <a:cubicBezTo>
                    <a:pt x="24" y="77"/>
                    <a:pt x="23" y="76"/>
                    <a:pt x="23" y="77"/>
                  </a:cubicBezTo>
                  <a:cubicBezTo>
                    <a:pt x="22" y="79"/>
                    <a:pt x="20" y="80"/>
                    <a:pt x="21" y="82"/>
                  </a:cubicBezTo>
                  <a:cubicBezTo>
                    <a:pt x="17" y="83"/>
                    <a:pt x="12" y="84"/>
                    <a:pt x="6" y="83"/>
                  </a:cubicBezTo>
                  <a:cubicBezTo>
                    <a:pt x="7" y="80"/>
                    <a:pt x="4" y="80"/>
                    <a:pt x="5" y="76"/>
                  </a:cubicBezTo>
                  <a:cubicBezTo>
                    <a:pt x="3" y="76"/>
                    <a:pt x="4" y="74"/>
                    <a:pt x="3" y="73"/>
                  </a:cubicBezTo>
                  <a:cubicBezTo>
                    <a:pt x="2" y="73"/>
                    <a:pt x="1" y="73"/>
                    <a:pt x="0" y="71"/>
                  </a:cubicBezTo>
                  <a:cubicBezTo>
                    <a:pt x="0" y="69"/>
                    <a:pt x="0" y="67"/>
                    <a:pt x="0" y="66"/>
                  </a:cubicBezTo>
                  <a:cubicBezTo>
                    <a:pt x="0" y="64"/>
                    <a:pt x="2" y="64"/>
                    <a:pt x="2" y="64"/>
                  </a:cubicBezTo>
                  <a:cubicBezTo>
                    <a:pt x="2" y="63"/>
                    <a:pt x="0" y="62"/>
                    <a:pt x="0" y="63"/>
                  </a:cubicBezTo>
                  <a:cubicBezTo>
                    <a:pt x="1" y="60"/>
                    <a:pt x="2" y="58"/>
                    <a:pt x="3" y="57"/>
                  </a:cubicBezTo>
                  <a:cubicBezTo>
                    <a:pt x="4" y="56"/>
                    <a:pt x="3" y="54"/>
                    <a:pt x="3" y="54"/>
                  </a:cubicBezTo>
                  <a:cubicBezTo>
                    <a:pt x="3" y="53"/>
                    <a:pt x="6" y="52"/>
                    <a:pt x="6" y="52"/>
                  </a:cubicBezTo>
                  <a:cubicBezTo>
                    <a:pt x="7" y="50"/>
                    <a:pt x="4" y="40"/>
                    <a:pt x="9" y="45"/>
                  </a:cubicBezTo>
                  <a:cubicBezTo>
                    <a:pt x="10" y="41"/>
                    <a:pt x="6" y="43"/>
                    <a:pt x="6" y="40"/>
                  </a:cubicBezTo>
                  <a:cubicBezTo>
                    <a:pt x="6" y="37"/>
                    <a:pt x="6" y="34"/>
                    <a:pt x="6" y="31"/>
                  </a:cubicBezTo>
                  <a:cubicBezTo>
                    <a:pt x="9" y="32"/>
                    <a:pt x="9" y="30"/>
                    <a:pt x="9" y="28"/>
                  </a:cubicBezTo>
                  <a:cubicBezTo>
                    <a:pt x="12" y="29"/>
                    <a:pt x="12" y="26"/>
                    <a:pt x="14" y="26"/>
                  </a:cubicBezTo>
                  <a:cubicBezTo>
                    <a:pt x="15" y="24"/>
                    <a:pt x="22" y="25"/>
                    <a:pt x="21" y="20"/>
                  </a:cubicBezTo>
                  <a:cubicBezTo>
                    <a:pt x="23" y="19"/>
                    <a:pt x="24" y="21"/>
                    <a:pt x="25" y="21"/>
                  </a:cubicBezTo>
                  <a:cubicBezTo>
                    <a:pt x="24" y="17"/>
                    <a:pt x="27" y="16"/>
                    <a:pt x="27" y="12"/>
                  </a:cubicBezTo>
                  <a:cubicBezTo>
                    <a:pt x="31" y="14"/>
                    <a:pt x="30" y="3"/>
                    <a:pt x="31" y="11"/>
                  </a:cubicBezTo>
                  <a:cubicBezTo>
                    <a:pt x="36" y="9"/>
                    <a:pt x="32" y="3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12"/>
            <p:cNvSpPr/>
            <p:nvPr/>
          </p:nvSpPr>
          <p:spPr bwMode="auto">
            <a:xfrm>
              <a:off x="3804553" y="3183351"/>
              <a:ext cx="664919" cy="488300"/>
            </a:xfrm>
            <a:custGeom>
              <a:avLst/>
              <a:gdLst>
                <a:gd name="T0" fmla="*/ 141 w 244"/>
                <a:gd name="T1" fmla="*/ 15 h 179"/>
                <a:gd name="T2" fmla="*/ 136 w 244"/>
                <a:gd name="T3" fmla="*/ 18 h 179"/>
                <a:gd name="T4" fmla="*/ 143 w 244"/>
                <a:gd name="T5" fmla="*/ 27 h 179"/>
                <a:gd name="T6" fmla="*/ 164 w 244"/>
                <a:gd name="T7" fmla="*/ 38 h 179"/>
                <a:gd name="T8" fmla="*/ 170 w 244"/>
                <a:gd name="T9" fmla="*/ 30 h 179"/>
                <a:gd name="T10" fmla="*/ 171 w 244"/>
                <a:gd name="T11" fmla="*/ 24 h 179"/>
                <a:gd name="T12" fmla="*/ 173 w 244"/>
                <a:gd name="T13" fmla="*/ 10 h 179"/>
                <a:gd name="T14" fmla="*/ 177 w 244"/>
                <a:gd name="T15" fmla="*/ 3 h 179"/>
                <a:gd name="T16" fmla="*/ 181 w 244"/>
                <a:gd name="T17" fmla="*/ 9 h 179"/>
                <a:gd name="T18" fmla="*/ 189 w 244"/>
                <a:gd name="T19" fmla="*/ 24 h 179"/>
                <a:gd name="T20" fmla="*/ 196 w 244"/>
                <a:gd name="T21" fmla="*/ 34 h 179"/>
                <a:gd name="T22" fmla="*/ 204 w 244"/>
                <a:gd name="T23" fmla="*/ 44 h 179"/>
                <a:gd name="T24" fmla="*/ 208 w 244"/>
                <a:gd name="T25" fmla="*/ 56 h 179"/>
                <a:gd name="T26" fmla="*/ 213 w 244"/>
                <a:gd name="T27" fmla="*/ 59 h 179"/>
                <a:gd name="T28" fmla="*/ 221 w 244"/>
                <a:gd name="T29" fmla="*/ 65 h 179"/>
                <a:gd name="T30" fmla="*/ 229 w 244"/>
                <a:gd name="T31" fmla="*/ 80 h 179"/>
                <a:gd name="T32" fmla="*/ 232 w 244"/>
                <a:gd name="T33" fmla="*/ 83 h 179"/>
                <a:gd name="T34" fmla="*/ 241 w 244"/>
                <a:gd name="T35" fmla="*/ 89 h 179"/>
                <a:gd name="T36" fmla="*/ 244 w 244"/>
                <a:gd name="T37" fmla="*/ 114 h 179"/>
                <a:gd name="T38" fmla="*/ 239 w 244"/>
                <a:gd name="T39" fmla="*/ 126 h 179"/>
                <a:gd name="T40" fmla="*/ 239 w 244"/>
                <a:gd name="T41" fmla="*/ 130 h 179"/>
                <a:gd name="T42" fmla="*/ 236 w 244"/>
                <a:gd name="T43" fmla="*/ 139 h 179"/>
                <a:gd name="T44" fmla="*/ 227 w 244"/>
                <a:gd name="T45" fmla="*/ 147 h 179"/>
                <a:gd name="T46" fmla="*/ 220 w 244"/>
                <a:gd name="T47" fmla="*/ 169 h 179"/>
                <a:gd name="T48" fmla="*/ 207 w 244"/>
                <a:gd name="T49" fmla="*/ 175 h 179"/>
                <a:gd name="T50" fmla="*/ 201 w 244"/>
                <a:gd name="T51" fmla="*/ 179 h 179"/>
                <a:gd name="T52" fmla="*/ 189 w 244"/>
                <a:gd name="T53" fmla="*/ 176 h 179"/>
                <a:gd name="T54" fmla="*/ 162 w 244"/>
                <a:gd name="T55" fmla="*/ 172 h 179"/>
                <a:gd name="T56" fmla="*/ 161 w 244"/>
                <a:gd name="T57" fmla="*/ 163 h 179"/>
                <a:gd name="T58" fmla="*/ 159 w 244"/>
                <a:gd name="T59" fmla="*/ 158 h 179"/>
                <a:gd name="T60" fmla="*/ 147 w 244"/>
                <a:gd name="T61" fmla="*/ 150 h 179"/>
                <a:gd name="T62" fmla="*/ 141 w 244"/>
                <a:gd name="T63" fmla="*/ 142 h 179"/>
                <a:gd name="T64" fmla="*/ 130 w 244"/>
                <a:gd name="T65" fmla="*/ 138 h 179"/>
                <a:gd name="T66" fmla="*/ 124 w 244"/>
                <a:gd name="T67" fmla="*/ 135 h 179"/>
                <a:gd name="T68" fmla="*/ 96 w 244"/>
                <a:gd name="T69" fmla="*/ 129 h 179"/>
                <a:gd name="T70" fmla="*/ 81 w 244"/>
                <a:gd name="T71" fmla="*/ 133 h 179"/>
                <a:gd name="T72" fmla="*/ 75 w 244"/>
                <a:gd name="T73" fmla="*/ 136 h 179"/>
                <a:gd name="T74" fmla="*/ 70 w 244"/>
                <a:gd name="T75" fmla="*/ 141 h 179"/>
                <a:gd name="T76" fmla="*/ 67 w 244"/>
                <a:gd name="T77" fmla="*/ 141 h 179"/>
                <a:gd name="T78" fmla="*/ 41 w 244"/>
                <a:gd name="T79" fmla="*/ 145 h 179"/>
                <a:gd name="T80" fmla="*/ 36 w 244"/>
                <a:gd name="T81" fmla="*/ 148 h 179"/>
                <a:gd name="T82" fmla="*/ 11 w 244"/>
                <a:gd name="T83" fmla="*/ 153 h 179"/>
                <a:gd name="T84" fmla="*/ 14 w 244"/>
                <a:gd name="T85" fmla="*/ 136 h 179"/>
                <a:gd name="T86" fmla="*/ 11 w 244"/>
                <a:gd name="T87" fmla="*/ 127 h 179"/>
                <a:gd name="T88" fmla="*/ 11 w 244"/>
                <a:gd name="T89" fmla="*/ 121 h 179"/>
                <a:gd name="T90" fmla="*/ 7 w 244"/>
                <a:gd name="T91" fmla="*/ 112 h 179"/>
                <a:gd name="T92" fmla="*/ 5 w 244"/>
                <a:gd name="T93" fmla="*/ 105 h 179"/>
                <a:gd name="T94" fmla="*/ 2 w 244"/>
                <a:gd name="T95" fmla="*/ 96 h 179"/>
                <a:gd name="T96" fmla="*/ 4 w 244"/>
                <a:gd name="T97" fmla="*/ 89 h 179"/>
                <a:gd name="T98" fmla="*/ 4 w 244"/>
                <a:gd name="T99" fmla="*/ 70 h 179"/>
                <a:gd name="T100" fmla="*/ 20 w 244"/>
                <a:gd name="T101" fmla="*/ 59 h 179"/>
                <a:gd name="T102" fmla="*/ 39 w 244"/>
                <a:gd name="T103" fmla="*/ 55 h 179"/>
                <a:gd name="T104" fmla="*/ 50 w 244"/>
                <a:gd name="T105" fmla="*/ 50 h 179"/>
                <a:gd name="T106" fmla="*/ 54 w 244"/>
                <a:gd name="T107" fmla="*/ 34 h 179"/>
                <a:gd name="T108" fmla="*/ 67 w 244"/>
                <a:gd name="T109" fmla="*/ 34 h 179"/>
                <a:gd name="T110" fmla="*/ 70 w 244"/>
                <a:gd name="T111" fmla="*/ 24 h 179"/>
                <a:gd name="T112" fmla="*/ 82 w 244"/>
                <a:gd name="T113" fmla="*/ 16 h 179"/>
                <a:gd name="T114" fmla="*/ 91 w 244"/>
                <a:gd name="T115" fmla="*/ 21 h 179"/>
                <a:gd name="T116" fmla="*/ 94 w 244"/>
                <a:gd name="T117" fmla="*/ 22 h 179"/>
                <a:gd name="T118" fmla="*/ 97 w 244"/>
                <a:gd name="T119" fmla="*/ 19 h 179"/>
                <a:gd name="T120" fmla="*/ 107 w 244"/>
                <a:gd name="T121" fmla="*/ 10 h 179"/>
                <a:gd name="T122" fmla="*/ 115 w 244"/>
                <a:gd name="T123" fmla="*/ 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" h="179">
                  <a:moveTo>
                    <a:pt x="141" y="7"/>
                  </a:moveTo>
                  <a:cubicBezTo>
                    <a:pt x="141" y="10"/>
                    <a:pt x="141" y="12"/>
                    <a:pt x="141" y="15"/>
                  </a:cubicBezTo>
                  <a:cubicBezTo>
                    <a:pt x="140" y="15"/>
                    <a:pt x="138" y="15"/>
                    <a:pt x="137" y="15"/>
                  </a:cubicBezTo>
                  <a:cubicBezTo>
                    <a:pt x="139" y="17"/>
                    <a:pt x="138" y="18"/>
                    <a:pt x="136" y="18"/>
                  </a:cubicBezTo>
                  <a:cubicBezTo>
                    <a:pt x="138" y="21"/>
                    <a:pt x="135" y="20"/>
                    <a:pt x="136" y="24"/>
                  </a:cubicBezTo>
                  <a:cubicBezTo>
                    <a:pt x="137" y="26"/>
                    <a:pt x="139" y="27"/>
                    <a:pt x="143" y="27"/>
                  </a:cubicBezTo>
                  <a:cubicBezTo>
                    <a:pt x="144" y="33"/>
                    <a:pt x="153" y="30"/>
                    <a:pt x="153" y="37"/>
                  </a:cubicBezTo>
                  <a:cubicBezTo>
                    <a:pt x="157" y="37"/>
                    <a:pt x="162" y="36"/>
                    <a:pt x="164" y="38"/>
                  </a:cubicBezTo>
                  <a:cubicBezTo>
                    <a:pt x="167" y="38"/>
                    <a:pt x="164" y="32"/>
                    <a:pt x="170" y="34"/>
                  </a:cubicBezTo>
                  <a:cubicBezTo>
                    <a:pt x="169" y="33"/>
                    <a:pt x="167" y="30"/>
                    <a:pt x="170" y="30"/>
                  </a:cubicBezTo>
                  <a:cubicBezTo>
                    <a:pt x="172" y="30"/>
                    <a:pt x="169" y="27"/>
                    <a:pt x="170" y="25"/>
                  </a:cubicBezTo>
                  <a:cubicBezTo>
                    <a:pt x="170" y="25"/>
                    <a:pt x="171" y="25"/>
                    <a:pt x="171" y="24"/>
                  </a:cubicBezTo>
                  <a:cubicBezTo>
                    <a:pt x="171" y="22"/>
                    <a:pt x="173" y="20"/>
                    <a:pt x="173" y="18"/>
                  </a:cubicBezTo>
                  <a:cubicBezTo>
                    <a:pt x="172" y="16"/>
                    <a:pt x="171" y="15"/>
                    <a:pt x="173" y="10"/>
                  </a:cubicBezTo>
                  <a:cubicBezTo>
                    <a:pt x="173" y="10"/>
                    <a:pt x="175" y="11"/>
                    <a:pt x="176" y="10"/>
                  </a:cubicBezTo>
                  <a:cubicBezTo>
                    <a:pt x="177" y="9"/>
                    <a:pt x="176" y="4"/>
                    <a:pt x="177" y="3"/>
                  </a:cubicBezTo>
                  <a:cubicBezTo>
                    <a:pt x="180" y="2"/>
                    <a:pt x="178" y="7"/>
                    <a:pt x="180" y="9"/>
                  </a:cubicBezTo>
                  <a:cubicBezTo>
                    <a:pt x="180" y="9"/>
                    <a:pt x="181" y="9"/>
                    <a:pt x="181" y="9"/>
                  </a:cubicBezTo>
                  <a:cubicBezTo>
                    <a:pt x="183" y="11"/>
                    <a:pt x="183" y="14"/>
                    <a:pt x="184" y="16"/>
                  </a:cubicBezTo>
                  <a:cubicBezTo>
                    <a:pt x="186" y="19"/>
                    <a:pt x="189" y="20"/>
                    <a:pt x="189" y="24"/>
                  </a:cubicBezTo>
                  <a:cubicBezTo>
                    <a:pt x="193" y="20"/>
                    <a:pt x="190" y="26"/>
                    <a:pt x="195" y="25"/>
                  </a:cubicBezTo>
                  <a:cubicBezTo>
                    <a:pt x="195" y="28"/>
                    <a:pt x="194" y="32"/>
                    <a:pt x="196" y="34"/>
                  </a:cubicBezTo>
                  <a:cubicBezTo>
                    <a:pt x="199" y="36"/>
                    <a:pt x="196" y="39"/>
                    <a:pt x="198" y="44"/>
                  </a:cubicBezTo>
                  <a:cubicBezTo>
                    <a:pt x="201" y="40"/>
                    <a:pt x="199" y="44"/>
                    <a:pt x="204" y="44"/>
                  </a:cubicBezTo>
                  <a:cubicBezTo>
                    <a:pt x="204" y="47"/>
                    <a:pt x="202" y="47"/>
                    <a:pt x="202" y="49"/>
                  </a:cubicBezTo>
                  <a:cubicBezTo>
                    <a:pt x="204" y="51"/>
                    <a:pt x="209" y="51"/>
                    <a:pt x="208" y="56"/>
                  </a:cubicBezTo>
                  <a:cubicBezTo>
                    <a:pt x="209" y="57"/>
                    <a:pt x="212" y="55"/>
                    <a:pt x="213" y="56"/>
                  </a:cubicBezTo>
                  <a:cubicBezTo>
                    <a:pt x="213" y="57"/>
                    <a:pt x="212" y="59"/>
                    <a:pt x="213" y="59"/>
                  </a:cubicBezTo>
                  <a:cubicBezTo>
                    <a:pt x="213" y="60"/>
                    <a:pt x="215" y="59"/>
                    <a:pt x="216" y="59"/>
                  </a:cubicBezTo>
                  <a:cubicBezTo>
                    <a:pt x="218" y="61"/>
                    <a:pt x="217" y="66"/>
                    <a:pt x="221" y="65"/>
                  </a:cubicBezTo>
                  <a:cubicBezTo>
                    <a:pt x="221" y="69"/>
                    <a:pt x="224" y="73"/>
                    <a:pt x="226" y="75"/>
                  </a:cubicBezTo>
                  <a:cubicBezTo>
                    <a:pt x="227" y="77"/>
                    <a:pt x="228" y="79"/>
                    <a:pt x="229" y="80"/>
                  </a:cubicBezTo>
                  <a:cubicBezTo>
                    <a:pt x="229" y="80"/>
                    <a:pt x="231" y="79"/>
                    <a:pt x="232" y="80"/>
                  </a:cubicBezTo>
                  <a:cubicBezTo>
                    <a:pt x="232" y="80"/>
                    <a:pt x="231" y="82"/>
                    <a:pt x="232" y="83"/>
                  </a:cubicBezTo>
                  <a:cubicBezTo>
                    <a:pt x="233" y="84"/>
                    <a:pt x="236" y="84"/>
                    <a:pt x="235" y="83"/>
                  </a:cubicBezTo>
                  <a:cubicBezTo>
                    <a:pt x="238" y="86"/>
                    <a:pt x="236" y="90"/>
                    <a:pt x="241" y="89"/>
                  </a:cubicBezTo>
                  <a:cubicBezTo>
                    <a:pt x="238" y="93"/>
                    <a:pt x="241" y="99"/>
                    <a:pt x="242" y="105"/>
                  </a:cubicBezTo>
                  <a:cubicBezTo>
                    <a:pt x="243" y="108"/>
                    <a:pt x="241" y="112"/>
                    <a:pt x="244" y="114"/>
                  </a:cubicBezTo>
                  <a:cubicBezTo>
                    <a:pt x="241" y="116"/>
                    <a:pt x="242" y="118"/>
                    <a:pt x="241" y="124"/>
                  </a:cubicBezTo>
                  <a:cubicBezTo>
                    <a:pt x="241" y="124"/>
                    <a:pt x="238" y="125"/>
                    <a:pt x="239" y="126"/>
                  </a:cubicBezTo>
                  <a:cubicBezTo>
                    <a:pt x="239" y="126"/>
                    <a:pt x="241" y="126"/>
                    <a:pt x="241" y="126"/>
                  </a:cubicBezTo>
                  <a:cubicBezTo>
                    <a:pt x="241" y="126"/>
                    <a:pt x="240" y="130"/>
                    <a:pt x="239" y="130"/>
                  </a:cubicBezTo>
                  <a:cubicBezTo>
                    <a:pt x="239" y="131"/>
                    <a:pt x="236" y="132"/>
                    <a:pt x="236" y="132"/>
                  </a:cubicBezTo>
                  <a:cubicBezTo>
                    <a:pt x="236" y="134"/>
                    <a:pt x="239" y="136"/>
                    <a:pt x="236" y="139"/>
                  </a:cubicBezTo>
                  <a:cubicBezTo>
                    <a:pt x="233" y="139"/>
                    <a:pt x="234" y="143"/>
                    <a:pt x="230" y="142"/>
                  </a:cubicBezTo>
                  <a:cubicBezTo>
                    <a:pt x="231" y="145"/>
                    <a:pt x="230" y="147"/>
                    <a:pt x="227" y="147"/>
                  </a:cubicBezTo>
                  <a:cubicBezTo>
                    <a:pt x="229" y="153"/>
                    <a:pt x="225" y="154"/>
                    <a:pt x="226" y="160"/>
                  </a:cubicBezTo>
                  <a:cubicBezTo>
                    <a:pt x="220" y="159"/>
                    <a:pt x="221" y="165"/>
                    <a:pt x="220" y="169"/>
                  </a:cubicBezTo>
                  <a:cubicBezTo>
                    <a:pt x="218" y="169"/>
                    <a:pt x="216" y="169"/>
                    <a:pt x="216" y="170"/>
                  </a:cubicBezTo>
                  <a:cubicBezTo>
                    <a:pt x="215" y="173"/>
                    <a:pt x="210" y="173"/>
                    <a:pt x="207" y="175"/>
                  </a:cubicBezTo>
                  <a:cubicBezTo>
                    <a:pt x="206" y="175"/>
                    <a:pt x="205" y="177"/>
                    <a:pt x="204" y="178"/>
                  </a:cubicBezTo>
                  <a:cubicBezTo>
                    <a:pt x="202" y="178"/>
                    <a:pt x="201" y="177"/>
                    <a:pt x="201" y="179"/>
                  </a:cubicBezTo>
                  <a:cubicBezTo>
                    <a:pt x="197" y="178"/>
                    <a:pt x="196" y="174"/>
                    <a:pt x="192" y="173"/>
                  </a:cubicBezTo>
                  <a:cubicBezTo>
                    <a:pt x="189" y="172"/>
                    <a:pt x="190" y="176"/>
                    <a:pt x="189" y="176"/>
                  </a:cubicBezTo>
                  <a:cubicBezTo>
                    <a:pt x="186" y="178"/>
                    <a:pt x="181" y="176"/>
                    <a:pt x="179" y="179"/>
                  </a:cubicBezTo>
                  <a:cubicBezTo>
                    <a:pt x="173" y="177"/>
                    <a:pt x="169" y="173"/>
                    <a:pt x="162" y="172"/>
                  </a:cubicBezTo>
                  <a:cubicBezTo>
                    <a:pt x="164" y="170"/>
                    <a:pt x="164" y="168"/>
                    <a:pt x="162" y="164"/>
                  </a:cubicBezTo>
                  <a:cubicBezTo>
                    <a:pt x="162" y="164"/>
                    <a:pt x="161" y="164"/>
                    <a:pt x="161" y="163"/>
                  </a:cubicBezTo>
                  <a:cubicBezTo>
                    <a:pt x="161" y="163"/>
                    <a:pt x="161" y="162"/>
                    <a:pt x="161" y="161"/>
                  </a:cubicBezTo>
                  <a:cubicBezTo>
                    <a:pt x="160" y="160"/>
                    <a:pt x="157" y="159"/>
                    <a:pt x="159" y="158"/>
                  </a:cubicBezTo>
                  <a:cubicBezTo>
                    <a:pt x="158" y="157"/>
                    <a:pt x="152" y="154"/>
                    <a:pt x="152" y="157"/>
                  </a:cubicBezTo>
                  <a:cubicBezTo>
                    <a:pt x="150" y="155"/>
                    <a:pt x="150" y="151"/>
                    <a:pt x="147" y="150"/>
                  </a:cubicBezTo>
                  <a:cubicBezTo>
                    <a:pt x="147" y="146"/>
                    <a:pt x="148" y="146"/>
                    <a:pt x="149" y="144"/>
                  </a:cubicBezTo>
                  <a:cubicBezTo>
                    <a:pt x="148" y="142"/>
                    <a:pt x="146" y="143"/>
                    <a:pt x="141" y="142"/>
                  </a:cubicBezTo>
                  <a:cubicBezTo>
                    <a:pt x="138" y="144"/>
                    <a:pt x="139" y="149"/>
                    <a:pt x="133" y="148"/>
                  </a:cubicBezTo>
                  <a:cubicBezTo>
                    <a:pt x="134" y="142"/>
                    <a:pt x="128" y="144"/>
                    <a:pt x="130" y="138"/>
                  </a:cubicBezTo>
                  <a:cubicBezTo>
                    <a:pt x="126" y="138"/>
                    <a:pt x="125" y="135"/>
                    <a:pt x="121" y="136"/>
                  </a:cubicBezTo>
                  <a:cubicBezTo>
                    <a:pt x="121" y="135"/>
                    <a:pt x="123" y="135"/>
                    <a:pt x="124" y="135"/>
                  </a:cubicBezTo>
                  <a:cubicBezTo>
                    <a:pt x="120" y="130"/>
                    <a:pt x="116" y="134"/>
                    <a:pt x="109" y="133"/>
                  </a:cubicBezTo>
                  <a:cubicBezTo>
                    <a:pt x="104" y="132"/>
                    <a:pt x="100" y="131"/>
                    <a:pt x="96" y="129"/>
                  </a:cubicBezTo>
                  <a:cubicBezTo>
                    <a:pt x="92" y="130"/>
                    <a:pt x="87" y="130"/>
                    <a:pt x="87" y="133"/>
                  </a:cubicBezTo>
                  <a:cubicBezTo>
                    <a:pt x="85" y="133"/>
                    <a:pt x="83" y="133"/>
                    <a:pt x="81" y="133"/>
                  </a:cubicBezTo>
                  <a:cubicBezTo>
                    <a:pt x="79" y="133"/>
                    <a:pt x="80" y="135"/>
                    <a:pt x="79" y="135"/>
                  </a:cubicBezTo>
                  <a:cubicBezTo>
                    <a:pt x="76" y="135"/>
                    <a:pt x="78" y="132"/>
                    <a:pt x="75" y="136"/>
                  </a:cubicBezTo>
                  <a:cubicBezTo>
                    <a:pt x="74" y="137"/>
                    <a:pt x="73" y="137"/>
                    <a:pt x="73" y="139"/>
                  </a:cubicBezTo>
                  <a:cubicBezTo>
                    <a:pt x="71" y="137"/>
                    <a:pt x="70" y="134"/>
                    <a:pt x="70" y="141"/>
                  </a:cubicBezTo>
                  <a:cubicBezTo>
                    <a:pt x="69" y="140"/>
                    <a:pt x="69" y="139"/>
                    <a:pt x="67" y="139"/>
                  </a:cubicBezTo>
                  <a:cubicBezTo>
                    <a:pt x="65" y="139"/>
                    <a:pt x="67" y="141"/>
                    <a:pt x="67" y="141"/>
                  </a:cubicBezTo>
                  <a:cubicBezTo>
                    <a:pt x="65" y="144"/>
                    <a:pt x="61" y="142"/>
                    <a:pt x="60" y="147"/>
                  </a:cubicBezTo>
                  <a:cubicBezTo>
                    <a:pt x="56" y="144"/>
                    <a:pt x="47" y="146"/>
                    <a:pt x="41" y="145"/>
                  </a:cubicBezTo>
                  <a:cubicBezTo>
                    <a:pt x="39" y="145"/>
                    <a:pt x="40" y="148"/>
                    <a:pt x="39" y="148"/>
                  </a:cubicBezTo>
                  <a:cubicBezTo>
                    <a:pt x="38" y="148"/>
                    <a:pt x="37" y="148"/>
                    <a:pt x="36" y="148"/>
                  </a:cubicBezTo>
                  <a:cubicBezTo>
                    <a:pt x="35" y="148"/>
                    <a:pt x="34" y="149"/>
                    <a:pt x="32" y="150"/>
                  </a:cubicBezTo>
                  <a:cubicBezTo>
                    <a:pt x="27" y="151"/>
                    <a:pt x="20" y="154"/>
                    <a:pt x="11" y="153"/>
                  </a:cubicBezTo>
                  <a:cubicBezTo>
                    <a:pt x="12" y="149"/>
                    <a:pt x="11" y="144"/>
                    <a:pt x="15" y="144"/>
                  </a:cubicBezTo>
                  <a:cubicBezTo>
                    <a:pt x="15" y="142"/>
                    <a:pt x="17" y="136"/>
                    <a:pt x="14" y="136"/>
                  </a:cubicBezTo>
                  <a:cubicBezTo>
                    <a:pt x="10" y="136"/>
                    <a:pt x="16" y="135"/>
                    <a:pt x="14" y="130"/>
                  </a:cubicBezTo>
                  <a:cubicBezTo>
                    <a:pt x="12" y="127"/>
                    <a:pt x="13" y="133"/>
                    <a:pt x="11" y="127"/>
                  </a:cubicBezTo>
                  <a:cubicBezTo>
                    <a:pt x="11" y="127"/>
                    <a:pt x="11" y="125"/>
                    <a:pt x="11" y="124"/>
                  </a:cubicBezTo>
                  <a:cubicBezTo>
                    <a:pt x="9" y="123"/>
                    <a:pt x="11" y="124"/>
                    <a:pt x="11" y="121"/>
                  </a:cubicBezTo>
                  <a:cubicBezTo>
                    <a:pt x="11" y="118"/>
                    <a:pt x="7" y="116"/>
                    <a:pt x="10" y="114"/>
                  </a:cubicBezTo>
                  <a:cubicBezTo>
                    <a:pt x="10" y="112"/>
                    <a:pt x="7" y="113"/>
                    <a:pt x="7" y="112"/>
                  </a:cubicBezTo>
                  <a:cubicBezTo>
                    <a:pt x="6" y="112"/>
                    <a:pt x="7" y="110"/>
                    <a:pt x="7" y="110"/>
                  </a:cubicBezTo>
                  <a:cubicBezTo>
                    <a:pt x="7" y="110"/>
                    <a:pt x="5" y="105"/>
                    <a:pt x="5" y="105"/>
                  </a:cubicBezTo>
                  <a:cubicBezTo>
                    <a:pt x="3" y="103"/>
                    <a:pt x="6" y="104"/>
                    <a:pt x="5" y="102"/>
                  </a:cubicBezTo>
                  <a:cubicBezTo>
                    <a:pt x="5" y="100"/>
                    <a:pt x="1" y="99"/>
                    <a:pt x="2" y="96"/>
                  </a:cubicBezTo>
                  <a:cubicBezTo>
                    <a:pt x="6" y="97"/>
                    <a:pt x="4" y="91"/>
                    <a:pt x="7" y="90"/>
                  </a:cubicBezTo>
                  <a:cubicBezTo>
                    <a:pt x="7" y="88"/>
                    <a:pt x="4" y="90"/>
                    <a:pt x="4" y="89"/>
                  </a:cubicBezTo>
                  <a:cubicBezTo>
                    <a:pt x="2" y="87"/>
                    <a:pt x="5" y="83"/>
                    <a:pt x="1" y="84"/>
                  </a:cubicBezTo>
                  <a:cubicBezTo>
                    <a:pt x="0" y="77"/>
                    <a:pt x="3" y="75"/>
                    <a:pt x="4" y="70"/>
                  </a:cubicBezTo>
                  <a:cubicBezTo>
                    <a:pt x="5" y="72"/>
                    <a:pt x="11" y="71"/>
                    <a:pt x="11" y="67"/>
                  </a:cubicBezTo>
                  <a:cubicBezTo>
                    <a:pt x="11" y="64"/>
                    <a:pt x="21" y="66"/>
                    <a:pt x="20" y="59"/>
                  </a:cubicBezTo>
                  <a:cubicBezTo>
                    <a:pt x="28" y="60"/>
                    <a:pt x="32" y="56"/>
                    <a:pt x="39" y="56"/>
                  </a:cubicBezTo>
                  <a:cubicBezTo>
                    <a:pt x="41" y="56"/>
                    <a:pt x="40" y="54"/>
                    <a:pt x="39" y="55"/>
                  </a:cubicBezTo>
                  <a:cubicBezTo>
                    <a:pt x="42" y="52"/>
                    <a:pt x="47" y="54"/>
                    <a:pt x="47" y="49"/>
                  </a:cubicBezTo>
                  <a:cubicBezTo>
                    <a:pt x="48" y="49"/>
                    <a:pt x="48" y="50"/>
                    <a:pt x="50" y="50"/>
                  </a:cubicBezTo>
                  <a:cubicBezTo>
                    <a:pt x="53" y="51"/>
                    <a:pt x="49" y="43"/>
                    <a:pt x="54" y="46"/>
                  </a:cubicBezTo>
                  <a:cubicBezTo>
                    <a:pt x="53" y="40"/>
                    <a:pt x="54" y="41"/>
                    <a:pt x="54" y="34"/>
                  </a:cubicBezTo>
                  <a:cubicBezTo>
                    <a:pt x="57" y="34"/>
                    <a:pt x="60" y="36"/>
                    <a:pt x="63" y="37"/>
                  </a:cubicBezTo>
                  <a:cubicBezTo>
                    <a:pt x="64" y="36"/>
                    <a:pt x="64" y="34"/>
                    <a:pt x="67" y="34"/>
                  </a:cubicBezTo>
                  <a:cubicBezTo>
                    <a:pt x="65" y="31"/>
                    <a:pt x="71" y="28"/>
                    <a:pt x="67" y="28"/>
                  </a:cubicBezTo>
                  <a:cubicBezTo>
                    <a:pt x="68" y="27"/>
                    <a:pt x="71" y="26"/>
                    <a:pt x="70" y="24"/>
                  </a:cubicBezTo>
                  <a:cubicBezTo>
                    <a:pt x="75" y="25"/>
                    <a:pt x="72" y="18"/>
                    <a:pt x="78" y="21"/>
                  </a:cubicBezTo>
                  <a:cubicBezTo>
                    <a:pt x="79" y="19"/>
                    <a:pt x="81" y="18"/>
                    <a:pt x="82" y="16"/>
                  </a:cubicBezTo>
                  <a:cubicBezTo>
                    <a:pt x="84" y="17"/>
                    <a:pt x="86" y="18"/>
                    <a:pt x="90" y="18"/>
                  </a:cubicBezTo>
                  <a:cubicBezTo>
                    <a:pt x="87" y="21"/>
                    <a:pt x="90" y="19"/>
                    <a:pt x="91" y="21"/>
                  </a:cubicBezTo>
                  <a:cubicBezTo>
                    <a:pt x="91" y="21"/>
                    <a:pt x="91" y="22"/>
                    <a:pt x="91" y="22"/>
                  </a:cubicBezTo>
                  <a:cubicBezTo>
                    <a:pt x="92" y="22"/>
                    <a:pt x="94" y="22"/>
                    <a:pt x="94" y="22"/>
                  </a:cubicBezTo>
                  <a:cubicBezTo>
                    <a:pt x="94" y="23"/>
                    <a:pt x="96" y="26"/>
                    <a:pt x="100" y="25"/>
                  </a:cubicBezTo>
                  <a:cubicBezTo>
                    <a:pt x="102" y="26"/>
                    <a:pt x="101" y="18"/>
                    <a:pt x="97" y="19"/>
                  </a:cubicBezTo>
                  <a:cubicBezTo>
                    <a:pt x="98" y="18"/>
                    <a:pt x="100" y="17"/>
                    <a:pt x="101" y="16"/>
                  </a:cubicBezTo>
                  <a:cubicBezTo>
                    <a:pt x="102" y="12"/>
                    <a:pt x="104" y="10"/>
                    <a:pt x="107" y="10"/>
                  </a:cubicBezTo>
                  <a:cubicBezTo>
                    <a:pt x="107" y="7"/>
                    <a:pt x="109" y="6"/>
                    <a:pt x="112" y="6"/>
                  </a:cubicBezTo>
                  <a:cubicBezTo>
                    <a:pt x="110" y="10"/>
                    <a:pt x="111" y="7"/>
                    <a:pt x="115" y="7"/>
                  </a:cubicBezTo>
                  <a:cubicBezTo>
                    <a:pt x="121" y="0"/>
                    <a:pt x="133" y="7"/>
                    <a:pt x="14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25" name="文本框 56"/>
          <p:cNvSpPr txBox="1"/>
          <p:nvPr/>
        </p:nvSpPr>
        <p:spPr>
          <a:xfrm>
            <a:off x="7512621" y="1739697"/>
            <a:ext cx="2010765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eaLnBrk="1" hangingPunct="1"/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6" name="文本框 56"/>
          <p:cNvSpPr txBox="1"/>
          <p:nvPr/>
        </p:nvSpPr>
        <p:spPr>
          <a:xfrm>
            <a:off x="7499299" y="2953532"/>
            <a:ext cx="2010765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eaLnBrk="1" hangingPunct="1"/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7" name="文本框 56"/>
          <p:cNvSpPr txBox="1"/>
          <p:nvPr/>
        </p:nvSpPr>
        <p:spPr>
          <a:xfrm>
            <a:off x="7515721" y="4379097"/>
            <a:ext cx="2010765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eaLnBrk="1" hangingPunct="1"/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8" name="Freeform 136"/>
          <p:cNvSpPr/>
          <p:nvPr/>
        </p:nvSpPr>
        <p:spPr bwMode="auto">
          <a:xfrm>
            <a:off x="5186878" y="2550700"/>
            <a:ext cx="255590" cy="460836"/>
          </a:xfrm>
          <a:custGeom>
            <a:avLst/>
            <a:gdLst>
              <a:gd name="T0" fmla="*/ 157161 w 144463"/>
              <a:gd name="T1" fmla="*/ 69114 h 260350"/>
              <a:gd name="T2" fmla="*/ 86352 w 144463"/>
              <a:gd name="T3" fmla="*/ 141685 h 260350"/>
              <a:gd name="T4" fmla="*/ 157161 w 144463"/>
              <a:gd name="T5" fmla="*/ 214256 h 260350"/>
              <a:gd name="T6" fmla="*/ 227971 w 144463"/>
              <a:gd name="T7" fmla="*/ 141685 h 260350"/>
              <a:gd name="T8" fmla="*/ 157161 w 144463"/>
              <a:gd name="T9" fmla="*/ 69114 h 260350"/>
              <a:gd name="T10" fmla="*/ 155199 w 144463"/>
              <a:gd name="T11" fmla="*/ 0 h 260350"/>
              <a:gd name="T12" fmla="*/ 161093 w 144463"/>
              <a:gd name="T13" fmla="*/ 0 h 260350"/>
              <a:gd name="T14" fmla="*/ 314325 w 144463"/>
              <a:gd name="T15" fmla="*/ 155460 h 260350"/>
              <a:gd name="T16" fmla="*/ 157164 w 144463"/>
              <a:gd name="T17" fmla="*/ 566737 h 260350"/>
              <a:gd name="T18" fmla="*/ 0 w 144463"/>
              <a:gd name="T19" fmla="*/ 155460 h 260350"/>
              <a:gd name="T20" fmla="*/ 155199 w 144463"/>
              <a:gd name="T21" fmla="*/ 0 h 260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4463" h="260350">
                <a:moveTo>
                  <a:pt x="72231" y="31750"/>
                </a:moveTo>
                <a:cubicBezTo>
                  <a:pt x="54257" y="31750"/>
                  <a:pt x="39687" y="46676"/>
                  <a:pt x="39687" y="65088"/>
                </a:cubicBezTo>
                <a:cubicBezTo>
                  <a:pt x="39687" y="83500"/>
                  <a:pt x="54257" y="98426"/>
                  <a:pt x="72231" y="98426"/>
                </a:cubicBezTo>
                <a:cubicBezTo>
                  <a:pt x="90205" y="98426"/>
                  <a:pt x="104775" y="83500"/>
                  <a:pt x="104775" y="65088"/>
                </a:cubicBezTo>
                <a:cubicBezTo>
                  <a:pt x="104775" y="46676"/>
                  <a:pt x="90205" y="31750"/>
                  <a:pt x="72231" y="31750"/>
                </a:cubicBezTo>
                <a:close/>
                <a:moveTo>
                  <a:pt x="71329" y="0"/>
                </a:moveTo>
                <a:cubicBezTo>
                  <a:pt x="73135" y="0"/>
                  <a:pt x="73135" y="0"/>
                  <a:pt x="74038" y="0"/>
                </a:cubicBezTo>
                <a:cubicBezTo>
                  <a:pt x="112862" y="0"/>
                  <a:pt x="144463" y="32544"/>
                  <a:pt x="144463" y="71416"/>
                </a:cubicBezTo>
                <a:cubicBezTo>
                  <a:pt x="144463" y="109378"/>
                  <a:pt x="72253" y="260305"/>
                  <a:pt x="72232" y="260350"/>
                </a:cubicBezTo>
                <a:cubicBezTo>
                  <a:pt x="72232" y="260350"/>
                  <a:pt x="0" y="110287"/>
                  <a:pt x="0" y="71416"/>
                </a:cubicBezTo>
                <a:cubicBezTo>
                  <a:pt x="0" y="32544"/>
                  <a:pt x="31602" y="0"/>
                  <a:pt x="713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5" grpId="0"/>
      <p:bldP spid="126" grpId="0"/>
      <p:bldP spid="1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2899616" y="0"/>
            <a:ext cx="6392767" cy="6286500"/>
            <a:chOff x="4799013" y="-10737850"/>
            <a:chExt cx="13369925" cy="13147676"/>
          </a:xfrm>
        </p:grpSpPr>
        <p:sp>
          <p:nvSpPr>
            <p:cNvPr id="59" name="Freeform 6"/>
            <p:cNvSpPr/>
            <p:nvPr/>
          </p:nvSpPr>
          <p:spPr bwMode="auto">
            <a:xfrm>
              <a:off x="4799013" y="-10737850"/>
              <a:ext cx="13369925" cy="13147676"/>
            </a:xfrm>
            <a:custGeom>
              <a:avLst/>
              <a:gdLst>
                <a:gd name="T0" fmla="*/ 27 w 3157"/>
                <a:gd name="T1" fmla="*/ 1455 h 3103"/>
                <a:gd name="T2" fmla="*/ 1469 w 3157"/>
                <a:gd name="T3" fmla="*/ 3075 h 3103"/>
                <a:gd name="T4" fmla="*/ 3132 w 3157"/>
                <a:gd name="T5" fmla="*/ 1554 h 3103"/>
                <a:gd name="T6" fmla="*/ 1846 w 3157"/>
                <a:gd name="T7" fmla="*/ 0 h 3103"/>
                <a:gd name="T8" fmla="*/ 1025 w 3157"/>
                <a:gd name="T9" fmla="*/ 0 h 3103"/>
                <a:gd name="T10" fmla="*/ 27 w 3157"/>
                <a:gd name="T11" fmla="*/ 1455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7" h="3103">
                  <a:moveTo>
                    <a:pt x="27" y="1455"/>
                  </a:moveTo>
                  <a:cubicBezTo>
                    <a:pt x="0" y="2313"/>
                    <a:pt x="612" y="3048"/>
                    <a:pt x="1469" y="3075"/>
                  </a:cubicBezTo>
                  <a:cubicBezTo>
                    <a:pt x="2326" y="3103"/>
                    <a:pt x="3105" y="2411"/>
                    <a:pt x="3132" y="1554"/>
                  </a:cubicBezTo>
                  <a:cubicBezTo>
                    <a:pt x="3157" y="760"/>
                    <a:pt x="2719" y="227"/>
                    <a:pt x="1846" y="0"/>
                  </a:cubicBezTo>
                  <a:cubicBezTo>
                    <a:pt x="1025" y="0"/>
                    <a:pt x="1025" y="0"/>
                    <a:pt x="1025" y="0"/>
                  </a:cubicBezTo>
                  <a:cubicBezTo>
                    <a:pt x="463" y="201"/>
                    <a:pt x="47" y="813"/>
                    <a:pt x="27" y="1455"/>
                  </a:cubicBezTo>
                  <a:close/>
                </a:path>
              </a:pathLst>
            </a:custGeom>
            <a:solidFill>
              <a:srgbClr val="F75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6764338" y="-8818563"/>
              <a:ext cx="9342438" cy="9253538"/>
            </a:xfrm>
            <a:custGeom>
              <a:avLst/>
              <a:gdLst>
                <a:gd name="T0" fmla="*/ 2206 w 2206"/>
                <a:gd name="T1" fmla="*/ 1128 h 2184"/>
                <a:gd name="T2" fmla="*/ 1110 w 2206"/>
                <a:gd name="T3" fmla="*/ 2184 h 2184"/>
                <a:gd name="T4" fmla="*/ 62 w 2206"/>
                <a:gd name="T5" fmla="*/ 1116 h 2184"/>
                <a:gd name="T6" fmla="*/ 1110 w 2206"/>
                <a:gd name="T7" fmla="*/ 72 h 2184"/>
                <a:gd name="T8" fmla="*/ 2206 w 2206"/>
                <a:gd name="T9" fmla="*/ 1128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6" h="2184">
                  <a:moveTo>
                    <a:pt x="2206" y="1128"/>
                  </a:moveTo>
                  <a:cubicBezTo>
                    <a:pt x="2206" y="1711"/>
                    <a:pt x="1693" y="2184"/>
                    <a:pt x="1110" y="2184"/>
                  </a:cubicBezTo>
                  <a:cubicBezTo>
                    <a:pt x="527" y="2184"/>
                    <a:pt x="0" y="1696"/>
                    <a:pt x="62" y="1116"/>
                  </a:cubicBezTo>
                  <a:cubicBezTo>
                    <a:pt x="128" y="508"/>
                    <a:pt x="528" y="0"/>
                    <a:pt x="1110" y="72"/>
                  </a:cubicBezTo>
                  <a:cubicBezTo>
                    <a:pt x="1689" y="143"/>
                    <a:pt x="2206" y="545"/>
                    <a:pt x="2206" y="1128"/>
                  </a:cubicBezTo>
                  <a:close/>
                </a:path>
              </a:pathLst>
            </a:custGeom>
            <a:solidFill>
              <a:srgbClr val="F76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"/>
            <p:cNvSpPr/>
            <p:nvPr/>
          </p:nvSpPr>
          <p:spPr bwMode="auto">
            <a:xfrm>
              <a:off x="6772276" y="-8526463"/>
              <a:ext cx="9151938" cy="8932863"/>
            </a:xfrm>
            <a:custGeom>
              <a:avLst/>
              <a:gdLst>
                <a:gd name="T0" fmla="*/ 1886 w 2161"/>
                <a:gd name="T1" fmla="*/ 1589 h 2108"/>
                <a:gd name="T2" fmla="*/ 618 w 2161"/>
                <a:gd name="T3" fmla="*/ 1832 h 2108"/>
                <a:gd name="T4" fmla="*/ 338 w 2161"/>
                <a:gd name="T5" fmla="*/ 555 h 2108"/>
                <a:gd name="T6" fmla="*/ 1615 w 2161"/>
                <a:gd name="T7" fmla="*/ 275 h 2108"/>
                <a:gd name="T8" fmla="*/ 1886 w 2161"/>
                <a:gd name="T9" fmla="*/ 1589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1" h="2108">
                  <a:moveTo>
                    <a:pt x="1886" y="1589"/>
                  </a:moveTo>
                  <a:cubicBezTo>
                    <a:pt x="1610" y="2019"/>
                    <a:pt x="1048" y="2108"/>
                    <a:pt x="618" y="1832"/>
                  </a:cubicBezTo>
                  <a:cubicBezTo>
                    <a:pt x="188" y="1557"/>
                    <a:pt x="0" y="938"/>
                    <a:pt x="338" y="555"/>
                  </a:cubicBezTo>
                  <a:cubicBezTo>
                    <a:pt x="746" y="93"/>
                    <a:pt x="1185" y="0"/>
                    <a:pt x="1615" y="275"/>
                  </a:cubicBezTo>
                  <a:cubicBezTo>
                    <a:pt x="2045" y="550"/>
                    <a:pt x="2161" y="1159"/>
                    <a:pt x="1886" y="1589"/>
                  </a:cubicBezTo>
                  <a:close/>
                </a:path>
              </a:pathLst>
            </a:custGeom>
            <a:solidFill>
              <a:srgbClr val="FF9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9"/>
            <p:cNvSpPr>
              <a:spLocks noChangeArrowheads="1"/>
            </p:cNvSpPr>
            <p:nvPr/>
          </p:nvSpPr>
          <p:spPr bwMode="auto">
            <a:xfrm>
              <a:off x="7772401" y="-7666038"/>
              <a:ext cx="7385050" cy="7389813"/>
            </a:xfrm>
            <a:prstGeom prst="ellipse">
              <a:avLst/>
            </a:prstGeom>
            <a:solidFill>
              <a:srgbClr val="FFE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Freeform 17"/>
          <p:cNvSpPr/>
          <p:nvPr/>
        </p:nvSpPr>
        <p:spPr bwMode="auto">
          <a:xfrm>
            <a:off x="8485721" y="2289981"/>
            <a:ext cx="313655" cy="263303"/>
          </a:xfrm>
          <a:custGeom>
            <a:avLst/>
            <a:gdLst>
              <a:gd name="T0" fmla="*/ 112 w 112"/>
              <a:gd name="T1" fmla="*/ 84 h 94"/>
              <a:gd name="T2" fmla="*/ 79 w 112"/>
              <a:gd name="T3" fmla="*/ 89 h 94"/>
              <a:gd name="T4" fmla="*/ 58 w 112"/>
              <a:gd name="T5" fmla="*/ 89 h 94"/>
              <a:gd name="T6" fmla="*/ 43 w 112"/>
              <a:gd name="T7" fmla="*/ 94 h 94"/>
              <a:gd name="T8" fmla="*/ 36 w 112"/>
              <a:gd name="T9" fmla="*/ 79 h 94"/>
              <a:gd name="T10" fmla="*/ 25 w 112"/>
              <a:gd name="T11" fmla="*/ 66 h 94"/>
              <a:gd name="T12" fmla="*/ 0 w 112"/>
              <a:gd name="T13" fmla="*/ 47 h 94"/>
              <a:gd name="T14" fmla="*/ 52 w 112"/>
              <a:gd name="T15" fmla="*/ 55 h 94"/>
              <a:gd name="T16" fmla="*/ 56 w 112"/>
              <a:gd name="T17" fmla="*/ 47 h 94"/>
              <a:gd name="T18" fmla="*/ 57 w 112"/>
              <a:gd name="T19" fmla="*/ 53 h 94"/>
              <a:gd name="T20" fmla="*/ 61 w 112"/>
              <a:gd name="T21" fmla="*/ 54 h 94"/>
              <a:gd name="T22" fmla="*/ 67 w 112"/>
              <a:gd name="T23" fmla="*/ 49 h 94"/>
              <a:gd name="T24" fmla="*/ 64 w 112"/>
              <a:gd name="T25" fmla="*/ 61 h 94"/>
              <a:gd name="T26" fmla="*/ 112 w 112"/>
              <a:gd name="T27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2" h="94">
                <a:moveTo>
                  <a:pt x="112" y="84"/>
                </a:moveTo>
                <a:cubicBezTo>
                  <a:pt x="112" y="84"/>
                  <a:pt x="90" y="55"/>
                  <a:pt x="79" y="89"/>
                </a:cubicBezTo>
                <a:cubicBezTo>
                  <a:pt x="79" y="89"/>
                  <a:pt x="66" y="65"/>
                  <a:pt x="58" y="89"/>
                </a:cubicBezTo>
                <a:cubicBezTo>
                  <a:pt x="43" y="94"/>
                  <a:pt x="43" y="94"/>
                  <a:pt x="43" y="94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47" y="62"/>
                  <a:pt x="25" y="66"/>
                </a:cubicBezTo>
                <a:cubicBezTo>
                  <a:pt x="25" y="66"/>
                  <a:pt x="31" y="36"/>
                  <a:pt x="0" y="47"/>
                </a:cubicBezTo>
                <a:cubicBezTo>
                  <a:pt x="0" y="47"/>
                  <a:pt x="27" y="0"/>
                  <a:pt x="52" y="55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53"/>
                  <a:pt x="57" y="53"/>
                  <a:pt x="57" y="53"/>
                </a:cubicBezTo>
                <a:cubicBezTo>
                  <a:pt x="61" y="54"/>
                  <a:pt x="61" y="54"/>
                  <a:pt x="61" y="54"/>
                </a:cubicBezTo>
                <a:cubicBezTo>
                  <a:pt x="67" y="49"/>
                  <a:pt x="67" y="49"/>
                  <a:pt x="67" y="49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61"/>
                  <a:pt x="109" y="35"/>
                  <a:pt x="112" y="84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-28218" y="3353683"/>
            <a:ext cx="12220218" cy="3882570"/>
            <a:chOff x="-1946478" y="4837051"/>
            <a:chExt cx="20331110" cy="6459536"/>
          </a:xfrm>
        </p:grpSpPr>
        <p:grpSp>
          <p:nvGrpSpPr>
            <p:cNvPr id="6" name="组合 5"/>
            <p:cNvGrpSpPr/>
            <p:nvPr/>
          </p:nvGrpSpPr>
          <p:grpSpPr>
            <a:xfrm>
              <a:off x="6829221" y="6597588"/>
              <a:ext cx="2732088" cy="3379786"/>
              <a:chOff x="7907338" y="9856788"/>
              <a:chExt cx="2732088" cy="3379788"/>
            </a:xfrm>
          </p:grpSpPr>
          <p:sp>
            <p:nvSpPr>
              <p:cNvPr id="42" name="Freeform 66"/>
              <p:cNvSpPr>
                <a:spLocks noEditPoints="1"/>
              </p:cNvSpPr>
              <p:nvPr/>
            </p:nvSpPr>
            <p:spPr bwMode="auto">
              <a:xfrm>
                <a:off x="8148638" y="9856788"/>
                <a:ext cx="2490788" cy="3379788"/>
              </a:xfrm>
              <a:custGeom>
                <a:avLst/>
                <a:gdLst>
                  <a:gd name="T0" fmla="*/ 527 w 588"/>
                  <a:gd name="T1" fmla="*/ 432 h 797"/>
                  <a:gd name="T2" fmla="*/ 455 w 588"/>
                  <a:gd name="T3" fmla="*/ 368 h 797"/>
                  <a:gd name="T4" fmla="*/ 408 w 588"/>
                  <a:gd name="T5" fmla="*/ 289 h 797"/>
                  <a:gd name="T6" fmla="*/ 415 w 588"/>
                  <a:gd name="T7" fmla="*/ 250 h 797"/>
                  <a:gd name="T8" fmla="*/ 398 w 588"/>
                  <a:gd name="T9" fmla="*/ 226 h 797"/>
                  <a:gd name="T10" fmla="*/ 401 w 588"/>
                  <a:gd name="T11" fmla="*/ 199 h 797"/>
                  <a:gd name="T12" fmla="*/ 432 w 588"/>
                  <a:gd name="T13" fmla="*/ 195 h 797"/>
                  <a:gd name="T14" fmla="*/ 423 w 588"/>
                  <a:gd name="T15" fmla="*/ 164 h 797"/>
                  <a:gd name="T16" fmla="*/ 538 w 588"/>
                  <a:gd name="T17" fmla="*/ 91 h 797"/>
                  <a:gd name="T18" fmla="*/ 441 w 588"/>
                  <a:gd name="T19" fmla="*/ 88 h 797"/>
                  <a:gd name="T20" fmla="*/ 338 w 588"/>
                  <a:gd name="T21" fmla="*/ 3 h 797"/>
                  <a:gd name="T22" fmla="*/ 193 w 588"/>
                  <a:gd name="T23" fmla="*/ 46 h 797"/>
                  <a:gd name="T24" fmla="*/ 193 w 588"/>
                  <a:gd name="T25" fmla="*/ 97 h 797"/>
                  <a:gd name="T26" fmla="*/ 240 w 588"/>
                  <a:gd name="T27" fmla="*/ 64 h 797"/>
                  <a:gd name="T28" fmla="*/ 282 w 588"/>
                  <a:gd name="T29" fmla="*/ 75 h 797"/>
                  <a:gd name="T30" fmla="*/ 289 w 588"/>
                  <a:gd name="T31" fmla="*/ 142 h 797"/>
                  <a:gd name="T32" fmla="*/ 219 w 588"/>
                  <a:gd name="T33" fmla="*/ 208 h 797"/>
                  <a:gd name="T34" fmla="*/ 299 w 588"/>
                  <a:gd name="T35" fmla="*/ 200 h 797"/>
                  <a:gd name="T36" fmla="*/ 295 w 588"/>
                  <a:gd name="T37" fmla="*/ 242 h 797"/>
                  <a:gd name="T38" fmla="*/ 228 w 588"/>
                  <a:gd name="T39" fmla="*/ 318 h 797"/>
                  <a:gd name="T40" fmla="*/ 157 w 588"/>
                  <a:gd name="T41" fmla="*/ 404 h 797"/>
                  <a:gd name="T42" fmla="*/ 125 w 588"/>
                  <a:gd name="T43" fmla="*/ 440 h 797"/>
                  <a:gd name="T44" fmla="*/ 66 w 588"/>
                  <a:gd name="T45" fmla="*/ 479 h 797"/>
                  <a:gd name="T46" fmla="*/ 47 w 588"/>
                  <a:gd name="T47" fmla="*/ 486 h 797"/>
                  <a:gd name="T48" fmla="*/ 160 w 588"/>
                  <a:gd name="T49" fmla="*/ 545 h 797"/>
                  <a:gd name="T50" fmla="*/ 164 w 588"/>
                  <a:gd name="T51" fmla="*/ 501 h 797"/>
                  <a:gd name="T52" fmla="*/ 171 w 588"/>
                  <a:gd name="T53" fmla="*/ 432 h 797"/>
                  <a:gd name="T54" fmla="*/ 238 w 588"/>
                  <a:gd name="T55" fmla="*/ 355 h 797"/>
                  <a:gd name="T56" fmla="*/ 268 w 588"/>
                  <a:gd name="T57" fmla="*/ 408 h 797"/>
                  <a:gd name="T58" fmla="*/ 229 w 588"/>
                  <a:gd name="T59" fmla="*/ 554 h 797"/>
                  <a:gd name="T60" fmla="*/ 277 w 588"/>
                  <a:gd name="T61" fmla="*/ 618 h 797"/>
                  <a:gd name="T62" fmla="*/ 253 w 588"/>
                  <a:gd name="T63" fmla="*/ 687 h 797"/>
                  <a:gd name="T64" fmla="*/ 232 w 588"/>
                  <a:gd name="T65" fmla="*/ 728 h 797"/>
                  <a:gd name="T66" fmla="*/ 222 w 588"/>
                  <a:gd name="T67" fmla="*/ 765 h 797"/>
                  <a:gd name="T68" fmla="*/ 270 w 588"/>
                  <a:gd name="T69" fmla="*/ 789 h 797"/>
                  <a:gd name="T70" fmla="*/ 310 w 588"/>
                  <a:gd name="T71" fmla="*/ 786 h 797"/>
                  <a:gd name="T72" fmla="*/ 280 w 588"/>
                  <a:gd name="T73" fmla="*/ 760 h 797"/>
                  <a:gd name="T74" fmla="*/ 288 w 588"/>
                  <a:gd name="T75" fmla="*/ 698 h 797"/>
                  <a:gd name="T76" fmla="*/ 332 w 588"/>
                  <a:gd name="T77" fmla="*/ 615 h 797"/>
                  <a:gd name="T78" fmla="*/ 409 w 588"/>
                  <a:gd name="T79" fmla="*/ 630 h 797"/>
                  <a:gd name="T80" fmla="*/ 435 w 588"/>
                  <a:gd name="T81" fmla="*/ 692 h 797"/>
                  <a:gd name="T82" fmla="*/ 479 w 588"/>
                  <a:gd name="T83" fmla="*/ 765 h 797"/>
                  <a:gd name="T84" fmla="*/ 533 w 588"/>
                  <a:gd name="T85" fmla="*/ 737 h 797"/>
                  <a:gd name="T86" fmla="*/ 547 w 588"/>
                  <a:gd name="T87" fmla="*/ 712 h 797"/>
                  <a:gd name="T88" fmla="*/ 509 w 588"/>
                  <a:gd name="T89" fmla="*/ 713 h 797"/>
                  <a:gd name="T90" fmla="*/ 463 w 588"/>
                  <a:gd name="T91" fmla="*/ 648 h 797"/>
                  <a:gd name="T92" fmla="*/ 465 w 588"/>
                  <a:gd name="T93" fmla="*/ 573 h 797"/>
                  <a:gd name="T94" fmla="*/ 431 w 588"/>
                  <a:gd name="T95" fmla="*/ 466 h 797"/>
                  <a:gd name="T96" fmla="*/ 398 w 588"/>
                  <a:gd name="T97" fmla="*/ 364 h 797"/>
                  <a:gd name="T98" fmla="*/ 443 w 588"/>
                  <a:gd name="T99" fmla="*/ 402 h 797"/>
                  <a:gd name="T100" fmla="*/ 518 w 588"/>
                  <a:gd name="T101" fmla="*/ 469 h 797"/>
                  <a:gd name="T102" fmla="*/ 526 w 588"/>
                  <a:gd name="T103" fmla="*/ 472 h 797"/>
                  <a:gd name="T104" fmla="*/ 557 w 588"/>
                  <a:gd name="T105" fmla="*/ 413 h 797"/>
                  <a:gd name="T106" fmla="*/ 152 w 588"/>
                  <a:gd name="T107" fmla="*/ 512 h 797"/>
                  <a:gd name="T108" fmla="*/ 145 w 588"/>
                  <a:gd name="T109" fmla="*/ 538 h 797"/>
                  <a:gd name="T110" fmla="*/ 119 w 588"/>
                  <a:gd name="T111" fmla="*/ 508 h 797"/>
                  <a:gd name="T112" fmla="*/ 76 w 588"/>
                  <a:gd name="T113" fmla="*/ 496 h 797"/>
                  <a:gd name="T114" fmla="*/ 137 w 588"/>
                  <a:gd name="T115" fmla="*/ 458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8" h="797">
                    <a:moveTo>
                      <a:pt x="586" y="352"/>
                    </a:moveTo>
                    <a:cubicBezTo>
                      <a:pt x="582" y="357"/>
                      <a:pt x="578" y="363"/>
                      <a:pt x="575" y="368"/>
                    </a:cubicBezTo>
                    <a:cubicBezTo>
                      <a:pt x="567" y="381"/>
                      <a:pt x="561" y="395"/>
                      <a:pt x="553" y="409"/>
                    </a:cubicBezTo>
                    <a:cubicBezTo>
                      <a:pt x="549" y="416"/>
                      <a:pt x="545" y="424"/>
                      <a:pt x="541" y="431"/>
                    </a:cubicBezTo>
                    <a:cubicBezTo>
                      <a:pt x="539" y="432"/>
                      <a:pt x="538" y="434"/>
                      <a:pt x="537" y="435"/>
                    </a:cubicBezTo>
                    <a:cubicBezTo>
                      <a:pt x="537" y="435"/>
                      <a:pt x="536" y="435"/>
                      <a:pt x="535" y="435"/>
                    </a:cubicBezTo>
                    <a:cubicBezTo>
                      <a:pt x="534" y="434"/>
                      <a:pt x="532" y="435"/>
                      <a:pt x="530" y="434"/>
                    </a:cubicBezTo>
                    <a:cubicBezTo>
                      <a:pt x="529" y="434"/>
                      <a:pt x="527" y="433"/>
                      <a:pt x="527" y="432"/>
                    </a:cubicBezTo>
                    <a:cubicBezTo>
                      <a:pt x="524" y="431"/>
                      <a:pt x="521" y="429"/>
                      <a:pt x="519" y="427"/>
                    </a:cubicBezTo>
                    <a:cubicBezTo>
                      <a:pt x="518" y="426"/>
                      <a:pt x="517" y="425"/>
                      <a:pt x="516" y="424"/>
                    </a:cubicBezTo>
                    <a:cubicBezTo>
                      <a:pt x="515" y="423"/>
                      <a:pt x="514" y="423"/>
                      <a:pt x="513" y="422"/>
                    </a:cubicBezTo>
                    <a:cubicBezTo>
                      <a:pt x="508" y="416"/>
                      <a:pt x="502" y="411"/>
                      <a:pt x="497" y="405"/>
                    </a:cubicBezTo>
                    <a:cubicBezTo>
                      <a:pt x="490" y="398"/>
                      <a:pt x="483" y="390"/>
                      <a:pt x="475" y="384"/>
                    </a:cubicBezTo>
                    <a:cubicBezTo>
                      <a:pt x="470" y="381"/>
                      <a:pt x="467" y="377"/>
                      <a:pt x="462" y="374"/>
                    </a:cubicBezTo>
                    <a:cubicBezTo>
                      <a:pt x="461" y="373"/>
                      <a:pt x="460" y="371"/>
                      <a:pt x="458" y="370"/>
                    </a:cubicBezTo>
                    <a:cubicBezTo>
                      <a:pt x="457" y="369"/>
                      <a:pt x="456" y="369"/>
                      <a:pt x="455" y="368"/>
                    </a:cubicBezTo>
                    <a:cubicBezTo>
                      <a:pt x="453" y="366"/>
                      <a:pt x="452" y="363"/>
                      <a:pt x="451" y="360"/>
                    </a:cubicBezTo>
                    <a:cubicBezTo>
                      <a:pt x="449" y="357"/>
                      <a:pt x="447" y="355"/>
                      <a:pt x="445" y="352"/>
                    </a:cubicBezTo>
                    <a:cubicBezTo>
                      <a:pt x="441" y="345"/>
                      <a:pt x="437" y="338"/>
                      <a:pt x="433" y="331"/>
                    </a:cubicBezTo>
                    <a:cubicBezTo>
                      <a:pt x="430" y="324"/>
                      <a:pt x="425" y="319"/>
                      <a:pt x="421" y="313"/>
                    </a:cubicBezTo>
                    <a:cubicBezTo>
                      <a:pt x="419" y="310"/>
                      <a:pt x="416" y="308"/>
                      <a:pt x="414" y="305"/>
                    </a:cubicBezTo>
                    <a:cubicBezTo>
                      <a:pt x="412" y="302"/>
                      <a:pt x="411" y="299"/>
                      <a:pt x="409" y="297"/>
                    </a:cubicBezTo>
                    <a:cubicBezTo>
                      <a:pt x="408" y="295"/>
                      <a:pt x="406" y="294"/>
                      <a:pt x="405" y="292"/>
                    </a:cubicBezTo>
                    <a:cubicBezTo>
                      <a:pt x="406" y="291"/>
                      <a:pt x="408" y="290"/>
                      <a:pt x="408" y="289"/>
                    </a:cubicBezTo>
                    <a:cubicBezTo>
                      <a:pt x="408" y="288"/>
                      <a:pt x="408" y="286"/>
                      <a:pt x="407" y="286"/>
                    </a:cubicBezTo>
                    <a:cubicBezTo>
                      <a:pt x="409" y="284"/>
                      <a:pt x="415" y="282"/>
                      <a:pt x="417" y="279"/>
                    </a:cubicBezTo>
                    <a:cubicBezTo>
                      <a:pt x="418" y="278"/>
                      <a:pt x="418" y="276"/>
                      <a:pt x="418" y="275"/>
                    </a:cubicBezTo>
                    <a:cubicBezTo>
                      <a:pt x="419" y="274"/>
                      <a:pt x="420" y="273"/>
                      <a:pt x="420" y="272"/>
                    </a:cubicBezTo>
                    <a:cubicBezTo>
                      <a:pt x="422" y="268"/>
                      <a:pt x="421" y="262"/>
                      <a:pt x="418" y="260"/>
                    </a:cubicBezTo>
                    <a:cubicBezTo>
                      <a:pt x="417" y="259"/>
                      <a:pt x="415" y="258"/>
                      <a:pt x="413" y="258"/>
                    </a:cubicBezTo>
                    <a:cubicBezTo>
                      <a:pt x="415" y="256"/>
                      <a:pt x="417" y="255"/>
                      <a:pt x="417" y="253"/>
                    </a:cubicBezTo>
                    <a:cubicBezTo>
                      <a:pt x="417" y="252"/>
                      <a:pt x="415" y="251"/>
                      <a:pt x="415" y="250"/>
                    </a:cubicBezTo>
                    <a:cubicBezTo>
                      <a:pt x="414" y="249"/>
                      <a:pt x="415" y="249"/>
                      <a:pt x="414" y="248"/>
                    </a:cubicBezTo>
                    <a:cubicBezTo>
                      <a:pt x="413" y="246"/>
                      <a:pt x="411" y="246"/>
                      <a:pt x="409" y="247"/>
                    </a:cubicBezTo>
                    <a:cubicBezTo>
                      <a:pt x="415" y="243"/>
                      <a:pt x="417" y="234"/>
                      <a:pt x="414" y="228"/>
                    </a:cubicBezTo>
                    <a:cubicBezTo>
                      <a:pt x="412" y="225"/>
                      <a:pt x="410" y="226"/>
                      <a:pt x="407" y="226"/>
                    </a:cubicBezTo>
                    <a:cubicBezTo>
                      <a:pt x="405" y="227"/>
                      <a:pt x="404" y="227"/>
                      <a:pt x="403" y="228"/>
                    </a:cubicBezTo>
                    <a:cubicBezTo>
                      <a:pt x="402" y="229"/>
                      <a:pt x="401" y="231"/>
                      <a:pt x="400" y="232"/>
                    </a:cubicBezTo>
                    <a:cubicBezTo>
                      <a:pt x="399" y="231"/>
                      <a:pt x="400" y="229"/>
                      <a:pt x="399" y="228"/>
                    </a:cubicBezTo>
                    <a:cubicBezTo>
                      <a:pt x="399" y="227"/>
                      <a:pt x="398" y="227"/>
                      <a:pt x="398" y="226"/>
                    </a:cubicBezTo>
                    <a:cubicBezTo>
                      <a:pt x="397" y="224"/>
                      <a:pt x="397" y="223"/>
                      <a:pt x="395" y="221"/>
                    </a:cubicBezTo>
                    <a:cubicBezTo>
                      <a:pt x="394" y="220"/>
                      <a:pt x="392" y="219"/>
                      <a:pt x="391" y="218"/>
                    </a:cubicBezTo>
                    <a:cubicBezTo>
                      <a:pt x="392" y="216"/>
                      <a:pt x="392" y="213"/>
                      <a:pt x="394" y="212"/>
                    </a:cubicBezTo>
                    <a:cubicBezTo>
                      <a:pt x="396" y="212"/>
                      <a:pt x="398" y="213"/>
                      <a:pt x="397" y="210"/>
                    </a:cubicBezTo>
                    <a:cubicBezTo>
                      <a:pt x="396" y="208"/>
                      <a:pt x="394" y="207"/>
                      <a:pt x="396" y="206"/>
                    </a:cubicBezTo>
                    <a:cubicBezTo>
                      <a:pt x="398" y="204"/>
                      <a:pt x="400" y="206"/>
                      <a:pt x="400" y="204"/>
                    </a:cubicBezTo>
                    <a:cubicBezTo>
                      <a:pt x="401" y="203"/>
                      <a:pt x="400" y="202"/>
                      <a:pt x="400" y="201"/>
                    </a:cubicBezTo>
                    <a:cubicBezTo>
                      <a:pt x="400" y="200"/>
                      <a:pt x="401" y="199"/>
                      <a:pt x="401" y="199"/>
                    </a:cubicBezTo>
                    <a:cubicBezTo>
                      <a:pt x="401" y="196"/>
                      <a:pt x="402" y="196"/>
                      <a:pt x="403" y="196"/>
                    </a:cubicBezTo>
                    <a:cubicBezTo>
                      <a:pt x="405" y="197"/>
                      <a:pt x="408" y="198"/>
                      <a:pt x="410" y="199"/>
                    </a:cubicBezTo>
                    <a:cubicBezTo>
                      <a:pt x="414" y="199"/>
                      <a:pt x="417" y="200"/>
                      <a:pt x="420" y="202"/>
                    </a:cubicBezTo>
                    <a:cubicBezTo>
                      <a:pt x="424" y="203"/>
                      <a:pt x="427" y="206"/>
                      <a:pt x="431" y="208"/>
                    </a:cubicBezTo>
                    <a:cubicBezTo>
                      <a:pt x="432" y="209"/>
                      <a:pt x="434" y="210"/>
                      <a:pt x="435" y="211"/>
                    </a:cubicBezTo>
                    <a:cubicBezTo>
                      <a:pt x="437" y="212"/>
                      <a:pt x="438" y="214"/>
                      <a:pt x="439" y="213"/>
                    </a:cubicBezTo>
                    <a:cubicBezTo>
                      <a:pt x="442" y="210"/>
                      <a:pt x="438" y="204"/>
                      <a:pt x="436" y="201"/>
                    </a:cubicBezTo>
                    <a:cubicBezTo>
                      <a:pt x="435" y="199"/>
                      <a:pt x="434" y="197"/>
                      <a:pt x="432" y="195"/>
                    </a:cubicBezTo>
                    <a:cubicBezTo>
                      <a:pt x="431" y="193"/>
                      <a:pt x="430" y="191"/>
                      <a:pt x="428" y="189"/>
                    </a:cubicBezTo>
                    <a:cubicBezTo>
                      <a:pt x="428" y="189"/>
                      <a:pt x="427" y="189"/>
                      <a:pt x="426" y="187"/>
                    </a:cubicBezTo>
                    <a:cubicBezTo>
                      <a:pt x="426" y="186"/>
                      <a:pt x="425" y="186"/>
                      <a:pt x="425" y="185"/>
                    </a:cubicBezTo>
                    <a:cubicBezTo>
                      <a:pt x="423" y="183"/>
                      <a:pt x="421" y="181"/>
                      <a:pt x="420" y="179"/>
                    </a:cubicBezTo>
                    <a:cubicBezTo>
                      <a:pt x="419" y="177"/>
                      <a:pt x="417" y="175"/>
                      <a:pt x="416" y="174"/>
                    </a:cubicBezTo>
                    <a:cubicBezTo>
                      <a:pt x="416" y="173"/>
                      <a:pt x="416" y="173"/>
                      <a:pt x="416" y="173"/>
                    </a:cubicBezTo>
                    <a:cubicBezTo>
                      <a:pt x="417" y="171"/>
                      <a:pt x="418" y="168"/>
                      <a:pt x="420" y="166"/>
                    </a:cubicBezTo>
                    <a:cubicBezTo>
                      <a:pt x="421" y="165"/>
                      <a:pt x="422" y="165"/>
                      <a:pt x="423" y="164"/>
                    </a:cubicBezTo>
                    <a:cubicBezTo>
                      <a:pt x="425" y="162"/>
                      <a:pt x="426" y="161"/>
                      <a:pt x="427" y="159"/>
                    </a:cubicBezTo>
                    <a:cubicBezTo>
                      <a:pt x="431" y="155"/>
                      <a:pt x="434" y="148"/>
                      <a:pt x="436" y="142"/>
                    </a:cubicBezTo>
                    <a:cubicBezTo>
                      <a:pt x="437" y="139"/>
                      <a:pt x="437" y="137"/>
                      <a:pt x="437" y="134"/>
                    </a:cubicBezTo>
                    <a:cubicBezTo>
                      <a:pt x="444" y="134"/>
                      <a:pt x="451" y="134"/>
                      <a:pt x="458" y="134"/>
                    </a:cubicBezTo>
                    <a:cubicBezTo>
                      <a:pt x="463" y="135"/>
                      <a:pt x="469" y="135"/>
                      <a:pt x="475" y="135"/>
                    </a:cubicBezTo>
                    <a:cubicBezTo>
                      <a:pt x="480" y="135"/>
                      <a:pt x="485" y="134"/>
                      <a:pt x="491" y="133"/>
                    </a:cubicBezTo>
                    <a:cubicBezTo>
                      <a:pt x="506" y="130"/>
                      <a:pt x="517" y="119"/>
                      <a:pt x="527" y="109"/>
                    </a:cubicBezTo>
                    <a:cubicBezTo>
                      <a:pt x="533" y="104"/>
                      <a:pt x="535" y="99"/>
                      <a:pt x="538" y="91"/>
                    </a:cubicBezTo>
                    <a:cubicBezTo>
                      <a:pt x="539" y="86"/>
                      <a:pt x="539" y="80"/>
                      <a:pt x="537" y="75"/>
                    </a:cubicBezTo>
                    <a:cubicBezTo>
                      <a:pt x="536" y="75"/>
                      <a:pt x="533" y="78"/>
                      <a:pt x="532" y="79"/>
                    </a:cubicBezTo>
                    <a:cubicBezTo>
                      <a:pt x="530" y="81"/>
                      <a:pt x="529" y="83"/>
                      <a:pt x="527" y="85"/>
                    </a:cubicBezTo>
                    <a:cubicBezTo>
                      <a:pt x="521" y="90"/>
                      <a:pt x="515" y="92"/>
                      <a:pt x="508" y="95"/>
                    </a:cubicBezTo>
                    <a:cubicBezTo>
                      <a:pt x="503" y="97"/>
                      <a:pt x="496" y="97"/>
                      <a:pt x="490" y="96"/>
                    </a:cubicBezTo>
                    <a:cubicBezTo>
                      <a:pt x="487" y="95"/>
                      <a:pt x="483" y="95"/>
                      <a:pt x="480" y="95"/>
                    </a:cubicBezTo>
                    <a:cubicBezTo>
                      <a:pt x="476" y="94"/>
                      <a:pt x="472" y="92"/>
                      <a:pt x="468" y="91"/>
                    </a:cubicBezTo>
                    <a:cubicBezTo>
                      <a:pt x="459" y="90"/>
                      <a:pt x="450" y="89"/>
                      <a:pt x="441" y="88"/>
                    </a:cubicBezTo>
                    <a:cubicBezTo>
                      <a:pt x="436" y="88"/>
                      <a:pt x="430" y="87"/>
                      <a:pt x="424" y="87"/>
                    </a:cubicBezTo>
                    <a:cubicBezTo>
                      <a:pt x="419" y="79"/>
                      <a:pt x="415" y="71"/>
                      <a:pt x="412" y="62"/>
                    </a:cubicBezTo>
                    <a:cubicBezTo>
                      <a:pt x="410" y="58"/>
                      <a:pt x="409" y="54"/>
                      <a:pt x="406" y="50"/>
                    </a:cubicBezTo>
                    <a:cubicBezTo>
                      <a:pt x="404" y="47"/>
                      <a:pt x="400" y="44"/>
                      <a:pt x="397" y="42"/>
                    </a:cubicBezTo>
                    <a:cubicBezTo>
                      <a:pt x="389" y="36"/>
                      <a:pt x="381" y="30"/>
                      <a:pt x="374" y="24"/>
                    </a:cubicBezTo>
                    <a:cubicBezTo>
                      <a:pt x="370" y="20"/>
                      <a:pt x="367" y="16"/>
                      <a:pt x="364" y="12"/>
                    </a:cubicBezTo>
                    <a:cubicBezTo>
                      <a:pt x="360" y="9"/>
                      <a:pt x="357" y="5"/>
                      <a:pt x="355" y="0"/>
                    </a:cubicBezTo>
                    <a:cubicBezTo>
                      <a:pt x="350" y="0"/>
                      <a:pt x="343" y="2"/>
                      <a:pt x="338" y="3"/>
                    </a:cubicBezTo>
                    <a:cubicBezTo>
                      <a:pt x="329" y="6"/>
                      <a:pt x="318" y="7"/>
                      <a:pt x="308" y="9"/>
                    </a:cubicBezTo>
                    <a:cubicBezTo>
                      <a:pt x="291" y="12"/>
                      <a:pt x="275" y="15"/>
                      <a:pt x="257" y="15"/>
                    </a:cubicBezTo>
                    <a:cubicBezTo>
                      <a:pt x="249" y="14"/>
                      <a:pt x="241" y="14"/>
                      <a:pt x="233" y="14"/>
                    </a:cubicBezTo>
                    <a:cubicBezTo>
                      <a:pt x="231" y="14"/>
                      <a:pt x="229" y="15"/>
                      <a:pt x="227" y="16"/>
                    </a:cubicBezTo>
                    <a:cubicBezTo>
                      <a:pt x="223" y="19"/>
                      <a:pt x="221" y="22"/>
                      <a:pt x="217" y="26"/>
                    </a:cubicBezTo>
                    <a:cubicBezTo>
                      <a:pt x="214" y="29"/>
                      <a:pt x="212" y="33"/>
                      <a:pt x="208" y="35"/>
                    </a:cubicBezTo>
                    <a:cubicBezTo>
                      <a:pt x="204" y="38"/>
                      <a:pt x="201" y="40"/>
                      <a:pt x="198" y="43"/>
                    </a:cubicBezTo>
                    <a:cubicBezTo>
                      <a:pt x="196" y="44"/>
                      <a:pt x="194" y="45"/>
                      <a:pt x="193" y="46"/>
                    </a:cubicBezTo>
                    <a:cubicBezTo>
                      <a:pt x="192" y="47"/>
                      <a:pt x="191" y="47"/>
                      <a:pt x="191" y="47"/>
                    </a:cubicBezTo>
                    <a:cubicBezTo>
                      <a:pt x="186" y="51"/>
                      <a:pt x="186" y="58"/>
                      <a:pt x="186" y="63"/>
                    </a:cubicBezTo>
                    <a:cubicBezTo>
                      <a:pt x="186" y="65"/>
                      <a:pt x="186" y="66"/>
                      <a:pt x="186" y="68"/>
                    </a:cubicBezTo>
                    <a:cubicBezTo>
                      <a:pt x="186" y="70"/>
                      <a:pt x="186" y="73"/>
                      <a:pt x="186" y="75"/>
                    </a:cubicBezTo>
                    <a:cubicBezTo>
                      <a:pt x="186" y="82"/>
                      <a:pt x="188" y="89"/>
                      <a:pt x="188" y="97"/>
                    </a:cubicBezTo>
                    <a:cubicBezTo>
                      <a:pt x="187" y="101"/>
                      <a:pt x="185" y="107"/>
                      <a:pt x="190" y="110"/>
                    </a:cubicBezTo>
                    <a:cubicBezTo>
                      <a:pt x="191" y="109"/>
                      <a:pt x="191" y="106"/>
                      <a:pt x="191" y="104"/>
                    </a:cubicBezTo>
                    <a:cubicBezTo>
                      <a:pt x="192" y="102"/>
                      <a:pt x="192" y="100"/>
                      <a:pt x="193" y="97"/>
                    </a:cubicBezTo>
                    <a:cubicBezTo>
                      <a:pt x="194" y="96"/>
                      <a:pt x="194" y="96"/>
                      <a:pt x="195" y="95"/>
                    </a:cubicBezTo>
                    <a:cubicBezTo>
                      <a:pt x="196" y="92"/>
                      <a:pt x="197" y="90"/>
                      <a:pt x="198" y="88"/>
                    </a:cubicBezTo>
                    <a:cubicBezTo>
                      <a:pt x="201" y="83"/>
                      <a:pt x="205" y="78"/>
                      <a:pt x="208" y="73"/>
                    </a:cubicBezTo>
                    <a:cubicBezTo>
                      <a:pt x="210" y="68"/>
                      <a:pt x="214" y="66"/>
                      <a:pt x="218" y="63"/>
                    </a:cubicBezTo>
                    <a:cubicBezTo>
                      <a:pt x="219" y="62"/>
                      <a:pt x="220" y="60"/>
                      <a:pt x="221" y="60"/>
                    </a:cubicBezTo>
                    <a:cubicBezTo>
                      <a:pt x="223" y="59"/>
                      <a:pt x="223" y="59"/>
                      <a:pt x="224" y="60"/>
                    </a:cubicBezTo>
                    <a:cubicBezTo>
                      <a:pt x="227" y="60"/>
                      <a:pt x="229" y="60"/>
                      <a:pt x="231" y="61"/>
                    </a:cubicBezTo>
                    <a:cubicBezTo>
                      <a:pt x="234" y="62"/>
                      <a:pt x="237" y="63"/>
                      <a:pt x="240" y="64"/>
                    </a:cubicBezTo>
                    <a:cubicBezTo>
                      <a:pt x="243" y="65"/>
                      <a:pt x="246" y="66"/>
                      <a:pt x="249" y="67"/>
                    </a:cubicBezTo>
                    <a:cubicBezTo>
                      <a:pt x="251" y="67"/>
                      <a:pt x="253" y="68"/>
                      <a:pt x="255" y="68"/>
                    </a:cubicBezTo>
                    <a:cubicBezTo>
                      <a:pt x="256" y="68"/>
                      <a:pt x="258" y="69"/>
                      <a:pt x="260" y="70"/>
                    </a:cubicBezTo>
                    <a:cubicBezTo>
                      <a:pt x="262" y="70"/>
                      <a:pt x="265" y="69"/>
                      <a:pt x="267" y="68"/>
                    </a:cubicBezTo>
                    <a:cubicBezTo>
                      <a:pt x="269" y="68"/>
                      <a:pt x="271" y="68"/>
                      <a:pt x="272" y="68"/>
                    </a:cubicBezTo>
                    <a:cubicBezTo>
                      <a:pt x="273" y="68"/>
                      <a:pt x="276" y="68"/>
                      <a:pt x="276" y="68"/>
                    </a:cubicBezTo>
                    <a:cubicBezTo>
                      <a:pt x="277" y="69"/>
                      <a:pt x="278" y="71"/>
                      <a:pt x="279" y="72"/>
                    </a:cubicBezTo>
                    <a:cubicBezTo>
                      <a:pt x="280" y="73"/>
                      <a:pt x="281" y="74"/>
                      <a:pt x="282" y="75"/>
                    </a:cubicBezTo>
                    <a:cubicBezTo>
                      <a:pt x="284" y="77"/>
                      <a:pt x="285" y="79"/>
                      <a:pt x="287" y="81"/>
                    </a:cubicBezTo>
                    <a:cubicBezTo>
                      <a:pt x="289" y="83"/>
                      <a:pt x="293" y="85"/>
                      <a:pt x="293" y="88"/>
                    </a:cubicBezTo>
                    <a:cubicBezTo>
                      <a:pt x="293" y="91"/>
                      <a:pt x="292" y="94"/>
                      <a:pt x="291" y="97"/>
                    </a:cubicBezTo>
                    <a:cubicBezTo>
                      <a:pt x="290" y="99"/>
                      <a:pt x="290" y="102"/>
                      <a:pt x="289" y="105"/>
                    </a:cubicBezTo>
                    <a:cubicBezTo>
                      <a:pt x="288" y="107"/>
                      <a:pt x="286" y="110"/>
                      <a:pt x="285" y="113"/>
                    </a:cubicBezTo>
                    <a:cubicBezTo>
                      <a:pt x="285" y="115"/>
                      <a:pt x="285" y="118"/>
                      <a:pt x="286" y="120"/>
                    </a:cubicBezTo>
                    <a:cubicBezTo>
                      <a:pt x="288" y="126"/>
                      <a:pt x="290" y="132"/>
                      <a:pt x="292" y="139"/>
                    </a:cubicBezTo>
                    <a:cubicBezTo>
                      <a:pt x="291" y="140"/>
                      <a:pt x="290" y="141"/>
                      <a:pt x="289" y="142"/>
                    </a:cubicBezTo>
                    <a:cubicBezTo>
                      <a:pt x="287" y="144"/>
                      <a:pt x="284" y="145"/>
                      <a:pt x="282" y="147"/>
                    </a:cubicBezTo>
                    <a:cubicBezTo>
                      <a:pt x="277" y="152"/>
                      <a:pt x="272" y="156"/>
                      <a:pt x="267" y="161"/>
                    </a:cubicBezTo>
                    <a:cubicBezTo>
                      <a:pt x="263" y="165"/>
                      <a:pt x="260" y="169"/>
                      <a:pt x="257" y="173"/>
                    </a:cubicBezTo>
                    <a:cubicBezTo>
                      <a:pt x="253" y="178"/>
                      <a:pt x="249" y="181"/>
                      <a:pt x="245" y="185"/>
                    </a:cubicBezTo>
                    <a:cubicBezTo>
                      <a:pt x="241" y="190"/>
                      <a:pt x="237" y="194"/>
                      <a:pt x="232" y="198"/>
                    </a:cubicBezTo>
                    <a:cubicBezTo>
                      <a:pt x="230" y="200"/>
                      <a:pt x="228" y="202"/>
                      <a:pt x="225" y="204"/>
                    </a:cubicBezTo>
                    <a:cubicBezTo>
                      <a:pt x="225" y="204"/>
                      <a:pt x="224" y="206"/>
                      <a:pt x="223" y="206"/>
                    </a:cubicBezTo>
                    <a:cubicBezTo>
                      <a:pt x="222" y="207"/>
                      <a:pt x="220" y="207"/>
                      <a:pt x="219" y="208"/>
                    </a:cubicBezTo>
                    <a:cubicBezTo>
                      <a:pt x="212" y="212"/>
                      <a:pt x="206" y="217"/>
                      <a:pt x="199" y="218"/>
                    </a:cubicBezTo>
                    <a:cubicBezTo>
                      <a:pt x="205" y="217"/>
                      <a:pt x="210" y="216"/>
                      <a:pt x="216" y="215"/>
                    </a:cubicBezTo>
                    <a:cubicBezTo>
                      <a:pt x="227" y="213"/>
                      <a:pt x="237" y="208"/>
                      <a:pt x="248" y="204"/>
                    </a:cubicBezTo>
                    <a:cubicBezTo>
                      <a:pt x="257" y="201"/>
                      <a:pt x="267" y="198"/>
                      <a:pt x="276" y="195"/>
                    </a:cubicBezTo>
                    <a:cubicBezTo>
                      <a:pt x="281" y="194"/>
                      <a:pt x="285" y="192"/>
                      <a:pt x="290" y="191"/>
                    </a:cubicBezTo>
                    <a:cubicBezTo>
                      <a:pt x="290" y="192"/>
                      <a:pt x="291" y="193"/>
                      <a:pt x="292" y="194"/>
                    </a:cubicBezTo>
                    <a:cubicBezTo>
                      <a:pt x="294" y="195"/>
                      <a:pt x="294" y="196"/>
                      <a:pt x="296" y="197"/>
                    </a:cubicBezTo>
                    <a:cubicBezTo>
                      <a:pt x="297" y="198"/>
                      <a:pt x="298" y="199"/>
                      <a:pt x="299" y="200"/>
                    </a:cubicBezTo>
                    <a:cubicBezTo>
                      <a:pt x="298" y="201"/>
                      <a:pt x="296" y="200"/>
                      <a:pt x="295" y="201"/>
                    </a:cubicBezTo>
                    <a:cubicBezTo>
                      <a:pt x="293" y="201"/>
                      <a:pt x="293" y="202"/>
                      <a:pt x="292" y="203"/>
                    </a:cubicBezTo>
                    <a:cubicBezTo>
                      <a:pt x="290" y="205"/>
                      <a:pt x="288" y="208"/>
                      <a:pt x="289" y="211"/>
                    </a:cubicBezTo>
                    <a:cubicBezTo>
                      <a:pt x="290" y="213"/>
                      <a:pt x="292" y="215"/>
                      <a:pt x="291" y="218"/>
                    </a:cubicBezTo>
                    <a:cubicBezTo>
                      <a:pt x="291" y="220"/>
                      <a:pt x="287" y="219"/>
                      <a:pt x="285" y="220"/>
                    </a:cubicBezTo>
                    <a:cubicBezTo>
                      <a:pt x="280" y="223"/>
                      <a:pt x="280" y="230"/>
                      <a:pt x="283" y="233"/>
                    </a:cubicBezTo>
                    <a:cubicBezTo>
                      <a:pt x="285" y="236"/>
                      <a:pt x="287" y="237"/>
                      <a:pt x="290" y="239"/>
                    </a:cubicBezTo>
                    <a:cubicBezTo>
                      <a:pt x="291" y="240"/>
                      <a:pt x="293" y="241"/>
                      <a:pt x="295" y="242"/>
                    </a:cubicBezTo>
                    <a:cubicBezTo>
                      <a:pt x="291" y="243"/>
                      <a:pt x="287" y="245"/>
                      <a:pt x="285" y="247"/>
                    </a:cubicBezTo>
                    <a:cubicBezTo>
                      <a:pt x="282" y="250"/>
                      <a:pt x="280" y="254"/>
                      <a:pt x="277" y="256"/>
                    </a:cubicBezTo>
                    <a:cubicBezTo>
                      <a:pt x="271" y="262"/>
                      <a:pt x="266" y="268"/>
                      <a:pt x="260" y="274"/>
                    </a:cubicBezTo>
                    <a:cubicBezTo>
                      <a:pt x="258" y="277"/>
                      <a:pt x="256" y="279"/>
                      <a:pt x="254" y="282"/>
                    </a:cubicBezTo>
                    <a:cubicBezTo>
                      <a:pt x="251" y="285"/>
                      <a:pt x="248" y="288"/>
                      <a:pt x="246" y="292"/>
                    </a:cubicBezTo>
                    <a:cubicBezTo>
                      <a:pt x="245" y="294"/>
                      <a:pt x="243" y="297"/>
                      <a:pt x="241" y="300"/>
                    </a:cubicBezTo>
                    <a:cubicBezTo>
                      <a:pt x="239" y="303"/>
                      <a:pt x="237" y="307"/>
                      <a:pt x="234" y="310"/>
                    </a:cubicBezTo>
                    <a:cubicBezTo>
                      <a:pt x="232" y="313"/>
                      <a:pt x="230" y="315"/>
                      <a:pt x="228" y="318"/>
                    </a:cubicBezTo>
                    <a:cubicBezTo>
                      <a:pt x="226" y="320"/>
                      <a:pt x="224" y="323"/>
                      <a:pt x="222" y="325"/>
                    </a:cubicBezTo>
                    <a:cubicBezTo>
                      <a:pt x="219" y="330"/>
                      <a:pt x="216" y="335"/>
                      <a:pt x="212" y="339"/>
                    </a:cubicBezTo>
                    <a:cubicBezTo>
                      <a:pt x="206" y="345"/>
                      <a:pt x="201" y="353"/>
                      <a:pt x="194" y="357"/>
                    </a:cubicBezTo>
                    <a:cubicBezTo>
                      <a:pt x="191" y="359"/>
                      <a:pt x="188" y="361"/>
                      <a:pt x="186" y="363"/>
                    </a:cubicBezTo>
                    <a:cubicBezTo>
                      <a:pt x="184" y="365"/>
                      <a:pt x="183" y="367"/>
                      <a:pt x="181" y="369"/>
                    </a:cubicBezTo>
                    <a:cubicBezTo>
                      <a:pt x="179" y="371"/>
                      <a:pt x="178" y="372"/>
                      <a:pt x="176" y="374"/>
                    </a:cubicBezTo>
                    <a:cubicBezTo>
                      <a:pt x="171" y="382"/>
                      <a:pt x="167" y="390"/>
                      <a:pt x="162" y="397"/>
                    </a:cubicBezTo>
                    <a:cubicBezTo>
                      <a:pt x="160" y="400"/>
                      <a:pt x="158" y="402"/>
                      <a:pt x="157" y="404"/>
                    </a:cubicBezTo>
                    <a:cubicBezTo>
                      <a:pt x="156" y="405"/>
                      <a:pt x="155" y="406"/>
                      <a:pt x="154" y="407"/>
                    </a:cubicBezTo>
                    <a:cubicBezTo>
                      <a:pt x="153" y="409"/>
                      <a:pt x="152" y="411"/>
                      <a:pt x="151" y="413"/>
                    </a:cubicBezTo>
                    <a:cubicBezTo>
                      <a:pt x="151" y="414"/>
                      <a:pt x="150" y="415"/>
                      <a:pt x="149" y="415"/>
                    </a:cubicBezTo>
                    <a:cubicBezTo>
                      <a:pt x="147" y="417"/>
                      <a:pt x="147" y="416"/>
                      <a:pt x="145" y="417"/>
                    </a:cubicBezTo>
                    <a:cubicBezTo>
                      <a:pt x="141" y="418"/>
                      <a:pt x="137" y="421"/>
                      <a:pt x="135" y="424"/>
                    </a:cubicBezTo>
                    <a:cubicBezTo>
                      <a:pt x="133" y="426"/>
                      <a:pt x="132" y="430"/>
                      <a:pt x="130" y="433"/>
                    </a:cubicBezTo>
                    <a:cubicBezTo>
                      <a:pt x="129" y="434"/>
                      <a:pt x="128" y="436"/>
                      <a:pt x="127" y="438"/>
                    </a:cubicBezTo>
                    <a:cubicBezTo>
                      <a:pt x="127" y="439"/>
                      <a:pt x="126" y="439"/>
                      <a:pt x="125" y="440"/>
                    </a:cubicBezTo>
                    <a:cubicBezTo>
                      <a:pt x="125" y="441"/>
                      <a:pt x="125" y="441"/>
                      <a:pt x="125" y="442"/>
                    </a:cubicBezTo>
                    <a:cubicBezTo>
                      <a:pt x="124" y="442"/>
                      <a:pt x="122" y="442"/>
                      <a:pt x="121" y="442"/>
                    </a:cubicBezTo>
                    <a:cubicBezTo>
                      <a:pt x="119" y="442"/>
                      <a:pt x="117" y="444"/>
                      <a:pt x="115" y="444"/>
                    </a:cubicBezTo>
                    <a:cubicBezTo>
                      <a:pt x="113" y="444"/>
                      <a:pt x="112" y="444"/>
                      <a:pt x="110" y="445"/>
                    </a:cubicBezTo>
                    <a:cubicBezTo>
                      <a:pt x="107" y="446"/>
                      <a:pt x="104" y="447"/>
                      <a:pt x="101" y="448"/>
                    </a:cubicBezTo>
                    <a:cubicBezTo>
                      <a:pt x="96" y="451"/>
                      <a:pt x="90" y="453"/>
                      <a:pt x="86" y="457"/>
                    </a:cubicBezTo>
                    <a:cubicBezTo>
                      <a:pt x="81" y="461"/>
                      <a:pt x="77" y="465"/>
                      <a:pt x="73" y="470"/>
                    </a:cubicBezTo>
                    <a:cubicBezTo>
                      <a:pt x="71" y="473"/>
                      <a:pt x="68" y="476"/>
                      <a:pt x="66" y="479"/>
                    </a:cubicBezTo>
                    <a:cubicBezTo>
                      <a:pt x="65" y="481"/>
                      <a:pt x="63" y="482"/>
                      <a:pt x="62" y="484"/>
                    </a:cubicBezTo>
                    <a:cubicBezTo>
                      <a:pt x="58" y="481"/>
                      <a:pt x="55" y="479"/>
                      <a:pt x="53" y="475"/>
                    </a:cubicBezTo>
                    <a:cubicBezTo>
                      <a:pt x="53" y="475"/>
                      <a:pt x="53" y="475"/>
                      <a:pt x="53" y="475"/>
                    </a:cubicBezTo>
                    <a:cubicBezTo>
                      <a:pt x="52" y="474"/>
                      <a:pt x="52" y="474"/>
                      <a:pt x="52" y="473"/>
                    </a:cubicBezTo>
                    <a:cubicBezTo>
                      <a:pt x="50" y="474"/>
                      <a:pt x="46" y="476"/>
                      <a:pt x="46" y="478"/>
                    </a:cubicBezTo>
                    <a:cubicBezTo>
                      <a:pt x="46" y="479"/>
                      <a:pt x="46" y="482"/>
                      <a:pt x="47" y="482"/>
                    </a:cubicBezTo>
                    <a:cubicBezTo>
                      <a:pt x="47" y="484"/>
                      <a:pt x="48" y="485"/>
                      <a:pt x="48" y="486"/>
                    </a:cubicBezTo>
                    <a:cubicBezTo>
                      <a:pt x="48" y="486"/>
                      <a:pt x="48" y="486"/>
                      <a:pt x="47" y="486"/>
                    </a:cubicBezTo>
                    <a:cubicBezTo>
                      <a:pt x="20" y="496"/>
                      <a:pt x="0" y="524"/>
                      <a:pt x="2" y="553"/>
                    </a:cubicBezTo>
                    <a:cubicBezTo>
                      <a:pt x="4" y="595"/>
                      <a:pt x="36" y="627"/>
                      <a:pt x="74" y="628"/>
                    </a:cubicBezTo>
                    <a:cubicBezTo>
                      <a:pt x="93" y="628"/>
                      <a:pt x="119" y="621"/>
                      <a:pt x="132" y="607"/>
                    </a:cubicBezTo>
                    <a:cubicBezTo>
                      <a:pt x="141" y="598"/>
                      <a:pt x="158" y="566"/>
                      <a:pt x="152" y="551"/>
                    </a:cubicBezTo>
                    <a:cubicBezTo>
                      <a:pt x="153" y="551"/>
                      <a:pt x="154" y="551"/>
                      <a:pt x="155" y="552"/>
                    </a:cubicBezTo>
                    <a:cubicBezTo>
                      <a:pt x="157" y="552"/>
                      <a:pt x="159" y="553"/>
                      <a:pt x="160" y="554"/>
                    </a:cubicBezTo>
                    <a:cubicBezTo>
                      <a:pt x="163" y="554"/>
                      <a:pt x="167" y="554"/>
                      <a:pt x="166" y="550"/>
                    </a:cubicBezTo>
                    <a:cubicBezTo>
                      <a:pt x="165" y="547"/>
                      <a:pt x="162" y="547"/>
                      <a:pt x="160" y="545"/>
                    </a:cubicBezTo>
                    <a:cubicBezTo>
                      <a:pt x="157" y="544"/>
                      <a:pt x="155" y="544"/>
                      <a:pt x="153" y="543"/>
                    </a:cubicBezTo>
                    <a:cubicBezTo>
                      <a:pt x="152" y="542"/>
                      <a:pt x="152" y="542"/>
                      <a:pt x="151" y="542"/>
                    </a:cubicBezTo>
                    <a:cubicBezTo>
                      <a:pt x="153" y="539"/>
                      <a:pt x="154" y="537"/>
                      <a:pt x="155" y="534"/>
                    </a:cubicBezTo>
                    <a:cubicBezTo>
                      <a:pt x="156" y="533"/>
                      <a:pt x="155" y="532"/>
                      <a:pt x="156" y="531"/>
                    </a:cubicBezTo>
                    <a:cubicBezTo>
                      <a:pt x="156" y="531"/>
                      <a:pt x="156" y="531"/>
                      <a:pt x="157" y="530"/>
                    </a:cubicBezTo>
                    <a:cubicBezTo>
                      <a:pt x="157" y="529"/>
                      <a:pt x="157" y="528"/>
                      <a:pt x="157" y="527"/>
                    </a:cubicBezTo>
                    <a:cubicBezTo>
                      <a:pt x="157" y="527"/>
                      <a:pt x="158" y="526"/>
                      <a:pt x="158" y="525"/>
                    </a:cubicBezTo>
                    <a:cubicBezTo>
                      <a:pt x="160" y="517"/>
                      <a:pt x="163" y="509"/>
                      <a:pt x="164" y="501"/>
                    </a:cubicBezTo>
                    <a:cubicBezTo>
                      <a:pt x="165" y="496"/>
                      <a:pt x="165" y="491"/>
                      <a:pt x="165" y="487"/>
                    </a:cubicBezTo>
                    <a:cubicBezTo>
                      <a:pt x="165" y="485"/>
                      <a:pt x="165" y="483"/>
                      <a:pt x="165" y="481"/>
                    </a:cubicBezTo>
                    <a:cubicBezTo>
                      <a:pt x="165" y="479"/>
                      <a:pt x="164" y="477"/>
                      <a:pt x="164" y="475"/>
                    </a:cubicBezTo>
                    <a:cubicBezTo>
                      <a:pt x="164" y="468"/>
                      <a:pt x="161" y="462"/>
                      <a:pt x="157" y="457"/>
                    </a:cubicBezTo>
                    <a:cubicBezTo>
                      <a:pt x="157" y="457"/>
                      <a:pt x="157" y="457"/>
                      <a:pt x="157" y="457"/>
                    </a:cubicBezTo>
                    <a:cubicBezTo>
                      <a:pt x="158" y="454"/>
                      <a:pt x="160" y="452"/>
                      <a:pt x="162" y="450"/>
                    </a:cubicBezTo>
                    <a:cubicBezTo>
                      <a:pt x="165" y="448"/>
                      <a:pt x="167" y="445"/>
                      <a:pt x="169" y="442"/>
                    </a:cubicBezTo>
                    <a:cubicBezTo>
                      <a:pt x="171" y="439"/>
                      <a:pt x="170" y="435"/>
                      <a:pt x="171" y="432"/>
                    </a:cubicBezTo>
                    <a:cubicBezTo>
                      <a:pt x="171" y="429"/>
                      <a:pt x="172" y="426"/>
                      <a:pt x="173" y="423"/>
                    </a:cubicBezTo>
                    <a:cubicBezTo>
                      <a:pt x="174" y="421"/>
                      <a:pt x="175" y="420"/>
                      <a:pt x="178" y="418"/>
                    </a:cubicBezTo>
                    <a:cubicBezTo>
                      <a:pt x="182" y="415"/>
                      <a:pt x="188" y="412"/>
                      <a:pt x="192" y="407"/>
                    </a:cubicBezTo>
                    <a:cubicBezTo>
                      <a:pt x="198" y="401"/>
                      <a:pt x="203" y="393"/>
                      <a:pt x="209" y="388"/>
                    </a:cubicBezTo>
                    <a:cubicBezTo>
                      <a:pt x="213" y="385"/>
                      <a:pt x="215" y="380"/>
                      <a:pt x="218" y="376"/>
                    </a:cubicBezTo>
                    <a:cubicBezTo>
                      <a:pt x="220" y="373"/>
                      <a:pt x="222" y="371"/>
                      <a:pt x="224" y="369"/>
                    </a:cubicBezTo>
                    <a:cubicBezTo>
                      <a:pt x="226" y="366"/>
                      <a:pt x="228" y="362"/>
                      <a:pt x="231" y="360"/>
                    </a:cubicBezTo>
                    <a:cubicBezTo>
                      <a:pt x="234" y="358"/>
                      <a:pt x="236" y="357"/>
                      <a:pt x="238" y="355"/>
                    </a:cubicBezTo>
                    <a:cubicBezTo>
                      <a:pt x="241" y="352"/>
                      <a:pt x="245" y="349"/>
                      <a:pt x="247" y="346"/>
                    </a:cubicBezTo>
                    <a:cubicBezTo>
                      <a:pt x="255" y="336"/>
                      <a:pt x="266" y="330"/>
                      <a:pt x="275" y="321"/>
                    </a:cubicBezTo>
                    <a:cubicBezTo>
                      <a:pt x="275" y="321"/>
                      <a:pt x="275" y="321"/>
                      <a:pt x="275" y="321"/>
                    </a:cubicBezTo>
                    <a:cubicBezTo>
                      <a:pt x="276" y="327"/>
                      <a:pt x="276" y="332"/>
                      <a:pt x="275" y="338"/>
                    </a:cubicBezTo>
                    <a:cubicBezTo>
                      <a:pt x="275" y="346"/>
                      <a:pt x="276" y="353"/>
                      <a:pt x="275" y="361"/>
                    </a:cubicBezTo>
                    <a:cubicBezTo>
                      <a:pt x="275" y="367"/>
                      <a:pt x="275" y="373"/>
                      <a:pt x="274" y="378"/>
                    </a:cubicBezTo>
                    <a:cubicBezTo>
                      <a:pt x="273" y="383"/>
                      <a:pt x="271" y="388"/>
                      <a:pt x="270" y="393"/>
                    </a:cubicBezTo>
                    <a:cubicBezTo>
                      <a:pt x="269" y="398"/>
                      <a:pt x="269" y="403"/>
                      <a:pt x="268" y="408"/>
                    </a:cubicBezTo>
                    <a:cubicBezTo>
                      <a:pt x="265" y="416"/>
                      <a:pt x="263" y="423"/>
                      <a:pt x="261" y="431"/>
                    </a:cubicBezTo>
                    <a:cubicBezTo>
                      <a:pt x="259" y="436"/>
                      <a:pt x="257" y="442"/>
                      <a:pt x="256" y="448"/>
                    </a:cubicBezTo>
                    <a:cubicBezTo>
                      <a:pt x="254" y="455"/>
                      <a:pt x="257" y="463"/>
                      <a:pt x="257" y="470"/>
                    </a:cubicBezTo>
                    <a:cubicBezTo>
                      <a:pt x="256" y="476"/>
                      <a:pt x="256" y="482"/>
                      <a:pt x="254" y="488"/>
                    </a:cubicBezTo>
                    <a:cubicBezTo>
                      <a:pt x="253" y="496"/>
                      <a:pt x="250" y="503"/>
                      <a:pt x="248" y="511"/>
                    </a:cubicBezTo>
                    <a:cubicBezTo>
                      <a:pt x="247" y="516"/>
                      <a:pt x="245" y="521"/>
                      <a:pt x="243" y="526"/>
                    </a:cubicBezTo>
                    <a:cubicBezTo>
                      <a:pt x="242" y="529"/>
                      <a:pt x="240" y="533"/>
                      <a:pt x="239" y="537"/>
                    </a:cubicBezTo>
                    <a:cubicBezTo>
                      <a:pt x="236" y="544"/>
                      <a:pt x="235" y="550"/>
                      <a:pt x="229" y="554"/>
                    </a:cubicBezTo>
                    <a:cubicBezTo>
                      <a:pt x="227" y="555"/>
                      <a:pt x="223" y="556"/>
                      <a:pt x="221" y="556"/>
                    </a:cubicBezTo>
                    <a:cubicBezTo>
                      <a:pt x="221" y="562"/>
                      <a:pt x="228" y="568"/>
                      <a:pt x="231" y="570"/>
                    </a:cubicBezTo>
                    <a:cubicBezTo>
                      <a:pt x="238" y="574"/>
                      <a:pt x="245" y="577"/>
                      <a:pt x="251" y="583"/>
                    </a:cubicBezTo>
                    <a:cubicBezTo>
                      <a:pt x="257" y="588"/>
                      <a:pt x="262" y="596"/>
                      <a:pt x="269" y="600"/>
                    </a:cubicBezTo>
                    <a:cubicBezTo>
                      <a:pt x="273" y="603"/>
                      <a:pt x="277" y="604"/>
                      <a:pt x="281" y="604"/>
                    </a:cubicBezTo>
                    <a:cubicBezTo>
                      <a:pt x="281" y="604"/>
                      <a:pt x="281" y="605"/>
                      <a:pt x="281" y="605"/>
                    </a:cubicBezTo>
                    <a:cubicBezTo>
                      <a:pt x="281" y="607"/>
                      <a:pt x="280" y="608"/>
                      <a:pt x="280" y="610"/>
                    </a:cubicBezTo>
                    <a:cubicBezTo>
                      <a:pt x="279" y="613"/>
                      <a:pt x="278" y="615"/>
                      <a:pt x="277" y="618"/>
                    </a:cubicBezTo>
                    <a:cubicBezTo>
                      <a:pt x="276" y="621"/>
                      <a:pt x="275" y="624"/>
                      <a:pt x="274" y="627"/>
                    </a:cubicBezTo>
                    <a:cubicBezTo>
                      <a:pt x="273" y="631"/>
                      <a:pt x="272" y="634"/>
                      <a:pt x="271" y="638"/>
                    </a:cubicBezTo>
                    <a:cubicBezTo>
                      <a:pt x="270" y="639"/>
                      <a:pt x="269" y="641"/>
                      <a:pt x="269" y="642"/>
                    </a:cubicBezTo>
                    <a:cubicBezTo>
                      <a:pt x="268" y="644"/>
                      <a:pt x="268" y="645"/>
                      <a:pt x="267" y="647"/>
                    </a:cubicBezTo>
                    <a:cubicBezTo>
                      <a:pt x="266" y="651"/>
                      <a:pt x="264" y="654"/>
                      <a:pt x="263" y="658"/>
                    </a:cubicBezTo>
                    <a:cubicBezTo>
                      <a:pt x="261" y="661"/>
                      <a:pt x="260" y="665"/>
                      <a:pt x="259" y="668"/>
                    </a:cubicBezTo>
                    <a:cubicBezTo>
                      <a:pt x="258" y="673"/>
                      <a:pt x="255" y="678"/>
                      <a:pt x="254" y="683"/>
                    </a:cubicBezTo>
                    <a:cubicBezTo>
                      <a:pt x="254" y="684"/>
                      <a:pt x="253" y="686"/>
                      <a:pt x="253" y="687"/>
                    </a:cubicBezTo>
                    <a:cubicBezTo>
                      <a:pt x="253" y="687"/>
                      <a:pt x="253" y="687"/>
                      <a:pt x="253" y="687"/>
                    </a:cubicBezTo>
                    <a:cubicBezTo>
                      <a:pt x="251" y="687"/>
                      <a:pt x="251" y="686"/>
                      <a:pt x="248" y="686"/>
                    </a:cubicBezTo>
                    <a:cubicBezTo>
                      <a:pt x="248" y="686"/>
                      <a:pt x="244" y="685"/>
                      <a:pt x="243" y="686"/>
                    </a:cubicBezTo>
                    <a:cubicBezTo>
                      <a:pt x="242" y="687"/>
                      <a:pt x="243" y="690"/>
                      <a:pt x="243" y="691"/>
                    </a:cubicBezTo>
                    <a:cubicBezTo>
                      <a:pt x="243" y="694"/>
                      <a:pt x="242" y="697"/>
                      <a:pt x="241" y="699"/>
                    </a:cubicBezTo>
                    <a:cubicBezTo>
                      <a:pt x="239" y="705"/>
                      <a:pt x="238" y="711"/>
                      <a:pt x="236" y="716"/>
                    </a:cubicBezTo>
                    <a:cubicBezTo>
                      <a:pt x="236" y="718"/>
                      <a:pt x="235" y="720"/>
                      <a:pt x="234" y="723"/>
                    </a:cubicBezTo>
                    <a:cubicBezTo>
                      <a:pt x="234" y="724"/>
                      <a:pt x="232" y="726"/>
                      <a:pt x="232" y="728"/>
                    </a:cubicBezTo>
                    <a:cubicBezTo>
                      <a:pt x="231" y="730"/>
                      <a:pt x="231" y="732"/>
                      <a:pt x="230" y="734"/>
                    </a:cubicBezTo>
                    <a:cubicBezTo>
                      <a:pt x="230" y="737"/>
                      <a:pt x="229" y="739"/>
                      <a:pt x="229" y="741"/>
                    </a:cubicBezTo>
                    <a:cubicBezTo>
                      <a:pt x="229" y="742"/>
                      <a:pt x="229" y="743"/>
                      <a:pt x="229" y="744"/>
                    </a:cubicBezTo>
                    <a:cubicBezTo>
                      <a:pt x="229" y="745"/>
                      <a:pt x="228" y="745"/>
                      <a:pt x="228" y="746"/>
                    </a:cubicBezTo>
                    <a:cubicBezTo>
                      <a:pt x="227" y="748"/>
                      <a:pt x="228" y="750"/>
                      <a:pt x="227" y="752"/>
                    </a:cubicBezTo>
                    <a:cubicBezTo>
                      <a:pt x="226" y="754"/>
                      <a:pt x="226" y="756"/>
                      <a:pt x="225" y="758"/>
                    </a:cubicBezTo>
                    <a:cubicBezTo>
                      <a:pt x="224" y="760"/>
                      <a:pt x="223" y="762"/>
                      <a:pt x="223" y="764"/>
                    </a:cubicBezTo>
                    <a:cubicBezTo>
                      <a:pt x="223" y="764"/>
                      <a:pt x="223" y="764"/>
                      <a:pt x="222" y="765"/>
                    </a:cubicBezTo>
                    <a:cubicBezTo>
                      <a:pt x="222" y="767"/>
                      <a:pt x="221" y="768"/>
                      <a:pt x="220" y="770"/>
                    </a:cubicBezTo>
                    <a:cubicBezTo>
                      <a:pt x="219" y="773"/>
                      <a:pt x="218" y="778"/>
                      <a:pt x="218" y="782"/>
                    </a:cubicBezTo>
                    <a:cubicBezTo>
                      <a:pt x="219" y="785"/>
                      <a:pt x="223" y="787"/>
                      <a:pt x="226" y="787"/>
                    </a:cubicBezTo>
                    <a:cubicBezTo>
                      <a:pt x="230" y="787"/>
                      <a:pt x="233" y="787"/>
                      <a:pt x="237" y="788"/>
                    </a:cubicBezTo>
                    <a:cubicBezTo>
                      <a:pt x="242" y="788"/>
                      <a:pt x="247" y="786"/>
                      <a:pt x="252" y="787"/>
                    </a:cubicBezTo>
                    <a:cubicBezTo>
                      <a:pt x="254" y="788"/>
                      <a:pt x="256" y="789"/>
                      <a:pt x="258" y="789"/>
                    </a:cubicBezTo>
                    <a:cubicBezTo>
                      <a:pt x="260" y="789"/>
                      <a:pt x="262" y="789"/>
                      <a:pt x="264" y="789"/>
                    </a:cubicBezTo>
                    <a:cubicBezTo>
                      <a:pt x="266" y="789"/>
                      <a:pt x="268" y="789"/>
                      <a:pt x="270" y="789"/>
                    </a:cubicBezTo>
                    <a:cubicBezTo>
                      <a:pt x="273" y="789"/>
                      <a:pt x="274" y="790"/>
                      <a:pt x="277" y="791"/>
                    </a:cubicBezTo>
                    <a:cubicBezTo>
                      <a:pt x="278" y="791"/>
                      <a:pt x="280" y="790"/>
                      <a:pt x="282" y="791"/>
                    </a:cubicBezTo>
                    <a:cubicBezTo>
                      <a:pt x="283" y="791"/>
                      <a:pt x="284" y="792"/>
                      <a:pt x="285" y="792"/>
                    </a:cubicBezTo>
                    <a:cubicBezTo>
                      <a:pt x="287" y="792"/>
                      <a:pt x="288" y="792"/>
                      <a:pt x="289" y="792"/>
                    </a:cubicBezTo>
                    <a:cubicBezTo>
                      <a:pt x="293" y="793"/>
                      <a:pt x="296" y="795"/>
                      <a:pt x="299" y="796"/>
                    </a:cubicBezTo>
                    <a:cubicBezTo>
                      <a:pt x="303" y="797"/>
                      <a:pt x="307" y="795"/>
                      <a:pt x="311" y="793"/>
                    </a:cubicBezTo>
                    <a:cubicBezTo>
                      <a:pt x="312" y="792"/>
                      <a:pt x="314" y="792"/>
                      <a:pt x="314" y="790"/>
                    </a:cubicBezTo>
                    <a:cubicBezTo>
                      <a:pt x="314" y="788"/>
                      <a:pt x="311" y="787"/>
                      <a:pt x="310" y="786"/>
                    </a:cubicBezTo>
                    <a:cubicBezTo>
                      <a:pt x="308" y="786"/>
                      <a:pt x="307" y="785"/>
                      <a:pt x="305" y="784"/>
                    </a:cubicBezTo>
                    <a:cubicBezTo>
                      <a:pt x="303" y="783"/>
                      <a:pt x="301" y="782"/>
                      <a:pt x="300" y="781"/>
                    </a:cubicBezTo>
                    <a:cubicBezTo>
                      <a:pt x="298" y="779"/>
                      <a:pt x="295" y="778"/>
                      <a:pt x="293" y="776"/>
                    </a:cubicBezTo>
                    <a:cubicBezTo>
                      <a:pt x="291" y="775"/>
                      <a:pt x="290" y="773"/>
                      <a:pt x="288" y="772"/>
                    </a:cubicBezTo>
                    <a:cubicBezTo>
                      <a:pt x="287" y="771"/>
                      <a:pt x="285" y="770"/>
                      <a:pt x="284" y="769"/>
                    </a:cubicBezTo>
                    <a:cubicBezTo>
                      <a:pt x="283" y="768"/>
                      <a:pt x="283" y="769"/>
                      <a:pt x="282" y="767"/>
                    </a:cubicBezTo>
                    <a:cubicBezTo>
                      <a:pt x="281" y="766"/>
                      <a:pt x="281" y="765"/>
                      <a:pt x="281" y="764"/>
                    </a:cubicBezTo>
                    <a:cubicBezTo>
                      <a:pt x="281" y="763"/>
                      <a:pt x="280" y="761"/>
                      <a:pt x="280" y="760"/>
                    </a:cubicBezTo>
                    <a:cubicBezTo>
                      <a:pt x="280" y="758"/>
                      <a:pt x="279" y="756"/>
                      <a:pt x="278" y="755"/>
                    </a:cubicBezTo>
                    <a:cubicBezTo>
                      <a:pt x="277" y="753"/>
                      <a:pt x="277" y="752"/>
                      <a:pt x="276" y="750"/>
                    </a:cubicBezTo>
                    <a:cubicBezTo>
                      <a:pt x="276" y="749"/>
                      <a:pt x="276" y="749"/>
                      <a:pt x="277" y="748"/>
                    </a:cubicBezTo>
                    <a:cubicBezTo>
                      <a:pt x="279" y="740"/>
                      <a:pt x="282" y="732"/>
                      <a:pt x="286" y="725"/>
                    </a:cubicBezTo>
                    <a:cubicBezTo>
                      <a:pt x="288" y="719"/>
                      <a:pt x="292" y="713"/>
                      <a:pt x="295" y="708"/>
                    </a:cubicBezTo>
                    <a:cubicBezTo>
                      <a:pt x="297" y="706"/>
                      <a:pt x="301" y="702"/>
                      <a:pt x="299" y="701"/>
                    </a:cubicBezTo>
                    <a:cubicBezTo>
                      <a:pt x="298" y="700"/>
                      <a:pt x="295" y="700"/>
                      <a:pt x="294" y="700"/>
                    </a:cubicBezTo>
                    <a:cubicBezTo>
                      <a:pt x="292" y="699"/>
                      <a:pt x="290" y="699"/>
                      <a:pt x="288" y="698"/>
                    </a:cubicBezTo>
                    <a:cubicBezTo>
                      <a:pt x="289" y="697"/>
                      <a:pt x="289" y="696"/>
                      <a:pt x="290" y="694"/>
                    </a:cubicBezTo>
                    <a:cubicBezTo>
                      <a:pt x="291" y="689"/>
                      <a:pt x="294" y="684"/>
                      <a:pt x="298" y="679"/>
                    </a:cubicBezTo>
                    <a:cubicBezTo>
                      <a:pt x="301" y="674"/>
                      <a:pt x="303" y="669"/>
                      <a:pt x="306" y="663"/>
                    </a:cubicBezTo>
                    <a:cubicBezTo>
                      <a:pt x="310" y="657"/>
                      <a:pt x="314" y="650"/>
                      <a:pt x="317" y="643"/>
                    </a:cubicBezTo>
                    <a:cubicBezTo>
                      <a:pt x="319" y="641"/>
                      <a:pt x="320" y="638"/>
                      <a:pt x="321" y="635"/>
                    </a:cubicBezTo>
                    <a:cubicBezTo>
                      <a:pt x="322" y="633"/>
                      <a:pt x="324" y="631"/>
                      <a:pt x="325" y="628"/>
                    </a:cubicBezTo>
                    <a:cubicBezTo>
                      <a:pt x="326" y="627"/>
                      <a:pt x="326" y="625"/>
                      <a:pt x="327" y="623"/>
                    </a:cubicBezTo>
                    <a:cubicBezTo>
                      <a:pt x="328" y="620"/>
                      <a:pt x="330" y="618"/>
                      <a:pt x="332" y="615"/>
                    </a:cubicBezTo>
                    <a:cubicBezTo>
                      <a:pt x="332" y="613"/>
                      <a:pt x="333" y="612"/>
                      <a:pt x="334" y="611"/>
                    </a:cubicBezTo>
                    <a:cubicBezTo>
                      <a:pt x="343" y="612"/>
                      <a:pt x="353" y="612"/>
                      <a:pt x="362" y="612"/>
                    </a:cubicBezTo>
                    <a:cubicBezTo>
                      <a:pt x="371" y="612"/>
                      <a:pt x="379" y="612"/>
                      <a:pt x="388" y="608"/>
                    </a:cubicBezTo>
                    <a:cubicBezTo>
                      <a:pt x="389" y="607"/>
                      <a:pt x="391" y="607"/>
                      <a:pt x="392" y="606"/>
                    </a:cubicBezTo>
                    <a:cubicBezTo>
                      <a:pt x="394" y="607"/>
                      <a:pt x="396" y="609"/>
                      <a:pt x="397" y="611"/>
                    </a:cubicBezTo>
                    <a:cubicBezTo>
                      <a:pt x="398" y="612"/>
                      <a:pt x="399" y="613"/>
                      <a:pt x="400" y="615"/>
                    </a:cubicBezTo>
                    <a:cubicBezTo>
                      <a:pt x="401" y="617"/>
                      <a:pt x="403" y="619"/>
                      <a:pt x="404" y="622"/>
                    </a:cubicBezTo>
                    <a:cubicBezTo>
                      <a:pt x="405" y="625"/>
                      <a:pt x="407" y="627"/>
                      <a:pt x="409" y="630"/>
                    </a:cubicBezTo>
                    <a:cubicBezTo>
                      <a:pt x="411" y="633"/>
                      <a:pt x="412" y="637"/>
                      <a:pt x="414" y="640"/>
                    </a:cubicBezTo>
                    <a:cubicBezTo>
                      <a:pt x="415" y="641"/>
                      <a:pt x="416" y="643"/>
                      <a:pt x="416" y="644"/>
                    </a:cubicBezTo>
                    <a:cubicBezTo>
                      <a:pt x="417" y="646"/>
                      <a:pt x="418" y="647"/>
                      <a:pt x="419" y="649"/>
                    </a:cubicBezTo>
                    <a:cubicBezTo>
                      <a:pt x="421" y="652"/>
                      <a:pt x="422" y="656"/>
                      <a:pt x="424" y="659"/>
                    </a:cubicBezTo>
                    <a:cubicBezTo>
                      <a:pt x="425" y="662"/>
                      <a:pt x="428" y="666"/>
                      <a:pt x="430" y="669"/>
                    </a:cubicBezTo>
                    <a:cubicBezTo>
                      <a:pt x="432" y="673"/>
                      <a:pt x="434" y="678"/>
                      <a:pt x="437" y="682"/>
                    </a:cubicBezTo>
                    <a:cubicBezTo>
                      <a:pt x="439" y="684"/>
                      <a:pt x="440" y="687"/>
                      <a:pt x="441" y="689"/>
                    </a:cubicBezTo>
                    <a:cubicBezTo>
                      <a:pt x="439" y="690"/>
                      <a:pt x="437" y="691"/>
                      <a:pt x="435" y="692"/>
                    </a:cubicBezTo>
                    <a:cubicBezTo>
                      <a:pt x="433" y="693"/>
                      <a:pt x="429" y="694"/>
                      <a:pt x="430" y="696"/>
                    </a:cubicBezTo>
                    <a:cubicBezTo>
                      <a:pt x="430" y="697"/>
                      <a:pt x="432" y="699"/>
                      <a:pt x="433" y="700"/>
                    </a:cubicBezTo>
                    <a:cubicBezTo>
                      <a:pt x="440" y="707"/>
                      <a:pt x="447" y="715"/>
                      <a:pt x="453" y="723"/>
                    </a:cubicBezTo>
                    <a:cubicBezTo>
                      <a:pt x="455" y="726"/>
                      <a:pt x="457" y="728"/>
                      <a:pt x="459" y="731"/>
                    </a:cubicBezTo>
                    <a:cubicBezTo>
                      <a:pt x="462" y="735"/>
                      <a:pt x="464" y="740"/>
                      <a:pt x="467" y="744"/>
                    </a:cubicBezTo>
                    <a:cubicBezTo>
                      <a:pt x="470" y="749"/>
                      <a:pt x="473" y="754"/>
                      <a:pt x="476" y="760"/>
                    </a:cubicBezTo>
                    <a:cubicBezTo>
                      <a:pt x="477" y="761"/>
                      <a:pt x="478" y="763"/>
                      <a:pt x="479" y="764"/>
                    </a:cubicBezTo>
                    <a:cubicBezTo>
                      <a:pt x="479" y="765"/>
                      <a:pt x="479" y="765"/>
                      <a:pt x="479" y="765"/>
                    </a:cubicBezTo>
                    <a:cubicBezTo>
                      <a:pt x="481" y="768"/>
                      <a:pt x="484" y="773"/>
                      <a:pt x="487" y="775"/>
                    </a:cubicBezTo>
                    <a:cubicBezTo>
                      <a:pt x="490" y="776"/>
                      <a:pt x="494" y="775"/>
                      <a:pt x="496" y="773"/>
                    </a:cubicBezTo>
                    <a:cubicBezTo>
                      <a:pt x="499" y="770"/>
                      <a:pt x="501" y="767"/>
                      <a:pt x="504" y="764"/>
                    </a:cubicBezTo>
                    <a:cubicBezTo>
                      <a:pt x="508" y="761"/>
                      <a:pt x="510" y="756"/>
                      <a:pt x="514" y="753"/>
                    </a:cubicBezTo>
                    <a:cubicBezTo>
                      <a:pt x="516" y="752"/>
                      <a:pt x="517" y="751"/>
                      <a:pt x="518" y="750"/>
                    </a:cubicBezTo>
                    <a:cubicBezTo>
                      <a:pt x="520" y="748"/>
                      <a:pt x="521" y="747"/>
                      <a:pt x="523" y="745"/>
                    </a:cubicBezTo>
                    <a:cubicBezTo>
                      <a:pt x="524" y="744"/>
                      <a:pt x="526" y="742"/>
                      <a:pt x="527" y="741"/>
                    </a:cubicBezTo>
                    <a:cubicBezTo>
                      <a:pt x="529" y="739"/>
                      <a:pt x="531" y="738"/>
                      <a:pt x="533" y="737"/>
                    </a:cubicBezTo>
                    <a:cubicBezTo>
                      <a:pt x="534" y="736"/>
                      <a:pt x="535" y="734"/>
                      <a:pt x="536" y="733"/>
                    </a:cubicBezTo>
                    <a:cubicBezTo>
                      <a:pt x="537" y="732"/>
                      <a:pt x="538" y="732"/>
                      <a:pt x="539" y="732"/>
                    </a:cubicBezTo>
                    <a:cubicBezTo>
                      <a:pt x="540" y="731"/>
                      <a:pt x="541" y="729"/>
                      <a:pt x="542" y="729"/>
                    </a:cubicBezTo>
                    <a:cubicBezTo>
                      <a:pt x="545" y="727"/>
                      <a:pt x="548" y="725"/>
                      <a:pt x="551" y="724"/>
                    </a:cubicBezTo>
                    <a:cubicBezTo>
                      <a:pt x="555" y="721"/>
                      <a:pt x="556" y="717"/>
                      <a:pt x="557" y="713"/>
                    </a:cubicBezTo>
                    <a:cubicBezTo>
                      <a:pt x="557" y="712"/>
                      <a:pt x="558" y="710"/>
                      <a:pt x="557" y="709"/>
                    </a:cubicBezTo>
                    <a:cubicBezTo>
                      <a:pt x="556" y="707"/>
                      <a:pt x="553" y="709"/>
                      <a:pt x="551" y="709"/>
                    </a:cubicBezTo>
                    <a:cubicBezTo>
                      <a:pt x="550" y="710"/>
                      <a:pt x="548" y="711"/>
                      <a:pt x="547" y="712"/>
                    </a:cubicBezTo>
                    <a:cubicBezTo>
                      <a:pt x="544" y="713"/>
                      <a:pt x="543" y="713"/>
                      <a:pt x="540" y="713"/>
                    </a:cubicBezTo>
                    <a:cubicBezTo>
                      <a:pt x="538" y="714"/>
                      <a:pt x="535" y="715"/>
                      <a:pt x="533" y="715"/>
                    </a:cubicBezTo>
                    <a:cubicBezTo>
                      <a:pt x="531" y="716"/>
                      <a:pt x="528" y="715"/>
                      <a:pt x="526" y="716"/>
                    </a:cubicBezTo>
                    <a:cubicBezTo>
                      <a:pt x="524" y="716"/>
                      <a:pt x="523" y="717"/>
                      <a:pt x="521" y="717"/>
                    </a:cubicBezTo>
                    <a:cubicBezTo>
                      <a:pt x="520" y="717"/>
                      <a:pt x="520" y="718"/>
                      <a:pt x="519" y="718"/>
                    </a:cubicBezTo>
                    <a:cubicBezTo>
                      <a:pt x="517" y="718"/>
                      <a:pt x="517" y="717"/>
                      <a:pt x="516" y="716"/>
                    </a:cubicBezTo>
                    <a:cubicBezTo>
                      <a:pt x="514" y="715"/>
                      <a:pt x="513" y="715"/>
                      <a:pt x="512" y="714"/>
                    </a:cubicBezTo>
                    <a:cubicBezTo>
                      <a:pt x="511" y="714"/>
                      <a:pt x="510" y="713"/>
                      <a:pt x="509" y="713"/>
                    </a:cubicBezTo>
                    <a:cubicBezTo>
                      <a:pt x="505" y="707"/>
                      <a:pt x="502" y="701"/>
                      <a:pt x="498" y="695"/>
                    </a:cubicBezTo>
                    <a:cubicBezTo>
                      <a:pt x="495" y="690"/>
                      <a:pt x="493" y="684"/>
                      <a:pt x="489" y="679"/>
                    </a:cubicBezTo>
                    <a:cubicBezTo>
                      <a:pt x="488" y="676"/>
                      <a:pt x="486" y="674"/>
                      <a:pt x="484" y="671"/>
                    </a:cubicBezTo>
                    <a:cubicBezTo>
                      <a:pt x="482" y="668"/>
                      <a:pt x="481" y="666"/>
                      <a:pt x="480" y="664"/>
                    </a:cubicBezTo>
                    <a:cubicBezTo>
                      <a:pt x="478" y="664"/>
                      <a:pt x="476" y="666"/>
                      <a:pt x="475" y="666"/>
                    </a:cubicBezTo>
                    <a:cubicBezTo>
                      <a:pt x="474" y="667"/>
                      <a:pt x="472" y="668"/>
                      <a:pt x="471" y="669"/>
                    </a:cubicBezTo>
                    <a:cubicBezTo>
                      <a:pt x="471" y="667"/>
                      <a:pt x="470" y="665"/>
                      <a:pt x="469" y="663"/>
                    </a:cubicBezTo>
                    <a:cubicBezTo>
                      <a:pt x="467" y="659"/>
                      <a:pt x="465" y="653"/>
                      <a:pt x="463" y="648"/>
                    </a:cubicBezTo>
                    <a:cubicBezTo>
                      <a:pt x="462" y="641"/>
                      <a:pt x="459" y="636"/>
                      <a:pt x="457" y="630"/>
                    </a:cubicBezTo>
                    <a:cubicBezTo>
                      <a:pt x="454" y="623"/>
                      <a:pt x="452" y="616"/>
                      <a:pt x="450" y="609"/>
                    </a:cubicBezTo>
                    <a:cubicBezTo>
                      <a:pt x="449" y="606"/>
                      <a:pt x="447" y="603"/>
                      <a:pt x="446" y="600"/>
                    </a:cubicBezTo>
                    <a:cubicBezTo>
                      <a:pt x="445" y="598"/>
                      <a:pt x="445" y="595"/>
                      <a:pt x="444" y="593"/>
                    </a:cubicBezTo>
                    <a:cubicBezTo>
                      <a:pt x="443" y="591"/>
                      <a:pt x="442" y="590"/>
                      <a:pt x="441" y="589"/>
                    </a:cubicBezTo>
                    <a:cubicBezTo>
                      <a:pt x="445" y="587"/>
                      <a:pt x="450" y="585"/>
                      <a:pt x="454" y="584"/>
                    </a:cubicBezTo>
                    <a:cubicBezTo>
                      <a:pt x="458" y="583"/>
                      <a:pt x="460" y="582"/>
                      <a:pt x="464" y="578"/>
                    </a:cubicBezTo>
                    <a:cubicBezTo>
                      <a:pt x="465" y="576"/>
                      <a:pt x="466" y="576"/>
                      <a:pt x="465" y="573"/>
                    </a:cubicBezTo>
                    <a:cubicBezTo>
                      <a:pt x="465" y="571"/>
                      <a:pt x="464" y="569"/>
                      <a:pt x="464" y="567"/>
                    </a:cubicBezTo>
                    <a:cubicBezTo>
                      <a:pt x="463" y="565"/>
                      <a:pt x="463" y="564"/>
                      <a:pt x="463" y="561"/>
                    </a:cubicBezTo>
                    <a:cubicBezTo>
                      <a:pt x="463" y="559"/>
                      <a:pt x="463" y="556"/>
                      <a:pt x="463" y="554"/>
                    </a:cubicBezTo>
                    <a:cubicBezTo>
                      <a:pt x="463" y="549"/>
                      <a:pt x="462" y="544"/>
                      <a:pt x="461" y="540"/>
                    </a:cubicBezTo>
                    <a:cubicBezTo>
                      <a:pt x="460" y="536"/>
                      <a:pt x="458" y="532"/>
                      <a:pt x="456" y="529"/>
                    </a:cubicBezTo>
                    <a:cubicBezTo>
                      <a:pt x="454" y="524"/>
                      <a:pt x="449" y="523"/>
                      <a:pt x="448" y="519"/>
                    </a:cubicBezTo>
                    <a:cubicBezTo>
                      <a:pt x="444" y="510"/>
                      <a:pt x="441" y="501"/>
                      <a:pt x="438" y="492"/>
                    </a:cubicBezTo>
                    <a:cubicBezTo>
                      <a:pt x="435" y="483"/>
                      <a:pt x="432" y="474"/>
                      <a:pt x="431" y="466"/>
                    </a:cubicBezTo>
                    <a:cubicBezTo>
                      <a:pt x="430" y="462"/>
                      <a:pt x="430" y="457"/>
                      <a:pt x="429" y="453"/>
                    </a:cubicBezTo>
                    <a:cubicBezTo>
                      <a:pt x="428" y="449"/>
                      <a:pt x="428" y="446"/>
                      <a:pt x="427" y="443"/>
                    </a:cubicBezTo>
                    <a:cubicBezTo>
                      <a:pt x="426" y="440"/>
                      <a:pt x="425" y="436"/>
                      <a:pt x="424" y="433"/>
                    </a:cubicBezTo>
                    <a:cubicBezTo>
                      <a:pt x="423" y="428"/>
                      <a:pt x="422" y="424"/>
                      <a:pt x="421" y="420"/>
                    </a:cubicBezTo>
                    <a:cubicBezTo>
                      <a:pt x="420" y="416"/>
                      <a:pt x="419" y="412"/>
                      <a:pt x="418" y="409"/>
                    </a:cubicBezTo>
                    <a:cubicBezTo>
                      <a:pt x="416" y="406"/>
                      <a:pt x="415" y="403"/>
                      <a:pt x="414" y="399"/>
                    </a:cubicBezTo>
                    <a:cubicBezTo>
                      <a:pt x="411" y="392"/>
                      <a:pt x="406" y="385"/>
                      <a:pt x="402" y="378"/>
                    </a:cubicBezTo>
                    <a:cubicBezTo>
                      <a:pt x="400" y="374"/>
                      <a:pt x="399" y="368"/>
                      <a:pt x="398" y="364"/>
                    </a:cubicBezTo>
                    <a:cubicBezTo>
                      <a:pt x="397" y="361"/>
                      <a:pt x="396" y="359"/>
                      <a:pt x="396" y="357"/>
                    </a:cubicBezTo>
                    <a:cubicBezTo>
                      <a:pt x="397" y="358"/>
                      <a:pt x="398" y="359"/>
                      <a:pt x="399" y="361"/>
                    </a:cubicBezTo>
                    <a:cubicBezTo>
                      <a:pt x="402" y="364"/>
                      <a:pt x="405" y="368"/>
                      <a:pt x="408" y="372"/>
                    </a:cubicBezTo>
                    <a:cubicBezTo>
                      <a:pt x="411" y="376"/>
                      <a:pt x="415" y="380"/>
                      <a:pt x="419" y="383"/>
                    </a:cubicBezTo>
                    <a:cubicBezTo>
                      <a:pt x="422" y="386"/>
                      <a:pt x="426" y="390"/>
                      <a:pt x="430" y="390"/>
                    </a:cubicBezTo>
                    <a:cubicBezTo>
                      <a:pt x="432" y="391"/>
                      <a:pt x="433" y="391"/>
                      <a:pt x="435" y="393"/>
                    </a:cubicBezTo>
                    <a:cubicBezTo>
                      <a:pt x="436" y="394"/>
                      <a:pt x="437" y="396"/>
                      <a:pt x="438" y="397"/>
                    </a:cubicBezTo>
                    <a:cubicBezTo>
                      <a:pt x="439" y="399"/>
                      <a:pt x="442" y="400"/>
                      <a:pt x="443" y="402"/>
                    </a:cubicBezTo>
                    <a:cubicBezTo>
                      <a:pt x="447" y="405"/>
                      <a:pt x="449" y="407"/>
                      <a:pt x="453" y="410"/>
                    </a:cubicBezTo>
                    <a:cubicBezTo>
                      <a:pt x="456" y="411"/>
                      <a:pt x="461" y="412"/>
                      <a:pt x="464" y="414"/>
                    </a:cubicBezTo>
                    <a:cubicBezTo>
                      <a:pt x="469" y="418"/>
                      <a:pt x="475" y="422"/>
                      <a:pt x="480" y="427"/>
                    </a:cubicBezTo>
                    <a:cubicBezTo>
                      <a:pt x="483" y="430"/>
                      <a:pt x="486" y="432"/>
                      <a:pt x="489" y="436"/>
                    </a:cubicBezTo>
                    <a:cubicBezTo>
                      <a:pt x="492" y="439"/>
                      <a:pt x="496" y="442"/>
                      <a:pt x="498" y="446"/>
                    </a:cubicBezTo>
                    <a:cubicBezTo>
                      <a:pt x="501" y="451"/>
                      <a:pt x="505" y="455"/>
                      <a:pt x="508" y="460"/>
                    </a:cubicBezTo>
                    <a:cubicBezTo>
                      <a:pt x="510" y="463"/>
                      <a:pt x="513" y="466"/>
                      <a:pt x="515" y="468"/>
                    </a:cubicBezTo>
                    <a:cubicBezTo>
                      <a:pt x="516" y="469"/>
                      <a:pt x="517" y="469"/>
                      <a:pt x="518" y="469"/>
                    </a:cubicBezTo>
                    <a:cubicBezTo>
                      <a:pt x="513" y="477"/>
                      <a:pt x="509" y="484"/>
                      <a:pt x="505" y="491"/>
                    </a:cubicBezTo>
                    <a:cubicBezTo>
                      <a:pt x="503" y="494"/>
                      <a:pt x="501" y="498"/>
                      <a:pt x="498" y="501"/>
                    </a:cubicBezTo>
                    <a:cubicBezTo>
                      <a:pt x="497" y="502"/>
                      <a:pt x="496" y="503"/>
                      <a:pt x="496" y="504"/>
                    </a:cubicBezTo>
                    <a:cubicBezTo>
                      <a:pt x="500" y="506"/>
                      <a:pt x="501" y="510"/>
                      <a:pt x="503" y="510"/>
                    </a:cubicBezTo>
                    <a:cubicBezTo>
                      <a:pt x="505" y="510"/>
                      <a:pt x="507" y="506"/>
                      <a:pt x="508" y="504"/>
                    </a:cubicBezTo>
                    <a:cubicBezTo>
                      <a:pt x="511" y="499"/>
                      <a:pt x="515" y="493"/>
                      <a:pt x="517" y="487"/>
                    </a:cubicBezTo>
                    <a:cubicBezTo>
                      <a:pt x="519" y="482"/>
                      <a:pt x="522" y="479"/>
                      <a:pt x="524" y="475"/>
                    </a:cubicBezTo>
                    <a:cubicBezTo>
                      <a:pt x="524" y="474"/>
                      <a:pt x="525" y="473"/>
                      <a:pt x="526" y="472"/>
                    </a:cubicBezTo>
                    <a:cubicBezTo>
                      <a:pt x="532" y="472"/>
                      <a:pt x="539" y="471"/>
                      <a:pt x="546" y="470"/>
                    </a:cubicBezTo>
                    <a:cubicBezTo>
                      <a:pt x="549" y="470"/>
                      <a:pt x="561" y="468"/>
                      <a:pt x="561" y="463"/>
                    </a:cubicBezTo>
                    <a:cubicBezTo>
                      <a:pt x="560" y="461"/>
                      <a:pt x="560" y="460"/>
                      <a:pt x="560" y="458"/>
                    </a:cubicBezTo>
                    <a:cubicBezTo>
                      <a:pt x="560" y="456"/>
                      <a:pt x="559" y="454"/>
                      <a:pt x="558" y="453"/>
                    </a:cubicBezTo>
                    <a:cubicBezTo>
                      <a:pt x="555" y="451"/>
                      <a:pt x="552" y="448"/>
                      <a:pt x="549" y="447"/>
                    </a:cubicBezTo>
                    <a:cubicBezTo>
                      <a:pt x="547" y="446"/>
                      <a:pt x="546" y="445"/>
                      <a:pt x="544" y="444"/>
                    </a:cubicBezTo>
                    <a:cubicBezTo>
                      <a:pt x="544" y="444"/>
                      <a:pt x="543" y="444"/>
                      <a:pt x="542" y="444"/>
                    </a:cubicBezTo>
                    <a:cubicBezTo>
                      <a:pt x="548" y="434"/>
                      <a:pt x="552" y="424"/>
                      <a:pt x="557" y="413"/>
                    </a:cubicBezTo>
                    <a:cubicBezTo>
                      <a:pt x="560" y="409"/>
                      <a:pt x="563" y="404"/>
                      <a:pt x="565" y="399"/>
                    </a:cubicBezTo>
                    <a:cubicBezTo>
                      <a:pt x="567" y="394"/>
                      <a:pt x="570" y="388"/>
                      <a:pt x="574" y="384"/>
                    </a:cubicBezTo>
                    <a:cubicBezTo>
                      <a:pt x="578" y="378"/>
                      <a:pt x="580" y="371"/>
                      <a:pt x="584" y="366"/>
                    </a:cubicBezTo>
                    <a:cubicBezTo>
                      <a:pt x="585" y="363"/>
                      <a:pt x="588" y="361"/>
                      <a:pt x="588" y="358"/>
                    </a:cubicBezTo>
                    <a:cubicBezTo>
                      <a:pt x="588" y="356"/>
                      <a:pt x="586" y="354"/>
                      <a:pt x="586" y="352"/>
                    </a:cubicBezTo>
                    <a:close/>
                    <a:moveTo>
                      <a:pt x="157" y="481"/>
                    </a:moveTo>
                    <a:cubicBezTo>
                      <a:pt x="156" y="488"/>
                      <a:pt x="156" y="495"/>
                      <a:pt x="155" y="502"/>
                    </a:cubicBezTo>
                    <a:cubicBezTo>
                      <a:pt x="154" y="505"/>
                      <a:pt x="152" y="508"/>
                      <a:pt x="152" y="512"/>
                    </a:cubicBezTo>
                    <a:cubicBezTo>
                      <a:pt x="152" y="513"/>
                      <a:pt x="152" y="515"/>
                      <a:pt x="152" y="517"/>
                    </a:cubicBezTo>
                    <a:cubicBezTo>
                      <a:pt x="152" y="518"/>
                      <a:pt x="151" y="519"/>
                      <a:pt x="151" y="520"/>
                    </a:cubicBezTo>
                    <a:cubicBezTo>
                      <a:pt x="150" y="521"/>
                      <a:pt x="151" y="522"/>
                      <a:pt x="150" y="524"/>
                    </a:cubicBezTo>
                    <a:cubicBezTo>
                      <a:pt x="150" y="524"/>
                      <a:pt x="150" y="525"/>
                      <a:pt x="149" y="525"/>
                    </a:cubicBezTo>
                    <a:cubicBezTo>
                      <a:pt x="149" y="527"/>
                      <a:pt x="148" y="528"/>
                      <a:pt x="148" y="530"/>
                    </a:cubicBezTo>
                    <a:cubicBezTo>
                      <a:pt x="148" y="531"/>
                      <a:pt x="147" y="532"/>
                      <a:pt x="147" y="534"/>
                    </a:cubicBezTo>
                    <a:cubicBezTo>
                      <a:pt x="146" y="534"/>
                      <a:pt x="146" y="535"/>
                      <a:pt x="146" y="535"/>
                    </a:cubicBezTo>
                    <a:cubicBezTo>
                      <a:pt x="145" y="536"/>
                      <a:pt x="146" y="537"/>
                      <a:pt x="145" y="538"/>
                    </a:cubicBezTo>
                    <a:cubicBezTo>
                      <a:pt x="145" y="538"/>
                      <a:pt x="145" y="538"/>
                      <a:pt x="145" y="539"/>
                    </a:cubicBezTo>
                    <a:cubicBezTo>
                      <a:pt x="145" y="538"/>
                      <a:pt x="144" y="538"/>
                      <a:pt x="144" y="538"/>
                    </a:cubicBezTo>
                    <a:cubicBezTo>
                      <a:pt x="141" y="536"/>
                      <a:pt x="137" y="535"/>
                      <a:pt x="134" y="533"/>
                    </a:cubicBezTo>
                    <a:cubicBezTo>
                      <a:pt x="133" y="532"/>
                      <a:pt x="132" y="531"/>
                      <a:pt x="131" y="531"/>
                    </a:cubicBezTo>
                    <a:cubicBezTo>
                      <a:pt x="132" y="530"/>
                      <a:pt x="133" y="529"/>
                      <a:pt x="133" y="527"/>
                    </a:cubicBezTo>
                    <a:cubicBezTo>
                      <a:pt x="134" y="523"/>
                      <a:pt x="134" y="519"/>
                      <a:pt x="133" y="515"/>
                    </a:cubicBezTo>
                    <a:cubicBezTo>
                      <a:pt x="133" y="512"/>
                      <a:pt x="132" y="508"/>
                      <a:pt x="129" y="506"/>
                    </a:cubicBezTo>
                    <a:cubicBezTo>
                      <a:pt x="126" y="504"/>
                      <a:pt x="122" y="507"/>
                      <a:pt x="119" y="508"/>
                    </a:cubicBezTo>
                    <a:cubicBezTo>
                      <a:pt x="119" y="506"/>
                      <a:pt x="120" y="503"/>
                      <a:pt x="119" y="501"/>
                    </a:cubicBezTo>
                    <a:cubicBezTo>
                      <a:pt x="118" y="499"/>
                      <a:pt x="115" y="498"/>
                      <a:pt x="113" y="498"/>
                    </a:cubicBezTo>
                    <a:cubicBezTo>
                      <a:pt x="109" y="499"/>
                      <a:pt x="107" y="503"/>
                      <a:pt x="104" y="504"/>
                    </a:cubicBezTo>
                    <a:cubicBezTo>
                      <a:pt x="103" y="501"/>
                      <a:pt x="103" y="497"/>
                      <a:pt x="101" y="494"/>
                    </a:cubicBezTo>
                    <a:cubicBezTo>
                      <a:pt x="98" y="491"/>
                      <a:pt x="96" y="489"/>
                      <a:pt x="92" y="489"/>
                    </a:cubicBezTo>
                    <a:cubicBezTo>
                      <a:pt x="90" y="489"/>
                      <a:pt x="88" y="489"/>
                      <a:pt x="87" y="489"/>
                    </a:cubicBezTo>
                    <a:cubicBezTo>
                      <a:pt x="85" y="490"/>
                      <a:pt x="82" y="491"/>
                      <a:pt x="80" y="492"/>
                    </a:cubicBezTo>
                    <a:cubicBezTo>
                      <a:pt x="79" y="494"/>
                      <a:pt x="77" y="495"/>
                      <a:pt x="76" y="496"/>
                    </a:cubicBezTo>
                    <a:cubicBezTo>
                      <a:pt x="73" y="494"/>
                      <a:pt x="71" y="492"/>
                      <a:pt x="68" y="489"/>
                    </a:cubicBezTo>
                    <a:cubicBezTo>
                      <a:pt x="68" y="489"/>
                      <a:pt x="67" y="488"/>
                      <a:pt x="67" y="488"/>
                    </a:cubicBezTo>
                    <a:cubicBezTo>
                      <a:pt x="69" y="485"/>
                      <a:pt x="72" y="481"/>
                      <a:pt x="74" y="478"/>
                    </a:cubicBezTo>
                    <a:cubicBezTo>
                      <a:pt x="77" y="475"/>
                      <a:pt x="79" y="472"/>
                      <a:pt x="82" y="468"/>
                    </a:cubicBezTo>
                    <a:cubicBezTo>
                      <a:pt x="84" y="464"/>
                      <a:pt x="88" y="462"/>
                      <a:pt x="91" y="460"/>
                    </a:cubicBezTo>
                    <a:cubicBezTo>
                      <a:pt x="101" y="456"/>
                      <a:pt x="113" y="449"/>
                      <a:pt x="124" y="450"/>
                    </a:cubicBezTo>
                    <a:cubicBezTo>
                      <a:pt x="124" y="451"/>
                      <a:pt x="124" y="452"/>
                      <a:pt x="125" y="453"/>
                    </a:cubicBezTo>
                    <a:cubicBezTo>
                      <a:pt x="127" y="456"/>
                      <a:pt x="134" y="457"/>
                      <a:pt x="137" y="458"/>
                    </a:cubicBezTo>
                    <a:cubicBezTo>
                      <a:pt x="140" y="459"/>
                      <a:pt x="142" y="460"/>
                      <a:pt x="144" y="460"/>
                    </a:cubicBezTo>
                    <a:cubicBezTo>
                      <a:pt x="146" y="462"/>
                      <a:pt x="148" y="463"/>
                      <a:pt x="149" y="465"/>
                    </a:cubicBezTo>
                    <a:cubicBezTo>
                      <a:pt x="151" y="467"/>
                      <a:pt x="154" y="469"/>
                      <a:pt x="156" y="472"/>
                    </a:cubicBezTo>
                    <a:cubicBezTo>
                      <a:pt x="157" y="474"/>
                      <a:pt x="157" y="478"/>
                      <a:pt x="157" y="48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7"/>
              <p:cNvSpPr/>
              <p:nvPr/>
            </p:nvSpPr>
            <p:spPr bwMode="auto">
              <a:xfrm>
                <a:off x="7907338" y="11790363"/>
                <a:ext cx="300038" cy="360363"/>
              </a:xfrm>
              <a:custGeom>
                <a:avLst/>
                <a:gdLst>
                  <a:gd name="T0" fmla="*/ 63 w 71"/>
                  <a:gd name="T1" fmla="*/ 14 h 85"/>
                  <a:gd name="T2" fmla="*/ 52 w 71"/>
                  <a:gd name="T3" fmla="*/ 4 h 85"/>
                  <a:gd name="T4" fmla="*/ 39 w 71"/>
                  <a:gd name="T5" fmla="*/ 0 h 85"/>
                  <a:gd name="T6" fmla="*/ 19 w 71"/>
                  <a:gd name="T7" fmla="*/ 35 h 85"/>
                  <a:gd name="T8" fmla="*/ 21 w 71"/>
                  <a:gd name="T9" fmla="*/ 39 h 85"/>
                  <a:gd name="T10" fmla="*/ 15 w 71"/>
                  <a:gd name="T11" fmla="*/ 41 h 85"/>
                  <a:gd name="T12" fmla="*/ 12 w 71"/>
                  <a:gd name="T13" fmla="*/ 41 h 85"/>
                  <a:gd name="T14" fmla="*/ 10 w 71"/>
                  <a:gd name="T15" fmla="*/ 42 h 85"/>
                  <a:gd name="T16" fmla="*/ 7 w 71"/>
                  <a:gd name="T17" fmla="*/ 44 h 85"/>
                  <a:gd name="T18" fmla="*/ 8 w 71"/>
                  <a:gd name="T19" fmla="*/ 48 h 85"/>
                  <a:gd name="T20" fmla="*/ 13 w 71"/>
                  <a:gd name="T21" fmla="*/ 48 h 85"/>
                  <a:gd name="T22" fmla="*/ 19 w 71"/>
                  <a:gd name="T23" fmla="*/ 46 h 85"/>
                  <a:gd name="T24" fmla="*/ 20 w 71"/>
                  <a:gd name="T25" fmla="*/ 45 h 85"/>
                  <a:gd name="T26" fmla="*/ 18 w 71"/>
                  <a:gd name="T27" fmla="*/ 50 h 85"/>
                  <a:gd name="T28" fmla="*/ 9 w 71"/>
                  <a:gd name="T29" fmla="*/ 64 h 85"/>
                  <a:gd name="T30" fmla="*/ 4 w 71"/>
                  <a:gd name="T31" fmla="*/ 72 h 85"/>
                  <a:gd name="T32" fmla="*/ 2 w 71"/>
                  <a:gd name="T33" fmla="*/ 76 h 85"/>
                  <a:gd name="T34" fmla="*/ 0 w 71"/>
                  <a:gd name="T35" fmla="*/ 80 h 85"/>
                  <a:gd name="T36" fmla="*/ 3 w 71"/>
                  <a:gd name="T37" fmla="*/ 82 h 85"/>
                  <a:gd name="T38" fmla="*/ 6 w 71"/>
                  <a:gd name="T39" fmla="*/ 84 h 85"/>
                  <a:gd name="T40" fmla="*/ 10 w 71"/>
                  <a:gd name="T41" fmla="*/ 78 h 85"/>
                  <a:gd name="T42" fmla="*/ 14 w 71"/>
                  <a:gd name="T43" fmla="*/ 68 h 85"/>
                  <a:gd name="T44" fmla="*/ 16 w 71"/>
                  <a:gd name="T45" fmla="*/ 64 h 85"/>
                  <a:gd name="T46" fmla="*/ 18 w 71"/>
                  <a:gd name="T47" fmla="*/ 60 h 85"/>
                  <a:gd name="T48" fmla="*/ 23 w 71"/>
                  <a:gd name="T49" fmla="*/ 49 h 85"/>
                  <a:gd name="T50" fmla="*/ 24 w 71"/>
                  <a:gd name="T51" fmla="*/ 50 h 85"/>
                  <a:gd name="T52" fmla="*/ 25 w 71"/>
                  <a:gd name="T53" fmla="*/ 52 h 85"/>
                  <a:gd name="T54" fmla="*/ 28 w 71"/>
                  <a:gd name="T55" fmla="*/ 57 h 85"/>
                  <a:gd name="T56" fmla="*/ 31 w 71"/>
                  <a:gd name="T57" fmla="*/ 55 h 85"/>
                  <a:gd name="T58" fmla="*/ 29 w 71"/>
                  <a:gd name="T59" fmla="*/ 45 h 85"/>
                  <a:gd name="T60" fmla="*/ 34 w 71"/>
                  <a:gd name="T61" fmla="*/ 48 h 85"/>
                  <a:gd name="T62" fmla="*/ 53 w 71"/>
                  <a:gd name="T63" fmla="*/ 46 h 85"/>
                  <a:gd name="T64" fmla="*/ 63 w 71"/>
                  <a:gd name="T65" fmla="*/ 1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85">
                    <a:moveTo>
                      <a:pt x="63" y="14"/>
                    </a:moveTo>
                    <a:cubicBezTo>
                      <a:pt x="60" y="10"/>
                      <a:pt x="56" y="6"/>
                      <a:pt x="52" y="4"/>
                    </a:cubicBezTo>
                    <a:cubicBezTo>
                      <a:pt x="48" y="2"/>
                      <a:pt x="43" y="0"/>
                      <a:pt x="39" y="0"/>
                    </a:cubicBezTo>
                    <a:cubicBezTo>
                      <a:pt x="21" y="0"/>
                      <a:pt x="11" y="20"/>
                      <a:pt x="19" y="35"/>
                    </a:cubicBezTo>
                    <a:cubicBezTo>
                      <a:pt x="19" y="37"/>
                      <a:pt x="20" y="38"/>
                      <a:pt x="21" y="39"/>
                    </a:cubicBezTo>
                    <a:cubicBezTo>
                      <a:pt x="19" y="40"/>
                      <a:pt x="17" y="41"/>
                      <a:pt x="15" y="41"/>
                    </a:cubicBezTo>
                    <a:cubicBezTo>
                      <a:pt x="14" y="41"/>
                      <a:pt x="13" y="41"/>
                      <a:pt x="12" y="41"/>
                    </a:cubicBezTo>
                    <a:cubicBezTo>
                      <a:pt x="11" y="41"/>
                      <a:pt x="11" y="41"/>
                      <a:pt x="10" y="42"/>
                    </a:cubicBezTo>
                    <a:cubicBezTo>
                      <a:pt x="9" y="42"/>
                      <a:pt x="8" y="43"/>
                      <a:pt x="7" y="44"/>
                    </a:cubicBezTo>
                    <a:cubicBezTo>
                      <a:pt x="6" y="45"/>
                      <a:pt x="6" y="47"/>
                      <a:pt x="8" y="48"/>
                    </a:cubicBezTo>
                    <a:cubicBezTo>
                      <a:pt x="9" y="48"/>
                      <a:pt x="12" y="48"/>
                      <a:pt x="13" y="48"/>
                    </a:cubicBezTo>
                    <a:cubicBezTo>
                      <a:pt x="15" y="48"/>
                      <a:pt x="17" y="47"/>
                      <a:pt x="19" y="46"/>
                    </a:cubicBezTo>
                    <a:cubicBezTo>
                      <a:pt x="19" y="46"/>
                      <a:pt x="20" y="46"/>
                      <a:pt x="20" y="45"/>
                    </a:cubicBezTo>
                    <a:cubicBezTo>
                      <a:pt x="20" y="47"/>
                      <a:pt x="19" y="49"/>
                      <a:pt x="18" y="50"/>
                    </a:cubicBezTo>
                    <a:cubicBezTo>
                      <a:pt x="16" y="55"/>
                      <a:pt x="12" y="59"/>
                      <a:pt x="9" y="64"/>
                    </a:cubicBezTo>
                    <a:cubicBezTo>
                      <a:pt x="7" y="66"/>
                      <a:pt x="6" y="69"/>
                      <a:pt x="4" y="72"/>
                    </a:cubicBezTo>
                    <a:cubicBezTo>
                      <a:pt x="3" y="73"/>
                      <a:pt x="2" y="75"/>
                      <a:pt x="2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1" y="81"/>
                      <a:pt x="2" y="82"/>
                      <a:pt x="3" y="82"/>
                    </a:cubicBezTo>
                    <a:cubicBezTo>
                      <a:pt x="4" y="83"/>
                      <a:pt x="5" y="84"/>
                      <a:pt x="6" y="84"/>
                    </a:cubicBezTo>
                    <a:cubicBezTo>
                      <a:pt x="8" y="85"/>
                      <a:pt x="9" y="80"/>
                      <a:pt x="10" y="78"/>
                    </a:cubicBezTo>
                    <a:cubicBezTo>
                      <a:pt x="11" y="75"/>
                      <a:pt x="12" y="71"/>
                      <a:pt x="14" y="68"/>
                    </a:cubicBezTo>
                    <a:cubicBezTo>
                      <a:pt x="15" y="67"/>
                      <a:pt x="15" y="66"/>
                      <a:pt x="16" y="64"/>
                    </a:cubicBezTo>
                    <a:cubicBezTo>
                      <a:pt x="17" y="63"/>
                      <a:pt x="17" y="62"/>
                      <a:pt x="18" y="60"/>
                    </a:cubicBezTo>
                    <a:cubicBezTo>
                      <a:pt x="20" y="56"/>
                      <a:pt x="22" y="52"/>
                      <a:pt x="23" y="49"/>
                    </a:cubicBezTo>
                    <a:cubicBezTo>
                      <a:pt x="24" y="49"/>
                      <a:pt x="24" y="49"/>
                      <a:pt x="24" y="50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6" y="54"/>
                      <a:pt x="27" y="56"/>
                      <a:pt x="28" y="57"/>
                    </a:cubicBezTo>
                    <a:cubicBezTo>
                      <a:pt x="30" y="58"/>
                      <a:pt x="31" y="56"/>
                      <a:pt x="31" y="55"/>
                    </a:cubicBezTo>
                    <a:cubicBezTo>
                      <a:pt x="30" y="51"/>
                      <a:pt x="29" y="49"/>
                      <a:pt x="29" y="45"/>
                    </a:cubicBezTo>
                    <a:cubicBezTo>
                      <a:pt x="31" y="46"/>
                      <a:pt x="32" y="47"/>
                      <a:pt x="34" y="48"/>
                    </a:cubicBezTo>
                    <a:cubicBezTo>
                      <a:pt x="40" y="49"/>
                      <a:pt x="47" y="48"/>
                      <a:pt x="53" y="46"/>
                    </a:cubicBezTo>
                    <a:cubicBezTo>
                      <a:pt x="65" y="41"/>
                      <a:pt x="71" y="26"/>
                      <a:pt x="63" y="14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7907338" y="12338050"/>
                <a:ext cx="0" cy="12700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3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2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7907338" y="12282488"/>
                <a:ext cx="68263" cy="73025"/>
              </a:xfrm>
              <a:custGeom>
                <a:avLst/>
                <a:gdLst>
                  <a:gd name="T0" fmla="*/ 13 w 16"/>
                  <a:gd name="T1" fmla="*/ 17 h 17"/>
                  <a:gd name="T2" fmla="*/ 15 w 16"/>
                  <a:gd name="T3" fmla="*/ 13 h 17"/>
                  <a:gd name="T4" fmla="*/ 13 w 16"/>
                  <a:gd name="T5" fmla="*/ 9 h 17"/>
                  <a:gd name="T6" fmla="*/ 9 w 16"/>
                  <a:gd name="T7" fmla="*/ 4 h 17"/>
                  <a:gd name="T8" fmla="*/ 5 w 16"/>
                  <a:gd name="T9" fmla="*/ 1 h 17"/>
                  <a:gd name="T10" fmla="*/ 4 w 16"/>
                  <a:gd name="T11" fmla="*/ 3 h 17"/>
                  <a:gd name="T12" fmla="*/ 2 w 16"/>
                  <a:gd name="T13" fmla="*/ 8 h 17"/>
                  <a:gd name="T14" fmla="*/ 0 w 16"/>
                  <a:gd name="T15" fmla="*/ 16 h 17"/>
                  <a:gd name="T16" fmla="*/ 1 w 16"/>
                  <a:gd name="T17" fmla="*/ 16 h 17"/>
                  <a:gd name="T18" fmla="*/ 1 w 16"/>
                  <a:gd name="T19" fmla="*/ 17 h 17"/>
                  <a:gd name="T20" fmla="*/ 1 w 16"/>
                  <a:gd name="T21" fmla="*/ 17 h 17"/>
                  <a:gd name="T22" fmla="*/ 1 w 16"/>
                  <a:gd name="T23" fmla="*/ 17 h 17"/>
                  <a:gd name="T24" fmla="*/ 0 w 16"/>
                  <a:gd name="T25" fmla="*/ 17 h 17"/>
                  <a:gd name="T26" fmla="*/ 0 w 16"/>
                  <a:gd name="T27" fmla="*/ 16 h 17"/>
                  <a:gd name="T28" fmla="*/ 0 w 16"/>
                  <a:gd name="T29" fmla="*/ 17 h 17"/>
                  <a:gd name="T30" fmla="*/ 1 w 16"/>
                  <a:gd name="T31" fmla="*/ 17 h 17"/>
                  <a:gd name="T32" fmla="*/ 1 w 16"/>
                  <a:gd name="T33" fmla="*/ 17 h 17"/>
                  <a:gd name="T34" fmla="*/ 1 w 16"/>
                  <a:gd name="T35" fmla="*/ 17 h 17"/>
                  <a:gd name="T36" fmla="*/ 4 w 16"/>
                  <a:gd name="T37" fmla="*/ 17 h 17"/>
                  <a:gd name="T38" fmla="*/ 1 w 16"/>
                  <a:gd name="T39" fmla="*/ 17 h 17"/>
                  <a:gd name="T40" fmla="*/ 7 w 16"/>
                  <a:gd name="T41" fmla="*/ 17 h 17"/>
                  <a:gd name="T42" fmla="*/ 13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13" y="17"/>
                    </a:moveTo>
                    <a:cubicBezTo>
                      <a:pt x="15" y="16"/>
                      <a:pt x="16" y="16"/>
                      <a:pt x="15" y="13"/>
                    </a:cubicBezTo>
                    <a:cubicBezTo>
                      <a:pt x="14" y="12"/>
                      <a:pt x="13" y="10"/>
                      <a:pt x="13" y="9"/>
                    </a:cubicBezTo>
                    <a:cubicBezTo>
                      <a:pt x="11" y="7"/>
                      <a:pt x="10" y="6"/>
                      <a:pt x="9" y="4"/>
                    </a:cubicBezTo>
                    <a:cubicBezTo>
                      <a:pt x="8" y="3"/>
                      <a:pt x="6" y="0"/>
                      <a:pt x="5" y="1"/>
                    </a:cubicBezTo>
                    <a:cubicBezTo>
                      <a:pt x="4" y="1"/>
                      <a:pt x="4" y="3"/>
                      <a:pt x="4" y="3"/>
                    </a:cubicBezTo>
                    <a:cubicBezTo>
                      <a:pt x="3" y="5"/>
                      <a:pt x="3" y="6"/>
                      <a:pt x="2" y="8"/>
                    </a:cubicBezTo>
                    <a:cubicBezTo>
                      <a:pt x="1" y="11"/>
                      <a:pt x="0" y="13"/>
                      <a:pt x="0" y="16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2" y="17"/>
                      <a:pt x="1" y="17"/>
                    </a:cubicBezTo>
                    <a:cubicBezTo>
                      <a:pt x="3" y="17"/>
                      <a:pt x="5" y="17"/>
                      <a:pt x="7" y="17"/>
                    </a:cubicBezTo>
                    <a:cubicBezTo>
                      <a:pt x="9" y="17"/>
                      <a:pt x="11" y="17"/>
                      <a:pt x="13" y="17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/>
              <p:nvPr/>
            </p:nvSpPr>
            <p:spPr bwMode="auto">
              <a:xfrm>
                <a:off x="7907338" y="12350750"/>
                <a:ext cx="4763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7912100" y="123555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7932738" y="12460288"/>
                <a:ext cx="71438" cy="76200"/>
              </a:xfrm>
              <a:custGeom>
                <a:avLst/>
                <a:gdLst>
                  <a:gd name="T0" fmla="*/ 15 w 17"/>
                  <a:gd name="T1" fmla="*/ 0 h 18"/>
                  <a:gd name="T2" fmla="*/ 13 w 17"/>
                  <a:gd name="T3" fmla="*/ 1 h 18"/>
                  <a:gd name="T4" fmla="*/ 8 w 17"/>
                  <a:gd name="T5" fmla="*/ 2 h 18"/>
                  <a:gd name="T6" fmla="*/ 1 w 17"/>
                  <a:gd name="T7" fmla="*/ 5 h 18"/>
                  <a:gd name="T8" fmla="*/ 1 w 17"/>
                  <a:gd name="T9" fmla="*/ 6 h 18"/>
                  <a:gd name="T10" fmla="*/ 0 w 17"/>
                  <a:gd name="T11" fmla="*/ 6 h 18"/>
                  <a:gd name="T12" fmla="*/ 0 w 17"/>
                  <a:gd name="T13" fmla="*/ 6 h 18"/>
                  <a:gd name="T14" fmla="*/ 0 w 17"/>
                  <a:gd name="T15" fmla="*/ 6 h 18"/>
                  <a:gd name="T16" fmla="*/ 0 w 17"/>
                  <a:gd name="T17" fmla="*/ 6 h 18"/>
                  <a:gd name="T18" fmla="*/ 1 w 17"/>
                  <a:gd name="T19" fmla="*/ 6 h 18"/>
                  <a:gd name="T20" fmla="*/ 0 w 17"/>
                  <a:gd name="T21" fmla="*/ 6 h 18"/>
                  <a:gd name="T22" fmla="*/ 0 w 17"/>
                  <a:gd name="T23" fmla="*/ 7 h 18"/>
                  <a:gd name="T24" fmla="*/ 0 w 17"/>
                  <a:gd name="T25" fmla="*/ 7 h 18"/>
                  <a:gd name="T26" fmla="*/ 0 w 17"/>
                  <a:gd name="T27" fmla="*/ 7 h 18"/>
                  <a:gd name="T28" fmla="*/ 2 w 17"/>
                  <a:gd name="T29" fmla="*/ 9 h 18"/>
                  <a:gd name="T30" fmla="*/ 1 w 17"/>
                  <a:gd name="T31" fmla="*/ 7 h 18"/>
                  <a:gd name="T32" fmla="*/ 4 w 17"/>
                  <a:gd name="T33" fmla="*/ 12 h 18"/>
                  <a:gd name="T34" fmla="*/ 8 w 17"/>
                  <a:gd name="T35" fmla="*/ 16 h 18"/>
                  <a:gd name="T36" fmla="*/ 12 w 17"/>
                  <a:gd name="T37" fmla="*/ 16 h 18"/>
                  <a:gd name="T38" fmla="*/ 14 w 17"/>
                  <a:gd name="T39" fmla="*/ 11 h 18"/>
                  <a:gd name="T40" fmla="*/ 15 w 17"/>
                  <a:gd name="T41" fmla="*/ 6 h 18"/>
                  <a:gd name="T42" fmla="*/ 15 w 17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8">
                    <a:moveTo>
                      <a:pt x="15" y="0"/>
                    </a:moveTo>
                    <a:cubicBezTo>
                      <a:pt x="15" y="0"/>
                      <a:pt x="13" y="1"/>
                      <a:pt x="13" y="1"/>
                    </a:cubicBezTo>
                    <a:cubicBezTo>
                      <a:pt x="11" y="1"/>
                      <a:pt x="10" y="2"/>
                      <a:pt x="8" y="2"/>
                    </a:cubicBezTo>
                    <a:cubicBezTo>
                      <a:pt x="5" y="3"/>
                      <a:pt x="3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1" y="9"/>
                      <a:pt x="3" y="10"/>
                      <a:pt x="4" y="12"/>
                    </a:cubicBezTo>
                    <a:cubicBezTo>
                      <a:pt x="5" y="14"/>
                      <a:pt x="6" y="15"/>
                      <a:pt x="8" y="16"/>
                    </a:cubicBezTo>
                    <a:cubicBezTo>
                      <a:pt x="10" y="17"/>
                      <a:pt x="11" y="18"/>
                      <a:pt x="12" y="16"/>
                    </a:cubicBezTo>
                    <a:cubicBezTo>
                      <a:pt x="13" y="14"/>
                      <a:pt x="13" y="13"/>
                      <a:pt x="14" y="11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5" y="4"/>
                      <a:pt x="17" y="1"/>
                      <a:pt x="15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7937500" y="12477750"/>
                <a:ext cx="7938" cy="793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7932738" y="12490450"/>
                <a:ext cx="476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7932738" y="12485688"/>
                <a:ext cx="476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487408" y="6567425"/>
              <a:ext cx="4316412" cy="3333749"/>
              <a:chOff x="3565525" y="9826625"/>
              <a:chExt cx="4316413" cy="3333750"/>
            </a:xfrm>
          </p:grpSpPr>
          <p:sp>
            <p:nvSpPr>
              <p:cNvPr id="29" name="Freeform 68"/>
              <p:cNvSpPr/>
              <p:nvPr/>
            </p:nvSpPr>
            <p:spPr bwMode="auto">
              <a:xfrm>
                <a:off x="7597775" y="11523663"/>
                <a:ext cx="284163" cy="190500"/>
              </a:xfrm>
              <a:custGeom>
                <a:avLst/>
                <a:gdLst>
                  <a:gd name="T0" fmla="*/ 59 w 67"/>
                  <a:gd name="T1" fmla="*/ 0 h 45"/>
                  <a:gd name="T2" fmla="*/ 48 w 67"/>
                  <a:gd name="T3" fmla="*/ 7 h 45"/>
                  <a:gd name="T4" fmla="*/ 42 w 67"/>
                  <a:gd name="T5" fmla="*/ 15 h 45"/>
                  <a:gd name="T6" fmla="*/ 24 w 67"/>
                  <a:gd name="T7" fmla="*/ 21 h 45"/>
                  <a:gd name="T8" fmla="*/ 22 w 67"/>
                  <a:gd name="T9" fmla="*/ 23 h 45"/>
                  <a:gd name="T10" fmla="*/ 14 w 67"/>
                  <a:gd name="T11" fmla="*/ 22 h 45"/>
                  <a:gd name="T12" fmla="*/ 7 w 67"/>
                  <a:gd name="T13" fmla="*/ 25 h 45"/>
                  <a:gd name="T14" fmla="*/ 2 w 67"/>
                  <a:gd name="T15" fmla="*/ 32 h 45"/>
                  <a:gd name="T16" fmla="*/ 12 w 67"/>
                  <a:gd name="T17" fmla="*/ 30 h 45"/>
                  <a:gd name="T18" fmla="*/ 8 w 67"/>
                  <a:gd name="T19" fmla="*/ 38 h 45"/>
                  <a:gd name="T20" fmla="*/ 16 w 67"/>
                  <a:gd name="T21" fmla="*/ 42 h 45"/>
                  <a:gd name="T22" fmla="*/ 23 w 67"/>
                  <a:gd name="T23" fmla="*/ 38 h 45"/>
                  <a:gd name="T24" fmla="*/ 25 w 67"/>
                  <a:gd name="T25" fmla="*/ 40 h 45"/>
                  <a:gd name="T26" fmla="*/ 38 w 67"/>
                  <a:gd name="T27" fmla="*/ 41 h 45"/>
                  <a:gd name="T28" fmla="*/ 46 w 67"/>
                  <a:gd name="T29" fmla="*/ 35 h 45"/>
                  <a:gd name="T30" fmla="*/ 50 w 67"/>
                  <a:gd name="T31" fmla="*/ 26 h 45"/>
                  <a:gd name="T32" fmla="*/ 64 w 67"/>
                  <a:gd name="T33" fmla="*/ 19 h 45"/>
                  <a:gd name="T34" fmla="*/ 57 w 67"/>
                  <a:gd name="T35" fmla="*/ 15 h 45"/>
                  <a:gd name="T36" fmla="*/ 65 w 67"/>
                  <a:gd name="T37" fmla="*/ 6 h 45"/>
                  <a:gd name="T38" fmla="*/ 59 w 67"/>
                  <a:gd name="T3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45">
                    <a:moveTo>
                      <a:pt x="59" y="0"/>
                    </a:moveTo>
                    <a:cubicBezTo>
                      <a:pt x="56" y="0"/>
                      <a:pt x="50" y="4"/>
                      <a:pt x="48" y="7"/>
                    </a:cubicBezTo>
                    <a:cubicBezTo>
                      <a:pt x="47" y="8"/>
                      <a:pt x="43" y="12"/>
                      <a:pt x="42" y="15"/>
                    </a:cubicBezTo>
                    <a:cubicBezTo>
                      <a:pt x="35" y="14"/>
                      <a:pt x="28" y="16"/>
                      <a:pt x="24" y="21"/>
                    </a:cubicBezTo>
                    <a:cubicBezTo>
                      <a:pt x="23" y="21"/>
                      <a:pt x="22" y="22"/>
                      <a:pt x="22" y="23"/>
                    </a:cubicBezTo>
                    <a:cubicBezTo>
                      <a:pt x="19" y="23"/>
                      <a:pt x="17" y="22"/>
                      <a:pt x="14" y="22"/>
                    </a:cubicBezTo>
                    <a:cubicBezTo>
                      <a:pt x="11" y="22"/>
                      <a:pt x="9" y="24"/>
                      <a:pt x="7" y="25"/>
                    </a:cubicBezTo>
                    <a:cubicBezTo>
                      <a:pt x="5" y="27"/>
                      <a:pt x="0" y="29"/>
                      <a:pt x="2" y="32"/>
                    </a:cubicBezTo>
                    <a:cubicBezTo>
                      <a:pt x="5" y="32"/>
                      <a:pt x="9" y="32"/>
                      <a:pt x="12" y="30"/>
                    </a:cubicBezTo>
                    <a:cubicBezTo>
                      <a:pt x="10" y="32"/>
                      <a:pt x="8" y="36"/>
                      <a:pt x="8" y="38"/>
                    </a:cubicBezTo>
                    <a:cubicBezTo>
                      <a:pt x="8" y="43"/>
                      <a:pt x="12" y="45"/>
                      <a:pt x="16" y="42"/>
                    </a:cubicBezTo>
                    <a:cubicBezTo>
                      <a:pt x="18" y="41"/>
                      <a:pt x="21" y="39"/>
                      <a:pt x="23" y="38"/>
                    </a:cubicBezTo>
                    <a:cubicBezTo>
                      <a:pt x="24" y="38"/>
                      <a:pt x="24" y="39"/>
                      <a:pt x="25" y="40"/>
                    </a:cubicBezTo>
                    <a:cubicBezTo>
                      <a:pt x="28" y="43"/>
                      <a:pt x="34" y="42"/>
                      <a:pt x="38" y="41"/>
                    </a:cubicBezTo>
                    <a:cubicBezTo>
                      <a:pt x="42" y="40"/>
                      <a:pt x="44" y="38"/>
                      <a:pt x="46" y="35"/>
                    </a:cubicBezTo>
                    <a:cubicBezTo>
                      <a:pt x="48" y="33"/>
                      <a:pt x="49" y="29"/>
                      <a:pt x="50" y="26"/>
                    </a:cubicBezTo>
                    <a:cubicBezTo>
                      <a:pt x="55" y="28"/>
                      <a:pt x="66" y="26"/>
                      <a:pt x="64" y="19"/>
                    </a:cubicBezTo>
                    <a:cubicBezTo>
                      <a:pt x="63" y="16"/>
                      <a:pt x="59" y="15"/>
                      <a:pt x="57" y="15"/>
                    </a:cubicBezTo>
                    <a:cubicBezTo>
                      <a:pt x="59" y="12"/>
                      <a:pt x="64" y="10"/>
                      <a:pt x="65" y="6"/>
                    </a:cubicBezTo>
                    <a:cubicBezTo>
                      <a:pt x="67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77"/>
              <p:cNvSpPr>
                <a:spLocks noEditPoints="1"/>
              </p:cNvSpPr>
              <p:nvPr/>
            </p:nvSpPr>
            <p:spPr bwMode="auto">
              <a:xfrm>
                <a:off x="4365625" y="9826625"/>
                <a:ext cx="3275013" cy="3333750"/>
              </a:xfrm>
              <a:custGeom>
                <a:avLst/>
                <a:gdLst>
                  <a:gd name="T0" fmla="*/ 688 w 773"/>
                  <a:gd name="T1" fmla="*/ 652 h 786"/>
                  <a:gd name="T2" fmla="*/ 729 w 773"/>
                  <a:gd name="T3" fmla="*/ 669 h 786"/>
                  <a:gd name="T4" fmla="*/ 742 w 773"/>
                  <a:gd name="T5" fmla="*/ 613 h 786"/>
                  <a:gd name="T6" fmla="*/ 680 w 773"/>
                  <a:gd name="T7" fmla="*/ 498 h 786"/>
                  <a:gd name="T8" fmla="*/ 643 w 773"/>
                  <a:gd name="T9" fmla="*/ 401 h 786"/>
                  <a:gd name="T10" fmla="*/ 630 w 773"/>
                  <a:gd name="T11" fmla="*/ 304 h 786"/>
                  <a:gd name="T12" fmla="*/ 672 w 773"/>
                  <a:gd name="T13" fmla="*/ 246 h 786"/>
                  <a:gd name="T14" fmla="*/ 680 w 773"/>
                  <a:gd name="T15" fmla="*/ 346 h 786"/>
                  <a:gd name="T16" fmla="*/ 687 w 773"/>
                  <a:gd name="T17" fmla="*/ 329 h 786"/>
                  <a:gd name="T18" fmla="*/ 695 w 773"/>
                  <a:gd name="T19" fmla="*/ 283 h 786"/>
                  <a:gd name="T20" fmla="*/ 698 w 773"/>
                  <a:gd name="T21" fmla="*/ 316 h 786"/>
                  <a:gd name="T22" fmla="*/ 753 w 773"/>
                  <a:gd name="T23" fmla="*/ 229 h 786"/>
                  <a:gd name="T24" fmla="*/ 734 w 773"/>
                  <a:gd name="T25" fmla="*/ 152 h 786"/>
                  <a:gd name="T26" fmla="*/ 648 w 773"/>
                  <a:gd name="T27" fmla="*/ 169 h 786"/>
                  <a:gd name="T28" fmla="*/ 577 w 773"/>
                  <a:gd name="T29" fmla="*/ 174 h 786"/>
                  <a:gd name="T30" fmla="*/ 585 w 773"/>
                  <a:gd name="T31" fmla="*/ 140 h 786"/>
                  <a:gd name="T32" fmla="*/ 571 w 773"/>
                  <a:gd name="T33" fmla="*/ 94 h 786"/>
                  <a:gd name="T34" fmla="*/ 571 w 773"/>
                  <a:gd name="T35" fmla="*/ 67 h 786"/>
                  <a:gd name="T36" fmla="*/ 549 w 773"/>
                  <a:gd name="T37" fmla="*/ 16 h 786"/>
                  <a:gd name="T38" fmla="*/ 430 w 773"/>
                  <a:gd name="T39" fmla="*/ 65 h 786"/>
                  <a:gd name="T40" fmla="*/ 433 w 773"/>
                  <a:gd name="T41" fmla="*/ 121 h 786"/>
                  <a:gd name="T42" fmla="*/ 435 w 773"/>
                  <a:gd name="T43" fmla="*/ 183 h 786"/>
                  <a:gd name="T44" fmla="*/ 383 w 773"/>
                  <a:gd name="T45" fmla="*/ 200 h 786"/>
                  <a:gd name="T46" fmla="*/ 308 w 773"/>
                  <a:gd name="T47" fmla="*/ 204 h 786"/>
                  <a:gd name="T48" fmla="*/ 215 w 773"/>
                  <a:gd name="T49" fmla="*/ 200 h 786"/>
                  <a:gd name="T50" fmla="*/ 197 w 773"/>
                  <a:gd name="T51" fmla="*/ 229 h 786"/>
                  <a:gd name="T52" fmla="*/ 151 w 773"/>
                  <a:gd name="T53" fmla="*/ 241 h 786"/>
                  <a:gd name="T54" fmla="*/ 121 w 773"/>
                  <a:gd name="T55" fmla="*/ 276 h 786"/>
                  <a:gd name="T56" fmla="*/ 94 w 773"/>
                  <a:gd name="T57" fmla="*/ 277 h 786"/>
                  <a:gd name="T58" fmla="*/ 4 w 773"/>
                  <a:gd name="T59" fmla="*/ 384 h 786"/>
                  <a:gd name="T60" fmla="*/ 78 w 773"/>
                  <a:gd name="T61" fmla="*/ 479 h 786"/>
                  <a:gd name="T62" fmla="*/ 162 w 773"/>
                  <a:gd name="T63" fmla="*/ 443 h 786"/>
                  <a:gd name="T64" fmla="*/ 213 w 773"/>
                  <a:gd name="T65" fmla="*/ 393 h 786"/>
                  <a:gd name="T66" fmla="*/ 235 w 773"/>
                  <a:gd name="T67" fmla="*/ 327 h 786"/>
                  <a:gd name="T68" fmla="*/ 312 w 773"/>
                  <a:gd name="T69" fmla="*/ 329 h 786"/>
                  <a:gd name="T70" fmla="*/ 261 w 773"/>
                  <a:gd name="T71" fmla="*/ 373 h 786"/>
                  <a:gd name="T72" fmla="*/ 337 w 773"/>
                  <a:gd name="T73" fmla="*/ 347 h 786"/>
                  <a:gd name="T74" fmla="*/ 368 w 773"/>
                  <a:gd name="T75" fmla="*/ 370 h 786"/>
                  <a:gd name="T76" fmla="*/ 407 w 773"/>
                  <a:gd name="T77" fmla="*/ 385 h 786"/>
                  <a:gd name="T78" fmla="*/ 407 w 773"/>
                  <a:gd name="T79" fmla="*/ 414 h 786"/>
                  <a:gd name="T80" fmla="*/ 438 w 773"/>
                  <a:gd name="T81" fmla="*/ 461 h 786"/>
                  <a:gd name="T82" fmla="*/ 416 w 773"/>
                  <a:gd name="T83" fmla="*/ 522 h 786"/>
                  <a:gd name="T84" fmla="*/ 376 w 773"/>
                  <a:gd name="T85" fmla="*/ 580 h 786"/>
                  <a:gd name="T86" fmla="*/ 405 w 773"/>
                  <a:gd name="T87" fmla="*/ 615 h 786"/>
                  <a:gd name="T88" fmla="*/ 307 w 773"/>
                  <a:gd name="T89" fmla="*/ 673 h 786"/>
                  <a:gd name="T90" fmla="*/ 403 w 773"/>
                  <a:gd name="T91" fmla="*/ 772 h 786"/>
                  <a:gd name="T92" fmla="*/ 402 w 773"/>
                  <a:gd name="T93" fmla="*/ 673 h 786"/>
                  <a:gd name="T94" fmla="*/ 454 w 773"/>
                  <a:gd name="T95" fmla="*/ 676 h 786"/>
                  <a:gd name="T96" fmla="*/ 566 w 773"/>
                  <a:gd name="T97" fmla="*/ 601 h 786"/>
                  <a:gd name="T98" fmla="*/ 628 w 773"/>
                  <a:gd name="T99" fmla="*/ 622 h 786"/>
                  <a:gd name="T100" fmla="*/ 642 w 773"/>
                  <a:gd name="T101" fmla="*/ 752 h 786"/>
                  <a:gd name="T102" fmla="*/ 764 w 773"/>
                  <a:gd name="T103" fmla="*/ 765 h 786"/>
                  <a:gd name="T104" fmla="*/ 147 w 773"/>
                  <a:gd name="T105" fmla="*/ 294 h 786"/>
                  <a:gd name="T106" fmla="*/ 170 w 773"/>
                  <a:gd name="T107" fmla="*/ 241 h 786"/>
                  <a:gd name="T108" fmla="*/ 218 w 773"/>
                  <a:gd name="T109" fmla="*/ 322 h 786"/>
                  <a:gd name="T110" fmla="*/ 188 w 773"/>
                  <a:gd name="T111" fmla="*/ 346 h 786"/>
                  <a:gd name="T112" fmla="*/ 222 w 773"/>
                  <a:gd name="T113" fmla="*/ 307 h 786"/>
                  <a:gd name="T114" fmla="*/ 247 w 773"/>
                  <a:gd name="T115" fmla="*/ 302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73" h="786">
                    <a:moveTo>
                      <a:pt x="762" y="744"/>
                    </a:moveTo>
                    <a:cubicBezTo>
                      <a:pt x="751" y="739"/>
                      <a:pt x="740" y="734"/>
                      <a:pt x="729" y="728"/>
                    </a:cubicBezTo>
                    <a:cubicBezTo>
                      <a:pt x="719" y="722"/>
                      <a:pt x="713" y="711"/>
                      <a:pt x="705" y="703"/>
                    </a:cubicBezTo>
                    <a:cubicBezTo>
                      <a:pt x="701" y="699"/>
                      <a:pt x="696" y="695"/>
                      <a:pt x="693" y="690"/>
                    </a:cubicBezTo>
                    <a:cubicBezTo>
                      <a:pt x="691" y="686"/>
                      <a:pt x="690" y="680"/>
                      <a:pt x="688" y="675"/>
                    </a:cubicBezTo>
                    <a:cubicBezTo>
                      <a:pt x="686" y="668"/>
                      <a:pt x="687" y="660"/>
                      <a:pt x="688" y="652"/>
                    </a:cubicBezTo>
                    <a:cubicBezTo>
                      <a:pt x="688" y="645"/>
                      <a:pt x="689" y="637"/>
                      <a:pt x="690" y="629"/>
                    </a:cubicBezTo>
                    <a:cubicBezTo>
                      <a:pt x="694" y="632"/>
                      <a:pt x="698" y="637"/>
                      <a:pt x="703" y="640"/>
                    </a:cubicBezTo>
                    <a:cubicBezTo>
                      <a:pt x="706" y="642"/>
                      <a:pt x="709" y="644"/>
                      <a:pt x="712" y="646"/>
                    </a:cubicBezTo>
                    <a:cubicBezTo>
                      <a:pt x="714" y="648"/>
                      <a:pt x="716" y="648"/>
                      <a:pt x="719" y="651"/>
                    </a:cubicBezTo>
                    <a:cubicBezTo>
                      <a:pt x="721" y="654"/>
                      <a:pt x="723" y="658"/>
                      <a:pt x="725" y="662"/>
                    </a:cubicBezTo>
                    <a:cubicBezTo>
                      <a:pt x="726" y="664"/>
                      <a:pt x="726" y="670"/>
                      <a:pt x="729" y="669"/>
                    </a:cubicBezTo>
                    <a:cubicBezTo>
                      <a:pt x="734" y="665"/>
                      <a:pt x="734" y="652"/>
                      <a:pt x="733" y="646"/>
                    </a:cubicBezTo>
                    <a:cubicBezTo>
                      <a:pt x="732" y="640"/>
                      <a:pt x="732" y="630"/>
                      <a:pt x="728" y="626"/>
                    </a:cubicBezTo>
                    <a:cubicBezTo>
                      <a:pt x="731" y="631"/>
                      <a:pt x="735" y="634"/>
                      <a:pt x="740" y="637"/>
                    </a:cubicBezTo>
                    <a:cubicBezTo>
                      <a:pt x="743" y="639"/>
                      <a:pt x="748" y="643"/>
                      <a:pt x="752" y="643"/>
                    </a:cubicBezTo>
                    <a:cubicBezTo>
                      <a:pt x="753" y="638"/>
                      <a:pt x="749" y="632"/>
                      <a:pt x="748" y="628"/>
                    </a:cubicBezTo>
                    <a:cubicBezTo>
                      <a:pt x="746" y="623"/>
                      <a:pt x="744" y="618"/>
                      <a:pt x="742" y="613"/>
                    </a:cubicBezTo>
                    <a:cubicBezTo>
                      <a:pt x="738" y="603"/>
                      <a:pt x="735" y="593"/>
                      <a:pt x="733" y="583"/>
                    </a:cubicBezTo>
                    <a:cubicBezTo>
                      <a:pt x="732" y="574"/>
                      <a:pt x="734" y="566"/>
                      <a:pt x="734" y="557"/>
                    </a:cubicBezTo>
                    <a:cubicBezTo>
                      <a:pt x="735" y="551"/>
                      <a:pt x="736" y="540"/>
                      <a:pt x="730" y="535"/>
                    </a:cubicBezTo>
                    <a:cubicBezTo>
                      <a:pt x="724" y="530"/>
                      <a:pt x="717" y="527"/>
                      <a:pt x="711" y="522"/>
                    </a:cubicBezTo>
                    <a:cubicBezTo>
                      <a:pt x="706" y="519"/>
                      <a:pt x="704" y="513"/>
                      <a:pt x="699" y="509"/>
                    </a:cubicBezTo>
                    <a:cubicBezTo>
                      <a:pt x="693" y="505"/>
                      <a:pt x="687" y="502"/>
                      <a:pt x="680" y="498"/>
                    </a:cubicBezTo>
                    <a:cubicBezTo>
                      <a:pt x="673" y="493"/>
                      <a:pt x="669" y="487"/>
                      <a:pt x="665" y="481"/>
                    </a:cubicBezTo>
                    <a:cubicBezTo>
                      <a:pt x="661" y="473"/>
                      <a:pt x="657" y="466"/>
                      <a:pt x="652" y="459"/>
                    </a:cubicBezTo>
                    <a:cubicBezTo>
                      <a:pt x="649" y="454"/>
                      <a:pt x="646" y="448"/>
                      <a:pt x="644" y="443"/>
                    </a:cubicBezTo>
                    <a:cubicBezTo>
                      <a:pt x="642" y="439"/>
                      <a:pt x="641" y="433"/>
                      <a:pt x="641" y="429"/>
                    </a:cubicBezTo>
                    <a:cubicBezTo>
                      <a:pt x="641" y="423"/>
                      <a:pt x="643" y="418"/>
                      <a:pt x="644" y="413"/>
                    </a:cubicBezTo>
                    <a:cubicBezTo>
                      <a:pt x="644" y="409"/>
                      <a:pt x="643" y="405"/>
                      <a:pt x="643" y="401"/>
                    </a:cubicBezTo>
                    <a:cubicBezTo>
                      <a:pt x="644" y="396"/>
                      <a:pt x="643" y="392"/>
                      <a:pt x="643" y="387"/>
                    </a:cubicBezTo>
                    <a:cubicBezTo>
                      <a:pt x="641" y="374"/>
                      <a:pt x="640" y="361"/>
                      <a:pt x="637" y="347"/>
                    </a:cubicBezTo>
                    <a:cubicBezTo>
                      <a:pt x="635" y="343"/>
                      <a:pt x="634" y="338"/>
                      <a:pt x="633" y="333"/>
                    </a:cubicBezTo>
                    <a:cubicBezTo>
                      <a:pt x="632" y="329"/>
                      <a:pt x="630" y="326"/>
                      <a:pt x="628" y="323"/>
                    </a:cubicBezTo>
                    <a:cubicBezTo>
                      <a:pt x="627" y="319"/>
                      <a:pt x="625" y="314"/>
                      <a:pt x="626" y="310"/>
                    </a:cubicBezTo>
                    <a:cubicBezTo>
                      <a:pt x="626" y="307"/>
                      <a:pt x="628" y="306"/>
                      <a:pt x="630" y="304"/>
                    </a:cubicBezTo>
                    <a:cubicBezTo>
                      <a:pt x="633" y="308"/>
                      <a:pt x="637" y="309"/>
                      <a:pt x="640" y="303"/>
                    </a:cubicBezTo>
                    <a:cubicBezTo>
                      <a:pt x="643" y="297"/>
                      <a:pt x="646" y="291"/>
                      <a:pt x="648" y="285"/>
                    </a:cubicBezTo>
                    <a:cubicBezTo>
                      <a:pt x="649" y="283"/>
                      <a:pt x="651" y="275"/>
                      <a:pt x="653" y="274"/>
                    </a:cubicBezTo>
                    <a:cubicBezTo>
                      <a:pt x="655" y="273"/>
                      <a:pt x="655" y="277"/>
                      <a:pt x="657" y="277"/>
                    </a:cubicBezTo>
                    <a:cubicBezTo>
                      <a:pt x="659" y="277"/>
                      <a:pt x="659" y="273"/>
                      <a:pt x="660" y="271"/>
                    </a:cubicBezTo>
                    <a:cubicBezTo>
                      <a:pt x="663" y="263"/>
                      <a:pt x="665" y="251"/>
                      <a:pt x="672" y="246"/>
                    </a:cubicBezTo>
                    <a:cubicBezTo>
                      <a:pt x="678" y="253"/>
                      <a:pt x="661" y="274"/>
                      <a:pt x="675" y="273"/>
                    </a:cubicBezTo>
                    <a:cubicBezTo>
                      <a:pt x="678" y="278"/>
                      <a:pt x="677" y="285"/>
                      <a:pt x="676" y="290"/>
                    </a:cubicBezTo>
                    <a:cubicBezTo>
                      <a:pt x="676" y="297"/>
                      <a:pt x="675" y="303"/>
                      <a:pt x="675" y="309"/>
                    </a:cubicBezTo>
                    <a:cubicBezTo>
                      <a:pt x="674" y="317"/>
                      <a:pt x="676" y="324"/>
                      <a:pt x="673" y="332"/>
                    </a:cubicBezTo>
                    <a:cubicBezTo>
                      <a:pt x="672" y="335"/>
                      <a:pt x="669" y="339"/>
                      <a:pt x="671" y="342"/>
                    </a:cubicBezTo>
                    <a:cubicBezTo>
                      <a:pt x="674" y="345"/>
                      <a:pt x="677" y="343"/>
                      <a:pt x="680" y="346"/>
                    </a:cubicBezTo>
                    <a:cubicBezTo>
                      <a:pt x="682" y="349"/>
                      <a:pt x="682" y="353"/>
                      <a:pt x="682" y="357"/>
                    </a:cubicBezTo>
                    <a:cubicBezTo>
                      <a:pt x="682" y="359"/>
                      <a:pt x="683" y="362"/>
                      <a:pt x="683" y="363"/>
                    </a:cubicBezTo>
                    <a:cubicBezTo>
                      <a:pt x="683" y="365"/>
                      <a:pt x="682" y="367"/>
                      <a:pt x="682" y="369"/>
                    </a:cubicBezTo>
                    <a:cubicBezTo>
                      <a:pt x="685" y="368"/>
                      <a:pt x="690" y="362"/>
                      <a:pt x="691" y="359"/>
                    </a:cubicBezTo>
                    <a:cubicBezTo>
                      <a:pt x="692" y="354"/>
                      <a:pt x="690" y="347"/>
                      <a:pt x="690" y="342"/>
                    </a:cubicBezTo>
                    <a:cubicBezTo>
                      <a:pt x="689" y="337"/>
                      <a:pt x="689" y="332"/>
                      <a:pt x="687" y="329"/>
                    </a:cubicBezTo>
                    <a:cubicBezTo>
                      <a:pt x="686" y="327"/>
                      <a:pt x="685" y="327"/>
                      <a:pt x="684" y="324"/>
                    </a:cubicBezTo>
                    <a:cubicBezTo>
                      <a:pt x="684" y="322"/>
                      <a:pt x="684" y="319"/>
                      <a:pt x="684" y="317"/>
                    </a:cubicBezTo>
                    <a:cubicBezTo>
                      <a:pt x="683" y="314"/>
                      <a:pt x="684" y="312"/>
                      <a:pt x="684" y="309"/>
                    </a:cubicBezTo>
                    <a:cubicBezTo>
                      <a:pt x="685" y="307"/>
                      <a:pt x="684" y="304"/>
                      <a:pt x="684" y="302"/>
                    </a:cubicBezTo>
                    <a:cubicBezTo>
                      <a:pt x="684" y="296"/>
                      <a:pt x="685" y="288"/>
                      <a:pt x="690" y="285"/>
                    </a:cubicBezTo>
                    <a:cubicBezTo>
                      <a:pt x="691" y="284"/>
                      <a:pt x="693" y="284"/>
                      <a:pt x="695" y="283"/>
                    </a:cubicBezTo>
                    <a:cubicBezTo>
                      <a:pt x="698" y="281"/>
                      <a:pt x="701" y="279"/>
                      <a:pt x="703" y="276"/>
                    </a:cubicBezTo>
                    <a:cubicBezTo>
                      <a:pt x="706" y="272"/>
                      <a:pt x="709" y="267"/>
                      <a:pt x="711" y="262"/>
                    </a:cubicBezTo>
                    <a:cubicBezTo>
                      <a:pt x="712" y="259"/>
                      <a:pt x="714" y="257"/>
                      <a:pt x="715" y="254"/>
                    </a:cubicBezTo>
                    <a:cubicBezTo>
                      <a:pt x="715" y="267"/>
                      <a:pt x="711" y="278"/>
                      <a:pt x="709" y="290"/>
                    </a:cubicBezTo>
                    <a:cubicBezTo>
                      <a:pt x="707" y="297"/>
                      <a:pt x="705" y="302"/>
                      <a:pt x="703" y="308"/>
                    </a:cubicBezTo>
                    <a:cubicBezTo>
                      <a:pt x="701" y="311"/>
                      <a:pt x="700" y="314"/>
                      <a:pt x="698" y="316"/>
                    </a:cubicBezTo>
                    <a:cubicBezTo>
                      <a:pt x="700" y="315"/>
                      <a:pt x="703" y="314"/>
                      <a:pt x="704" y="313"/>
                    </a:cubicBezTo>
                    <a:cubicBezTo>
                      <a:pt x="708" y="311"/>
                      <a:pt x="712" y="307"/>
                      <a:pt x="715" y="304"/>
                    </a:cubicBezTo>
                    <a:cubicBezTo>
                      <a:pt x="723" y="296"/>
                      <a:pt x="730" y="285"/>
                      <a:pt x="734" y="274"/>
                    </a:cubicBezTo>
                    <a:cubicBezTo>
                      <a:pt x="736" y="269"/>
                      <a:pt x="739" y="265"/>
                      <a:pt x="740" y="260"/>
                    </a:cubicBezTo>
                    <a:cubicBezTo>
                      <a:pt x="742" y="256"/>
                      <a:pt x="743" y="252"/>
                      <a:pt x="744" y="249"/>
                    </a:cubicBezTo>
                    <a:cubicBezTo>
                      <a:pt x="748" y="242"/>
                      <a:pt x="749" y="235"/>
                      <a:pt x="753" y="229"/>
                    </a:cubicBezTo>
                    <a:cubicBezTo>
                      <a:pt x="758" y="222"/>
                      <a:pt x="764" y="218"/>
                      <a:pt x="768" y="212"/>
                    </a:cubicBezTo>
                    <a:cubicBezTo>
                      <a:pt x="773" y="206"/>
                      <a:pt x="773" y="196"/>
                      <a:pt x="771" y="188"/>
                    </a:cubicBezTo>
                    <a:cubicBezTo>
                      <a:pt x="770" y="180"/>
                      <a:pt x="769" y="172"/>
                      <a:pt x="767" y="164"/>
                    </a:cubicBezTo>
                    <a:cubicBezTo>
                      <a:pt x="766" y="160"/>
                      <a:pt x="765" y="155"/>
                      <a:pt x="761" y="153"/>
                    </a:cubicBezTo>
                    <a:cubicBezTo>
                      <a:pt x="758" y="151"/>
                      <a:pt x="753" y="150"/>
                      <a:pt x="749" y="150"/>
                    </a:cubicBezTo>
                    <a:cubicBezTo>
                      <a:pt x="744" y="150"/>
                      <a:pt x="739" y="152"/>
                      <a:pt x="734" y="152"/>
                    </a:cubicBezTo>
                    <a:cubicBezTo>
                      <a:pt x="730" y="152"/>
                      <a:pt x="727" y="150"/>
                      <a:pt x="723" y="151"/>
                    </a:cubicBezTo>
                    <a:cubicBezTo>
                      <a:pt x="710" y="152"/>
                      <a:pt x="695" y="151"/>
                      <a:pt x="685" y="159"/>
                    </a:cubicBezTo>
                    <a:cubicBezTo>
                      <a:pt x="682" y="161"/>
                      <a:pt x="679" y="164"/>
                      <a:pt x="676" y="166"/>
                    </a:cubicBezTo>
                    <a:cubicBezTo>
                      <a:pt x="675" y="166"/>
                      <a:pt x="672" y="166"/>
                      <a:pt x="671" y="166"/>
                    </a:cubicBezTo>
                    <a:cubicBezTo>
                      <a:pt x="669" y="166"/>
                      <a:pt x="669" y="165"/>
                      <a:pt x="667" y="165"/>
                    </a:cubicBezTo>
                    <a:cubicBezTo>
                      <a:pt x="661" y="164"/>
                      <a:pt x="653" y="166"/>
                      <a:pt x="648" y="169"/>
                    </a:cubicBezTo>
                    <a:cubicBezTo>
                      <a:pt x="643" y="171"/>
                      <a:pt x="637" y="175"/>
                      <a:pt x="632" y="178"/>
                    </a:cubicBezTo>
                    <a:cubicBezTo>
                      <a:pt x="629" y="180"/>
                      <a:pt x="626" y="182"/>
                      <a:pt x="623" y="183"/>
                    </a:cubicBezTo>
                    <a:cubicBezTo>
                      <a:pt x="621" y="183"/>
                      <a:pt x="617" y="183"/>
                      <a:pt x="614" y="184"/>
                    </a:cubicBezTo>
                    <a:cubicBezTo>
                      <a:pt x="608" y="184"/>
                      <a:pt x="602" y="185"/>
                      <a:pt x="596" y="186"/>
                    </a:cubicBezTo>
                    <a:cubicBezTo>
                      <a:pt x="595" y="185"/>
                      <a:pt x="594" y="185"/>
                      <a:pt x="593" y="185"/>
                    </a:cubicBezTo>
                    <a:cubicBezTo>
                      <a:pt x="586" y="183"/>
                      <a:pt x="580" y="181"/>
                      <a:pt x="577" y="174"/>
                    </a:cubicBezTo>
                    <a:cubicBezTo>
                      <a:pt x="577" y="172"/>
                      <a:pt x="577" y="170"/>
                      <a:pt x="577" y="169"/>
                    </a:cubicBezTo>
                    <a:cubicBezTo>
                      <a:pt x="576" y="167"/>
                      <a:pt x="575" y="166"/>
                      <a:pt x="575" y="164"/>
                    </a:cubicBezTo>
                    <a:cubicBezTo>
                      <a:pt x="575" y="164"/>
                      <a:pt x="574" y="163"/>
                      <a:pt x="574" y="162"/>
                    </a:cubicBezTo>
                    <a:cubicBezTo>
                      <a:pt x="576" y="160"/>
                      <a:pt x="577" y="158"/>
                      <a:pt x="578" y="156"/>
                    </a:cubicBezTo>
                    <a:cubicBezTo>
                      <a:pt x="579" y="152"/>
                      <a:pt x="582" y="149"/>
                      <a:pt x="583" y="145"/>
                    </a:cubicBezTo>
                    <a:cubicBezTo>
                      <a:pt x="584" y="144"/>
                      <a:pt x="585" y="141"/>
                      <a:pt x="585" y="140"/>
                    </a:cubicBezTo>
                    <a:cubicBezTo>
                      <a:pt x="586" y="137"/>
                      <a:pt x="585" y="134"/>
                      <a:pt x="584" y="131"/>
                    </a:cubicBezTo>
                    <a:cubicBezTo>
                      <a:pt x="584" y="129"/>
                      <a:pt x="584" y="126"/>
                      <a:pt x="584" y="123"/>
                    </a:cubicBezTo>
                    <a:cubicBezTo>
                      <a:pt x="583" y="122"/>
                      <a:pt x="581" y="120"/>
                      <a:pt x="580" y="119"/>
                    </a:cubicBezTo>
                    <a:cubicBezTo>
                      <a:pt x="579" y="117"/>
                      <a:pt x="579" y="115"/>
                      <a:pt x="578" y="113"/>
                    </a:cubicBezTo>
                    <a:cubicBezTo>
                      <a:pt x="577" y="111"/>
                      <a:pt x="576" y="109"/>
                      <a:pt x="575" y="107"/>
                    </a:cubicBezTo>
                    <a:cubicBezTo>
                      <a:pt x="574" y="102"/>
                      <a:pt x="572" y="98"/>
                      <a:pt x="571" y="94"/>
                    </a:cubicBezTo>
                    <a:cubicBezTo>
                      <a:pt x="571" y="90"/>
                      <a:pt x="570" y="85"/>
                      <a:pt x="569" y="81"/>
                    </a:cubicBezTo>
                    <a:cubicBezTo>
                      <a:pt x="569" y="79"/>
                      <a:pt x="570" y="77"/>
                      <a:pt x="570" y="75"/>
                    </a:cubicBezTo>
                    <a:cubicBezTo>
                      <a:pt x="570" y="75"/>
                      <a:pt x="570" y="74"/>
                      <a:pt x="570" y="73"/>
                    </a:cubicBezTo>
                    <a:cubicBezTo>
                      <a:pt x="570" y="73"/>
                      <a:pt x="570" y="72"/>
                      <a:pt x="570" y="72"/>
                    </a:cubicBezTo>
                    <a:cubicBezTo>
                      <a:pt x="570" y="71"/>
                      <a:pt x="570" y="69"/>
                      <a:pt x="571" y="68"/>
                    </a:cubicBezTo>
                    <a:cubicBezTo>
                      <a:pt x="571" y="68"/>
                      <a:pt x="571" y="68"/>
                      <a:pt x="571" y="67"/>
                    </a:cubicBezTo>
                    <a:cubicBezTo>
                      <a:pt x="571" y="67"/>
                      <a:pt x="571" y="66"/>
                      <a:pt x="571" y="66"/>
                    </a:cubicBezTo>
                    <a:cubicBezTo>
                      <a:pt x="571" y="64"/>
                      <a:pt x="571" y="63"/>
                      <a:pt x="572" y="62"/>
                    </a:cubicBezTo>
                    <a:cubicBezTo>
                      <a:pt x="573" y="58"/>
                      <a:pt x="574" y="56"/>
                      <a:pt x="573" y="52"/>
                    </a:cubicBezTo>
                    <a:cubicBezTo>
                      <a:pt x="572" y="50"/>
                      <a:pt x="572" y="48"/>
                      <a:pt x="571" y="46"/>
                    </a:cubicBezTo>
                    <a:cubicBezTo>
                      <a:pt x="569" y="39"/>
                      <a:pt x="565" y="33"/>
                      <a:pt x="560" y="28"/>
                    </a:cubicBezTo>
                    <a:cubicBezTo>
                      <a:pt x="556" y="24"/>
                      <a:pt x="554" y="19"/>
                      <a:pt x="549" y="16"/>
                    </a:cubicBezTo>
                    <a:cubicBezTo>
                      <a:pt x="543" y="10"/>
                      <a:pt x="538" y="7"/>
                      <a:pt x="530" y="5"/>
                    </a:cubicBezTo>
                    <a:cubicBezTo>
                      <a:pt x="516" y="1"/>
                      <a:pt x="498" y="0"/>
                      <a:pt x="483" y="4"/>
                    </a:cubicBezTo>
                    <a:cubicBezTo>
                      <a:pt x="470" y="8"/>
                      <a:pt x="458" y="11"/>
                      <a:pt x="449" y="22"/>
                    </a:cubicBezTo>
                    <a:cubicBezTo>
                      <a:pt x="444" y="27"/>
                      <a:pt x="441" y="32"/>
                      <a:pt x="439" y="38"/>
                    </a:cubicBezTo>
                    <a:cubicBezTo>
                      <a:pt x="434" y="44"/>
                      <a:pt x="429" y="51"/>
                      <a:pt x="430" y="58"/>
                    </a:cubicBezTo>
                    <a:cubicBezTo>
                      <a:pt x="430" y="60"/>
                      <a:pt x="430" y="62"/>
                      <a:pt x="430" y="65"/>
                    </a:cubicBezTo>
                    <a:cubicBezTo>
                      <a:pt x="430" y="67"/>
                      <a:pt x="429" y="69"/>
                      <a:pt x="430" y="72"/>
                    </a:cubicBezTo>
                    <a:cubicBezTo>
                      <a:pt x="430" y="77"/>
                      <a:pt x="431" y="82"/>
                      <a:pt x="431" y="87"/>
                    </a:cubicBezTo>
                    <a:cubicBezTo>
                      <a:pt x="432" y="92"/>
                      <a:pt x="432" y="96"/>
                      <a:pt x="433" y="101"/>
                    </a:cubicBezTo>
                    <a:cubicBezTo>
                      <a:pt x="433" y="103"/>
                      <a:pt x="433" y="105"/>
                      <a:pt x="434" y="108"/>
                    </a:cubicBezTo>
                    <a:cubicBezTo>
                      <a:pt x="434" y="111"/>
                      <a:pt x="433" y="112"/>
                      <a:pt x="433" y="115"/>
                    </a:cubicBezTo>
                    <a:cubicBezTo>
                      <a:pt x="433" y="117"/>
                      <a:pt x="434" y="119"/>
                      <a:pt x="433" y="121"/>
                    </a:cubicBezTo>
                    <a:cubicBezTo>
                      <a:pt x="433" y="123"/>
                      <a:pt x="432" y="126"/>
                      <a:pt x="432" y="129"/>
                    </a:cubicBezTo>
                    <a:cubicBezTo>
                      <a:pt x="431" y="133"/>
                      <a:pt x="432" y="138"/>
                      <a:pt x="433" y="142"/>
                    </a:cubicBezTo>
                    <a:cubicBezTo>
                      <a:pt x="433" y="147"/>
                      <a:pt x="434" y="151"/>
                      <a:pt x="434" y="156"/>
                    </a:cubicBezTo>
                    <a:cubicBezTo>
                      <a:pt x="435" y="158"/>
                      <a:pt x="436" y="161"/>
                      <a:pt x="435" y="163"/>
                    </a:cubicBezTo>
                    <a:cubicBezTo>
                      <a:pt x="435" y="166"/>
                      <a:pt x="434" y="166"/>
                      <a:pt x="434" y="169"/>
                    </a:cubicBezTo>
                    <a:cubicBezTo>
                      <a:pt x="435" y="174"/>
                      <a:pt x="435" y="178"/>
                      <a:pt x="435" y="183"/>
                    </a:cubicBezTo>
                    <a:cubicBezTo>
                      <a:pt x="434" y="188"/>
                      <a:pt x="434" y="190"/>
                      <a:pt x="430" y="193"/>
                    </a:cubicBezTo>
                    <a:cubicBezTo>
                      <a:pt x="425" y="195"/>
                      <a:pt x="421" y="197"/>
                      <a:pt x="416" y="198"/>
                    </a:cubicBezTo>
                    <a:cubicBezTo>
                      <a:pt x="414" y="198"/>
                      <a:pt x="412" y="199"/>
                      <a:pt x="409" y="200"/>
                    </a:cubicBezTo>
                    <a:cubicBezTo>
                      <a:pt x="406" y="200"/>
                      <a:pt x="404" y="200"/>
                      <a:pt x="401" y="201"/>
                    </a:cubicBezTo>
                    <a:cubicBezTo>
                      <a:pt x="397" y="201"/>
                      <a:pt x="392" y="202"/>
                      <a:pt x="388" y="201"/>
                    </a:cubicBezTo>
                    <a:cubicBezTo>
                      <a:pt x="386" y="200"/>
                      <a:pt x="385" y="200"/>
                      <a:pt x="383" y="200"/>
                    </a:cubicBezTo>
                    <a:cubicBezTo>
                      <a:pt x="382" y="200"/>
                      <a:pt x="380" y="200"/>
                      <a:pt x="379" y="200"/>
                    </a:cubicBezTo>
                    <a:cubicBezTo>
                      <a:pt x="378" y="200"/>
                      <a:pt x="377" y="199"/>
                      <a:pt x="376" y="199"/>
                    </a:cubicBezTo>
                    <a:cubicBezTo>
                      <a:pt x="364" y="198"/>
                      <a:pt x="355" y="209"/>
                      <a:pt x="343" y="209"/>
                    </a:cubicBezTo>
                    <a:cubicBezTo>
                      <a:pt x="338" y="209"/>
                      <a:pt x="332" y="207"/>
                      <a:pt x="327" y="206"/>
                    </a:cubicBezTo>
                    <a:cubicBezTo>
                      <a:pt x="325" y="206"/>
                      <a:pt x="323" y="205"/>
                      <a:pt x="321" y="204"/>
                    </a:cubicBezTo>
                    <a:cubicBezTo>
                      <a:pt x="316" y="203"/>
                      <a:pt x="312" y="204"/>
                      <a:pt x="308" y="204"/>
                    </a:cubicBezTo>
                    <a:cubicBezTo>
                      <a:pt x="302" y="204"/>
                      <a:pt x="296" y="202"/>
                      <a:pt x="290" y="203"/>
                    </a:cubicBezTo>
                    <a:cubicBezTo>
                      <a:pt x="286" y="203"/>
                      <a:pt x="283" y="202"/>
                      <a:pt x="280" y="202"/>
                    </a:cubicBezTo>
                    <a:cubicBezTo>
                      <a:pt x="277" y="202"/>
                      <a:pt x="274" y="203"/>
                      <a:pt x="272" y="203"/>
                    </a:cubicBezTo>
                    <a:cubicBezTo>
                      <a:pt x="260" y="205"/>
                      <a:pt x="249" y="207"/>
                      <a:pt x="237" y="204"/>
                    </a:cubicBezTo>
                    <a:cubicBezTo>
                      <a:pt x="233" y="203"/>
                      <a:pt x="228" y="202"/>
                      <a:pt x="223" y="201"/>
                    </a:cubicBezTo>
                    <a:cubicBezTo>
                      <a:pt x="220" y="201"/>
                      <a:pt x="217" y="199"/>
                      <a:pt x="215" y="200"/>
                    </a:cubicBezTo>
                    <a:cubicBezTo>
                      <a:pt x="212" y="202"/>
                      <a:pt x="213" y="203"/>
                      <a:pt x="212" y="205"/>
                    </a:cubicBezTo>
                    <a:cubicBezTo>
                      <a:pt x="211" y="207"/>
                      <a:pt x="210" y="207"/>
                      <a:pt x="210" y="209"/>
                    </a:cubicBezTo>
                    <a:cubicBezTo>
                      <a:pt x="209" y="211"/>
                      <a:pt x="209" y="213"/>
                      <a:pt x="209" y="215"/>
                    </a:cubicBezTo>
                    <a:cubicBezTo>
                      <a:pt x="208" y="218"/>
                      <a:pt x="205" y="221"/>
                      <a:pt x="202" y="224"/>
                    </a:cubicBezTo>
                    <a:cubicBezTo>
                      <a:pt x="201" y="226"/>
                      <a:pt x="199" y="227"/>
                      <a:pt x="198" y="229"/>
                    </a:cubicBezTo>
                    <a:cubicBezTo>
                      <a:pt x="198" y="229"/>
                      <a:pt x="197" y="229"/>
                      <a:pt x="197" y="229"/>
                    </a:cubicBezTo>
                    <a:cubicBezTo>
                      <a:pt x="193" y="228"/>
                      <a:pt x="188" y="229"/>
                      <a:pt x="184" y="230"/>
                    </a:cubicBezTo>
                    <a:cubicBezTo>
                      <a:pt x="181" y="230"/>
                      <a:pt x="179" y="231"/>
                      <a:pt x="177" y="231"/>
                    </a:cubicBezTo>
                    <a:cubicBezTo>
                      <a:pt x="175" y="232"/>
                      <a:pt x="173" y="232"/>
                      <a:pt x="171" y="233"/>
                    </a:cubicBezTo>
                    <a:cubicBezTo>
                      <a:pt x="169" y="233"/>
                      <a:pt x="169" y="234"/>
                      <a:pt x="167" y="235"/>
                    </a:cubicBezTo>
                    <a:cubicBezTo>
                      <a:pt x="165" y="236"/>
                      <a:pt x="163" y="236"/>
                      <a:pt x="161" y="237"/>
                    </a:cubicBezTo>
                    <a:cubicBezTo>
                      <a:pt x="158" y="239"/>
                      <a:pt x="154" y="239"/>
                      <a:pt x="151" y="241"/>
                    </a:cubicBezTo>
                    <a:cubicBezTo>
                      <a:pt x="148" y="244"/>
                      <a:pt x="144" y="246"/>
                      <a:pt x="141" y="249"/>
                    </a:cubicBezTo>
                    <a:cubicBezTo>
                      <a:pt x="139" y="251"/>
                      <a:pt x="138" y="253"/>
                      <a:pt x="136" y="255"/>
                    </a:cubicBezTo>
                    <a:cubicBezTo>
                      <a:pt x="135" y="256"/>
                      <a:pt x="133" y="258"/>
                      <a:pt x="132" y="259"/>
                    </a:cubicBezTo>
                    <a:cubicBezTo>
                      <a:pt x="130" y="261"/>
                      <a:pt x="129" y="262"/>
                      <a:pt x="128" y="264"/>
                    </a:cubicBezTo>
                    <a:cubicBezTo>
                      <a:pt x="127" y="266"/>
                      <a:pt x="127" y="267"/>
                      <a:pt x="125" y="269"/>
                    </a:cubicBezTo>
                    <a:cubicBezTo>
                      <a:pt x="123" y="271"/>
                      <a:pt x="123" y="274"/>
                      <a:pt x="121" y="276"/>
                    </a:cubicBezTo>
                    <a:cubicBezTo>
                      <a:pt x="121" y="276"/>
                      <a:pt x="121" y="277"/>
                      <a:pt x="121" y="277"/>
                    </a:cubicBezTo>
                    <a:cubicBezTo>
                      <a:pt x="119" y="277"/>
                      <a:pt x="118" y="276"/>
                      <a:pt x="117" y="276"/>
                    </a:cubicBezTo>
                    <a:cubicBezTo>
                      <a:pt x="115" y="276"/>
                      <a:pt x="113" y="276"/>
                      <a:pt x="111" y="276"/>
                    </a:cubicBezTo>
                    <a:cubicBezTo>
                      <a:pt x="109" y="275"/>
                      <a:pt x="106" y="275"/>
                      <a:pt x="104" y="275"/>
                    </a:cubicBezTo>
                    <a:cubicBezTo>
                      <a:pt x="102" y="275"/>
                      <a:pt x="97" y="274"/>
                      <a:pt x="94" y="277"/>
                    </a:cubicBezTo>
                    <a:cubicBezTo>
                      <a:pt x="94" y="277"/>
                      <a:pt x="94" y="277"/>
                      <a:pt x="94" y="277"/>
                    </a:cubicBezTo>
                    <a:cubicBezTo>
                      <a:pt x="87" y="276"/>
                      <a:pt x="82" y="288"/>
                      <a:pt x="79" y="293"/>
                    </a:cubicBezTo>
                    <a:cubicBezTo>
                      <a:pt x="75" y="299"/>
                      <a:pt x="71" y="304"/>
                      <a:pt x="67" y="310"/>
                    </a:cubicBezTo>
                    <a:cubicBezTo>
                      <a:pt x="59" y="323"/>
                      <a:pt x="50" y="335"/>
                      <a:pt x="41" y="346"/>
                    </a:cubicBezTo>
                    <a:cubicBezTo>
                      <a:pt x="36" y="352"/>
                      <a:pt x="32" y="358"/>
                      <a:pt x="27" y="364"/>
                    </a:cubicBezTo>
                    <a:cubicBezTo>
                      <a:pt x="22" y="369"/>
                      <a:pt x="17" y="373"/>
                      <a:pt x="12" y="377"/>
                    </a:cubicBezTo>
                    <a:cubicBezTo>
                      <a:pt x="9" y="380"/>
                      <a:pt x="6" y="382"/>
                      <a:pt x="4" y="384"/>
                    </a:cubicBezTo>
                    <a:cubicBezTo>
                      <a:pt x="0" y="387"/>
                      <a:pt x="1" y="390"/>
                      <a:pt x="2" y="394"/>
                    </a:cubicBezTo>
                    <a:cubicBezTo>
                      <a:pt x="2" y="398"/>
                      <a:pt x="3" y="402"/>
                      <a:pt x="4" y="405"/>
                    </a:cubicBezTo>
                    <a:cubicBezTo>
                      <a:pt x="7" y="411"/>
                      <a:pt x="10" y="417"/>
                      <a:pt x="13" y="423"/>
                    </a:cubicBezTo>
                    <a:cubicBezTo>
                      <a:pt x="19" y="433"/>
                      <a:pt x="28" y="443"/>
                      <a:pt x="36" y="451"/>
                    </a:cubicBezTo>
                    <a:cubicBezTo>
                      <a:pt x="43" y="457"/>
                      <a:pt x="50" y="464"/>
                      <a:pt x="58" y="468"/>
                    </a:cubicBezTo>
                    <a:cubicBezTo>
                      <a:pt x="65" y="472"/>
                      <a:pt x="71" y="475"/>
                      <a:pt x="78" y="479"/>
                    </a:cubicBezTo>
                    <a:cubicBezTo>
                      <a:pt x="80" y="480"/>
                      <a:pt x="82" y="481"/>
                      <a:pt x="85" y="483"/>
                    </a:cubicBezTo>
                    <a:cubicBezTo>
                      <a:pt x="89" y="484"/>
                      <a:pt x="91" y="483"/>
                      <a:pt x="95" y="481"/>
                    </a:cubicBezTo>
                    <a:cubicBezTo>
                      <a:pt x="101" y="478"/>
                      <a:pt x="106" y="476"/>
                      <a:pt x="112" y="473"/>
                    </a:cubicBezTo>
                    <a:cubicBezTo>
                      <a:pt x="119" y="470"/>
                      <a:pt x="126" y="466"/>
                      <a:pt x="133" y="462"/>
                    </a:cubicBezTo>
                    <a:cubicBezTo>
                      <a:pt x="139" y="459"/>
                      <a:pt x="144" y="456"/>
                      <a:pt x="149" y="452"/>
                    </a:cubicBezTo>
                    <a:cubicBezTo>
                      <a:pt x="154" y="449"/>
                      <a:pt x="157" y="446"/>
                      <a:pt x="162" y="443"/>
                    </a:cubicBezTo>
                    <a:cubicBezTo>
                      <a:pt x="165" y="441"/>
                      <a:pt x="169" y="439"/>
                      <a:pt x="172" y="437"/>
                    </a:cubicBezTo>
                    <a:cubicBezTo>
                      <a:pt x="176" y="433"/>
                      <a:pt x="180" y="430"/>
                      <a:pt x="184" y="427"/>
                    </a:cubicBezTo>
                    <a:cubicBezTo>
                      <a:pt x="191" y="422"/>
                      <a:pt x="197" y="418"/>
                      <a:pt x="203" y="413"/>
                    </a:cubicBezTo>
                    <a:cubicBezTo>
                      <a:pt x="205" y="411"/>
                      <a:pt x="207" y="409"/>
                      <a:pt x="209" y="406"/>
                    </a:cubicBezTo>
                    <a:cubicBezTo>
                      <a:pt x="210" y="406"/>
                      <a:pt x="211" y="406"/>
                      <a:pt x="212" y="405"/>
                    </a:cubicBezTo>
                    <a:cubicBezTo>
                      <a:pt x="215" y="403"/>
                      <a:pt x="213" y="397"/>
                      <a:pt x="213" y="393"/>
                    </a:cubicBezTo>
                    <a:cubicBezTo>
                      <a:pt x="212" y="386"/>
                      <a:pt x="208" y="379"/>
                      <a:pt x="204" y="372"/>
                    </a:cubicBezTo>
                    <a:cubicBezTo>
                      <a:pt x="208" y="370"/>
                      <a:pt x="211" y="367"/>
                      <a:pt x="214" y="364"/>
                    </a:cubicBezTo>
                    <a:cubicBezTo>
                      <a:pt x="216" y="361"/>
                      <a:pt x="218" y="357"/>
                      <a:pt x="220" y="354"/>
                    </a:cubicBezTo>
                    <a:cubicBezTo>
                      <a:pt x="222" y="352"/>
                      <a:pt x="224" y="350"/>
                      <a:pt x="226" y="348"/>
                    </a:cubicBezTo>
                    <a:cubicBezTo>
                      <a:pt x="229" y="343"/>
                      <a:pt x="233" y="336"/>
                      <a:pt x="234" y="329"/>
                    </a:cubicBezTo>
                    <a:cubicBezTo>
                      <a:pt x="234" y="328"/>
                      <a:pt x="235" y="327"/>
                      <a:pt x="235" y="327"/>
                    </a:cubicBezTo>
                    <a:cubicBezTo>
                      <a:pt x="237" y="324"/>
                      <a:pt x="241" y="321"/>
                      <a:pt x="245" y="321"/>
                    </a:cubicBezTo>
                    <a:cubicBezTo>
                      <a:pt x="250" y="320"/>
                      <a:pt x="255" y="322"/>
                      <a:pt x="261" y="322"/>
                    </a:cubicBezTo>
                    <a:cubicBezTo>
                      <a:pt x="276" y="322"/>
                      <a:pt x="287" y="307"/>
                      <a:pt x="297" y="298"/>
                    </a:cubicBezTo>
                    <a:cubicBezTo>
                      <a:pt x="300" y="295"/>
                      <a:pt x="304" y="290"/>
                      <a:pt x="309" y="291"/>
                    </a:cubicBezTo>
                    <a:cubicBezTo>
                      <a:pt x="314" y="291"/>
                      <a:pt x="316" y="297"/>
                      <a:pt x="317" y="301"/>
                    </a:cubicBezTo>
                    <a:cubicBezTo>
                      <a:pt x="318" y="311"/>
                      <a:pt x="316" y="319"/>
                      <a:pt x="312" y="329"/>
                    </a:cubicBezTo>
                    <a:cubicBezTo>
                      <a:pt x="311" y="332"/>
                      <a:pt x="309" y="336"/>
                      <a:pt x="307" y="338"/>
                    </a:cubicBezTo>
                    <a:cubicBezTo>
                      <a:pt x="304" y="341"/>
                      <a:pt x="302" y="344"/>
                      <a:pt x="299" y="347"/>
                    </a:cubicBezTo>
                    <a:cubicBezTo>
                      <a:pt x="298" y="348"/>
                      <a:pt x="295" y="349"/>
                      <a:pt x="293" y="351"/>
                    </a:cubicBezTo>
                    <a:cubicBezTo>
                      <a:pt x="291" y="353"/>
                      <a:pt x="290" y="355"/>
                      <a:pt x="288" y="357"/>
                    </a:cubicBezTo>
                    <a:cubicBezTo>
                      <a:pt x="283" y="361"/>
                      <a:pt x="278" y="362"/>
                      <a:pt x="272" y="364"/>
                    </a:cubicBezTo>
                    <a:cubicBezTo>
                      <a:pt x="268" y="366"/>
                      <a:pt x="265" y="369"/>
                      <a:pt x="261" y="373"/>
                    </a:cubicBezTo>
                    <a:cubicBezTo>
                      <a:pt x="259" y="376"/>
                      <a:pt x="256" y="377"/>
                      <a:pt x="254" y="381"/>
                    </a:cubicBezTo>
                    <a:cubicBezTo>
                      <a:pt x="260" y="382"/>
                      <a:pt x="265" y="375"/>
                      <a:pt x="270" y="372"/>
                    </a:cubicBezTo>
                    <a:cubicBezTo>
                      <a:pt x="275" y="368"/>
                      <a:pt x="280" y="367"/>
                      <a:pt x="286" y="366"/>
                    </a:cubicBezTo>
                    <a:cubicBezTo>
                      <a:pt x="294" y="366"/>
                      <a:pt x="301" y="370"/>
                      <a:pt x="308" y="366"/>
                    </a:cubicBezTo>
                    <a:cubicBezTo>
                      <a:pt x="314" y="362"/>
                      <a:pt x="319" y="359"/>
                      <a:pt x="325" y="354"/>
                    </a:cubicBezTo>
                    <a:cubicBezTo>
                      <a:pt x="328" y="351"/>
                      <a:pt x="332" y="346"/>
                      <a:pt x="337" y="347"/>
                    </a:cubicBezTo>
                    <a:cubicBezTo>
                      <a:pt x="340" y="347"/>
                      <a:pt x="345" y="349"/>
                      <a:pt x="347" y="351"/>
                    </a:cubicBezTo>
                    <a:cubicBezTo>
                      <a:pt x="349" y="353"/>
                      <a:pt x="350" y="360"/>
                      <a:pt x="349" y="363"/>
                    </a:cubicBezTo>
                    <a:cubicBezTo>
                      <a:pt x="348" y="366"/>
                      <a:pt x="341" y="370"/>
                      <a:pt x="342" y="374"/>
                    </a:cubicBezTo>
                    <a:cubicBezTo>
                      <a:pt x="348" y="375"/>
                      <a:pt x="351" y="368"/>
                      <a:pt x="355" y="365"/>
                    </a:cubicBezTo>
                    <a:cubicBezTo>
                      <a:pt x="358" y="363"/>
                      <a:pt x="360" y="362"/>
                      <a:pt x="362" y="363"/>
                    </a:cubicBezTo>
                    <a:cubicBezTo>
                      <a:pt x="365" y="365"/>
                      <a:pt x="366" y="369"/>
                      <a:pt x="368" y="370"/>
                    </a:cubicBezTo>
                    <a:cubicBezTo>
                      <a:pt x="371" y="370"/>
                      <a:pt x="375" y="369"/>
                      <a:pt x="378" y="368"/>
                    </a:cubicBezTo>
                    <a:cubicBezTo>
                      <a:pt x="383" y="365"/>
                      <a:pt x="386" y="362"/>
                      <a:pt x="389" y="357"/>
                    </a:cubicBezTo>
                    <a:cubicBezTo>
                      <a:pt x="395" y="349"/>
                      <a:pt x="399" y="332"/>
                      <a:pt x="410" y="331"/>
                    </a:cubicBezTo>
                    <a:cubicBezTo>
                      <a:pt x="419" y="330"/>
                      <a:pt x="415" y="347"/>
                      <a:pt x="415" y="352"/>
                    </a:cubicBezTo>
                    <a:cubicBezTo>
                      <a:pt x="415" y="356"/>
                      <a:pt x="415" y="360"/>
                      <a:pt x="415" y="364"/>
                    </a:cubicBezTo>
                    <a:cubicBezTo>
                      <a:pt x="416" y="371"/>
                      <a:pt x="410" y="379"/>
                      <a:pt x="407" y="385"/>
                    </a:cubicBezTo>
                    <a:cubicBezTo>
                      <a:pt x="404" y="391"/>
                      <a:pt x="400" y="397"/>
                      <a:pt x="395" y="401"/>
                    </a:cubicBezTo>
                    <a:cubicBezTo>
                      <a:pt x="390" y="405"/>
                      <a:pt x="385" y="409"/>
                      <a:pt x="380" y="414"/>
                    </a:cubicBezTo>
                    <a:cubicBezTo>
                      <a:pt x="374" y="420"/>
                      <a:pt x="363" y="426"/>
                      <a:pt x="362" y="435"/>
                    </a:cubicBezTo>
                    <a:cubicBezTo>
                      <a:pt x="367" y="432"/>
                      <a:pt x="372" y="431"/>
                      <a:pt x="377" y="430"/>
                    </a:cubicBezTo>
                    <a:cubicBezTo>
                      <a:pt x="384" y="428"/>
                      <a:pt x="389" y="425"/>
                      <a:pt x="394" y="420"/>
                    </a:cubicBezTo>
                    <a:cubicBezTo>
                      <a:pt x="399" y="416"/>
                      <a:pt x="401" y="415"/>
                      <a:pt x="407" y="414"/>
                    </a:cubicBezTo>
                    <a:cubicBezTo>
                      <a:pt x="409" y="414"/>
                      <a:pt x="411" y="414"/>
                      <a:pt x="413" y="412"/>
                    </a:cubicBezTo>
                    <a:cubicBezTo>
                      <a:pt x="415" y="412"/>
                      <a:pt x="416" y="410"/>
                      <a:pt x="418" y="409"/>
                    </a:cubicBezTo>
                    <a:cubicBezTo>
                      <a:pt x="422" y="407"/>
                      <a:pt x="423" y="411"/>
                      <a:pt x="425" y="414"/>
                    </a:cubicBezTo>
                    <a:cubicBezTo>
                      <a:pt x="428" y="418"/>
                      <a:pt x="432" y="419"/>
                      <a:pt x="435" y="422"/>
                    </a:cubicBezTo>
                    <a:cubicBezTo>
                      <a:pt x="441" y="426"/>
                      <a:pt x="447" y="430"/>
                      <a:pt x="448" y="438"/>
                    </a:cubicBezTo>
                    <a:cubicBezTo>
                      <a:pt x="449" y="447"/>
                      <a:pt x="441" y="453"/>
                      <a:pt x="438" y="461"/>
                    </a:cubicBezTo>
                    <a:cubicBezTo>
                      <a:pt x="436" y="466"/>
                      <a:pt x="434" y="472"/>
                      <a:pt x="434" y="477"/>
                    </a:cubicBezTo>
                    <a:cubicBezTo>
                      <a:pt x="434" y="480"/>
                      <a:pt x="435" y="483"/>
                      <a:pt x="436" y="487"/>
                    </a:cubicBezTo>
                    <a:cubicBezTo>
                      <a:pt x="436" y="494"/>
                      <a:pt x="431" y="502"/>
                      <a:pt x="427" y="506"/>
                    </a:cubicBezTo>
                    <a:cubicBezTo>
                      <a:pt x="425" y="509"/>
                      <a:pt x="422" y="511"/>
                      <a:pt x="420" y="512"/>
                    </a:cubicBezTo>
                    <a:cubicBezTo>
                      <a:pt x="419" y="513"/>
                      <a:pt x="417" y="513"/>
                      <a:pt x="416" y="514"/>
                    </a:cubicBezTo>
                    <a:cubicBezTo>
                      <a:pt x="415" y="516"/>
                      <a:pt x="416" y="520"/>
                      <a:pt x="416" y="522"/>
                    </a:cubicBezTo>
                    <a:cubicBezTo>
                      <a:pt x="415" y="526"/>
                      <a:pt x="414" y="530"/>
                      <a:pt x="414" y="534"/>
                    </a:cubicBezTo>
                    <a:cubicBezTo>
                      <a:pt x="415" y="535"/>
                      <a:pt x="417" y="534"/>
                      <a:pt x="418" y="535"/>
                    </a:cubicBezTo>
                    <a:cubicBezTo>
                      <a:pt x="422" y="537"/>
                      <a:pt x="422" y="539"/>
                      <a:pt x="422" y="542"/>
                    </a:cubicBezTo>
                    <a:cubicBezTo>
                      <a:pt x="422" y="547"/>
                      <a:pt x="424" y="551"/>
                      <a:pt x="420" y="555"/>
                    </a:cubicBezTo>
                    <a:cubicBezTo>
                      <a:pt x="415" y="562"/>
                      <a:pt x="407" y="569"/>
                      <a:pt x="399" y="573"/>
                    </a:cubicBezTo>
                    <a:cubicBezTo>
                      <a:pt x="392" y="576"/>
                      <a:pt x="383" y="576"/>
                      <a:pt x="376" y="580"/>
                    </a:cubicBezTo>
                    <a:cubicBezTo>
                      <a:pt x="377" y="587"/>
                      <a:pt x="364" y="587"/>
                      <a:pt x="368" y="594"/>
                    </a:cubicBezTo>
                    <a:cubicBezTo>
                      <a:pt x="370" y="598"/>
                      <a:pt x="373" y="597"/>
                      <a:pt x="369" y="601"/>
                    </a:cubicBezTo>
                    <a:cubicBezTo>
                      <a:pt x="364" y="605"/>
                      <a:pt x="357" y="609"/>
                      <a:pt x="350" y="612"/>
                    </a:cubicBezTo>
                    <a:cubicBezTo>
                      <a:pt x="358" y="610"/>
                      <a:pt x="366" y="610"/>
                      <a:pt x="375" y="609"/>
                    </a:cubicBezTo>
                    <a:cubicBezTo>
                      <a:pt x="381" y="608"/>
                      <a:pt x="389" y="606"/>
                      <a:pt x="395" y="607"/>
                    </a:cubicBezTo>
                    <a:cubicBezTo>
                      <a:pt x="401" y="608"/>
                      <a:pt x="403" y="611"/>
                      <a:pt x="405" y="615"/>
                    </a:cubicBezTo>
                    <a:cubicBezTo>
                      <a:pt x="401" y="618"/>
                      <a:pt x="397" y="622"/>
                      <a:pt x="392" y="625"/>
                    </a:cubicBezTo>
                    <a:cubicBezTo>
                      <a:pt x="386" y="631"/>
                      <a:pt x="378" y="636"/>
                      <a:pt x="370" y="640"/>
                    </a:cubicBezTo>
                    <a:cubicBezTo>
                      <a:pt x="367" y="641"/>
                      <a:pt x="364" y="644"/>
                      <a:pt x="361" y="645"/>
                    </a:cubicBezTo>
                    <a:cubicBezTo>
                      <a:pt x="359" y="645"/>
                      <a:pt x="356" y="646"/>
                      <a:pt x="354" y="647"/>
                    </a:cubicBezTo>
                    <a:cubicBezTo>
                      <a:pt x="348" y="650"/>
                      <a:pt x="343" y="651"/>
                      <a:pt x="337" y="655"/>
                    </a:cubicBezTo>
                    <a:cubicBezTo>
                      <a:pt x="328" y="662"/>
                      <a:pt x="317" y="668"/>
                      <a:pt x="307" y="673"/>
                    </a:cubicBezTo>
                    <a:cubicBezTo>
                      <a:pt x="304" y="674"/>
                      <a:pt x="302" y="675"/>
                      <a:pt x="301" y="678"/>
                    </a:cubicBezTo>
                    <a:cubicBezTo>
                      <a:pt x="300" y="680"/>
                      <a:pt x="302" y="683"/>
                      <a:pt x="303" y="685"/>
                    </a:cubicBezTo>
                    <a:cubicBezTo>
                      <a:pt x="305" y="690"/>
                      <a:pt x="309" y="694"/>
                      <a:pt x="312" y="699"/>
                    </a:cubicBezTo>
                    <a:cubicBezTo>
                      <a:pt x="315" y="704"/>
                      <a:pt x="317" y="709"/>
                      <a:pt x="319" y="714"/>
                    </a:cubicBezTo>
                    <a:cubicBezTo>
                      <a:pt x="326" y="728"/>
                      <a:pt x="346" y="737"/>
                      <a:pt x="357" y="748"/>
                    </a:cubicBezTo>
                    <a:cubicBezTo>
                      <a:pt x="365" y="756"/>
                      <a:pt x="390" y="786"/>
                      <a:pt x="403" y="772"/>
                    </a:cubicBezTo>
                    <a:cubicBezTo>
                      <a:pt x="414" y="761"/>
                      <a:pt x="398" y="750"/>
                      <a:pt x="395" y="740"/>
                    </a:cubicBezTo>
                    <a:cubicBezTo>
                      <a:pt x="393" y="732"/>
                      <a:pt x="394" y="724"/>
                      <a:pt x="393" y="716"/>
                    </a:cubicBezTo>
                    <a:cubicBezTo>
                      <a:pt x="392" y="711"/>
                      <a:pt x="391" y="707"/>
                      <a:pt x="391" y="702"/>
                    </a:cubicBezTo>
                    <a:cubicBezTo>
                      <a:pt x="390" y="697"/>
                      <a:pt x="391" y="692"/>
                      <a:pt x="390" y="687"/>
                    </a:cubicBezTo>
                    <a:cubicBezTo>
                      <a:pt x="390" y="682"/>
                      <a:pt x="391" y="681"/>
                      <a:pt x="394" y="678"/>
                    </a:cubicBezTo>
                    <a:cubicBezTo>
                      <a:pt x="397" y="676"/>
                      <a:pt x="399" y="674"/>
                      <a:pt x="402" y="673"/>
                    </a:cubicBezTo>
                    <a:cubicBezTo>
                      <a:pt x="406" y="671"/>
                      <a:pt x="411" y="670"/>
                      <a:pt x="415" y="668"/>
                    </a:cubicBezTo>
                    <a:cubicBezTo>
                      <a:pt x="419" y="665"/>
                      <a:pt x="423" y="663"/>
                      <a:pt x="428" y="661"/>
                    </a:cubicBezTo>
                    <a:cubicBezTo>
                      <a:pt x="435" y="657"/>
                      <a:pt x="442" y="653"/>
                      <a:pt x="448" y="650"/>
                    </a:cubicBezTo>
                    <a:cubicBezTo>
                      <a:pt x="449" y="650"/>
                      <a:pt x="449" y="651"/>
                      <a:pt x="450" y="652"/>
                    </a:cubicBezTo>
                    <a:cubicBezTo>
                      <a:pt x="452" y="656"/>
                      <a:pt x="454" y="662"/>
                      <a:pt x="455" y="667"/>
                    </a:cubicBezTo>
                    <a:cubicBezTo>
                      <a:pt x="456" y="671"/>
                      <a:pt x="454" y="672"/>
                      <a:pt x="454" y="676"/>
                    </a:cubicBezTo>
                    <a:cubicBezTo>
                      <a:pt x="461" y="677"/>
                      <a:pt x="467" y="673"/>
                      <a:pt x="473" y="669"/>
                    </a:cubicBezTo>
                    <a:cubicBezTo>
                      <a:pt x="483" y="663"/>
                      <a:pt x="492" y="657"/>
                      <a:pt x="500" y="649"/>
                    </a:cubicBezTo>
                    <a:cubicBezTo>
                      <a:pt x="506" y="644"/>
                      <a:pt x="513" y="641"/>
                      <a:pt x="522" y="641"/>
                    </a:cubicBezTo>
                    <a:cubicBezTo>
                      <a:pt x="527" y="641"/>
                      <a:pt x="532" y="644"/>
                      <a:pt x="538" y="642"/>
                    </a:cubicBezTo>
                    <a:cubicBezTo>
                      <a:pt x="543" y="641"/>
                      <a:pt x="546" y="637"/>
                      <a:pt x="549" y="633"/>
                    </a:cubicBezTo>
                    <a:cubicBezTo>
                      <a:pt x="556" y="623"/>
                      <a:pt x="558" y="611"/>
                      <a:pt x="566" y="601"/>
                    </a:cubicBezTo>
                    <a:cubicBezTo>
                      <a:pt x="570" y="596"/>
                      <a:pt x="574" y="594"/>
                      <a:pt x="581" y="593"/>
                    </a:cubicBezTo>
                    <a:cubicBezTo>
                      <a:pt x="589" y="591"/>
                      <a:pt x="588" y="595"/>
                      <a:pt x="591" y="602"/>
                    </a:cubicBezTo>
                    <a:cubicBezTo>
                      <a:pt x="592" y="604"/>
                      <a:pt x="594" y="611"/>
                      <a:pt x="597" y="611"/>
                    </a:cubicBezTo>
                    <a:cubicBezTo>
                      <a:pt x="599" y="611"/>
                      <a:pt x="601" y="604"/>
                      <a:pt x="602" y="602"/>
                    </a:cubicBezTo>
                    <a:cubicBezTo>
                      <a:pt x="605" y="597"/>
                      <a:pt x="611" y="590"/>
                      <a:pt x="616" y="597"/>
                    </a:cubicBezTo>
                    <a:cubicBezTo>
                      <a:pt x="621" y="604"/>
                      <a:pt x="622" y="615"/>
                      <a:pt x="628" y="622"/>
                    </a:cubicBezTo>
                    <a:cubicBezTo>
                      <a:pt x="630" y="624"/>
                      <a:pt x="633" y="625"/>
                      <a:pt x="636" y="625"/>
                    </a:cubicBezTo>
                    <a:cubicBezTo>
                      <a:pt x="640" y="645"/>
                      <a:pt x="643" y="665"/>
                      <a:pt x="644" y="686"/>
                    </a:cubicBezTo>
                    <a:cubicBezTo>
                      <a:pt x="645" y="694"/>
                      <a:pt x="645" y="703"/>
                      <a:pt x="643" y="711"/>
                    </a:cubicBezTo>
                    <a:cubicBezTo>
                      <a:pt x="642" y="717"/>
                      <a:pt x="639" y="723"/>
                      <a:pt x="638" y="729"/>
                    </a:cubicBezTo>
                    <a:cubicBezTo>
                      <a:pt x="637" y="732"/>
                      <a:pt x="636" y="737"/>
                      <a:pt x="636" y="740"/>
                    </a:cubicBezTo>
                    <a:cubicBezTo>
                      <a:pt x="636" y="745"/>
                      <a:pt x="639" y="749"/>
                      <a:pt x="642" y="752"/>
                    </a:cubicBezTo>
                    <a:cubicBezTo>
                      <a:pt x="648" y="758"/>
                      <a:pt x="657" y="760"/>
                      <a:pt x="664" y="762"/>
                    </a:cubicBezTo>
                    <a:cubicBezTo>
                      <a:pt x="674" y="764"/>
                      <a:pt x="683" y="764"/>
                      <a:pt x="692" y="764"/>
                    </a:cubicBezTo>
                    <a:cubicBezTo>
                      <a:pt x="703" y="764"/>
                      <a:pt x="714" y="765"/>
                      <a:pt x="725" y="764"/>
                    </a:cubicBezTo>
                    <a:cubicBezTo>
                      <a:pt x="731" y="763"/>
                      <a:pt x="736" y="763"/>
                      <a:pt x="742" y="763"/>
                    </a:cubicBezTo>
                    <a:cubicBezTo>
                      <a:pt x="747" y="763"/>
                      <a:pt x="752" y="764"/>
                      <a:pt x="757" y="765"/>
                    </a:cubicBezTo>
                    <a:cubicBezTo>
                      <a:pt x="759" y="765"/>
                      <a:pt x="762" y="766"/>
                      <a:pt x="764" y="765"/>
                    </a:cubicBezTo>
                    <a:cubicBezTo>
                      <a:pt x="768" y="765"/>
                      <a:pt x="771" y="757"/>
                      <a:pt x="771" y="753"/>
                    </a:cubicBezTo>
                    <a:cubicBezTo>
                      <a:pt x="771" y="748"/>
                      <a:pt x="766" y="746"/>
                      <a:pt x="762" y="744"/>
                    </a:cubicBezTo>
                    <a:close/>
                    <a:moveTo>
                      <a:pt x="169" y="264"/>
                    </a:moveTo>
                    <a:cubicBezTo>
                      <a:pt x="168" y="271"/>
                      <a:pt x="165" y="276"/>
                      <a:pt x="161" y="281"/>
                    </a:cubicBezTo>
                    <a:cubicBezTo>
                      <a:pt x="159" y="285"/>
                      <a:pt x="155" y="286"/>
                      <a:pt x="152" y="289"/>
                    </a:cubicBezTo>
                    <a:cubicBezTo>
                      <a:pt x="150" y="291"/>
                      <a:pt x="148" y="292"/>
                      <a:pt x="147" y="294"/>
                    </a:cubicBezTo>
                    <a:cubicBezTo>
                      <a:pt x="146" y="294"/>
                      <a:pt x="146" y="293"/>
                      <a:pt x="145" y="293"/>
                    </a:cubicBezTo>
                    <a:cubicBezTo>
                      <a:pt x="139" y="288"/>
                      <a:pt x="133" y="283"/>
                      <a:pt x="127" y="280"/>
                    </a:cubicBezTo>
                    <a:cubicBezTo>
                      <a:pt x="129" y="276"/>
                      <a:pt x="131" y="272"/>
                      <a:pt x="134" y="269"/>
                    </a:cubicBezTo>
                    <a:cubicBezTo>
                      <a:pt x="136" y="266"/>
                      <a:pt x="138" y="262"/>
                      <a:pt x="141" y="259"/>
                    </a:cubicBezTo>
                    <a:cubicBezTo>
                      <a:pt x="142" y="257"/>
                      <a:pt x="145" y="256"/>
                      <a:pt x="147" y="254"/>
                    </a:cubicBezTo>
                    <a:cubicBezTo>
                      <a:pt x="154" y="249"/>
                      <a:pt x="161" y="243"/>
                      <a:pt x="170" y="241"/>
                    </a:cubicBezTo>
                    <a:cubicBezTo>
                      <a:pt x="175" y="239"/>
                      <a:pt x="181" y="239"/>
                      <a:pt x="187" y="240"/>
                    </a:cubicBezTo>
                    <a:cubicBezTo>
                      <a:pt x="186" y="241"/>
                      <a:pt x="186" y="241"/>
                      <a:pt x="186" y="242"/>
                    </a:cubicBezTo>
                    <a:cubicBezTo>
                      <a:pt x="179" y="249"/>
                      <a:pt x="172" y="254"/>
                      <a:pt x="169" y="264"/>
                    </a:cubicBezTo>
                    <a:close/>
                    <a:moveTo>
                      <a:pt x="221" y="309"/>
                    </a:moveTo>
                    <a:cubicBezTo>
                      <a:pt x="220" y="311"/>
                      <a:pt x="219" y="313"/>
                      <a:pt x="219" y="315"/>
                    </a:cubicBezTo>
                    <a:cubicBezTo>
                      <a:pt x="218" y="318"/>
                      <a:pt x="218" y="320"/>
                      <a:pt x="218" y="322"/>
                    </a:cubicBezTo>
                    <a:cubicBezTo>
                      <a:pt x="217" y="327"/>
                      <a:pt x="216" y="332"/>
                      <a:pt x="214" y="336"/>
                    </a:cubicBezTo>
                    <a:cubicBezTo>
                      <a:pt x="213" y="336"/>
                      <a:pt x="212" y="337"/>
                      <a:pt x="212" y="337"/>
                    </a:cubicBezTo>
                    <a:cubicBezTo>
                      <a:pt x="212" y="338"/>
                      <a:pt x="212" y="338"/>
                      <a:pt x="213" y="338"/>
                    </a:cubicBezTo>
                    <a:cubicBezTo>
                      <a:pt x="211" y="341"/>
                      <a:pt x="209" y="345"/>
                      <a:pt x="208" y="348"/>
                    </a:cubicBezTo>
                    <a:cubicBezTo>
                      <a:pt x="205" y="353"/>
                      <a:pt x="201" y="357"/>
                      <a:pt x="197" y="360"/>
                    </a:cubicBezTo>
                    <a:cubicBezTo>
                      <a:pt x="194" y="355"/>
                      <a:pt x="191" y="350"/>
                      <a:pt x="188" y="346"/>
                    </a:cubicBezTo>
                    <a:cubicBezTo>
                      <a:pt x="183" y="339"/>
                      <a:pt x="180" y="330"/>
                      <a:pt x="174" y="323"/>
                    </a:cubicBezTo>
                    <a:cubicBezTo>
                      <a:pt x="174" y="323"/>
                      <a:pt x="173" y="322"/>
                      <a:pt x="173" y="322"/>
                    </a:cubicBezTo>
                    <a:cubicBezTo>
                      <a:pt x="175" y="322"/>
                      <a:pt x="176" y="323"/>
                      <a:pt x="178" y="322"/>
                    </a:cubicBezTo>
                    <a:cubicBezTo>
                      <a:pt x="185" y="322"/>
                      <a:pt x="192" y="318"/>
                      <a:pt x="198" y="315"/>
                    </a:cubicBezTo>
                    <a:cubicBezTo>
                      <a:pt x="206" y="312"/>
                      <a:pt x="214" y="310"/>
                      <a:pt x="221" y="307"/>
                    </a:cubicBezTo>
                    <a:cubicBezTo>
                      <a:pt x="221" y="307"/>
                      <a:pt x="221" y="307"/>
                      <a:pt x="222" y="307"/>
                    </a:cubicBezTo>
                    <a:cubicBezTo>
                      <a:pt x="221" y="308"/>
                      <a:pt x="221" y="309"/>
                      <a:pt x="221" y="309"/>
                    </a:cubicBezTo>
                    <a:close/>
                    <a:moveTo>
                      <a:pt x="241" y="309"/>
                    </a:moveTo>
                    <a:cubicBezTo>
                      <a:pt x="240" y="310"/>
                      <a:pt x="238" y="311"/>
                      <a:pt x="237" y="312"/>
                    </a:cubicBezTo>
                    <a:cubicBezTo>
                      <a:pt x="238" y="309"/>
                      <a:pt x="239" y="307"/>
                      <a:pt x="239" y="304"/>
                    </a:cubicBezTo>
                    <a:cubicBezTo>
                      <a:pt x="239" y="302"/>
                      <a:pt x="239" y="301"/>
                      <a:pt x="239" y="300"/>
                    </a:cubicBezTo>
                    <a:cubicBezTo>
                      <a:pt x="242" y="300"/>
                      <a:pt x="246" y="300"/>
                      <a:pt x="247" y="302"/>
                    </a:cubicBezTo>
                    <a:cubicBezTo>
                      <a:pt x="246" y="305"/>
                      <a:pt x="243" y="307"/>
                      <a:pt x="241" y="309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78"/>
              <p:cNvSpPr/>
              <p:nvPr/>
            </p:nvSpPr>
            <p:spPr bwMode="auto">
              <a:xfrm>
                <a:off x="4116388" y="10544175"/>
                <a:ext cx="376238" cy="266700"/>
              </a:xfrm>
              <a:custGeom>
                <a:avLst/>
                <a:gdLst>
                  <a:gd name="T0" fmla="*/ 63 w 89"/>
                  <a:gd name="T1" fmla="*/ 34 h 63"/>
                  <a:gd name="T2" fmla="*/ 64 w 89"/>
                  <a:gd name="T3" fmla="*/ 31 h 63"/>
                  <a:gd name="T4" fmla="*/ 60 w 89"/>
                  <a:gd name="T5" fmla="*/ 28 h 63"/>
                  <a:gd name="T6" fmla="*/ 55 w 89"/>
                  <a:gd name="T7" fmla="*/ 26 h 63"/>
                  <a:gd name="T8" fmla="*/ 53 w 89"/>
                  <a:gd name="T9" fmla="*/ 26 h 63"/>
                  <a:gd name="T10" fmla="*/ 57 w 89"/>
                  <a:gd name="T11" fmla="*/ 23 h 63"/>
                  <a:gd name="T12" fmla="*/ 72 w 89"/>
                  <a:gd name="T13" fmla="*/ 17 h 63"/>
                  <a:gd name="T14" fmla="*/ 81 w 89"/>
                  <a:gd name="T15" fmla="*/ 13 h 63"/>
                  <a:gd name="T16" fmla="*/ 85 w 89"/>
                  <a:gd name="T17" fmla="*/ 10 h 63"/>
                  <a:gd name="T18" fmla="*/ 89 w 89"/>
                  <a:gd name="T19" fmla="*/ 8 h 63"/>
                  <a:gd name="T20" fmla="*/ 88 w 89"/>
                  <a:gd name="T21" fmla="*/ 5 h 63"/>
                  <a:gd name="T22" fmla="*/ 87 w 89"/>
                  <a:gd name="T23" fmla="*/ 1 h 63"/>
                  <a:gd name="T24" fmla="*/ 80 w 89"/>
                  <a:gd name="T25" fmla="*/ 4 h 63"/>
                  <a:gd name="T26" fmla="*/ 71 w 89"/>
                  <a:gd name="T27" fmla="*/ 10 h 63"/>
                  <a:gd name="T28" fmla="*/ 67 w 89"/>
                  <a:gd name="T29" fmla="*/ 12 h 63"/>
                  <a:gd name="T30" fmla="*/ 63 w 89"/>
                  <a:gd name="T31" fmla="*/ 15 h 63"/>
                  <a:gd name="T32" fmla="*/ 52 w 89"/>
                  <a:gd name="T33" fmla="*/ 21 h 63"/>
                  <a:gd name="T34" fmla="*/ 52 w 89"/>
                  <a:gd name="T35" fmla="*/ 20 h 63"/>
                  <a:gd name="T36" fmla="*/ 53 w 89"/>
                  <a:gd name="T37" fmla="*/ 17 h 63"/>
                  <a:gd name="T38" fmla="*/ 53 w 89"/>
                  <a:gd name="T39" fmla="*/ 12 h 63"/>
                  <a:gd name="T40" fmla="*/ 49 w 89"/>
                  <a:gd name="T41" fmla="*/ 12 h 63"/>
                  <a:gd name="T42" fmla="*/ 46 w 89"/>
                  <a:gd name="T43" fmla="*/ 21 h 63"/>
                  <a:gd name="T44" fmla="*/ 42 w 89"/>
                  <a:gd name="T45" fmla="*/ 16 h 63"/>
                  <a:gd name="T46" fmla="*/ 26 w 89"/>
                  <a:gd name="T47" fmla="*/ 8 h 63"/>
                  <a:gd name="T48" fmla="*/ 0 w 89"/>
                  <a:gd name="T49" fmla="*/ 28 h 63"/>
                  <a:gd name="T50" fmla="*/ 3 w 89"/>
                  <a:gd name="T51" fmla="*/ 43 h 63"/>
                  <a:gd name="T52" fmla="*/ 12 w 89"/>
                  <a:gd name="T53" fmla="*/ 54 h 63"/>
                  <a:gd name="T54" fmla="*/ 49 w 89"/>
                  <a:gd name="T55" fmla="*/ 35 h 63"/>
                  <a:gd name="T56" fmla="*/ 49 w 89"/>
                  <a:gd name="T57" fmla="*/ 31 h 63"/>
                  <a:gd name="T58" fmla="*/ 55 w 89"/>
                  <a:gd name="T59" fmla="*/ 32 h 63"/>
                  <a:gd name="T60" fmla="*/ 57 w 89"/>
                  <a:gd name="T61" fmla="*/ 34 h 63"/>
                  <a:gd name="T62" fmla="*/ 59 w 89"/>
                  <a:gd name="T63" fmla="*/ 34 h 63"/>
                  <a:gd name="T64" fmla="*/ 63 w 89"/>
                  <a:gd name="T65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63">
                    <a:moveTo>
                      <a:pt x="63" y="34"/>
                    </a:moveTo>
                    <a:cubicBezTo>
                      <a:pt x="64" y="34"/>
                      <a:pt x="66" y="32"/>
                      <a:pt x="64" y="31"/>
                    </a:cubicBezTo>
                    <a:cubicBezTo>
                      <a:pt x="64" y="30"/>
                      <a:pt x="61" y="28"/>
                      <a:pt x="60" y="28"/>
                    </a:cubicBezTo>
                    <a:cubicBezTo>
                      <a:pt x="59" y="27"/>
                      <a:pt x="56" y="26"/>
                      <a:pt x="55" y="26"/>
                    </a:cubicBezTo>
                    <a:cubicBezTo>
                      <a:pt x="54" y="26"/>
                      <a:pt x="53" y="26"/>
                      <a:pt x="53" y="26"/>
                    </a:cubicBezTo>
                    <a:cubicBezTo>
                      <a:pt x="54" y="25"/>
                      <a:pt x="56" y="24"/>
                      <a:pt x="57" y="23"/>
                    </a:cubicBezTo>
                    <a:cubicBezTo>
                      <a:pt x="62" y="20"/>
                      <a:pt x="67" y="19"/>
                      <a:pt x="72" y="17"/>
                    </a:cubicBezTo>
                    <a:cubicBezTo>
                      <a:pt x="75" y="15"/>
                      <a:pt x="78" y="14"/>
                      <a:pt x="81" y="13"/>
                    </a:cubicBezTo>
                    <a:cubicBezTo>
                      <a:pt x="83" y="12"/>
                      <a:pt x="84" y="11"/>
                      <a:pt x="85" y="10"/>
                    </a:cubicBezTo>
                    <a:cubicBezTo>
                      <a:pt x="87" y="10"/>
                      <a:pt x="88" y="10"/>
                      <a:pt x="89" y="8"/>
                    </a:cubicBezTo>
                    <a:cubicBezTo>
                      <a:pt x="89" y="7"/>
                      <a:pt x="88" y="6"/>
                      <a:pt x="88" y="5"/>
                    </a:cubicBezTo>
                    <a:cubicBezTo>
                      <a:pt x="88" y="4"/>
                      <a:pt x="87" y="2"/>
                      <a:pt x="87" y="1"/>
                    </a:cubicBezTo>
                    <a:cubicBezTo>
                      <a:pt x="85" y="0"/>
                      <a:pt x="82" y="3"/>
                      <a:pt x="80" y="4"/>
                    </a:cubicBezTo>
                    <a:cubicBezTo>
                      <a:pt x="77" y="6"/>
                      <a:pt x="74" y="8"/>
                      <a:pt x="71" y="10"/>
                    </a:cubicBezTo>
                    <a:cubicBezTo>
                      <a:pt x="69" y="11"/>
                      <a:pt x="68" y="12"/>
                      <a:pt x="67" y="12"/>
                    </a:cubicBezTo>
                    <a:cubicBezTo>
                      <a:pt x="66" y="13"/>
                      <a:pt x="64" y="14"/>
                      <a:pt x="63" y="15"/>
                    </a:cubicBezTo>
                    <a:cubicBezTo>
                      <a:pt x="59" y="17"/>
                      <a:pt x="56" y="19"/>
                      <a:pt x="52" y="21"/>
                    </a:cubicBezTo>
                    <a:cubicBezTo>
                      <a:pt x="52" y="21"/>
                      <a:pt x="52" y="20"/>
                      <a:pt x="52" y="20"/>
                    </a:cubicBezTo>
                    <a:cubicBezTo>
                      <a:pt x="52" y="19"/>
                      <a:pt x="52" y="18"/>
                      <a:pt x="53" y="17"/>
                    </a:cubicBezTo>
                    <a:cubicBezTo>
                      <a:pt x="53" y="16"/>
                      <a:pt x="53" y="13"/>
                      <a:pt x="53" y="12"/>
                    </a:cubicBezTo>
                    <a:cubicBezTo>
                      <a:pt x="52" y="9"/>
                      <a:pt x="50" y="11"/>
                      <a:pt x="49" y="12"/>
                    </a:cubicBezTo>
                    <a:cubicBezTo>
                      <a:pt x="48" y="15"/>
                      <a:pt x="47" y="18"/>
                      <a:pt x="46" y="21"/>
                    </a:cubicBezTo>
                    <a:cubicBezTo>
                      <a:pt x="45" y="19"/>
                      <a:pt x="44" y="18"/>
                      <a:pt x="42" y="16"/>
                    </a:cubicBezTo>
                    <a:cubicBezTo>
                      <a:pt x="38" y="12"/>
                      <a:pt x="32" y="9"/>
                      <a:pt x="26" y="8"/>
                    </a:cubicBezTo>
                    <a:cubicBezTo>
                      <a:pt x="13" y="5"/>
                      <a:pt x="0" y="14"/>
                      <a:pt x="0" y="28"/>
                    </a:cubicBezTo>
                    <a:cubicBezTo>
                      <a:pt x="0" y="33"/>
                      <a:pt x="1" y="38"/>
                      <a:pt x="3" y="43"/>
                    </a:cubicBezTo>
                    <a:cubicBezTo>
                      <a:pt x="5" y="47"/>
                      <a:pt x="8" y="51"/>
                      <a:pt x="12" y="54"/>
                    </a:cubicBezTo>
                    <a:cubicBezTo>
                      <a:pt x="27" y="63"/>
                      <a:pt x="47" y="52"/>
                      <a:pt x="49" y="35"/>
                    </a:cubicBezTo>
                    <a:cubicBezTo>
                      <a:pt x="49" y="34"/>
                      <a:pt x="49" y="32"/>
                      <a:pt x="49" y="31"/>
                    </a:cubicBezTo>
                    <a:cubicBezTo>
                      <a:pt x="51" y="31"/>
                      <a:pt x="53" y="31"/>
                      <a:pt x="55" y="32"/>
                    </a:cubicBezTo>
                    <a:cubicBezTo>
                      <a:pt x="55" y="33"/>
                      <a:pt x="56" y="34"/>
                      <a:pt x="57" y="34"/>
                    </a:cubicBezTo>
                    <a:cubicBezTo>
                      <a:pt x="58" y="34"/>
                      <a:pt x="58" y="34"/>
                      <a:pt x="59" y="34"/>
                    </a:cubicBezTo>
                    <a:cubicBezTo>
                      <a:pt x="60" y="34"/>
                      <a:pt x="62" y="35"/>
                      <a:pt x="63" y="34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79"/>
              <p:cNvSpPr/>
              <p:nvPr/>
            </p:nvSpPr>
            <p:spPr bwMode="auto">
              <a:xfrm>
                <a:off x="3565525" y="10455275"/>
                <a:ext cx="279400" cy="185738"/>
              </a:xfrm>
              <a:custGeom>
                <a:avLst/>
                <a:gdLst>
                  <a:gd name="T0" fmla="*/ 58 w 66"/>
                  <a:gd name="T1" fmla="*/ 0 h 44"/>
                  <a:gd name="T2" fmla="*/ 47 w 66"/>
                  <a:gd name="T3" fmla="*/ 6 h 44"/>
                  <a:gd name="T4" fmla="*/ 41 w 66"/>
                  <a:gd name="T5" fmla="*/ 14 h 44"/>
                  <a:gd name="T6" fmla="*/ 23 w 66"/>
                  <a:gd name="T7" fmla="*/ 21 h 44"/>
                  <a:gd name="T8" fmla="*/ 21 w 66"/>
                  <a:gd name="T9" fmla="*/ 23 h 44"/>
                  <a:gd name="T10" fmla="*/ 14 w 66"/>
                  <a:gd name="T11" fmla="*/ 22 h 44"/>
                  <a:gd name="T12" fmla="*/ 6 w 66"/>
                  <a:gd name="T13" fmla="*/ 25 h 44"/>
                  <a:gd name="T14" fmla="*/ 1 w 66"/>
                  <a:gd name="T15" fmla="*/ 32 h 44"/>
                  <a:gd name="T16" fmla="*/ 11 w 66"/>
                  <a:gd name="T17" fmla="*/ 30 h 44"/>
                  <a:gd name="T18" fmla="*/ 7 w 66"/>
                  <a:gd name="T19" fmla="*/ 38 h 44"/>
                  <a:gd name="T20" fmla="*/ 16 w 66"/>
                  <a:gd name="T21" fmla="*/ 42 h 44"/>
                  <a:gd name="T22" fmla="*/ 23 w 66"/>
                  <a:gd name="T23" fmla="*/ 37 h 44"/>
                  <a:gd name="T24" fmla="*/ 24 w 66"/>
                  <a:gd name="T25" fmla="*/ 40 h 44"/>
                  <a:gd name="T26" fmla="*/ 37 w 66"/>
                  <a:gd name="T27" fmla="*/ 41 h 44"/>
                  <a:gd name="T28" fmla="*/ 46 w 66"/>
                  <a:gd name="T29" fmla="*/ 34 h 44"/>
                  <a:gd name="T30" fmla="*/ 50 w 66"/>
                  <a:gd name="T31" fmla="*/ 26 h 44"/>
                  <a:gd name="T32" fmla="*/ 63 w 66"/>
                  <a:gd name="T33" fmla="*/ 19 h 44"/>
                  <a:gd name="T34" fmla="*/ 56 w 66"/>
                  <a:gd name="T35" fmla="*/ 14 h 44"/>
                  <a:gd name="T36" fmla="*/ 65 w 66"/>
                  <a:gd name="T37" fmla="*/ 6 h 44"/>
                  <a:gd name="T38" fmla="*/ 58 w 66"/>
                  <a:gd name="T3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6" h="44">
                    <a:moveTo>
                      <a:pt x="58" y="0"/>
                    </a:moveTo>
                    <a:cubicBezTo>
                      <a:pt x="55" y="0"/>
                      <a:pt x="50" y="4"/>
                      <a:pt x="47" y="6"/>
                    </a:cubicBezTo>
                    <a:cubicBezTo>
                      <a:pt x="46" y="8"/>
                      <a:pt x="42" y="11"/>
                      <a:pt x="41" y="14"/>
                    </a:cubicBezTo>
                    <a:cubicBezTo>
                      <a:pt x="35" y="13"/>
                      <a:pt x="28" y="16"/>
                      <a:pt x="23" y="21"/>
                    </a:cubicBezTo>
                    <a:cubicBezTo>
                      <a:pt x="22" y="21"/>
                      <a:pt x="22" y="22"/>
                      <a:pt x="21" y="23"/>
                    </a:cubicBezTo>
                    <a:cubicBezTo>
                      <a:pt x="19" y="22"/>
                      <a:pt x="16" y="22"/>
                      <a:pt x="14" y="22"/>
                    </a:cubicBezTo>
                    <a:cubicBezTo>
                      <a:pt x="10" y="22"/>
                      <a:pt x="9" y="23"/>
                      <a:pt x="6" y="25"/>
                    </a:cubicBezTo>
                    <a:cubicBezTo>
                      <a:pt x="4" y="27"/>
                      <a:pt x="0" y="29"/>
                      <a:pt x="1" y="32"/>
                    </a:cubicBezTo>
                    <a:cubicBezTo>
                      <a:pt x="4" y="32"/>
                      <a:pt x="8" y="32"/>
                      <a:pt x="11" y="30"/>
                    </a:cubicBezTo>
                    <a:cubicBezTo>
                      <a:pt x="9" y="32"/>
                      <a:pt x="7" y="36"/>
                      <a:pt x="7" y="38"/>
                    </a:cubicBezTo>
                    <a:cubicBezTo>
                      <a:pt x="7" y="43"/>
                      <a:pt x="12" y="44"/>
                      <a:pt x="16" y="42"/>
                    </a:cubicBezTo>
                    <a:cubicBezTo>
                      <a:pt x="18" y="41"/>
                      <a:pt x="20" y="39"/>
                      <a:pt x="23" y="37"/>
                    </a:cubicBezTo>
                    <a:cubicBezTo>
                      <a:pt x="23" y="38"/>
                      <a:pt x="24" y="39"/>
                      <a:pt x="24" y="40"/>
                    </a:cubicBezTo>
                    <a:cubicBezTo>
                      <a:pt x="27" y="43"/>
                      <a:pt x="33" y="42"/>
                      <a:pt x="37" y="41"/>
                    </a:cubicBezTo>
                    <a:cubicBezTo>
                      <a:pt x="41" y="40"/>
                      <a:pt x="44" y="38"/>
                      <a:pt x="46" y="34"/>
                    </a:cubicBezTo>
                    <a:cubicBezTo>
                      <a:pt x="47" y="32"/>
                      <a:pt x="49" y="29"/>
                      <a:pt x="50" y="26"/>
                    </a:cubicBezTo>
                    <a:cubicBezTo>
                      <a:pt x="54" y="28"/>
                      <a:pt x="65" y="25"/>
                      <a:pt x="63" y="19"/>
                    </a:cubicBezTo>
                    <a:cubicBezTo>
                      <a:pt x="62" y="16"/>
                      <a:pt x="59" y="15"/>
                      <a:pt x="56" y="14"/>
                    </a:cubicBezTo>
                    <a:cubicBezTo>
                      <a:pt x="59" y="12"/>
                      <a:pt x="64" y="10"/>
                      <a:pt x="65" y="6"/>
                    </a:cubicBezTo>
                    <a:cubicBezTo>
                      <a:pt x="66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80"/>
              <p:cNvSpPr/>
              <p:nvPr/>
            </p:nvSpPr>
            <p:spPr bwMode="auto">
              <a:xfrm>
                <a:off x="4629150" y="10569575"/>
                <a:ext cx="165100" cy="241300"/>
              </a:xfrm>
              <a:custGeom>
                <a:avLst/>
                <a:gdLst>
                  <a:gd name="T0" fmla="*/ 6 w 39"/>
                  <a:gd name="T1" fmla="*/ 19 h 57"/>
                  <a:gd name="T2" fmla="*/ 5 w 39"/>
                  <a:gd name="T3" fmla="*/ 21 h 57"/>
                  <a:gd name="T4" fmla="*/ 4 w 39"/>
                  <a:gd name="T5" fmla="*/ 32 h 57"/>
                  <a:gd name="T6" fmla="*/ 9 w 39"/>
                  <a:gd name="T7" fmla="*/ 39 h 57"/>
                  <a:gd name="T8" fmla="*/ 16 w 39"/>
                  <a:gd name="T9" fmla="*/ 43 h 57"/>
                  <a:gd name="T10" fmla="*/ 23 w 39"/>
                  <a:gd name="T11" fmla="*/ 54 h 57"/>
                  <a:gd name="T12" fmla="*/ 27 w 39"/>
                  <a:gd name="T13" fmla="*/ 48 h 57"/>
                  <a:gd name="T14" fmla="*/ 34 w 39"/>
                  <a:gd name="T15" fmla="*/ 55 h 57"/>
                  <a:gd name="T16" fmla="*/ 39 w 39"/>
                  <a:gd name="T17" fmla="*/ 50 h 57"/>
                  <a:gd name="T18" fmla="*/ 34 w 39"/>
                  <a:gd name="T19" fmla="*/ 40 h 57"/>
                  <a:gd name="T20" fmla="*/ 26 w 39"/>
                  <a:gd name="T21" fmla="*/ 35 h 57"/>
                  <a:gd name="T22" fmla="*/ 21 w 39"/>
                  <a:gd name="T23" fmla="*/ 20 h 57"/>
                  <a:gd name="T24" fmla="*/ 19 w 39"/>
                  <a:gd name="T25" fmla="*/ 18 h 57"/>
                  <a:gd name="T26" fmla="*/ 20 w 39"/>
                  <a:gd name="T27" fmla="*/ 11 h 57"/>
                  <a:gd name="T28" fmla="*/ 17 w 39"/>
                  <a:gd name="T29" fmla="*/ 5 h 57"/>
                  <a:gd name="T30" fmla="*/ 11 w 39"/>
                  <a:gd name="T31" fmla="*/ 1 h 57"/>
                  <a:gd name="T32" fmla="*/ 13 w 39"/>
                  <a:gd name="T33" fmla="*/ 9 h 57"/>
                  <a:gd name="T34" fmla="*/ 6 w 39"/>
                  <a:gd name="T35" fmla="*/ 6 h 57"/>
                  <a:gd name="T36" fmla="*/ 2 w 39"/>
                  <a:gd name="T37" fmla="*/ 13 h 57"/>
                  <a:gd name="T38" fmla="*/ 6 w 39"/>
                  <a:gd name="T39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7">
                    <a:moveTo>
                      <a:pt x="6" y="19"/>
                    </a:moveTo>
                    <a:cubicBezTo>
                      <a:pt x="6" y="20"/>
                      <a:pt x="5" y="20"/>
                      <a:pt x="5" y="21"/>
                    </a:cubicBezTo>
                    <a:cubicBezTo>
                      <a:pt x="2" y="24"/>
                      <a:pt x="2" y="29"/>
                      <a:pt x="4" y="32"/>
                    </a:cubicBezTo>
                    <a:cubicBezTo>
                      <a:pt x="5" y="36"/>
                      <a:pt x="6" y="37"/>
                      <a:pt x="9" y="39"/>
                    </a:cubicBezTo>
                    <a:cubicBezTo>
                      <a:pt x="11" y="40"/>
                      <a:pt x="14" y="42"/>
                      <a:pt x="16" y="43"/>
                    </a:cubicBezTo>
                    <a:cubicBezTo>
                      <a:pt x="15" y="46"/>
                      <a:pt x="17" y="56"/>
                      <a:pt x="23" y="54"/>
                    </a:cubicBezTo>
                    <a:cubicBezTo>
                      <a:pt x="25" y="53"/>
                      <a:pt x="26" y="50"/>
                      <a:pt x="27" y="48"/>
                    </a:cubicBezTo>
                    <a:cubicBezTo>
                      <a:pt x="29" y="50"/>
                      <a:pt x="31" y="54"/>
                      <a:pt x="34" y="55"/>
                    </a:cubicBezTo>
                    <a:cubicBezTo>
                      <a:pt x="37" y="57"/>
                      <a:pt x="39" y="52"/>
                      <a:pt x="39" y="50"/>
                    </a:cubicBezTo>
                    <a:cubicBezTo>
                      <a:pt x="39" y="47"/>
                      <a:pt x="36" y="42"/>
                      <a:pt x="34" y="40"/>
                    </a:cubicBezTo>
                    <a:cubicBezTo>
                      <a:pt x="32" y="39"/>
                      <a:pt x="29" y="36"/>
                      <a:pt x="26" y="35"/>
                    </a:cubicBezTo>
                    <a:cubicBezTo>
                      <a:pt x="27" y="29"/>
                      <a:pt x="25" y="24"/>
                      <a:pt x="21" y="20"/>
                    </a:cubicBezTo>
                    <a:cubicBezTo>
                      <a:pt x="20" y="19"/>
                      <a:pt x="20" y="18"/>
                      <a:pt x="19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9"/>
                      <a:pt x="18" y="7"/>
                      <a:pt x="17" y="5"/>
                    </a:cubicBezTo>
                    <a:cubicBezTo>
                      <a:pt x="16" y="3"/>
                      <a:pt x="14" y="0"/>
                      <a:pt x="11" y="1"/>
                    </a:cubicBezTo>
                    <a:cubicBezTo>
                      <a:pt x="11" y="4"/>
                      <a:pt x="11" y="7"/>
                      <a:pt x="13" y="9"/>
                    </a:cubicBezTo>
                    <a:cubicBezTo>
                      <a:pt x="11" y="8"/>
                      <a:pt x="8" y="6"/>
                      <a:pt x="6" y="6"/>
                    </a:cubicBezTo>
                    <a:cubicBezTo>
                      <a:pt x="1" y="6"/>
                      <a:pt x="0" y="10"/>
                      <a:pt x="2" y="13"/>
                    </a:cubicBezTo>
                    <a:cubicBezTo>
                      <a:pt x="3" y="15"/>
                      <a:pt x="5" y="18"/>
                      <a:pt x="6" y="19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81"/>
              <p:cNvSpPr/>
              <p:nvPr/>
            </p:nvSpPr>
            <p:spPr bwMode="auto">
              <a:xfrm>
                <a:off x="4837113" y="10602913"/>
                <a:ext cx="203200" cy="114300"/>
              </a:xfrm>
              <a:custGeom>
                <a:avLst/>
                <a:gdLst>
                  <a:gd name="T0" fmla="*/ 7 w 48"/>
                  <a:gd name="T1" fmla="*/ 17 h 27"/>
                  <a:gd name="T2" fmla="*/ 4 w 48"/>
                  <a:gd name="T3" fmla="*/ 22 h 27"/>
                  <a:gd name="T4" fmla="*/ 9 w 48"/>
                  <a:gd name="T5" fmla="*/ 26 h 27"/>
                  <a:gd name="T6" fmla="*/ 15 w 48"/>
                  <a:gd name="T7" fmla="*/ 23 h 27"/>
                  <a:gd name="T8" fmla="*/ 16 w 48"/>
                  <a:gd name="T9" fmla="*/ 25 h 27"/>
                  <a:gd name="T10" fmla="*/ 24 w 48"/>
                  <a:gd name="T11" fmla="*/ 27 h 27"/>
                  <a:gd name="T12" fmla="*/ 31 w 48"/>
                  <a:gd name="T13" fmla="*/ 23 h 27"/>
                  <a:gd name="T14" fmla="*/ 34 w 48"/>
                  <a:gd name="T15" fmla="*/ 18 h 27"/>
                  <a:gd name="T16" fmla="*/ 44 w 48"/>
                  <a:gd name="T17" fmla="*/ 14 h 27"/>
                  <a:gd name="T18" fmla="*/ 40 w 48"/>
                  <a:gd name="T19" fmla="*/ 10 h 27"/>
                  <a:gd name="T20" fmla="*/ 46 w 48"/>
                  <a:gd name="T21" fmla="*/ 6 h 27"/>
                  <a:gd name="T22" fmla="*/ 42 w 48"/>
                  <a:gd name="T23" fmla="*/ 1 h 27"/>
                  <a:gd name="T24" fmla="*/ 35 w 48"/>
                  <a:gd name="T25" fmla="*/ 4 h 27"/>
                  <a:gd name="T26" fmla="*/ 29 w 48"/>
                  <a:gd name="T27" fmla="*/ 9 h 27"/>
                  <a:gd name="T28" fmla="*/ 17 w 48"/>
                  <a:gd name="T29" fmla="*/ 12 h 27"/>
                  <a:gd name="T30" fmla="*/ 15 w 48"/>
                  <a:gd name="T31" fmla="*/ 13 h 27"/>
                  <a:gd name="T32" fmla="*/ 10 w 48"/>
                  <a:gd name="T33" fmla="*/ 12 h 27"/>
                  <a:gd name="T34" fmla="*/ 5 w 48"/>
                  <a:gd name="T35" fmla="*/ 13 h 27"/>
                  <a:gd name="T36" fmla="*/ 1 w 48"/>
                  <a:gd name="T37" fmla="*/ 17 h 27"/>
                  <a:gd name="T38" fmla="*/ 7 w 48"/>
                  <a:gd name="T3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27">
                    <a:moveTo>
                      <a:pt x="7" y="17"/>
                    </a:moveTo>
                    <a:cubicBezTo>
                      <a:pt x="6" y="18"/>
                      <a:pt x="4" y="20"/>
                      <a:pt x="4" y="22"/>
                    </a:cubicBezTo>
                    <a:cubicBezTo>
                      <a:pt x="3" y="26"/>
                      <a:pt x="7" y="27"/>
                      <a:pt x="9" y="26"/>
                    </a:cubicBezTo>
                    <a:cubicBezTo>
                      <a:pt x="11" y="25"/>
                      <a:pt x="13" y="24"/>
                      <a:pt x="15" y="23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7" y="27"/>
                      <a:pt x="22" y="27"/>
                      <a:pt x="24" y="27"/>
                    </a:cubicBezTo>
                    <a:cubicBezTo>
                      <a:pt x="27" y="26"/>
                      <a:pt x="29" y="25"/>
                      <a:pt x="31" y="23"/>
                    </a:cubicBezTo>
                    <a:cubicBezTo>
                      <a:pt x="32" y="22"/>
                      <a:pt x="33" y="20"/>
                      <a:pt x="34" y="18"/>
                    </a:cubicBezTo>
                    <a:cubicBezTo>
                      <a:pt x="37" y="19"/>
                      <a:pt x="45" y="19"/>
                      <a:pt x="44" y="14"/>
                    </a:cubicBezTo>
                    <a:cubicBezTo>
                      <a:pt x="44" y="12"/>
                      <a:pt x="41" y="11"/>
                      <a:pt x="40" y="10"/>
                    </a:cubicBezTo>
                    <a:cubicBezTo>
                      <a:pt x="42" y="9"/>
                      <a:pt x="45" y="8"/>
                      <a:pt x="46" y="6"/>
                    </a:cubicBezTo>
                    <a:cubicBezTo>
                      <a:pt x="48" y="3"/>
                      <a:pt x="45" y="1"/>
                      <a:pt x="42" y="1"/>
                    </a:cubicBezTo>
                    <a:cubicBezTo>
                      <a:pt x="40" y="0"/>
                      <a:pt x="36" y="3"/>
                      <a:pt x="35" y="4"/>
                    </a:cubicBezTo>
                    <a:cubicBezTo>
                      <a:pt x="33" y="5"/>
                      <a:pt x="31" y="7"/>
                      <a:pt x="29" y="9"/>
                    </a:cubicBezTo>
                    <a:cubicBezTo>
                      <a:pt x="25" y="8"/>
                      <a:pt x="20" y="9"/>
                      <a:pt x="17" y="12"/>
                    </a:cubicBezTo>
                    <a:cubicBezTo>
                      <a:pt x="16" y="12"/>
                      <a:pt x="15" y="12"/>
                      <a:pt x="15" y="13"/>
                    </a:cubicBezTo>
                    <a:cubicBezTo>
                      <a:pt x="13" y="12"/>
                      <a:pt x="12" y="12"/>
                      <a:pt x="10" y="12"/>
                    </a:cubicBezTo>
                    <a:cubicBezTo>
                      <a:pt x="8" y="11"/>
                      <a:pt x="7" y="12"/>
                      <a:pt x="5" y="13"/>
                    </a:cubicBezTo>
                    <a:cubicBezTo>
                      <a:pt x="3" y="14"/>
                      <a:pt x="0" y="15"/>
                      <a:pt x="1" y="17"/>
                    </a:cubicBezTo>
                    <a:cubicBezTo>
                      <a:pt x="3" y="17"/>
                      <a:pt x="6" y="18"/>
                      <a:pt x="7" y="17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82"/>
              <p:cNvSpPr/>
              <p:nvPr/>
            </p:nvSpPr>
            <p:spPr bwMode="auto">
              <a:xfrm>
                <a:off x="4484688" y="10802938"/>
                <a:ext cx="4763" cy="12700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2"/>
                      <a:pt x="0" y="1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83"/>
              <p:cNvSpPr/>
              <p:nvPr/>
            </p:nvSpPr>
            <p:spPr bwMode="auto">
              <a:xfrm>
                <a:off x="4489450" y="10747375"/>
                <a:ext cx="66675" cy="71438"/>
              </a:xfrm>
              <a:custGeom>
                <a:avLst/>
                <a:gdLst>
                  <a:gd name="T0" fmla="*/ 0 w 16"/>
                  <a:gd name="T1" fmla="*/ 16 h 17"/>
                  <a:gd name="T2" fmla="*/ 0 w 16"/>
                  <a:gd name="T3" fmla="*/ 17 h 17"/>
                  <a:gd name="T4" fmla="*/ 0 w 16"/>
                  <a:gd name="T5" fmla="*/ 17 h 17"/>
                  <a:gd name="T6" fmla="*/ 0 w 16"/>
                  <a:gd name="T7" fmla="*/ 17 h 17"/>
                  <a:gd name="T8" fmla="*/ 0 w 16"/>
                  <a:gd name="T9" fmla="*/ 16 h 17"/>
                  <a:gd name="T10" fmla="*/ 0 w 16"/>
                  <a:gd name="T11" fmla="*/ 16 h 17"/>
                  <a:gd name="T12" fmla="*/ 0 w 16"/>
                  <a:gd name="T13" fmla="*/ 17 h 17"/>
                  <a:gd name="T14" fmla="*/ 0 w 16"/>
                  <a:gd name="T15" fmla="*/ 17 h 17"/>
                  <a:gd name="T16" fmla="*/ 0 w 16"/>
                  <a:gd name="T17" fmla="*/ 17 h 17"/>
                  <a:gd name="T18" fmla="*/ 0 w 16"/>
                  <a:gd name="T19" fmla="*/ 17 h 17"/>
                  <a:gd name="T20" fmla="*/ 4 w 16"/>
                  <a:gd name="T21" fmla="*/ 16 h 17"/>
                  <a:gd name="T22" fmla="*/ 1 w 16"/>
                  <a:gd name="T23" fmla="*/ 17 h 17"/>
                  <a:gd name="T24" fmla="*/ 7 w 16"/>
                  <a:gd name="T25" fmla="*/ 17 h 17"/>
                  <a:gd name="T26" fmla="*/ 13 w 16"/>
                  <a:gd name="T27" fmla="*/ 16 h 17"/>
                  <a:gd name="T28" fmla="*/ 15 w 16"/>
                  <a:gd name="T29" fmla="*/ 13 h 17"/>
                  <a:gd name="T30" fmla="*/ 12 w 16"/>
                  <a:gd name="T31" fmla="*/ 9 h 17"/>
                  <a:gd name="T32" fmla="*/ 9 w 16"/>
                  <a:gd name="T33" fmla="*/ 4 h 17"/>
                  <a:gd name="T34" fmla="*/ 4 w 16"/>
                  <a:gd name="T35" fmla="*/ 1 h 17"/>
                  <a:gd name="T36" fmla="*/ 3 w 16"/>
                  <a:gd name="T37" fmla="*/ 3 h 17"/>
                  <a:gd name="T38" fmla="*/ 2 w 16"/>
                  <a:gd name="T39" fmla="*/ 8 h 17"/>
                  <a:gd name="T40" fmla="*/ 0 w 16"/>
                  <a:gd name="T41" fmla="*/ 16 h 17"/>
                  <a:gd name="T42" fmla="*/ 0 w 16"/>
                  <a:gd name="T4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0" y="16"/>
                    </a:move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2" y="17"/>
                      <a:pt x="1" y="17"/>
                    </a:cubicBezTo>
                    <a:cubicBezTo>
                      <a:pt x="3" y="17"/>
                      <a:pt x="5" y="17"/>
                      <a:pt x="7" y="17"/>
                    </a:cubicBezTo>
                    <a:cubicBezTo>
                      <a:pt x="9" y="17"/>
                      <a:pt x="11" y="17"/>
                      <a:pt x="13" y="16"/>
                    </a:cubicBezTo>
                    <a:cubicBezTo>
                      <a:pt x="15" y="16"/>
                      <a:pt x="16" y="15"/>
                      <a:pt x="15" y="13"/>
                    </a:cubicBezTo>
                    <a:cubicBezTo>
                      <a:pt x="14" y="12"/>
                      <a:pt x="13" y="10"/>
                      <a:pt x="12" y="9"/>
                    </a:cubicBezTo>
                    <a:cubicBezTo>
                      <a:pt x="11" y="7"/>
                      <a:pt x="10" y="6"/>
                      <a:pt x="9" y="4"/>
                    </a:cubicBezTo>
                    <a:cubicBezTo>
                      <a:pt x="8" y="3"/>
                      <a:pt x="6" y="0"/>
                      <a:pt x="4" y="1"/>
                    </a:cubicBezTo>
                    <a:cubicBezTo>
                      <a:pt x="4" y="1"/>
                      <a:pt x="4" y="3"/>
                      <a:pt x="3" y="3"/>
                    </a:cubicBezTo>
                    <a:cubicBezTo>
                      <a:pt x="3" y="5"/>
                      <a:pt x="2" y="6"/>
                      <a:pt x="2" y="8"/>
                    </a:cubicBezTo>
                    <a:cubicBezTo>
                      <a:pt x="1" y="10"/>
                      <a:pt x="0" y="1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84"/>
              <p:cNvSpPr/>
              <p:nvPr/>
            </p:nvSpPr>
            <p:spPr bwMode="auto">
              <a:xfrm>
                <a:off x="4489450" y="10815638"/>
                <a:ext cx="0" cy="317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85"/>
              <p:cNvSpPr/>
              <p:nvPr/>
            </p:nvSpPr>
            <p:spPr bwMode="auto">
              <a:xfrm>
                <a:off x="4514850" y="109505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86"/>
              <p:cNvSpPr/>
              <p:nvPr/>
            </p:nvSpPr>
            <p:spPr bwMode="auto">
              <a:xfrm>
                <a:off x="4514850" y="10925175"/>
                <a:ext cx="71438" cy="76200"/>
              </a:xfrm>
              <a:custGeom>
                <a:avLst/>
                <a:gdLst>
                  <a:gd name="T0" fmla="*/ 1 w 17"/>
                  <a:gd name="T1" fmla="*/ 5 h 18"/>
                  <a:gd name="T2" fmla="*/ 0 w 17"/>
                  <a:gd name="T3" fmla="*/ 6 h 18"/>
                  <a:gd name="T4" fmla="*/ 0 w 17"/>
                  <a:gd name="T5" fmla="*/ 6 h 18"/>
                  <a:gd name="T6" fmla="*/ 0 w 17"/>
                  <a:gd name="T7" fmla="*/ 6 h 18"/>
                  <a:gd name="T8" fmla="*/ 0 w 17"/>
                  <a:gd name="T9" fmla="*/ 6 h 18"/>
                  <a:gd name="T10" fmla="*/ 0 w 17"/>
                  <a:gd name="T11" fmla="*/ 6 h 18"/>
                  <a:gd name="T12" fmla="*/ 0 w 17"/>
                  <a:gd name="T13" fmla="*/ 6 h 18"/>
                  <a:gd name="T14" fmla="*/ 0 w 17"/>
                  <a:gd name="T15" fmla="*/ 6 h 18"/>
                  <a:gd name="T16" fmla="*/ 0 w 17"/>
                  <a:gd name="T17" fmla="*/ 6 h 18"/>
                  <a:gd name="T18" fmla="*/ 0 w 17"/>
                  <a:gd name="T19" fmla="*/ 6 h 18"/>
                  <a:gd name="T20" fmla="*/ 0 w 17"/>
                  <a:gd name="T21" fmla="*/ 6 h 18"/>
                  <a:gd name="T22" fmla="*/ 2 w 17"/>
                  <a:gd name="T23" fmla="*/ 9 h 18"/>
                  <a:gd name="T24" fmla="*/ 0 w 17"/>
                  <a:gd name="T25" fmla="*/ 7 h 18"/>
                  <a:gd name="T26" fmla="*/ 3 w 17"/>
                  <a:gd name="T27" fmla="*/ 12 h 18"/>
                  <a:gd name="T28" fmla="*/ 8 w 17"/>
                  <a:gd name="T29" fmla="*/ 16 h 18"/>
                  <a:gd name="T30" fmla="*/ 11 w 17"/>
                  <a:gd name="T31" fmla="*/ 16 h 18"/>
                  <a:gd name="T32" fmla="*/ 13 w 17"/>
                  <a:gd name="T33" fmla="*/ 11 h 18"/>
                  <a:gd name="T34" fmla="*/ 15 w 17"/>
                  <a:gd name="T35" fmla="*/ 6 h 18"/>
                  <a:gd name="T36" fmla="*/ 15 w 17"/>
                  <a:gd name="T37" fmla="*/ 0 h 18"/>
                  <a:gd name="T38" fmla="*/ 12 w 17"/>
                  <a:gd name="T39" fmla="*/ 1 h 18"/>
                  <a:gd name="T40" fmla="*/ 8 w 17"/>
                  <a:gd name="T41" fmla="*/ 2 h 18"/>
                  <a:gd name="T42" fmla="*/ 1 w 17"/>
                  <a:gd name="T43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8">
                    <a:moveTo>
                      <a:pt x="1" y="5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0" y="7"/>
                    </a:cubicBezTo>
                    <a:cubicBezTo>
                      <a:pt x="1" y="9"/>
                      <a:pt x="3" y="10"/>
                      <a:pt x="3" y="12"/>
                    </a:cubicBezTo>
                    <a:cubicBezTo>
                      <a:pt x="5" y="13"/>
                      <a:pt x="6" y="15"/>
                      <a:pt x="8" y="16"/>
                    </a:cubicBezTo>
                    <a:cubicBezTo>
                      <a:pt x="9" y="17"/>
                      <a:pt x="10" y="18"/>
                      <a:pt x="11" y="16"/>
                    </a:cubicBezTo>
                    <a:cubicBezTo>
                      <a:pt x="12" y="14"/>
                      <a:pt x="13" y="13"/>
                      <a:pt x="13" y="11"/>
                    </a:cubicBezTo>
                    <a:cubicBezTo>
                      <a:pt x="14" y="9"/>
                      <a:pt x="14" y="7"/>
                      <a:pt x="15" y="6"/>
                    </a:cubicBezTo>
                    <a:cubicBezTo>
                      <a:pt x="15" y="4"/>
                      <a:pt x="17" y="1"/>
                      <a:pt x="15" y="0"/>
                    </a:cubicBezTo>
                    <a:cubicBezTo>
                      <a:pt x="14" y="0"/>
                      <a:pt x="13" y="0"/>
                      <a:pt x="12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5" y="3"/>
                      <a:pt x="3" y="4"/>
                      <a:pt x="1" y="5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87"/>
              <p:cNvSpPr/>
              <p:nvPr/>
            </p:nvSpPr>
            <p:spPr bwMode="auto">
              <a:xfrm>
                <a:off x="4514850" y="10942638"/>
                <a:ext cx="7938" cy="793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1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88"/>
              <p:cNvSpPr/>
              <p:nvPr/>
            </p:nvSpPr>
            <p:spPr bwMode="auto">
              <a:xfrm>
                <a:off x="7310438" y="11166475"/>
                <a:ext cx="12700" cy="952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797846" y="6240401"/>
              <a:ext cx="2397125" cy="3457574"/>
              <a:chOff x="10875963" y="9499600"/>
              <a:chExt cx="2397125" cy="3457575"/>
            </a:xfrm>
          </p:grpSpPr>
          <p:sp>
            <p:nvSpPr>
              <p:cNvPr id="25" name="Freeform 89"/>
              <p:cNvSpPr>
                <a:spLocks noEditPoints="1"/>
              </p:cNvSpPr>
              <p:nvPr/>
            </p:nvSpPr>
            <p:spPr bwMode="auto">
              <a:xfrm>
                <a:off x="10875963" y="9499600"/>
                <a:ext cx="2397125" cy="3457575"/>
              </a:xfrm>
              <a:custGeom>
                <a:avLst/>
                <a:gdLst>
                  <a:gd name="T0" fmla="*/ 458 w 566"/>
                  <a:gd name="T1" fmla="*/ 688 h 815"/>
                  <a:gd name="T2" fmla="*/ 422 w 566"/>
                  <a:gd name="T3" fmla="*/ 624 h 815"/>
                  <a:gd name="T4" fmla="*/ 406 w 566"/>
                  <a:gd name="T5" fmla="*/ 560 h 815"/>
                  <a:gd name="T6" fmla="*/ 373 w 566"/>
                  <a:gd name="T7" fmla="*/ 492 h 815"/>
                  <a:gd name="T8" fmla="*/ 356 w 566"/>
                  <a:gd name="T9" fmla="*/ 438 h 815"/>
                  <a:gd name="T10" fmla="*/ 316 w 566"/>
                  <a:gd name="T11" fmla="*/ 316 h 815"/>
                  <a:gd name="T12" fmla="*/ 300 w 566"/>
                  <a:gd name="T13" fmla="*/ 283 h 815"/>
                  <a:gd name="T14" fmla="*/ 265 w 566"/>
                  <a:gd name="T15" fmla="*/ 207 h 815"/>
                  <a:gd name="T16" fmla="*/ 349 w 566"/>
                  <a:gd name="T17" fmla="*/ 287 h 815"/>
                  <a:gd name="T18" fmla="*/ 363 w 566"/>
                  <a:gd name="T19" fmla="*/ 217 h 815"/>
                  <a:gd name="T20" fmla="*/ 392 w 566"/>
                  <a:gd name="T21" fmla="*/ 211 h 815"/>
                  <a:gd name="T22" fmla="*/ 410 w 566"/>
                  <a:gd name="T23" fmla="*/ 277 h 815"/>
                  <a:gd name="T24" fmla="*/ 431 w 566"/>
                  <a:gd name="T25" fmla="*/ 411 h 815"/>
                  <a:gd name="T26" fmla="*/ 518 w 566"/>
                  <a:gd name="T27" fmla="*/ 271 h 815"/>
                  <a:gd name="T28" fmla="*/ 462 w 566"/>
                  <a:gd name="T29" fmla="*/ 200 h 815"/>
                  <a:gd name="T30" fmla="*/ 377 w 566"/>
                  <a:gd name="T31" fmla="*/ 168 h 815"/>
                  <a:gd name="T32" fmla="*/ 328 w 566"/>
                  <a:gd name="T33" fmla="*/ 153 h 815"/>
                  <a:gd name="T34" fmla="*/ 271 w 566"/>
                  <a:gd name="T35" fmla="*/ 156 h 815"/>
                  <a:gd name="T36" fmla="*/ 295 w 566"/>
                  <a:gd name="T37" fmla="*/ 134 h 815"/>
                  <a:gd name="T38" fmla="*/ 363 w 566"/>
                  <a:gd name="T39" fmla="*/ 105 h 815"/>
                  <a:gd name="T40" fmla="*/ 405 w 566"/>
                  <a:gd name="T41" fmla="*/ 103 h 815"/>
                  <a:gd name="T42" fmla="*/ 453 w 566"/>
                  <a:gd name="T43" fmla="*/ 126 h 815"/>
                  <a:gd name="T44" fmla="*/ 431 w 566"/>
                  <a:gd name="T45" fmla="*/ 83 h 815"/>
                  <a:gd name="T46" fmla="*/ 355 w 566"/>
                  <a:gd name="T47" fmla="*/ 68 h 815"/>
                  <a:gd name="T48" fmla="*/ 335 w 566"/>
                  <a:gd name="T49" fmla="*/ 80 h 815"/>
                  <a:gd name="T50" fmla="*/ 261 w 566"/>
                  <a:gd name="T51" fmla="*/ 94 h 815"/>
                  <a:gd name="T52" fmla="*/ 208 w 566"/>
                  <a:gd name="T53" fmla="*/ 137 h 815"/>
                  <a:gd name="T54" fmla="*/ 171 w 566"/>
                  <a:gd name="T55" fmla="*/ 158 h 815"/>
                  <a:gd name="T56" fmla="*/ 178 w 566"/>
                  <a:gd name="T57" fmla="*/ 114 h 815"/>
                  <a:gd name="T58" fmla="*/ 163 w 566"/>
                  <a:gd name="T59" fmla="*/ 59 h 815"/>
                  <a:gd name="T60" fmla="*/ 120 w 566"/>
                  <a:gd name="T61" fmla="*/ 11 h 815"/>
                  <a:gd name="T62" fmla="*/ 60 w 566"/>
                  <a:gd name="T63" fmla="*/ 7 h 815"/>
                  <a:gd name="T64" fmla="*/ 6 w 566"/>
                  <a:gd name="T65" fmla="*/ 52 h 815"/>
                  <a:gd name="T66" fmla="*/ 13 w 566"/>
                  <a:gd name="T67" fmla="*/ 123 h 815"/>
                  <a:gd name="T68" fmla="*/ 60 w 566"/>
                  <a:gd name="T69" fmla="*/ 155 h 815"/>
                  <a:gd name="T70" fmla="*/ 86 w 566"/>
                  <a:gd name="T71" fmla="*/ 183 h 815"/>
                  <a:gd name="T72" fmla="*/ 97 w 566"/>
                  <a:gd name="T73" fmla="*/ 248 h 815"/>
                  <a:gd name="T74" fmla="*/ 119 w 566"/>
                  <a:gd name="T75" fmla="*/ 291 h 815"/>
                  <a:gd name="T76" fmla="*/ 137 w 566"/>
                  <a:gd name="T77" fmla="*/ 348 h 815"/>
                  <a:gd name="T78" fmla="*/ 148 w 566"/>
                  <a:gd name="T79" fmla="*/ 385 h 815"/>
                  <a:gd name="T80" fmla="*/ 171 w 566"/>
                  <a:gd name="T81" fmla="*/ 432 h 815"/>
                  <a:gd name="T82" fmla="*/ 163 w 566"/>
                  <a:gd name="T83" fmla="*/ 489 h 815"/>
                  <a:gd name="T84" fmla="*/ 202 w 566"/>
                  <a:gd name="T85" fmla="*/ 505 h 815"/>
                  <a:gd name="T86" fmla="*/ 262 w 566"/>
                  <a:gd name="T87" fmla="*/ 547 h 815"/>
                  <a:gd name="T88" fmla="*/ 245 w 566"/>
                  <a:gd name="T89" fmla="*/ 637 h 815"/>
                  <a:gd name="T90" fmla="*/ 197 w 566"/>
                  <a:gd name="T91" fmla="*/ 760 h 815"/>
                  <a:gd name="T92" fmla="*/ 243 w 566"/>
                  <a:gd name="T93" fmla="*/ 814 h 815"/>
                  <a:gd name="T94" fmla="*/ 327 w 566"/>
                  <a:gd name="T95" fmla="*/ 775 h 815"/>
                  <a:gd name="T96" fmla="*/ 268 w 566"/>
                  <a:gd name="T97" fmla="*/ 728 h 815"/>
                  <a:gd name="T98" fmla="*/ 327 w 566"/>
                  <a:gd name="T99" fmla="*/ 681 h 815"/>
                  <a:gd name="T100" fmla="*/ 329 w 566"/>
                  <a:gd name="T101" fmla="*/ 567 h 815"/>
                  <a:gd name="T102" fmla="*/ 339 w 566"/>
                  <a:gd name="T103" fmla="*/ 550 h 815"/>
                  <a:gd name="T104" fmla="*/ 361 w 566"/>
                  <a:gd name="T105" fmla="*/ 661 h 815"/>
                  <a:gd name="T106" fmla="*/ 377 w 566"/>
                  <a:gd name="T107" fmla="*/ 749 h 815"/>
                  <a:gd name="T108" fmla="*/ 467 w 566"/>
                  <a:gd name="T109" fmla="*/ 779 h 815"/>
                  <a:gd name="T110" fmla="*/ 446 w 566"/>
                  <a:gd name="T111" fmla="*/ 238 h 815"/>
                  <a:gd name="T112" fmla="*/ 508 w 566"/>
                  <a:gd name="T113" fmla="*/ 270 h 815"/>
                  <a:gd name="T114" fmla="*/ 490 w 566"/>
                  <a:gd name="T115" fmla="*/ 278 h 815"/>
                  <a:gd name="T116" fmla="*/ 424 w 566"/>
                  <a:gd name="T117" fmla="*/ 313 h 815"/>
                  <a:gd name="T118" fmla="*/ 336 w 566"/>
                  <a:gd name="T119" fmla="*/ 229 h 815"/>
                  <a:gd name="T120" fmla="*/ 314 w 566"/>
                  <a:gd name="T121" fmla="*/ 241 h 815"/>
                  <a:gd name="T122" fmla="*/ 316 w 566"/>
                  <a:gd name="T123" fmla="*/ 699 h 815"/>
                  <a:gd name="T124" fmla="*/ 309 w 566"/>
                  <a:gd name="T125" fmla="*/ 616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6" h="815">
                    <a:moveTo>
                      <a:pt x="544" y="732"/>
                    </a:moveTo>
                    <a:cubicBezTo>
                      <a:pt x="540" y="730"/>
                      <a:pt x="535" y="730"/>
                      <a:pt x="530" y="729"/>
                    </a:cubicBezTo>
                    <a:cubicBezTo>
                      <a:pt x="525" y="728"/>
                      <a:pt x="520" y="728"/>
                      <a:pt x="515" y="726"/>
                    </a:cubicBezTo>
                    <a:cubicBezTo>
                      <a:pt x="512" y="724"/>
                      <a:pt x="509" y="724"/>
                      <a:pt x="506" y="723"/>
                    </a:cubicBezTo>
                    <a:cubicBezTo>
                      <a:pt x="503" y="723"/>
                      <a:pt x="500" y="721"/>
                      <a:pt x="497" y="720"/>
                    </a:cubicBezTo>
                    <a:cubicBezTo>
                      <a:pt x="490" y="719"/>
                      <a:pt x="483" y="717"/>
                      <a:pt x="477" y="714"/>
                    </a:cubicBezTo>
                    <a:cubicBezTo>
                      <a:pt x="472" y="711"/>
                      <a:pt x="466" y="710"/>
                      <a:pt x="461" y="708"/>
                    </a:cubicBezTo>
                    <a:cubicBezTo>
                      <a:pt x="457" y="707"/>
                      <a:pt x="455" y="705"/>
                      <a:pt x="453" y="703"/>
                    </a:cubicBezTo>
                    <a:cubicBezTo>
                      <a:pt x="455" y="701"/>
                      <a:pt x="458" y="699"/>
                      <a:pt x="460" y="697"/>
                    </a:cubicBezTo>
                    <a:cubicBezTo>
                      <a:pt x="462" y="695"/>
                      <a:pt x="463" y="694"/>
                      <a:pt x="462" y="692"/>
                    </a:cubicBezTo>
                    <a:cubicBezTo>
                      <a:pt x="461" y="691"/>
                      <a:pt x="459" y="689"/>
                      <a:pt x="458" y="688"/>
                    </a:cubicBezTo>
                    <a:cubicBezTo>
                      <a:pt x="456" y="685"/>
                      <a:pt x="453" y="682"/>
                      <a:pt x="452" y="679"/>
                    </a:cubicBezTo>
                    <a:cubicBezTo>
                      <a:pt x="449" y="681"/>
                      <a:pt x="444" y="684"/>
                      <a:pt x="440" y="685"/>
                    </a:cubicBezTo>
                    <a:cubicBezTo>
                      <a:pt x="437" y="685"/>
                      <a:pt x="434" y="686"/>
                      <a:pt x="431" y="686"/>
                    </a:cubicBezTo>
                    <a:cubicBezTo>
                      <a:pt x="431" y="685"/>
                      <a:pt x="430" y="685"/>
                      <a:pt x="430" y="683"/>
                    </a:cubicBezTo>
                    <a:cubicBezTo>
                      <a:pt x="428" y="678"/>
                      <a:pt x="426" y="674"/>
                      <a:pt x="424" y="669"/>
                    </a:cubicBezTo>
                    <a:cubicBezTo>
                      <a:pt x="423" y="666"/>
                      <a:pt x="424" y="663"/>
                      <a:pt x="422" y="660"/>
                    </a:cubicBezTo>
                    <a:cubicBezTo>
                      <a:pt x="421" y="657"/>
                      <a:pt x="421" y="655"/>
                      <a:pt x="421" y="652"/>
                    </a:cubicBezTo>
                    <a:cubicBezTo>
                      <a:pt x="420" y="648"/>
                      <a:pt x="419" y="645"/>
                      <a:pt x="418" y="641"/>
                    </a:cubicBezTo>
                    <a:cubicBezTo>
                      <a:pt x="418" y="641"/>
                      <a:pt x="418" y="640"/>
                      <a:pt x="417" y="639"/>
                    </a:cubicBezTo>
                    <a:cubicBezTo>
                      <a:pt x="419" y="637"/>
                      <a:pt x="419" y="635"/>
                      <a:pt x="421" y="633"/>
                    </a:cubicBezTo>
                    <a:cubicBezTo>
                      <a:pt x="423" y="629"/>
                      <a:pt x="424" y="628"/>
                      <a:pt x="422" y="624"/>
                    </a:cubicBezTo>
                    <a:cubicBezTo>
                      <a:pt x="421" y="623"/>
                      <a:pt x="421" y="621"/>
                      <a:pt x="420" y="620"/>
                    </a:cubicBezTo>
                    <a:cubicBezTo>
                      <a:pt x="421" y="619"/>
                      <a:pt x="422" y="618"/>
                      <a:pt x="423" y="617"/>
                    </a:cubicBezTo>
                    <a:cubicBezTo>
                      <a:pt x="425" y="615"/>
                      <a:pt x="425" y="612"/>
                      <a:pt x="424" y="608"/>
                    </a:cubicBezTo>
                    <a:cubicBezTo>
                      <a:pt x="423" y="607"/>
                      <a:pt x="422" y="607"/>
                      <a:pt x="422" y="605"/>
                    </a:cubicBezTo>
                    <a:cubicBezTo>
                      <a:pt x="421" y="604"/>
                      <a:pt x="422" y="602"/>
                      <a:pt x="421" y="601"/>
                    </a:cubicBezTo>
                    <a:cubicBezTo>
                      <a:pt x="420" y="597"/>
                      <a:pt x="418" y="593"/>
                      <a:pt x="416" y="590"/>
                    </a:cubicBezTo>
                    <a:cubicBezTo>
                      <a:pt x="415" y="587"/>
                      <a:pt x="416" y="583"/>
                      <a:pt x="413" y="584"/>
                    </a:cubicBezTo>
                    <a:cubicBezTo>
                      <a:pt x="411" y="585"/>
                      <a:pt x="410" y="586"/>
                      <a:pt x="408" y="587"/>
                    </a:cubicBezTo>
                    <a:cubicBezTo>
                      <a:pt x="408" y="585"/>
                      <a:pt x="408" y="583"/>
                      <a:pt x="407" y="581"/>
                    </a:cubicBezTo>
                    <a:cubicBezTo>
                      <a:pt x="407" y="577"/>
                      <a:pt x="407" y="573"/>
                      <a:pt x="406" y="570"/>
                    </a:cubicBezTo>
                    <a:cubicBezTo>
                      <a:pt x="406" y="567"/>
                      <a:pt x="406" y="563"/>
                      <a:pt x="406" y="560"/>
                    </a:cubicBezTo>
                    <a:cubicBezTo>
                      <a:pt x="405" y="559"/>
                      <a:pt x="405" y="558"/>
                      <a:pt x="404" y="557"/>
                    </a:cubicBezTo>
                    <a:cubicBezTo>
                      <a:pt x="404" y="555"/>
                      <a:pt x="404" y="553"/>
                      <a:pt x="404" y="551"/>
                    </a:cubicBezTo>
                    <a:cubicBezTo>
                      <a:pt x="403" y="550"/>
                      <a:pt x="403" y="549"/>
                      <a:pt x="403" y="548"/>
                    </a:cubicBezTo>
                    <a:cubicBezTo>
                      <a:pt x="404" y="544"/>
                      <a:pt x="405" y="540"/>
                      <a:pt x="406" y="536"/>
                    </a:cubicBezTo>
                    <a:cubicBezTo>
                      <a:pt x="406" y="535"/>
                      <a:pt x="408" y="534"/>
                      <a:pt x="408" y="533"/>
                    </a:cubicBezTo>
                    <a:cubicBezTo>
                      <a:pt x="408" y="531"/>
                      <a:pt x="406" y="530"/>
                      <a:pt x="406" y="529"/>
                    </a:cubicBezTo>
                    <a:cubicBezTo>
                      <a:pt x="404" y="527"/>
                      <a:pt x="402" y="526"/>
                      <a:pt x="401" y="524"/>
                    </a:cubicBezTo>
                    <a:cubicBezTo>
                      <a:pt x="398" y="520"/>
                      <a:pt x="395" y="515"/>
                      <a:pt x="393" y="511"/>
                    </a:cubicBezTo>
                    <a:cubicBezTo>
                      <a:pt x="392" y="512"/>
                      <a:pt x="391" y="514"/>
                      <a:pt x="391" y="515"/>
                    </a:cubicBezTo>
                    <a:cubicBezTo>
                      <a:pt x="389" y="511"/>
                      <a:pt x="386" y="508"/>
                      <a:pt x="383" y="504"/>
                    </a:cubicBezTo>
                    <a:cubicBezTo>
                      <a:pt x="379" y="500"/>
                      <a:pt x="376" y="496"/>
                      <a:pt x="373" y="492"/>
                    </a:cubicBezTo>
                    <a:cubicBezTo>
                      <a:pt x="370" y="489"/>
                      <a:pt x="368" y="487"/>
                      <a:pt x="365" y="485"/>
                    </a:cubicBezTo>
                    <a:cubicBezTo>
                      <a:pt x="366" y="484"/>
                      <a:pt x="367" y="484"/>
                      <a:pt x="368" y="483"/>
                    </a:cubicBezTo>
                    <a:cubicBezTo>
                      <a:pt x="369" y="483"/>
                      <a:pt x="370" y="482"/>
                      <a:pt x="371" y="481"/>
                    </a:cubicBezTo>
                    <a:cubicBezTo>
                      <a:pt x="372" y="480"/>
                      <a:pt x="374" y="481"/>
                      <a:pt x="375" y="479"/>
                    </a:cubicBezTo>
                    <a:cubicBezTo>
                      <a:pt x="375" y="478"/>
                      <a:pt x="374" y="476"/>
                      <a:pt x="373" y="474"/>
                    </a:cubicBezTo>
                    <a:cubicBezTo>
                      <a:pt x="371" y="471"/>
                      <a:pt x="370" y="468"/>
                      <a:pt x="368" y="464"/>
                    </a:cubicBezTo>
                    <a:cubicBezTo>
                      <a:pt x="367" y="461"/>
                      <a:pt x="366" y="459"/>
                      <a:pt x="364" y="457"/>
                    </a:cubicBezTo>
                    <a:cubicBezTo>
                      <a:pt x="362" y="454"/>
                      <a:pt x="361" y="451"/>
                      <a:pt x="359" y="448"/>
                    </a:cubicBezTo>
                    <a:cubicBezTo>
                      <a:pt x="358" y="446"/>
                      <a:pt x="356" y="444"/>
                      <a:pt x="355" y="442"/>
                    </a:cubicBezTo>
                    <a:cubicBezTo>
                      <a:pt x="354" y="442"/>
                      <a:pt x="353" y="441"/>
                      <a:pt x="353" y="440"/>
                    </a:cubicBezTo>
                    <a:cubicBezTo>
                      <a:pt x="353" y="439"/>
                      <a:pt x="355" y="439"/>
                      <a:pt x="356" y="438"/>
                    </a:cubicBezTo>
                    <a:cubicBezTo>
                      <a:pt x="360" y="437"/>
                      <a:pt x="358" y="434"/>
                      <a:pt x="357" y="431"/>
                    </a:cubicBezTo>
                    <a:cubicBezTo>
                      <a:pt x="354" y="424"/>
                      <a:pt x="352" y="417"/>
                      <a:pt x="349" y="410"/>
                    </a:cubicBezTo>
                    <a:cubicBezTo>
                      <a:pt x="347" y="403"/>
                      <a:pt x="345" y="396"/>
                      <a:pt x="342" y="390"/>
                    </a:cubicBezTo>
                    <a:cubicBezTo>
                      <a:pt x="339" y="384"/>
                      <a:pt x="334" y="379"/>
                      <a:pt x="334" y="372"/>
                    </a:cubicBezTo>
                    <a:cubicBezTo>
                      <a:pt x="334" y="369"/>
                      <a:pt x="334" y="366"/>
                      <a:pt x="333" y="363"/>
                    </a:cubicBezTo>
                    <a:cubicBezTo>
                      <a:pt x="331" y="357"/>
                      <a:pt x="329" y="352"/>
                      <a:pt x="325" y="349"/>
                    </a:cubicBezTo>
                    <a:cubicBezTo>
                      <a:pt x="327" y="348"/>
                      <a:pt x="329" y="347"/>
                      <a:pt x="330" y="345"/>
                    </a:cubicBezTo>
                    <a:cubicBezTo>
                      <a:pt x="327" y="342"/>
                      <a:pt x="326" y="338"/>
                      <a:pt x="325" y="333"/>
                    </a:cubicBezTo>
                    <a:cubicBezTo>
                      <a:pt x="325" y="330"/>
                      <a:pt x="325" y="329"/>
                      <a:pt x="322" y="328"/>
                    </a:cubicBezTo>
                    <a:cubicBezTo>
                      <a:pt x="321" y="328"/>
                      <a:pt x="319" y="330"/>
                      <a:pt x="318" y="327"/>
                    </a:cubicBezTo>
                    <a:cubicBezTo>
                      <a:pt x="321" y="323"/>
                      <a:pt x="318" y="320"/>
                      <a:pt x="316" y="316"/>
                    </a:cubicBezTo>
                    <a:cubicBezTo>
                      <a:pt x="315" y="314"/>
                      <a:pt x="313" y="311"/>
                      <a:pt x="312" y="309"/>
                    </a:cubicBezTo>
                    <a:cubicBezTo>
                      <a:pt x="312" y="307"/>
                      <a:pt x="312" y="305"/>
                      <a:pt x="311" y="304"/>
                    </a:cubicBezTo>
                    <a:cubicBezTo>
                      <a:pt x="309" y="306"/>
                      <a:pt x="307" y="307"/>
                      <a:pt x="305" y="307"/>
                    </a:cubicBezTo>
                    <a:cubicBezTo>
                      <a:pt x="304" y="305"/>
                      <a:pt x="303" y="304"/>
                      <a:pt x="301" y="302"/>
                    </a:cubicBezTo>
                    <a:cubicBezTo>
                      <a:pt x="300" y="300"/>
                      <a:pt x="300" y="299"/>
                      <a:pt x="299" y="298"/>
                    </a:cubicBezTo>
                    <a:cubicBezTo>
                      <a:pt x="299" y="298"/>
                      <a:pt x="299" y="298"/>
                      <a:pt x="299" y="298"/>
                    </a:cubicBezTo>
                    <a:cubicBezTo>
                      <a:pt x="299" y="298"/>
                      <a:pt x="299" y="298"/>
                      <a:pt x="299" y="298"/>
                    </a:cubicBezTo>
                    <a:cubicBezTo>
                      <a:pt x="298" y="296"/>
                      <a:pt x="297" y="294"/>
                      <a:pt x="296" y="292"/>
                    </a:cubicBezTo>
                    <a:cubicBezTo>
                      <a:pt x="298" y="292"/>
                      <a:pt x="302" y="291"/>
                      <a:pt x="302" y="290"/>
                    </a:cubicBezTo>
                    <a:cubicBezTo>
                      <a:pt x="302" y="288"/>
                      <a:pt x="301" y="289"/>
                      <a:pt x="301" y="288"/>
                    </a:cubicBezTo>
                    <a:cubicBezTo>
                      <a:pt x="300" y="286"/>
                      <a:pt x="300" y="285"/>
                      <a:pt x="300" y="283"/>
                    </a:cubicBezTo>
                    <a:cubicBezTo>
                      <a:pt x="299" y="282"/>
                      <a:pt x="299" y="280"/>
                      <a:pt x="299" y="279"/>
                    </a:cubicBezTo>
                    <a:cubicBezTo>
                      <a:pt x="299" y="278"/>
                      <a:pt x="300" y="277"/>
                      <a:pt x="300" y="276"/>
                    </a:cubicBezTo>
                    <a:cubicBezTo>
                      <a:pt x="299" y="274"/>
                      <a:pt x="294" y="274"/>
                      <a:pt x="292" y="273"/>
                    </a:cubicBezTo>
                    <a:cubicBezTo>
                      <a:pt x="290" y="271"/>
                      <a:pt x="290" y="269"/>
                      <a:pt x="287" y="268"/>
                    </a:cubicBezTo>
                    <a:cubicBezTo>
                      <a:pt x="286" y="267"/>
                      <a:pt x="285" y="267"/>
                      <a:pt x="283" y="268"/>
                    </a:cubicBezTo>
                    <a:cubicBezTo>
                      <a:pt x="281" y="262"/>
                      <a:pt x="278" y="256"/>
                      <a:pt x="276" y="250"/>
                    </a:cubicBezTo>
                    <a:cubicBezTo>
                      <a:pt x="275" y="246"/>
                      <a:pt x="272" y="243"/>
                      <a:pt x="270" y="239"/>
                    </a:cubicBezTo>
                    <a:cubicBezTo>
                      <a:pt x="268" y="235"/>
                      <a:pt x="266" y="231"/>
                      <a:pt x="264" y="227"/>
                    </a:cubicBezTo>
                    <a:cubicBezTo>
                      <a:pt x="267" y="227"/>
                      <a:pt x="270" y="227"/>
                      <a:pt x="272" y="227"/>
                    </a:cubicBezTo>
                    <a:cubicBezTo>
                      <a:pt x="276" y="226"/>
                      <a:pt x="275" y="224"/>
                      <a:pt x="274" y="221"/>
                    </a:cubicBezTo>
                    <a:cubicBezTo>
                      <a:pt x="273" y="217"/>
                      <a:pt x="269" y="209"/>
                      <a:pt x="265" y="207"/>
                    </a:cubicBezTo>
                    <a:cubicBezTo>
                      <a:pt x="265" y="207"/>
                      <a:pt x="265" y="207"/>
                      <a:pt x="264" y="207"/>
                    </a:cubicBezTo>
                    <a:cubicBezTo>
                      <a:pt x="268" y="206"/>
                      <a:pt x="271" y="205"/>
                      <a:pt x="275" y="205"/>
                    </a:cubicBezTo>
                    <a:cubicBezTo>
                      <a:pt x="278" y="204"/>
                      <a:pt x="281" y="203"/>
                      <a:pt x="285" y="202"/>
                    </a:cubicBezTo>
                    <a:cubicBezTo>
                      <a:pt x="286" y="203"/>
                      <a:pt x="286" y="204"/>
                      <a:pt x="287" y="205"/>
                    </a:cubicBezTo>
                    <a:cubicBezTo>
                      <a:pt x="288" y="208"/>
                      <a:pt x="290" y="211"/>
                      <a:pt x="290" y="214"/>
                    </a:cubicBezTo>
                    <a:cubicBezTo>
                      <a:pt x="291" y="217"/>
                      <a:pt x="291" y="221"/>
                      <a:pt x="292" y="224"/>
                    </a:cubicBezTo>
                    <a:cubicBezTo>
                      <a:pt x="296" y="237"/>
                      <a:pt x="303" y="250"/>
                      <a:pt x="309" y="263"/>
                    </a:cubicBezTo>
                    <a:cubicBezTo>
                      <a:pt x="312" y="272"/>
                      <a:pt x="319" y="280"/>
                      <a:pt x="326" y="287"/>
                    </a:cubicBezTo>
                    <a:cubicBezTo>
                      <a:pt x="330" y="291"/>
                      <a:pt x="333" y="294"/>
                      <a:pt x="339" y="293"/>
                    </a:cubicBezTo>
                    <a:cubicBezTo>
                      <a:pt x="342" y="292"/>
                      <a:pt x="344" y="292"/>
                      <a:pt x="346" y="290"/>
                    </a:cubicBezTo>
                    <a:cubicBezTo>
                      <a:pt x="347" y="290"/>
                      <a:pt x="348" y="288"/>
                      <a:pt x="349" y="287"/>
                    </a:cubicBezTo>
                    <a:cubicBezTo>
                      <a:pt x="350" y="287"/>
                      <a:pt x="351" y="286"/>
                      <a:pt x="352" y="285"/>
                    </a:cubicBezTo>
                    <a:cubicBezTo>
                      <a:pt x="356" y="282"/>
                      <a:pt x="354" y="277"/>
                      <a:pt x="354" y="273"/>
                    </a:cubicBezTo>
                    <a:cubicBezTo>
                      <a:pt x="354" y="265"/>
                      <a:pt x="352" y="257"/>
                      <a:pt x="351" y="250"/>
                    </a:cubicBezTo>
                    <a:cubicBezTo>
                      <a:pt x="350" y="246"/>
                      <a:pt x="350" y="243"/>
                      <a:pt x="350" y="239"/>
                    </a:cubicBezTo>
                    <a:cubicBezTo>
                      <a:pt x="350" y="235"/>
                      <a:pt x="348" y="230"/>
                      <a:pt x="347" y="225"/>
                    </a:cubicBezTo>
                    <a:cubicBezTo>
                      <a:pt x="347" y="221"/>
                      <a:pt x="346" y="217"/>
                      <a:pt x="345" y="213"/>
                    </a:cubicBezTo>
                    <a:cubicBezTo>
                      <a:pt x="347" y="213"/>
                      <a:pt x="348" y="214"/>
                      <a:pt x="350" y="213"/>
                    </a:cubicBezTo>
                    <a:cubicBezTo>
                      <a:pt x="352" y="213"/>
                      <a:pt x="354" y="213"/>
                      <a:pt x="355" y="211"/>
                    </a:cubicBezTo>
                    <a:cubicBezTo>
                      <a:pt x="356" y="210"/>
                      <a:pt x="357" y="207"/>
                      <a:pt x="357" y="206"/>
                    </a:cubicBezTo>
                    <a:cubicBezTo>
                      <a:pt x="358" y="209"/>
                      <a:pt x="358" y="212"/>
                      <a:pt x="359" y="216"/>
                    </a:cubicBezTo>
                    <a:cubicBezTo>
                      <a:pt x="363" y="216"/>
                      <a:pt x="363" y="217"/>
                      <a:pt x="363" y="217"/>
                    </a:cubicBezTo>
                    <a:cubicBezTo>
                      <a:pt x="365" y="217"/>
                      <a:pt x="366" y="218"/>
                      <a:pt x="367" y="218"/>
                    </a:cubicBezTo>
                    <a:cubicBezTo>
                      <a:pt x="369" y="218"/>
                      <a:pt x="370" y="217"/>
                      <a:pt x="371" y="217"/>
                    </a:cubicBezTo>
                    <a:cubicBezTo>
                      <a:pt x="373" y="218"/>
                      <a:pt x="378" y="219"/>
                      <a:pt x="379" y="218"/>
                    </a:cubicBezTo>
                    <a:cubicBezTo>
                      <a:pt x="380" y="218"/>
                      <a:pt x="379" y="215"/>
                      <a:pt x="379" y="214"/>
                    </a:cubicBezTo>
                    <a:cubicBezTo>
                      <a:pt x="379" y="213"/>
                      <a:pt x="379" y="212"/>
                      <a:pt x="379" y="211"/>
                    </a:cubicBezTo>
                    <a:cubicBezTo>
                      <a:pt x="379" y="208"/>
                      <a:pt x="378" y="205"/>
                      <a:pt x="378" y="203"/>
                    </a:cubicBezTo>
                    <a:cubicBezTo>
                      <a:pt x="378" y="202"/>
                      <a:pt x="378" y="201"/>
                      <a:pt x="378" y="200"/>
                    </a:cubicBezTo>
                    <a:cubicBezTo>
                      <a:pt x="379" y="200"/>
                      <a:pt x="380" y="199"/>
                      <a:pt x="381" y="199"/>
                    </a:cubicBezTo>
                    <a:cubicBezTo>
                      <a:pt x="382" y="199"/>
                      <a:pt x="385" y="197"/>
                      <a:pt x="386" y="197"/>
                    </a:cubicBezTo>
                    <a:cubicBezTo>
                      <a:pt x="388" y="197"/>
                      <a:pt x="388" y="199"/>
                      <a:pt x="388" y="200"/>
                    </a:cubicBezTo>
                    <a:cubicBezTo>
                      <a:pt x="389" y="204"/>
                      <a:pt x="390" y="208"/>
                      <a:pt x="392" y="211"/>
                    </a:cubicBezTo>
                    <a:cubicBezTo>
                      <a:pt x="394" y="215"/>
                      <a:pt x="397" y="216"/>
                      <a:pt x="401" y="217"/>
                    </a:cubicBezTo>
                    <a:cubicBezTo>
                      <a:pt x="403" y="217"/>
                      <a:pt x="404" y="219"/>
                      <a:pt x="406" y="220"/>
                    </a:cubicBezTo>
                    <a:cubicBezTo>
                      <a:pt x="408" y="221"/>
                      <a:pt x="410" y="221"/>
                      <a:pt x="412" y="221"/>
                    </a:cubicBezTo>
                    <a:cubicBezTo>
                      <a:pt x="415" y="221"/>
                      <a:pt x="418" y="221"/>
                      <a:pt x="421" y="222"/>
                    </a:cubicBezTo>
                    <a:cubicBezTo>
                      <a:pt x="424" y="223"/>
                      <a:pt x="426" y="225"/>
                      <a:pt x="428" y="227"/>
                    </a:cubicBezTo>
                    <a:cubicBezTo>
                      <a:pt x="428" y="228"/>
                      <a:pt x="429" y="229"/>
                      <a:pt x="429" y="230"/>
                    </a:cubicBezTo>
                    <a:cubicBezTo>
                      <a:pt x="426" y="233"/>
                      <a:pt x="424" y="236"/>
                      <a:pt x="422" y="239"/>
                    </a:cubicBezTo>
                    <a:cubicBezTo>
                      <a:pt x="421" y="241"/>
                      <a:pt x="420" y="243"/>
                      <a:pt x="419" y="245"/>
                    </a:cubicBezTo>
                    <a:cubicBezTo>
                      <a:pt x="418" y="247"/>
                      <a:pt x="418" y="247"/>
                      <a:pt x="417" y="249"/>
                    </a:cubicBezTo>
                    <a:cubicBezTo>
                      <a:pt x="416" y="252"/>
                      <a:pt x="415" y="255"/>
                      <a:pt x="414" y="259"/>
                    </a:cubicBezTo>
                    <a:cubicBezTo>
                      <a:pt x="412" y="265"/>
                      <a:pt x="410" y="271"/>
                      <a:pt x="410" y="277"/>
                    </a:cubicBezTo>
                    <a:cubicBezTo>
                      <a:pt x="410" y="284"/>
                      <a:pt x="411" y="290"/>
                      <a:pt x="412" y="296"/>
                    </a:cubicBezTo>
                    <a:cubicBezTo>
                      <a:pt x="413" y="300"/>
                      <a:pt x="414" y="304"/>
                      <a:pt x="415" y="308"/>
                    </a:cubicBezTo>
                    <a:cubicBezTo>
                      <a:pt x="415" y="310"/>
                      <a:pt x="415" y="313"/>
                      <a:pt x="416" y="315"/>
                    </a:cubicBezTo>
                    <a:cubicBezTo>
                      <a:pt x="411" y="316"/>
                      <a:pt x="407" y="317"/>
                      <a:pt x="403" y="316"/>
                    </a:cubicBezTo>
                    <a:cubicBezTo>
                      <a:pt x="403" y="316"/>
                      <a:pt x="403" y="316"/>
                      <a:pt x="402" y="316"/>
                    </a:cubicBezTo>
                    <a:cubicBezTo>
                      <a:pt x="402" y="316"/>
                      <a:pt x="401" y="316"/>
                      <a:pt x="401" y="315"/>
                    </a:cubicBezTo>
                    <a:cubicBezTo>
                      <a:pt x="400" y="317"/>
                      <a:pt x="399" y="322"/>
                      <a:pt x="400" y="324"/>
                    </a:cubicBezTo>
                    <a:cubicBezTo>
                      <a:pt x="401" y="325"/>
                      <a:pt x="403" y="326"/>
                      <a:pt x="404" y="326"/>
                    </a:cubicBezTo>
                    <a:cubicBezTo>
                      <a:pt x="405" y="327"/>
                      <a:pt x="407" y="327"/>
                      <a:pt x="408" y="327"/>
                    </a:cubicBezTo>
                    <a:cubicBezTo>
                      <a:pt x="408" y="327"/>
                      <a:pt x="408" y="328"/>
                      <a:pt x="408" y="328"/>
                    </a:cubicBezTo>
                    <a:cubicBezTo>
                      <a:pt x="397" y="357"/>
                      <a:pt x="406" y="393"/>
                      <a:pt x="431" y="411"/>
                    </a:cubicBezTo>
                    <a:cubicBezTo>
                      <a:pt x="467" y="437"/>
                      <a:pt x="515" y="433"/>
                      <a:pt x="541" y="403"/>
                    </a:cubicBezTo>
                    <a:cubicBezTo>
                      <a:pt x="554" y="388"/>
                      <a:pt x="566" y="362"/>
                      <a:pt x="564" y="341"/>
                    </a:cubicBezTo>
                    <a:cubicBezTo>
                      <a:pt x="562" y="328"/>
                      <a:pt x="548" y="292"/>
                      <a:pt x="531" y="287"/>
                    </a:cubicBezTo>
                    <a:cubicBezTo>
                      <a:pt x="532" y="286"/>
                      <a:pt x="533" y="286"/>
                      <a:pt x="535" y="285"/>
                    </a:cubicBezTo>
                    <a:cubicBezTo>
                      <a:pt x="536" y="284"/>
                      <a:pt x="538" y="283"/>
                      <a:pt x="539" y="282"/>
                    </a:cubicBezTo>
                    <a:cubicBezTo>
                      <a:pt x="542" y="281"/>
                      <a:pt x="545" y="277"/>
                      <a:pt x="541" y="275"/>
                    </a:cubicBezTo>
                    <a:cubicBezTo>
                      <a:pt x="538" y="274"/>
                      <a:pt x="535" y="276"/>
                      <a:pt x="533" y="277"/>
                    </a:cubicBezTo>
                    <a:cubicBezTo>
                      <a:pt x="530" y="278"/>
                      <a:pt x="528" y="280"/>
                      <a:pt x="525" y="281"/>
                    </a:cubicBezTo>
                    <a:cubicBezTo>
                      <a:pt x="525" y="281"/>
                      <a:pt x="524" y="281"/>
                      <a:pt x="524" y="282"/>
                    </a:cubicBezTo>
                    <a:cubicBezTo>
                      <a:pt x="523" y="278"/>
                      <a:pt x="522" y="276"/>
                      <a:pt x="520" y="273"/>
                    </a:cubicBezTo>
                    <a:cubicBezTo>
                      <a:pt x="520" y="272"/>
                      <a:pt x="519" y="272"/>
                      <a:pt x="518" y="271"/>
                    </a:cubicBezTo>
                    <a:cubicBezTo>
                      <a:pt x="518" y="271"/>
                      <a:pt x="518" y="270"/>
                      <a:pt x="518" y="269"/>
                    </a:cubicBezTo>
                    <a:cubicBezTo>
                      <a:pt x="517" y="269"/>
                      <a:pt x="516" y="268"/>
                      <a:pt x="516" y="267"/>
                    </a:cubicBezTo>
                    <a:cubicBezTo>
                      <a:pt x="515" y="267"/>
                      <a:pt x="515" y="266"/>
                      <a:pt x="514" y="265"/>
                    </a:cubicBezTo>
                    <a:cubicBezTo>
                      <a:pt x="510" y="258"/>
                      <a:pt x="505" y="249"/>
                      <a:pt x="499" y="243"/>
                    </a:cubicBezTo>
                    <a:cubicBezTo>
                      <a:pt x="496" y="239"/>
                      <a:pt x="492" y="236"/>
                      <a:pt x="488" y="233"/>
                    </a:cubicBezTo>
                    <a:cubicBezTo>
                      <a:pt x="487" y="232"/>
                      <a:pt x="485" y="230"/>
                      <a:pt x="483" y="229"/>
                    </a:cubicBezTo>
                    <a:cubicBezTo>
                      <a:pt x="482" y="228"/>
                      <a:pt x="481" y="227"/>
                      <a:pt x="480" y="226"/>
                    </a:cubicBezTo>
                    <a:cubicBezTo>
                      <a:pt x="479" y="226"/>
                      <a:pt x="479" y="225"/>
                      <a:pt x="479" y="224"/>
                    </a:cubicBezTo>
                    <a:cubicBezTo>
                      <a:pt x="478" y="221"/>
                      <a:pt x="477" y="221"/>
                      <a:pt x="476" y="219"/>
                    </a:cubicBezTo>
                    <a:cubicBezTo>
                      <a:pt x="475" y="217"/>
                      <a:pt x="474" y="214"/>
                      <a:pt x="473" y="211"/>
                    </a:cubicBezTo>
                    <a:cubicBezTo>
                      <a:pt x="470" y="206"/>
                      <a:pt x="467" y="203"/>
                      <a:pt x="462" y="200"/>
                    </a:cubicBezTo>
                    <a:cubicBezTo>
                      <a:pt x="460" y="199"/>
                      <a:pt x="459" y="198"/>
                      <a:pt x="458" y="197"/>
                    </a:cubicBezTo>
                    <a:cubicBezTo>
                      <a:pt x="456" y="196"/>
                      <a:pt x="454" y="195"/>
                      <a:pt x="453" y="194"/>
                    </a:cubicBezTo>
                    <a:cubicBezTo>
                      <a:pt x="450" y="192"/>
                      <a:pt x="448" y="192"/>
                      <a:pt x="445" y="190"/>
                    </a:cubicBezTo>
                    <a:cubicBezTo>
                      <a:pt x="440" y="188"/>
                      <a:pt x="435" y="186"/>
                      <a:pt x="429" y="184"/>
                    </a:cubicBezTo>
                    <a:cubicBezTo>
                      <a:pt x="427" y="183"/>
                      <a:pt x="424" y="183"/>
                      <a:pt x="421" y="182"/>
                    </a:cubicBezTo>
                    <a:cubicBezTo>
                      <a:pt x="420" y="181"/>
                      <a:pt x="418" y="180"/>
                      <a:pt x="417" y="180"/>
                    </a:cubicBezTo>
                    <a:cubicBezTo>
                      <a:pt x="416" y="179"/>
                      <a:pt x="414" y="180"/>
                      <a:pt x="412" y="179"/>
                    </a:cubicBezTo>
                    <a:cubicBezTo>
                      <a:pt x="406" y="177"/>
                      <a:pt x="399" y="175"/>
                      <a:pt x="392" y="173"/>
                    </a:cubicBezTo>
                    <a:cubicBezTo>
                      <a:pt x="390" y="172"/>
                      <a:pt x="387" y="172"/>
                      <a:pt x="385" y="172"/>
                    </a:cubicBezTo>
                    <a:cubicBezTo>
                      <a:pt x="382" y="171"/>
                      <a:pt x="380" y="169"/>
                      <a:pt x="377" y="169"/>
                    </a:cubicBezTo>
                    <a:cubicBezTo>
                      <a:pt x="377" y="169"/>
                      <a:pt x="377" y="168"/>
                      <a:pt x="377" y="168"/>
                    </a:cubicBezTo>
                    <a:cubicBezTo>
                      <a:pt x="377" y="166"/>
                      <a:pt x="378" y="161"/>
                      <a:pt x="376" y="159"/>
                    </a:cubicBezTo>
                    <a:cubicBezTo>
                      <a:pt x="374" y="158"/>
                      <a:pt x="371" y="160"/>
                      <a:pt x="368" y="160"/>
                    </a:cubicBezTo>
                    <a:cubicBezTo>
                      <a:pt x="367" y="160"/>
                      <a:pt x="365" y="159"/>
                      <a:pt x="364" y="159"/>
                    </a:cubicBezTo>
                    <a:cubicBezTo>
                      <a:pt x="364" y="156"/>
                      <a:pt x="364" y="153"/>
                      <a:pt x="364" y="150"/>
                    </a:cubicBezTo>
                    <a:cubicBezTo>
                      <a:pt x="363" y="147"/>
                      <a:pt x="363" y="146"/>
                      <a:pt x="359" y="146"/>
                    </a:cubicBezTo>
                    <a:cubicBezTo>
                      <a:pt x="355" y="146"/>
                      <a:pt x="355" y="148"/>
                      <a:pt x="354" y="151"/>
                    </a:cubicBezTo>
                    <a:cubicBezTo>
                      <a:pt x="352" y="155"/>
                      <a:pt x="351" y="158"/>
                      <a:pt x="349" y="163"/>
                    </a:cubicBezTo>
                    <a:cubicBezTo>
                      <a:pt x="348" y="162"/>
                      <a:pt x="346" y="162"/>
                      <a:pt x="344" y="161"/>
                    </a:cubicBezTo>
                    <a:cubicBezTo>
                      <a:pt x="341" y="160"/>
                      <a:pt x="338" y="159"/>
                      <a:pt x="335" y="159"/>
                    </a:cubicBezTo>
                    <a:cubicBezTo>
                      <a:pt x="335" y="157"/>
                      <a:pt x="334" y="155"/>
                      <a:pt x="334" y="155"/>
                    </a:cubicBezTo>
                    <a:cubicBezTo>
                      <a:pt x="333" y="154"/>
                      <a:pt x="330" y="154"/>
                      <a:pt x="328" y="153"/>
                    </a:cubicBezTo>
                    <a:cubicBezTo>
                      <a:pt x="326" y="153"/>
                      <a:pt x="325" y="153"/>
                      <a:pt x="324" y="155"/>
                    </a:cubicBezTo>
                    <a:cubicBezTo>
                      <a:pt x="324" y="156"/>
                      <a:pt x="324" y="156"/>
                      <a:pt x="324" y="157"/>
                    </a:cubicBezTo>
                    <a:cubicBezTo>
                      <a:pt x="322" y="157"/>
                      <a:pt x="319" y="156"/>
                      <a:pt x="317" y="157"/>
                    </a:cubicBezTo>
                    <a:cubicBezTo>
                      <a:pt x="313" y="157"/>
                      <a:pt x="309" y="156"/>
                      <a:pt x="305" y="155"/>
                    </a:cubicBezTo>
                    <a:cubicBezTo>
                      <a:pt x="302" y="154"/>
                      <a:pt x="297" y="155"/>
                      <a:pt x="293" y="155"/>
                    </a:cubicBezTo>
                    <a:cubicBezTo>
                      <a:pt x="293" y="155"/>
                      <a:pt x="293" y="155"/>
                      <a:pt x="292" y="155"/>
                    </a:cubicBezTo>
                    <a:cubicBezTo>
                      <a:pt x="292" y="154"/>
                      <a:pt x="292" y="153"/>
                      <a:pt x="292" y="152"/>
                    </a:cubicBezTo>
                    <a:cubicBezTo>
                      <a:pt x="292" y="151"/>
                      <a:pt x="294" y="149"/>
                      <a:pt x="292" y="147"/>
                    </a:cubicBezTo>
                    <a:cubicBezTo>
                      <a:pt x="291" y="146"/>
                      <a:pt x="289" y="147"/>
                      <a:pt x="288" y="148"/>
                    </a:cubicBezTo>
                    <a:cubicBezTo>
                      <a:pt x="284" y="148"/>
                      <a:pt x="280" y="149"/>
                      <a:pt x="277" y="150"/>
                    </a:cubicBezTo>
                    <a:cubicBezTo>
                      <a:pt x="273" y="150"/>
                      <a:pt x="272" y="153"/>
                      <a:pt x="271" y="156"/>
                    </a:cubicBezTo>
                    <a:cubicBezTo>
                      <a:pt x="270" y="156"/>
                      <a:pt x="270" y="156"/>
                      <a:pt x="269" y="156"/>
                    </a:cubicBezTo>
                    <a:cubicBezTo>
                      <a:pt x="268" y="156"/>
                      <a:pt x="267" y="156"/>
                      <a:pt x="267" y="157"/>
                    </a:cubicBezTo>
                    <a:cubicBezTo>
                      <a:pt x="266" y="157"/>
                      <a:pt x="265" y="157"/>
                      <a:pt x="265" y="156"/>
                    </a:cubicBezTo>
                    <a:cubicBezTo>
                      <a:pt x="262" y="157"/>
                      <a:pt x="259" y="157"/>
                      <a:pt x="256" y="158"/>
                    </a:cubicBezTo>
                    <a:cubicBezTo>
                      <a:pt x="254" y="158"/>
                      <a:pt x="252" y="158"/>
                      <a:pt x="250" y="158"/>
                    </a:cubicBezTo>
                    <a:cubicBezTo>
                      <a:pt x="251" y="157"/>
                      <a:pt x="253" y="156"/>
                      <a:pt x="254" y="155"/>
                    </a:cubicBezTo>
                    <a:cubicBezTo>
                      <a:pt x="258" y="153"/>
                      <a:pt x="261" y="150"/>
                      <a:pt x="264" y="147"/>
                    </a:cubicBezTo>
                    <a:cubicBezTo>
                      <a:pt x="266" y="144"/>
                      <a:pt x="269" y="143"/>
                      <a:pt x="272" y="142"/>
                    </a:cubicBezTo>
                    <a:cubicBezTo>
                      <a:pt x="273" y="142"/>
                      <a:pt x="274" y="142"/>
                      <a:pt x="276" y="142"/>
                    </a:cubicBezTo>
                    <a:cubicBezTo>
                      <a:pt x="278" y="142"/>
                      <a:pt x="280" y="141"/>
                      <a:pt x="282" y="140"/>
                    </a:cubicBezTo>
                    <a:cubicBezTo>
                      <a:pt x="286" y="138"/>
                      <a:pt x="290" y="136"/>
                      <a:pt x="295" y="134"/>
                    </a:cubicBezTo>
                    <a:cubicBezTo>
                      <a:pt x="299" y="132"/>
                      <a:pt x="304" y="131"/>
                      <a:pt x="307" y="129"/>
                    </a:cubicBezTo>
                    <a:cubicBezTo>
                      <a:pt x="312" y="125"/>
                      <a:pt x="318" y="122"/>
                      <a:pt x="324" y="119"/>
                    </a:cubicBezTo>
                    <a:cubicBezTo>
                      <a:pt x="327" y="117"/>
                      <a:pt x="331" y="117"/>
                      <a:pt x="335" y="116"/>
                    </a:cubicBezTo>
                    <a:cubicBezTo>
                      <a:pt x="337" y="116"/>
                      <a:pt x="340" y="114"/>
                      <a:pt x="342" y="113"/>
                    </a:cubicBezTo>
                    <a:cubicBezTo>
                      <a:pt x="342" y="114"/>
                      <a:pt x="342" y="114"/>
                      <a:pt x="342" y="114"/>
                    </a:cubicBezTo>
                    <a:cubicBezTo>
                      <a:pt x="342" y="116"/>
                      <a:pt x="343" y="121"/>
                      <a:pt x="344" y="122"/>
                    </a:cubicBezTo>
                    <a:cubicBezTo>
                      <a:pt x="345" y="123"/>
                      <a:pt x="351" y="121"/>
                      <a:pt x="352" y="120"/>
                    </a:cubicBezTo>
                    <a:cubicBezTo>
                      <a:pt x="353" y="120"/>
                      <a:pt x="359" y="120"/>
                      <a:pt x="360" y="119"/>
                    </a:cubicBezTo>
                    <a:cubicBezTo>
                      <a:pt x="361" y="118"/>
                      <a:pt x="359" y="112"/>
                      <a:pt x="359" y="111"/>
                    </a:cubicBezTo>
                    <a:cubicBezTo>
                      <a:pt x="359" y="110"/>
                      <a:pt x="358" y="108"/>
                      <a:pt x="358" y="106"/>
                    </a:cubicBezTo>
                    <a:cubicBezTo>
                      <a:pt x="360" y="106"/>
                      <a:pt x="361" y="105"/>
                      <a:pt x="363" y="105"/>
                    </a:cubicBezTo>
                    <a:cubicBezTo>
                      <a:pt x="364" y="104"/>
                      <a:pt x="366" y="104"/>
                      <a:pt x="367" y="103"/>
                    </a:cubicBezTo>
                    <a:cubicBezTo>
                      <a:pt x="369" y="106"/>
                      <a:pt x="371" y="109"/>
                      <a:pt x="373" y="112"/>
                    </a:cubicBezTo>
                    <a:cubicBezTo>
                      <a:pt x="375" y="117"/>
                      <a:pt x="379" y="122"/>
                      <a:pt x="383" y="126"/>
                    </a:cubicBezTo>
                    <a:cubicBezTo>
                      <a:pt x="386" y="129"/>
                      <a:pt x="386" y="129"/>
                      <a:pt x="389" y="126"/>
                    </a:cubicBezTo>
                    <a:cubicBezTo>
                      <a:pt x="391" y="125"/>
                      <a:pt x="393" y="123"/>
                      <a:pt x="396" y="123"/>
                    </a:cubicBezTo>
                    <a:cubicBezTo>
                      <a:pt x="396" y="119"/>
                      <a:pt x="394" y="116"/>
                      <a:pt x="392" y="113"/>
                    </a:cubicBezTo>
                    <a:cubicBezTo>
                      <a:pt x="390" y="110"/>
                      <a:pt x="389" y="107"/>
                      <a:pt x="387" y="104"/>
                    </a:cubicBezTo>
                    <a:cubicBezTo>
                      <a:pt x="386" y="102"/>
                      <a:pt x="384" y="99"/>
                      <a:pt x="383" y="97"/>
                    </a:cubicBezTo>
                    <a:cubicBezTo>
                      <a:pt x="384" y="98"/>
                      <a:pt x="385" y="100"/>
                      <a:pt x="387" y="101"/>
                    </a:cubicBezTo>
                    <a:cubicBezTo>
                      <a:pt x="389" y="102"/>
                      <a:pt x="392" y="102"/>
                      <a:pt x="394" y="103"/>
                    </a:cubicBezTo>
                    <a:cubicBezTo>
                      <a:pt x="398" y="103"/>
                      <a:pt x="401" y="103"/>
                      <a:pt x="405" y="103"/>
                    </a:cubicBezTo>
                    <a:cubicBezTo>
                      <a:pt x="409" y="103"/>
                      <a:pt x="411" y="105"/>
                      <a:pt x="415" y="107"/>
                    </a:cubicBezTo>
                    <a:cubicBezTo>
                      <a:pt x="419" y="109"/>
                      <a:pt x="423" y="111"/>
                      <a:pt x="426" y="114"/>
                    </a:cubicBezTo>
                    <a:cubicBezTo>
                      <a:pt x="429" y="116"/>
                      <a:pt x="430" y="120"/>
                      <a:pt x="432" y="121"/>
                    </a:cubicBezTo>
                    <a:cubicBezTo>
                      <a:pt x="433" y="123"/>
                      <a:pt x="438" y="124"/>
                      <a:pt x="439" y="121"/>
                    </a:cubicBezTo>
                    <a:cubicBezTo>
                      <a:pt x="440" y="118"/>
                      <a:pt x="437" y="115"/>
                      <a:pt x="435" y="113"/>
                    </a:cubicBezTo>
                    <a:cubicBezTo>
                      <a:pt x="434" y="111"/>
                      <a:pt x="434" y="109"/>
                      <a:pt x="434" y="106"/>
                    </a:cubicBezTo>
                    <a:cubicBezTo>
                      <a:pt x="434" y="100"/>
                      <a:pt x="441" y="107"/>
                      <a:pt x="443" y="110"/>
                    </a:cubicBezTo>
                    <a:cubicBezTo>
                      <a:pt x="444" y="112"/>
                      <a:pt x="445" y="116"/>
                      <a:pt x="446" y="118"/>
                    </a:cubicBezTo>
                    <a:cubicBezTo>
                      <a:pt x="447" y="121"/>
                      <a:pt x="446" y="122"/>
                      <a:pt x="445" y="125"/>
                    </a:cubicBezTo>
                    <a:cubicBezTo>
                      <a:pt x="445" y="128"/>
                      <a:pt x="447" y="130"/>
                      <a:pt x="450" y="128"/>
                    </a:cubicBezTo>
                    <a:cubicBezTo>
                      <a:pt x="451" y="128"/>
                      <a:pt x="452" y="126"/>
                      <a:pt x="453" y="126"/>
                    </a:cubicBezTo>
                    <a:cubicBezTo>
                      <a:pt x="454" y="127"/>
                      <a:pt x="454" y="129"/>
                      <a:pt x="455" y="129"/>
                    </a:cubicBezTo>
                    <a:cubicBezTo>
                      <a:pt x="457" y="130"/>
                      <a:pt x="460" y="129"/>
                      <a:pt x="461" y="127"/>
                    </a:cubicBezTo>
                    <a:cubicBezTo>
                      <a:pt x="462" y="126"/>
                      <a:pt x="462" y="122"/>
                      <a:pt x="461" y="120"/>
                    </a:cubicBezTo>
                    <a:cubicBezTo>
                      <a:pt x="462" y="121"/>
                      <a:pt x="462" y="122"/>
                      <a:pt x="464" y="122"/>
                    </a:cubicBezTo>
                    <a:cubicBezTo>
                      <a:pt x="465" y="122"/>
                      <a:pt x="466" y="121"/>
                      <a:pt x="466" y="120"/>
                    </a:cubicBezTo>
                    <a:cubicBezTo>
                      <a:pt x="467" y="118"/>
                      <a:pt x="466" y="113"/>
                      <a:pt x="465" y="111"/>
                    </a:cubicBezTo>
                    <a:cubicBezTo>
                      <a:pt x="464" y="110"/>
                      <a:pt x="463" y="110"/>
                      <a:pt x="462" y="108"/>
                    </a:cubicBezTo>
                    <a:cubicBezTo>
                      <a:pt x="461" y="106"/>
                      <a:pt x="461" y="105"/>
                      <a:pt x="459" y="103"/>
                    </a:cubicBezTo>
                    <a:cubicBezTo>
                      <a:pt x="458" y="100"/>
                      <a:pt x="456" y="97"/>
                      <a:pt x="454" y="95"/>
                    </a:cubicBezTo>
                    <a:cubicBezTo>
                      <a:pt x="450" y="92"/>
                      <a:pt x="446" y="92"/>
                      <a:pt x="443" y="90"/>
                    </a:cubicBezTo>
                    <a:cubicBezTo>
                      <a:pt x="439" y="87"/>
                      <a:pt x="436" y="85"/>
                      <a:pt x="431" y="83"/>
                    </a:cubicBezTo>
                    <a:cubicBezTo>
                      <a:pt x="428" y="82"/>
                      <a:pt x="424" y="81"/>
                      <a:pt x="421" y="79"/>
                    </a:cubicBezTo>
                    <a:cubicBezTo>
                      <a:pt x="418" y="78"/>
                      <a:pt x="415" y="77"/>
                      <a:pt x="412" y="76"/>
                    </a:cubicBezTo>
                    <a:cubicBezTo>
                      <a:pt x="408" y="74"/>
                      <a:pt x="403" y="72"/>
                      <a:pt x="397" y="71"/>
                    </a:cubicBezTo>
                    <a:cubicBezTo>
                      <a:pt x="394" y="70"/>
                      <a:pt x="392" y="71"/>
                      <a:pt x="389" y="70"/>
                    </a:cubicBezTo>
                    <a:cubicBezTo>
                      <a:pt x="386" y="70"/>
                      <a:pt x="384" y="70"/>
                      <a:pt x="381" y="70"/>
                    </a:cubicBezTo>
                    <a:cubicBezTo>
                      <a:pt x="379" y="70"/>
                      <a:pt x="376" y="70"/>
                      <a:pt x="373" y="71"/>
                    </a:cubicBezTo>
                    <a:cubicBezTo>
                      <a:pt x="372" y="71"/>
                      <a:pt x="371" y="71"/>
                      <a:pt x="371" y="72"/>
                    </a:cubicBezTo>
                    <a:cubicBezTo>
                      <a:pt x="370" y="70"/>
                      <a:pt x="370" y="69"/>
                      <a:pt x="369" y="68"/>
                    </a:cubicBezTo>
                    <a:cubicBezTo>
                      <a:pt x="368" y="64"/>
                      <a:pt x="367" y="64"/>
                      <a:pt x="363" y="65"/>
                    </a:cubicBezTo>
                    <a:cubicBezTo>
                      <a:pt x="360" y="65"/>
                      <a:pt x="358" y="66"/>
                      <a:pt x="356" y="65"/>
                    </a:cubicBezTo>
                    <a:cubicBezTo>
                      <a:pt x="356" y="65"/>
                      <a:pt x="356" y="66"/>
                      <a:pt x="355" y="68"/>
                    </a:cubicBezTo>
                    <a:cubicBezTo>
                      <a:pt x="355" y="69"/>
                      <a:pt x="355" y="70"/>
                      <a:pt x="355" y="70"/>
                    </a:cubicBezTo>
                    <a:cubicBezTo>
                      <a:pt x="355" y="70"/>
                      <a:pt x="355" y="70"/>
                      <a:pt x="355" y="70"/>
                    </a:cubicBezTo>
                    <a:cubicBezTo>
                      <a:pt x="355" y="70"/>
                      <a:pt x="355" y="70"/>
                      <a:pt x="355" y="70"/>
                    </a:cubicBezTo>
                    <a:cubicBezTo>
                      <a:pt x="356" y="72"/>
                      <a:pt x="356" y="73"/>
                      <a:pt x="357" y="75"/>
                    </a:cubicBezTo>
                    <a:cubicBezTo>
                      <a:pt x="357" y="75"/>
                      <a:pt x="356" y="75"/>
                      <a:pt x="356" y="75"/>
                    </a:cubicBezTo>
                    <a:cubicBezTo>
                      <a:pt x="356" y="74"/>
                      <a:pt x="355" y="72"/>
                      <a:pt x="355" y="70"/>
                    </a:cubicBezTo>
                    <a:cubicBezTo>
                      <a:pt x="355" y="70"/>
                      <a:pt x="354" y="70"/>
                      <a:pt x="354" y="69"/>
                    </a:cubicBezTo>
                    <a:cubicBezTo>
                      <a:pt x="352" y="69"/>
                      <a:pt x="347" y="70"/>
                      <a:pt x="346" y="71"/>
                    </a:cubicBezTo>
                    <a:cubicBezTo>
                      <a:pt x="343" y="72"/>
                      <a:pt x="341" y="73"/>
                      <a:pt x="338" y="74"/>
                    </a:cubicBezTo>
                    <a:cubicBezTo>
                      <a:pt x="334" y="74"/>
                      <a:pt x="335" y="74"/>
                      <a:pt x="335" y="78"/>
                    </a:cubicBezTo>
                    <a:cubicBezTo>
                      <a:pt x="335" y="79"/>
                      <a:pt x="335" y="80"/>
                      <a:pt x="335" y="80"/>
                    </a:cubicBezTo>
                    <a:cubicBezTo>
                      <a:pt x="334" y="80"/>
                      <a:pt x="334" y="80"/>
                      <a:pt x="333" y="81"/>
                    </a:cubicBezTo>
                    <a:cubicBezTo>
                      <a:pt x="331" y="81"/>
                      <a:pt x="329" y="81"/>
                      <a:pt x="328" y="81"/>
                    </a:cubicBezTo>
                    <a:cubicBezTo>
                      <a:pt x="326" y="82"/>
                      <a:pt x="325" y="82"/>
                      <a:pt x="323" y="82"/>
                    </a:cubicBezTo>
                    <a:cubicBezTo>
                      <a:pt x="321" y="82"/>
                      <a:pt x="320" y="83"/>
                      <a:pt x="318" y="83"/>
                    </a:cubicBezTo>
                    <a:cubicBezTo>
                      <a:pt x="314" y="84"/>
                      <a:pt x="311" y="84"/>
                      <a:pt x="307" y="84"/>
                    </a:cubicBezTo>
                    <a:cubicBezTo>
                      <a:pt x="305" y="84"/>
                      <a:pt x="303" y="84"/>
                      <a:pt x="300" y="84"/>
                    </a:cubicBezTo>
                    <a:cubicBezTo>
                      <a:pt x="299" y="84"/>
                      <a:pt x="297" y="84"/>
                      <a:pt x="296" y="84"/>
                    </a:cubicBezTo>
                    <a:cubicBezTo>
                      <a:pt x="292" y="84"/>
                      <a:pt x="288" y="85"/>
                      <a:pt x="285" y="86"/>
                    </a:cubicBezTo>
                    <a:cubicBezTo>
                      <a:pt x="281" y="87"/>
                      <a:pt x="277" y="87"/>
                      <a:pt x="274" y="89"/>
                    </a:cubicBezTo>
                    <a:cubicBezTo>
                      <a:pt x="271" y="90"/>
                      <a:pt x="268" y="91"/>
                      <a:pt x="266" y="92"/>
                    </a:cubicBezTo>
                    <a:cubicBezTo>
                      <a:pt x="264" y="92"/>
                      <a:pt x="263" y="93"/>
                      <a:pt x="261" y="94"/>
                    </a:cubicBezTo>
                    <a:cubicBezTo>
                      <a:pt x="260" y="95"/>
                      <a:pt x="259" y="95"/>
                      <a:pt x="257" y="96"/>
                    </a:cubicBezTo>
                    <a:cubicBezTo>
                      <a:pt x="257" y="96"/>
                      <a:pt x="256" y="97"/>
                      <a:pt x="255" y="98"/>
                    </a:cubicBezTo>
                    <a:cubicBezTo>
                      <a:pt x="254" y="99"/>
                      <a:pt x="253" y="100"/>
                      <a:pt x="251" y="101"/>
                    </a:cubicBezTo>
                    <a:cubicBezTo>
                      <a:pt x="247" y="104"/>
                      <a:pt x="243" y="108"/>
                      <a:pt x="239" y="112"/>
                    </a:cubicBezTo>
                    <a:cubicBezTo>
                      <a:pt x="235" y="117"/>
                      <a:pt x="232" y="122"/>
                      <a:pt x="226" y="125"/>
                    </a:cubicBezTo>
                    <a:cubicBezTo>
                      <a:pt x="225" y="126"/>
                      <a:pt x="224" y="127"/>
                      <a:pt x="222" y="128"/>
                    </a:cubicBezTo>
                    <a:cubicBezTo>
                      <a:pt x="221" y="125"/>
                      <a:pt x="219" y="122"/>
                      <a:pt x="217" y="120"/>
                    </a:cubicBezTo>
                    <a:cubicBezTo>
                      <a:pt x="216" y="120"/>
                      <a:pt x="214" y="123"/>
                      <a:pt x="212" y="124"/>
                    </a:cubicBezTo>
                    <a:cubicBezTo>
                      <a:pt x="211" y="124"/>
                      <a:pt x="210" y="126"/>
                      <a:pt x="209" y="126"/>
                    </a:cubicBezTo>
                    <a:cubicBezTo>
                      <a:pt x="206" y="128"/>
                      <a:pt x="204" y="128"/>
                      <a:pt x="205" y="132"/>
                    </a:cubicBezTo>
                    <a:cubicBezTo>
                      <a:pt x="205" y="134"/>
                      <a:pt x="207" y="136"/>
                      <a:pt x="208" y="137"/>
                    </a:cubicBezTo>
                    <a:cubicBezTo>
                      <a:pt x="207" y="138"/>
                      <a:pt x="206" y="139"/>
                      <a:pt x="205" y="140"/>
                    </a:cubicBezTo>
                    <a:cubicBezTo>
                      <a:pt x="204" y="141"/>
                      <a:pt x="202" y="141"/>
                      <a:pt x="201" y="141"/>
                    </a:cubicBezTo>
                    <a:cubicBezTo>
                      <a:pt x="200" y="142"/>
                      <a:pt x="199" y="143"/>
                      <a:pt x="198" y="143"/>
                    </a:cubicBezTo>
                    <a:cubicBezTo>
                      <a:pt x="198" y="144"/>
                      <a:pt x="197" y="144"/>
                      <a:pt x="197" y="144"/>
                    </a:cubicBezTo>
                    <a:cubicBezTo>
                      <a:pt x="197" y="144"/>
                      <a:pt x="197" y="144"/>
                      <a:pt x="197" y="144"/>
                    </a:cubicBezTo>
                    <a:cubicBezTo>
                      <a:pt x="195" y="142"/>
                      <a:pt x="195" y="138"/>
                      <a:pt x="192" y="137"/>
                    </a:cubicBezTo>
                    <a:cubicBezTo>
                      <a:pt x="190" y="138"/>
                      <a:pt x="188" y="140"/>
                      <a:pt x="185" y="141"/>
                    </a:cubicBezTo>
                    <a:cubicBezTo>
                      <a:pt x="183" y="142"/>
                      <a:pt x="179" y="143"/>
                      <a:pt x="178" y="145"/>
                    </a:cubicBezTo>
                    <a:cubicBezTo>
                      <a:pt x="178" y="147"/>
                      <a:pt x="179" y="151"/>
                      <a:pt x="180" y="153"/>
                    </a:cubicBezTo>
                    <a:cubicBezTo>
                      <a:pt x="178" y="154"/>
                      <a:pt x="176" y="155"/>
                      <a:pt x="175" y="156"/>
                    </a:cubicBezTo>
                    <a:cubicBezTo>
                      <a:pt x="174" y="157"/>
                      <a:pt x="172" y="158"/>
                      <a:pt x="171" y="158"/>
                    </a:cubicBezTo>
                    <a:cubicBezTo>
                      <a:pt x="170" y="158"/>
                      <a:pt x="169" y="157"/>
                      <a:pt x="168" y="156"/>
                    </a:cubicBezTo>
                    <a:cubicBezTo>
                      <a:pt x="166" y="156"/>
                      <a:pt x="165" y="154"/>
                      <a:pt x="164" y="154"/>
                    </a:cubicBezTo>
                    <a:cubicBezTo>
                      <a:pt x="163" y="154"/>
                      <a:pt x="163" y="154"/>
                      <a:pt x="162" y="154"/>
                    </a:cubicBezTo>
                    <a:cubicBezTo>
                      <a:pt x="161" y="153"/>
                      <a:pt x="161" y="155"/>
                      <a:pt x="158" y="154"/>
                    </a:cubicBezTo>
                    <a:cubicBezTo>
                      <a:pt x="156" y="154"/>
                      <a:pt x="156" y="151"/>
                      <a:pt x="156" y="149"/>
                    </a:cubicBezTo>
                    <a:cubicBezTo>
                      <a:pt x="155" y="147"/>
                      <a:pt x="154" y="146"/>
                      <a:pt x="156" y="145"/>
                    </a:cubicBezTo>
                    <a:cubicBezTo>
                      <a:pt x="158" y="143"/>
                      <a:pt x="160" y="142"/>
                      <a:pt x="162" y="141"/>
                    </a:cubicBezTo>
                    <a:cubicBezTo>
                      <a:pt x="163" y="140"/>
                      <a:pt x="163" y="138"/>
                      <a:pt x="164" y="138"/>
                    </a:cubicBezTo>
                    <a:cubicBezTo>
                      <a:pt x="166" y="137"/>
                      <a:pt x="168" y="136"/>
                      <a:pt x="170" y="135"/>
                    </a:cubicBezTo>
                    <a:cubicBezTo>
                      <a:pt x="172" y="133"/>
                      <a:pt x="174" y="131"/>
                      <a:pt x="175" y="128"/>
                    </a:cubicBezTo>
                    <a:cubicBezTo>
                      <a:pt x="176" y="123"/>
                      <a:pt x="179" y="119"/>
                      <a:pt x="178" y="114"/>
                    </a:cubicBezTo>
                    <a:cubicBezTo>
                      <a:pt x="177" y="110"/>
                      <a:pt x="175" y="108"/>
                      <a:pt x="176" y="105"/>
                    </a:cubicBezTo>
                    <a:cubicBezTo>
                      <a:pt x="177" y="101"/>
                      <a:pt x="179" y="98"/>
                      <a:pt x="180" y="95"/>
                    </a:cubicBezTo>
                    <a:cubicBezTo>
                      <a:pt x="180" y="93"/>
                      <a:pt x="181" y="92"/>
                      <a:pt x="180" y="90"/>
                    </a:cubicBezTo>
                    <a:cubicBezTo>
                      <a:pt x="178" y="88"/>
                      <a:pt x="177" y="90"/>
                      <a:pt x="175" y="89"/>
                    </a:cubicBezTo>
                    <a:cubicBezTo>
                      <a:pt x="174" y="88"/>
                      <a:pt x="175" y="86"/>
                      <a:pt x="174" y="84"/>
                    </a:cubicBezTo>
                    <a:cubicBezTo>
                      <a:pt x="173" y="83"/>
                      <a:pt x="172" y="82"/>
                      <a:pt x="171" y="81"/>
                    </a:cubicBezTo>
                    <a:cubicBezTo>
                      <a:pt x="170" y="80"/>
                      <a:pt x="168" y="79"/>
                      <a:pt x="167" y="78"/>
                    </a:cubicBezTo>
                    <a:cubicBezTo>
                      <a:pt x="166" y="76"/>
                      <a:pt x="166" y="76"/>
                      <a:pt x="167" y="74"/>
                    </a:cubicBezTo>
                    <a:cubicBezTo>
                      <a:pt x="168" y="71"/>
                      <a:pt x="170" y="69"/>
                      <a:pt x="171" y="67"/>
                    </a:cubicBezTo>
                    <a:cubicBezTo>
                      <a:pt x="173" y="65"/>
                      <a:pt x="174" y="64"/>
                      <a:pt x="172" y="62"/>
                    </a:cubicBezTo>
                    <a:cubicBezTo>
                      <a:pt x="171" y="60"/>
                      <a:pt x="165" y="60"/>
                      <a:pt x="163" y="59"/>
                    </a:cubicBezTo>
                    <a:cubicBezTo>
                      <a:pt x="161" y="58"/>
                      <a:pt x="159" y="57"/>
                      <a:pt x="157" y="57"/>
                    </a:cubicBezTo>
                    <a:cubicBezTo>
                      <a:pt x="155" y="56"/>
                      <a:pt x="154" y="55"/>
                      <a:pt x="152" y="55"/>
                    </a:cubicBezTo>
                    <a:cubicBezTo>
                      <a:pt x="149" y="53"/>
                      <a:pt x="148" y="51"/>
                      <a:pt x="147" y="48"/>
                    </a:cubicBezTo>
                    <a:cubicBezTo>
                      <a:pt x="145" y="45"/>
                      <a:pt x="144" y="41"/>
                      <a:pt x="143" y="38"/>
                    </a:cubicBezTo>
                    <a:cubicBezTo>
                      <a:pt x="144" y="37"/>
                      <a:pt x="146" y="35"/>
                      <a:pt x="147" y="34"/>
                    </a:cubicBezTo>
                    <a:cubicBezTo>
                      <a:pt x="146" y="32"/>
                      <a:pt x="144" y="30"/>
                      <a:pt x="143" y="28"/>
                    </a:cubicBezTo>
                    <a:cubicBezTo>
                      <a:pt x="142" y="26"/>
                      <a:pt x="140" y="23"/>
                      <a:pt x="138" y="21"/>
                    </a:cubicBezTo>
                    <a:cubicBezTo>
                      <a:pt x="135" y="19"/>
                      <a:pt x="133" y="20"/>
                      <a:pt x="131" y="22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28" y="19"/>
                      <a:pt x="124" y="19"/>
                      <a:pt x="123" y="16"/>
                    </a:cubicBezTo>
                    <a:cubicBezTo>
                      <a:pt x="119" y="18"/>
                      <a:pt x="121" y="13"/>
                      <a:pt x="120" y="11"/>
                    </a:cubicBezTo>
                    <a:cubicBezTo>
                      <a:pt x="120" y="9"/>
                      <a:pt x="117" y="9"/>
                      <a:pt x="115" y="9"/>
                    </a:cubicBezTo>
                    <a:cubicBezTo>
                      <a:pt x="113" y="9"/>
                      <a:pt x="110" y="10"/>
                      <a:pt x="108" y="11"/>
                    </a:cubicBezTo>
                    <a:cubicBezTo>
                      <a:pt x="104" y="11"/>
                      <a:pt x="106" y="8"/>
                      <a:pt x="105" y="6"/>
                    </a:cubicBezTo>
                    <a:cubicBezTo>
                      <a:pt x="102" y="6"/>
                      <a:pt x="100" y="7"/>
                      <a:pt x="98" y="5"/>
                    </a:cubicBezTo>
                    <a:cubicBezTo>
                      <a:pt x="97" y="4"/>
                      <a:pt x="97" y="1"/>
                      <a:pt x="95" y="2"/>
                    </a:cubicBezTo>
                    <a:cubicBezTo>
                      <a:pt x="94" y="2"/>
                      <a:pt x="94" y="3"/>
                      <a:pt x="94" y="4"/>
                    </a:cubicBezTo>
                    <a:cubicBezTo>
                      <a:pt x="92" y="5"/>
                      <a:pt x="87" y="6"/>
                      <a:pt x="86" y="5"/>
                    </a:cubicBezTo>
                    <a:cubicBezTo>
                      <a:pt x="83" y="3"/>
                      <a:pt x="87" y="0"/>
                      <a:pt x="84" y="0"/>
                    </a:cubicBezTo>
                    <a:cubicBezTo>
                      <a:pt x="82" y="0"/>
                      <a:pt x="78" y="2"/>
                      <a:pt x="76" y="3"/>
                    </a:cubicBezTo>
                    <a:cubicBezTo>
                      <a:pt x="74" y="4"/>
                      <a:pt x="71" y="4"/>
                      <a:pt x="69" y="5"/>
                    </a:cubicBezTo>
                    <a:cubicBezTo>
                      <a:pt x="66" y="6"/>
                      <a:pt x="63" y="6"/>
                      <a:pt x="60" y="7"/>
                    </a:cubicBezTo>
                    <a:cubicBezTo>
                      <a:pt x="57" y="8"/>
                      <a:pt x="55" y="10"/>
                      <a:pt x="52" y="11"/>
                    </a:cubicBezTo>
                    <a:cubicBezTo>
                      <a:pt x="48" y="14"/>
                      <a:pt x="44" y="16"/>
                      <a:pt x="39" y="17"/>
                    </a:cubicBezTo>
                    <a:cubicBezTo>
                      <a:pt x="37" y="18"/>
                      <a:pt x="35" y="20"/>
                      <a:pt x="33" y="21"/>
                    </a:cubicBezTo>
                    <a:cubicBezTo>
                      <a:pt x="30" y="22"/>
                      <a:pt x="29" y="23"/>
                      <a:pt x="26" y="24"/>
                    </a:cubicBezTo>
                    <a:cubicBezTo>
                      <a:pt x="25" y="25"/>
                      <a:pt x="24" y="25"/>
                      <a:pt x="22" y="26"/>
                    </a:cubicBezTo>
                    <a:cubicBezTo>
                      <a:pt x="21" y="27"/>
                      <a:pt x="20" y="28"/>
                      <a:pt x="20" y="29"/>
                    </a:cubicBezTo>
                    <a:cubicBezTo>
                      <a:pt x="19" y="30"/>
                      <a:pt x="18" y="31"/>
                      <a:pt x="17" y="32"/>
                    </a:cubicBezTo>
                    <a:cubicBezTo>
                      <a:pt x="16" y="34"/>
                      <a:pt x="15" y="34"/>
                      <a:pt x="14" y="36"/>
                    </a:cubicBezTo>
                    <a:cubicBezTo>
                      <a:pt x="13" y="38"/>
                      <a:pt x="12" y="41"/>
                      <a:pt x="11" y="43"/>
                    </a:cubicBezTo>
                    <a:cubicBezTo>
                      <a:pt x="10" y="45"/>
                      <a:pt x="8" y="46"/>
                      <a:pt x="8" y="48"/>
                    </a:cubicBezTo>
                    <a:cubicBezTo>
                      <a:pt x="7" y="49"/>
                      <a:pt x="7" y="51"/>
                      <a:pt x="6" y="52"/>
                    </a:cubicBezTo>
                    <a:cubicBezTo>
                      <a:pt x="4" y="56"/>
                      <a:pt x="1" y="60"/>
                      <a:pt x="1" y="66"/>
                    </a:cubicBezTo>
                    <a:cubicBezTo>
                      <a:pt x="2" y="70"/>
                      <a:pt x="0" y="74"/>
                      <a:pt x="1" y="79"/>
                    </a:cubicBezTo>
                    <a:cubicBezTo>
                      <a:pt x="1" y="80"/>
                      <a:pt x="2" y="82"/>
                      <a:pt x="2" y="83"/>
                    </a:cubicBezTo>
                    <a:cubicBezTo>
                      <a:pt x="2" y="85"/>
                      <a:pt x="2" y="86"/>
                      <a:pt x="2" y="87"/>
                    </a:cubicBezTo>
                    <a:cubicBezTo>
                      <a:pt x="3" y="90"/>
                      <a:pt x="4" y="93"/>
                      <a:pt x="4" y="96"/>
                    </a:cubicBezTo>
                    <a:cubicBezTo>
                      <a:pt x="5" y="99"/>
                      <a:pt x="5" y="101"/>
                      <a:pt x="6" y="104"/>
                    </a:cubicBezTo>
                    <a:cubicBezTo>
                      <a:pt x="6" y="105"/>
                      <a:pt x="7" y="107"/>
                      <a:pt x="7" y="108"/>
                    </a:cubicBezTo>
                    <a:cubicBezTo>
                      <a:pt x="8" y="109"/>
                      <a:pt x="7" y="109"/>
                      <a:pt x="7" y="110"/>
                    </a:cubicBezTo>
                    <a:cubicBezTo>
                      <a:pt x="7" y="113"/>
                      <a:pt x="9" y="116"/>
                      <a:pt x="10" y="118"/>
                    </a:cubicBezTo>
                    <a:cubicBezTo>
                      <a:pt x="10" y="118"/>
                      <a:pt x="11" y="119"/>
                      <a:pt x="12" y="120"/>
                    </a:cubicBezTo>
                    <a:cubicBezTo>
                      <a:pt x="12" y="121"/>
                      <a:pt x="12" y="122"/>
                      <a:pt x="13" y="123"/>
                    </a:cubicBezTo>
                    <a:cubicBezTo>
                      <a:pt x="14" y="125"/>
                      <a:pt x="16" y="127"/>
                      <a:pt x="17" y="128"/>
                    </a:cubicBezTo>
                    <a:cubicBezTo>
                      <a:pt x="19" y="130"/>
                      <a:pt x="20" y="131"/>
                      <a:pt x="22" y="132"/>
                    </a:cubicBezTo>
                    <a:cubicBezTo>
                      <a:pt x="26" y="135"/>
                      <a:pt x="30" y="137"/>
                      <a:pt x="35" y="140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4" y="141"/>
                      <a:pt x="34" y="142"/>
                      <a:pt x="34" y="142"/>
                    </a:cubicBezTo>
                    <a:cubicBezTo>
                      <a:pt x="32" y="144"/>
                      <a:pt x="29" y="148"/>
                      <a:pt x="30" y="150"/>
                    </a:cubicBezTo>
                    <a:cubicBezTo>
                      <a:pt x="34" y="153"/>
                      <a:pt x="37" y="153"/>
                      <a:pt x="39" y="154"/>
                    </a:cubicBezTo>
                    <a:cubicBezTo>
                      <a:pt x="41" y="155"/>
                      <a:pt x="42" y="157"/>
                      <a:pt x="44" y="158"/>
                    </a:cubicBezTo>
                    <a:cubicBezTo>
                      <a:pt x="47" y="159"/>
                      <a:pt x="49" y="160"/>
                      <a:pt x="51" y="162"/>
                    </a:cubicBezTo>
                    <a:cubicBezTo>
                      <a:pt x="53" y="164"/>
                      <a:pt x="54" y="165"/>
                      <a:pt x="56" y="162"/>
                    </a:cubicBezTo>
                    <a:cubicBezTo>
                      <a:pt x="57" y="160"/>
                      <a:pt x="58" y="157"/>
                      <a:pt x="60" y="155"/>
                    </a:cubicBezTo>
                    <a:cubicBezTo>
                      <a:pt x="60" y="154"/>
                      <a:pt x="61" y="153"/>
                      <a:pt x="62" y="152"/>
                    </a:cubicBezTo>
                    <a:cubicBezTo>
                      <a:pt x="62" y="152"/>
                      <a:pt x="62" y="152"/>
                      <a:pt x="62" y="152"/>
                    </a:cubicBezTo>
                    <a:cubicBezTo>
                      <a:pt x="65" y="152"/>
                      <a:pt x="69" y="153"/>
                      <a:pt x="72" y="153"/>
                    </a:cubicBezTo>
                    <a:cubicBezTo>
                      <a:pt x="76" y="153"/>
                      <a:pt x="81" y="154"/>
                      <a:pt x="85" y="155"/>
                    </a:cubicBezTo>
                    <a:cubicBezTo>
                      <a:pt x="87" y="156"/>
                      <a:pt x="88" y="157"/>
                      <a:pt x="89" y="159"/>
                    </a:cubicBezTo>
                    <a:cubicBezTo>
                      <a:pt x="91" y="162"/>
                      <a:pt x="93" y="164"/>
                      <a:pt x="95" y="167"/>
                    </a:cubicBezTo>
                    <a:cubicBezTo>
                      <a:pt x="95" y="169"/>
                      <a:pt x="96" y="171"/>
                      <a:pt x="96" y="172"/>
                    </a:cubicBezTo>
                    <a:cubicBezTo>
                      <a:pt x="95" y="172"/>
                      <a:pt x="94" y="173"/>
                      <a:pt x="93" y="173"/>
                    </a:cubicBezTo>
                    <a:cubicBezTo>
                      <a:pt x="92" y="174"/>
                      <a:pt x="90" y="174"/>
                      <a:pt x="89" y="175"/>
                    </a:cubicBezTo>
                    <a:cubicBezTo>
                      <a:pt x="88" y="175"/>
                      <a:pt x="86" y="174"/>
                      <a:pt x="85" y="175"/>
                    </a:cubicBezTo>
                    <a:cubicBezTo>
                      <a:pt x="83" y="177"/>
                      <a:pt x="86" y="181"/>
                      <a:pt x="86" y="183"/>
                    </a:cubicBezTo>
                    <a:cubicBezTo>
                      <a:pt x="86" y="184"/>
                      <a:pt x="85" y="184"/>
                      <a:pt x="86" y="185"/>
                    </a:cubicBezTo>
                    <a:cubicBezTo>
                      <a:pt x="86" y="187"/>
                      <a:pt x="87" y="188"/>
                      <a:pt x="87" y="190"/>
                    </a:cubicBezTo>
                    <a:cubicBezTo>
                      <a:pt x="88" y="192"/>
                      <a:pt x="89" y="195"/>
                      <a:pt x="90" y="197"/>
                    </a:cubicBezTo>
                    <a:cubicBezTo>
                      <a:pt x="90" y="200"/>
                      <a:pt x="90" y="203"/>
                      <a:pt x="91" y="206"/>
                    </a:cubicBezTo>
                    <a:cubicBezTo>
                      <a:pt x="92" y="211"/>
                      <a:pt x="94" y="216"/>
                      <a:pt x="96" y="221"/>
                    </a:cubicBezTo>
                    <a:cubicBezTo>
                      <a:pt x="97" y="224"/>
                      <a:pt x="99" y="226"/>
                      <a:pt x="100" y="228"/>
                    </a:cubicBezTo>
                    <a:cubicBezTo>
                      <a:pt x="101" y="230"/>
                      <a:pt x="101" y="230"/>
                      <a:pt x="102" y="232"/>
                    </a:cubicBezTo>
                    <a:cubicBezTo>
                      <a:pt x="103" y="233"/>
                      <a:pt x="103" y="234"/>
                      <a:pt x="104" y="236"/>
                    </a:cubicBezTo>
                    <a:cubicBezTo>
                      <a:pt x="105" y="238"/>
                      <a:pt x="107" y="240"/>
                      <a:pt x="107" y="242"/>
                    </a:cubicBezTo>
                    <a:cubicBezTo>
                      <a:pt x="108" y="243"/>
                      <a:pt x="108" y="244"/>
                      <a:pt x="109" y="245"/>
                    </a:cubicBezTo>
                    <a:cubicBezTo>
                      <a:pt x="103" y="247"/>
                      <a:pt x="99" y="248"/>
                      <a:pt x="97" y="248"/>
                    </a:cubicBezTo>
                    <a:cubicBezTo>
                      <a:pt x="95" y="249"/>
                      <a:pt x="93" y="249"/>
                      <a:pt x="94" y="252"/>
                    </a:cubicBezTo>
                    <a:cubicBezTo>
                      <a:pt x="94" y="254"/>
                      <a:pt x="97" y="256"/>
                      <a:pt x="98" y="258"/>
                    </a:cubicBezTo>
                    <a:cubicBezTo>
                      <a:pt x="101" y="262"/>
                      <a:pt x="102" y="268"/>
                      <a:pt x="106" y="272"/>
                    </a:cubicBezTo>
                    <a:cubicBezTo>
                      <a:pt x="109" y="277"/>
                      <a:pt x="112" y="275"/>
                      <a:pt x="116" y="273"/>
                    </a:cubicBezTo>
                    <a:cubicBezTo>
                      <a:pt x="118" y="272"/>
                      <a:pt x="119" y="272"/>
                      <a:pt x="120" y="271"/>
                    </a:cubicBezTo>
                    <a:cubicBezTo>
                      <a:pt x="120" y="272"/>
                      <a:pt x="121" y="272"/>
                      <a:pt x="121" y="272"/>
                    </a:cubicBezTo>
                    <a:cubicBezTo>
                      <a:pt x="121" y="274"/>
                      <a:pt x="121" y="275"/>
                      <a:pt x="121" y="277"/>
                    </a:cubicBezTo>
                    <a:cubicBezTo>
                      <a:pt x="122" y="281"/>
                      <a:pt x="124" y="285"/>
                      <a:pt x="125" y="288"/>
                    </a:cubicBezTo>
                    <a:cubicBezTo>
                      <a:pt x="126" y="290"/>
                      <a:pt x="126" y="291"/>
                      <a:pt x="127" y="292"/>
                    </a:cubicBezTo>
                    <a:cubicBezTo>
                      <a:pt x="126" y="292"/>
                      <a:pt x="125" y="292"/>
                      <a:pt x="125" y="293"/>
                    </a:cubicBezTo>
                    <a:cubicBezTo>
                      <a:pt x="123" y="293"/>
                      <a:pt x="121" y="292"/>
                      <a:pt x="119" y="291"/>
                    </a:cubicBezTo>
                    <a:cubicBezTo>
                      <a:pt x="118" y="292"/>
                      <a:pt x="116" y="291"/>
                      <a:pt x="117" y="293"/>
                    </a:cubicBezTo>
                    <a:cubicBezTo>
                      <a:pt x="117" y="299"/>
                      <a:pt x="117" y="299"/>
                      <a:pt x="116" y="299"/>
                    </a:cubicBezTo>
                    <a:cubicBezTo>
                      <a:pt x="117" y="302"/>
                      <a:pt x="117" y="304"/>
                      <a:pt x="119" y="307"/>
                    </a:cubicBezTo>
                    <a:cubicBezTo>
                      <a:pt x="121" y="309"/>
                      <a:pt x="121" y="310"/>
                      <a:pt x="124" y="310"/>
                    </a:cubicBezTo>
                    <a:cubicBezTo>
                      <a:pt x="128" y="310"/>
                      <a:pt x="132" y="309"/>
                      <a:pt x="135" y="308"/>
                    </a:cubicBezTo>
                    <a:cubicBezTo>
                      <a:pt x="136" y="309"/>
                      <a:pt x="136" y="309"/>
                      <a:pt x="136" y="310"/>
                    </a:cubicBezTo>
                    <a:cubicBezTo>
                      <a:pt x="138" y="313"/>
                      <a:pt x="140" y="316"/>
                      <a:pt x="142" y="320"/>
                    </a:cubicBezTo>
                    <a:cubicBezTo>
                      <a:pt x="143" y="321"/>
                      <a:pt x="143" y="322"/>
                      <a:pt x="144" y="324"/>
                    </a:cubicBezTo>
                    <a:cubicBezTo>
                      <a:pt x="144" y="325"/>
                      <a:pt x="145" y="326"/>
                      <a:pt x="146" y="327"/>
                    </a:cubicBezTo>
                    <a:cubicBezTo>
                      <a:pt x="144" y="330"/>
                      <a:pt x="142" y="333"/>
                      <a:pt x="140" y="337"/>
                    </a:cubicBezTo>
                    <a:cubicBezTo>
                      <a:pt x="139" y="339"/>
                      <a:pt x="136" y="346"/>
                      <a:pt x="137" y="348"/>
                    </a:cubicBezTo>
                    <a:cubicBezTo>
                      <a:pt x="139" y="348"/>
                      <a:pt x="142" y="346"/>
                      <a:pt x="145" y="346"/>
                    </a:cubicBezTo>
                    <a:cubicBezTo>
                      <a:pt x="146" y="347"/>
                      <a:pt x="146" y="348"/>
                      <a:pt x="147" y="349"/>
                    </a:cubicBezTo>
                    <a:cubicBezTo>
                      <a:pt x="149" y="350"/>
                      <a:pt x="150" y="350"/>
                      <a:pt x="152" y="351"/>
                    </a:cubicBezTo>
                    <a:cubicBezTo>
                      <a:pt x="151" y="352"/>
                      <a:pt x="151" y="353"/>
                      <a:pt x="151" y="354"/>
                    </a:cubicBezTo>
                    <a:cubicBezTo>
                      <a:pt x="151" y="355"/>
                      <a:pt x="152" y="356"/>
                      <a:pt x="152" y="357"/>
                    </a:cubicBezTo>
                    <a:cubicBezTo>
                      <a:pt x="149" y="360"/>
                      <a:pt x="145" y="363"/>
                      <a:pt x="142" y="364"/>
                    </a:cubicBezTo>
                    <a:cubicBezTo>
                      <a:pt x="140" y="365"/>
                      <a:pt x="138" y="365"/>
                      <a:pt x="139" y="368"/>
                    </a:cubicBezTo>
                    <a:cubicBezTo>
                      <a:pt x="139" y="369"/>
                      <a:pt x="140" y="369"/>
                      <a:pt x="140" y="369"/>
                    </a:cubicBezTo>
                    <a:cubicBezTo>
                      <a:pt x="142" y="372"/>
                      <a:pt x="143" y="374"/>
                      <a:pt x="145" y="377"/>
                    </a:cubicBezTo>
                    <a:cubicBezTo>
                      <a:pt x="146" y="379"/>
                      <a:pt x="147" y="382"/>
                      <a:pt x="148" y="384"/>
                    </a:cubicBezTo>
                    <a:cubicBezTo>
                      <a:pt x="148" y="385"/>
                      <a:pt x="148" y="385"/>
                      <a:pt x="148" y="385"/>
                    </a:cubicBezTo>
                    <a:cubicBezTo>
                      <a:pt x="147" y="388"/>
                      <a:pt x="147" y="395"/>
                      <a:pt x="149" y="398"/>
                    </a:cubicBezTo>
                    <a:cubicBezTo>
                      <a:pt x="150" y="400"/>
                      <a:pt x="151" y="401"/>
                      <a:pt x="152" y="403"/>
                    </a:cubicBezTo>
                    <a:cubicBezTo>
                      <a:pt x="154" y="404"/>
                      <a:pt x="154" y="406"/>
                      <a:pt x="155" y="408"/>
                    </a:cubicBezTo>
                    <a:cubicBezTo>
                      <a:pt x="155" y="409"/>
                      <a:pt x="156" y="409"/>
                      <a:pt x="156" y="409"/>
                    </a:cubicBezTo>
                    <a:cubicBezTo>
                      <a:pt x="154" y="410"/>
                      <a:pt x="153" y="411"/>
                      <a:pt x="152" y="412"/>
                    </a:cubicBezTo>
                    <a:cubicBezTo>
                      <a:pt x="149" y="414"/>
                      <a:pt x="145" y="416"/>
                      <a:pt x="147" y="420"/>
                    </a:cubicBezTo>
                    <a:cubicBezTo>
                      <a:pt x="148" y="423"/>
                      <a:pt x="151" y="426"/>
                      <a:pt x="153" y="430"/>
                    </a:cubicBezTo>
                    <a:cubicBezTo>
                      <a:pt x="154" y="433"/>
                      <a:pt x="156" y="439"/>
                      <a:pt x="159" y="441"/>
                    </a:cubicBezTo>
                    <a:cubicBezTo>
                      <a:pt x="161" y="440"/>
                      <a:pt x="164" y="438"/>
                      <a:pt x="166" y="436"/>
                    </a:cubicBezTo>
                    <a:cubicBezTo>
                      <a:pt x="168" y="435"/>
                      <a:pt x="169" y="433"/>
                      <a:pt x="171" y="431"/>
                    </a:cubicBezTo>
                    <a:cubicBezTo>
                      <a:pt x="171" y="432"/>
                      <a:pt x="171" y="432"/>
                      <a:pt x="171" y="432"/>
                    </a:cubicBezTo>
                    <a:cubicBezTo>
                      <a:pt x="172" y="433"/>
                      <a:pt x="172" y="435"/>
                      <a:pt x="172" y="436"/>
                    </a:cubicBezTo>
                    <a:cubicBezTo>
                      <a:pt x="173" y="438"/>
                      <a:pt x="173" y="439"/>
                      <a:pt x="173" y="440"/>
                    </a:cubicBezTo>
                    <a:cubicBezTo>
                      <a:pt x="173" y="442"/>
                      <a:pt x="174" y="444"/>
                      <a:pt x="174" y="446"/>
                    </a:cubicBezTo>
                    <a:cubicBezTo>
                      <a:pt x="174" y="450"/>
                      <a:pt x="174" y="452"/>
                      <a:pt x="177" y="455"/>
                    </a:cubicBezTo>
                    <a:cubicBezTo>
                      <a:pt x="177" y="455"/>
                      <a:pt x="177" y="455"/>
                      <a:pt x="177" y="455"/>
                    </a:cubicBezTo>
                    <a:cubicBezTo>
                      <a:pt x="176" y="456"/>
                      <a:pt x="176" y="458"/>
                      <a:pt x="176" y="459"/>
                    </a:cubicBezTo>
                    <a:cubicBezTo>
                      <a:pt x="175" y="461"/>
                      <a:pt x="173" y="463"/>
                      <a:pt x="172" y="464"/>
                    </a:cubicBezTo>
                    <a:cubicBezTo>
                      <a:pt x="170" y="468"/>
                      <a:pt x="166" y="471"/>
                      <a:pt x="164" y="474"/>
                    </a:cubicBezTo>
                    <a:cubicBezTo>
                      <a:pt x="161" y="476"/>
                      <a:pt x="159" y="477"/>
                      <a:pt x="160" y="480"/>
                    </a:cubicBezTo>
                    <a:cubicBezTo>
                      <a:pt x="160" y="481"/>
                      <a:pt x="161" y="482"/>
                      <a:pt x="161" y="483"/>
                    </a:cubicBezTo>
                    <a:cubicBezTo>
                      <a:pt x="162" y="485"/>
                      <a:pt x="162" y="487"/>
                      <a:pt x="163" y="489"/>
                    </a:cubicBezTo>
                    <a:cubicBezTo>
                      <a:pt x="163" y="493"/>
                      <a:pt x="164" y="497"/>
                      <a:pt x="165" y="500"/>
                    </a:cubicBezTo>
                    <a:cubicBezTo>
                      <a:pt x="167" y="497"/>
                      <a:pt x="167" y="493"/>
                      <a:pt x="170" y="489"/>
                    </a:cubicBezTo>
                    <a:cubicBezTo>
                      <a:pt x="172" y="486"/>
                      <a:pt x="175" y="484"/>
                      <a:pt x="178" y="481"/>
                    </a:cubicBezTo>
                    <a:cubicBezTo>
                      <a:pt x="181" y="478"/>
                      <a:pt x="184" y="475"/>
                      <a:pt x="187" y="472"/>
                    </a:cubicBezTo>
                    <a:cubicBezTo>
                      <a:pt x="188" y="471"/>
                      <a:pt x="190" y="469"/>
                      <a:pt x="192" y="468"/>
                    </a:cubicBezTo>
                    <a:cubicBezTo>
                      <a:pt x="192" y="468"/>
                      <a:pt x="193" y="468"/>
                      <a:pt x="193" y="467"/>
                    </a:cubicBezTo>
                    <a:cubicBezTo>
                      <a:pt x="193" y="470"/>
                      <a:pt x="192" y="473"/>
                      <a:pt x="192" y="475"/>
                    </a:cubicBezTo>
                    <a:cubicBezTo>
                      <a:pt x="192" y="479"/>
                      <a:pt x="193" y="482"/>
                      <a:pt x="194" y="486"/>
                    </a:cubicBezTo>
                    <a:cubicBezTo>
                      <a:pt x="195" y="490"/>
                      <a:pt x="197" y="493"/>
                      <a:pt x="198" y="497"/>
                    </a:cubicBezTo>
                    <a:cubicBezTo>
                      <a:pt x="198" y="498"/>
                      <a:pt x="199" y="501"/>
                      <a:pt x="200" y="502"/>
                    </a:cubicBezTo>
                    <a:cubicBezTo>
                      <a:pt x="200" y="503"/>
                      <a:pt x="202" y="504"/>
                      <a:pt x="202" y="505"/>
                    </a:cubicBezTo>
                    <a:cubicBezTo>
                      <a:pt x="203" y="507"/>
                      <a:pt x="204" y="510"/>
                      <a:pt x="205" y="513"/>
                    </a:cubicBezTo>
                    <a:cubicBezTo>
                      <a:pt x="205" y="515"/>
                      <a:pt x="205" y="517"/>
                      <a:pt x="206" y="519"/>
                    </a:cubicBezTo>
                    <a:cubicBezTo>
                      <a:pt x="206" y="520"/>
                      <a:pt x="207" y="522"/>
                      <a:pt x="208" y="524"/>
                    </a:cubicBezTo>
                    <a:cubicBezTo>
                      <a:pt x="208" y="526"/>
                      <a:pt x="207" y="528"/>
                      <a:pt x="208" y="530"/>
                    </a:cubicBezTo>
                    <a:cubicBezTo>
                      <a:pt x="208" y="532"/>
                      <a:pt x="208" y="535"/>
                      <a:pt x="208" y="537"/>
                    </a:cubicBezTo>
                    <a:cubicBezTo>
                      <a:pt x="213" y="537"/>
                      <a:pt x="219" y="536"/>
                      <a:pt x="225" y="535"/>
                    </a:cubicBezTo>
                    <a:cubicBezTo>
                      <a:pt x="228" y="534"/>
                      <a:pt x="232" y="533"/>
                      <a:pt x="236" y="533"/>
                    </a:cubicBezTo>
                    <a:cubicBezTo>
                      <a:pt x="241" y="533"/>
                      <a:pt x="247" y="533"/>
                      <a:pt x="252" y="533"/>
                    </a:cubicBezTo>
                    <a:cubicBezTo>
                      <a:pt x="254" y="533"/>
                      <a:pt x="256" y="532"/>
                      <a:pt x="259" y="532"/>
                    </a:cubicBezTo>
                    <a:cubicBezTo>
                      <a:pt x="259" y="533"/>
                      <a:pt x="259" y="535"/>
                      <a:pt x="259" y="536"/>
                    </a:cubicBezTo>
                    <a:cubicBezTo>
                      <a:pt x="260" y="540"/>
                      <a:pt x="262" y="543"/>
                      <a:pt x="262" y="547"/>
                    </a:cubicBezTo>
                    <a:cubicBezTo>
                      <a:pt x="263" y="554"/>
                      <a:pt x="264" y="561"/>
                      <a:pt x="265" y="567"/>
                    </a:cubicBezTo>
                    <a:cubicBezTo>
                      <a:pt x="263" y="567"/>
                      <a:pt x="262" y="567"/>
                      <a:pt x="260" y="567"/>
                    </a:cubicBezTo>
                    <a:cubicBezTo>
                      <a:pt x="257" y="566"/>
                      <a:pt x="254" y="566"/>
                      <a:pt x="251" y="566"/>
                    </a:cubicBezTo>
                    <a:cubicBezTo>
                      <a:pt x="252" y="572"/>
                      <a:pt x="252" y="573"/>
                      <a:pt x="252" y="576"/>
                    </a:cubicBezTo>
                    <a:cubicBezTo>
                      <a:pt x="252" y="578"/>
                      <a:pt x="253" y="579"/>
                      <a:pt x="253" y="581"/>
                    </a:cubicBezTo>
                    <a:cubicBezTo>
                      <a:pt x="253" y="583"/>
                      <a:pt x="251" y="585"/>
                      <a:pt x="252" y="587"/>
                    </a:cubicBezTo>
                    <a:cubicBezTo>
                      <a:pt x="253" y="589"/>
                      <a:pt x="257" y="590"/>
                      <a:pt x="258" y="591"/>
                    </a:cubicBezTo>
                    <a:cubicBezTo>
                      <a:pt x="260" y="592"/>
                      <a:pt x="262" y="593"/>
                      <a:pt x="264" y="594"/>
                    </a:cubicBezTo>
                    <a:cubicBezTo>
                      <a:pt x="260" y="601"/>
                      <a:pt x="256" y="609"/>
                      <a:pt x="253" y="616"/>
                    </a:cubicBezTo>
                    <a:cubicBezTo>
                      <a:pt x="251" y="620"/>
                      <a:pt x="250" y="624"/>
                      <a:pt x="249" y="627"/>
                    </a:cubicBezTo>
                    <a:cubicBezTo>
                      <a:pt x="247" y="630"/>
                      <a:pt x="246" y="634"/>
                      <a:pt x="245" y="637"/>
                    </a:cubicBezTo>
                    <a:cubicBezTo>
                      <a:pt x="241" y="646"/>
                      <a:pt x="239" y="655"/>
                      <a:pt x="237" y="663"/>
                    </a:cubicBezTo>
                    <a:cubicBezTo>
                      <a:pt x="236" y="670"/>
                      <a:pt x="233" y="677"/>
                      <a:pt x="231" y="683"/>
                    </a:cubicBezTo>
                    <a:cubicBezTo>
                      <a:pt x="230" y="687"/>
                      <a:pt x="230" y="691"/>
                      <a:pt x="230" y="694"/>
                    </a:cubicBezTo>
                    <a:cubicBezTo>
                      <a:pt x="229" y="698"/>
                      <a:pt x="228" y="700"/>
                      <a:pt x="228" y="704"/>
                    </a:cubicBezTo>
                    <a:cubicBezTo>
                      <a:pt x="227" y="710"/>
                      <a:pt x="226" y="716"/>
                      <a:pt x="225" y="722"/>
                    </a:cubicBezTo>
                    <a:cubicBezTo>
                      <a:pt x="225" y="725"/>
                      <a:pt x="225" y="727"/>
                      <a:pt x="224" y="729"/>
                    </a:cubicBezTo>
                    <a:cubicBezTo>
                      <a:pt x="223" y="732"/>
                      <a:pt x="221" y="735"/>
                      <a:pt x="220" y="739"/>
                    </a:cubicBezTo>
                    <a:cubicBezTo>
                      <a:pt x="218" y="743"/>
                      <a:pt x="216" y="747"/>
                      <a:pt x="213" y="751"/>
                    </a:cubicBezTo>
                    <a:cubicBezTo>
                      <a:pt x="209" y="755"/>
                      <a:pt x="208" y="752"/>
                      <a:pt x="204" y="750"/>
                    </a:cubicBezTo>
                    <a:cubicBezTo>
                      <a:pt x="202" y="749"/>
                      <a:pt x="199" y="750"/>
                      <a:pt x="198" y="753"/>
                    </a:cubicBezTo>
                    <a:cubicBezTo>
                      <a:pt x="197" y="754"/>
                      <a:pt x="197" y="758"/>
                      <a:pt x="197" y="760"/>
                    </a:cubicBezTo>
                    <a:cubicBezTo>
                      <a:pt x="197" y="761"/>
                      <a:pt x="197" y="763"/>
                      <a:pt x="197" y="765"/>
                    </a:cubicBezTo>
                    <a:cubicBezTo>
                      <a:pt x="197" y="767"/>
                      <a:pt x="196" y="768"/>
                      <a:pt x="196" y="770"/>
                    </a:cubicBezTo>
                    <a:cubicBezTo>
                      <a:pt x="195" y="773"/>
                      <a:pt x="195" y="776"/>
                      <a:pt x="195" y="779"/>
                    </a:cubicBezTo>
                    <a:cubicBezTo>
                      <a:pt x="194" y="784"/>
                      <a:pt x="194" y="789"/>
                      <a:pt x="192" y="795"/>
                    </a:cubicBezTo>
                    <a:cubicBezTo>
                      <a:pt x="192" y="798"/>
                      <a:pt x="190" y="803"/>
                      <a:pt x="192" y="806"/>
                    </a:cubicBezTo>
                    <a:cubicBezTo>
                      <a:pt x="193" y="808"/>
                      <a:pt x="198" y="810"/>
                      <a:pt x="201" y="811"/>
                    </a:cubicBezTo>
                    <a:cubicBezTo>
                      <a:pt x="202" y="811"/>
                      <a:pt x="204" y="812"/>
                      <a:pt x="206" y="813"/>
                    </a:cubicBezTo>
                    <a:cubicBezTo>
                      <a:pt x="207" y="813"/>
                      <a:pt x="209" y="813"/>
                      <a:pt x="211" y="813"/>
                    </a:cubicBezTo>
                    <a:cubicBezTo>
                      <a:pt x="216" y="814"/>
                      <a:pt x="221" y="815"/>
                      <a:pt x="226" y="815"/>
                    </a:cubicBezTo>
                    <a:cubicBezTo>
                      <a:pt x="228" y="815"/>
                      <a:pt x="231" y="815"/>
                      <a:pt x="234" y="814"/>
                    </a:cubicBezTo>
                    <a:cubicBezTo>
                      <a:pt x="237" y="814"/>
                      <a:pt x="240" y="814"/>
                      <a:pt x="243" y="814"/>
                    </a:cubicBezTo>
                    <a:cubicBezTo>
                      <a:pt x="248" y="813"/>
                      <a:pt x="252" y="810"/>
                      <a:pt x="257" y="809"/>
                    </a:cubicBezTo>
                    <a:cubicBezTo>
                      <a:pt x="259" y="808"/>
                      <a:pt x="262" y="809"/>
                      <a:pt x="265" y="809"/>
                    </a:cubicBezTo>
                    <a:cubicBezTo>
                      <a:pt x="268" y="809"/>
                      <a:pt x="270" y="809"/>
                      <a:pt x="273" y="810"/>
                    </a:cubicBezTo>
                    <a:cubicBezTo>
                      <a:pt x="274" y="810"/>
                      <a:pt x="276" y="811"/>
                      <a:pt x="278" y="811"/>
                    </a:cubicBezTo>
                    <a:cubicBezTo>
                      <a:pt x="281" y="811"/>
                      <a:pt x="284" y="812"/>
                      <a:pt x="287" y="811"/>
                    </a:cubicBezTo>
                    <a:cubicBezTo>
                      <a:pt x="295" y="810"/>
                      <a:pt x="304" y="810"/>
                      <a:pt x="312" y="807"/>
                    </a:cubicBezTo>
                    <a:cubicBezTo>
                      <a:pt x="318" y="805"/>
                      <a:pt x="326" y="804"/>
                      <a:pt x="333" y="801"/>
                    </a:cubicBezTo>
                    <a:cubicBezTo>
                      <a:pt x="337" y="800"/>
                      <a:pt x="340" y="798"/>
                      <a:pt x="344" y="797"/>
                    </a:cubicBezTo>
                    <a:cubicBezTo>
                      <a:pt x="351" y="795"/>
                      <a:pt x="350" y="790"/>
                      <a:pt x="346" y="785"/>
                    </a:cubicBezTo>
                    <a:cubicBezTo>
                      <a:pt x="343" y="781"/>
                      <a:pt x="342" y="776"/>
                      <a:pt x="335" y="775"/>
                    </a:cubicBezTo>
                    <a:cubicBezTo>
                      <a:pt x="333" y="775"/>
                      <a:pt x="330" y="775"/>
                      <a:pt x="327" y="775"/>
                    </a:cubicBezTo>
                    <a:cubicBezTo>
                      <a:pt x="325" y="775"/>
                      <a:pt x="322" y="774"/>
                      <a:pt x="320" y="773"/>
                    </a:cubicBezTo>
                    <a:cubicBezTo>
                      <a:pt x="316" y="771"/>
                      <a:pt x="314" y="768"/>
                      <a:pt x="311" y="767"/>
                    </a:cubicBezTo>
                    <a:cubicBezTo>
                      <a:pt x="308" y="766"/>
                      <a:pt x="305" y="767"/>
                      <a:pt x="301" y="766"/>
                    </a:cubicBezTo>
                    <a:cubicBezTo>
                      <a:pt x="298" y="765"/>
                      <a:pt x="297" y="764"/>
                      <a:pt x="296" y="761"/>
                    </a:cubicBezTo>
                    <a:cubicBezTo>
                      <a:pt x="295" y="759"/>
                      <a:pt x="293" y="757"/>
                      <a:pt x="291" y="757"/>
                    </a:cubicBezTo>
                    <a:cubicBezTo>
                      <a:pt x="288" y="757"/>
                      <a:pt x="287" y="759"/>
                      <a:pt x="285" y="755"/>
                    </a:cubicBezTo>
                    <a:cubicBezTo>
                      <a:pt x="284" y="752"/>
                      <a:pt x="283" y="751"/>
                      <a:pt x="280" y="751"/>
                    </a:cubicBezTo>
                    <a:cubicBezTo>
                      <a:pt x="277" y="752"/>
                      <a:pt x="277" y="754"/>
                      <a:pt x="275" y="751"/>
                    </a:cubicBezTo>
                    <a:cubicBezTo>
                      <a:pt x="273" y="750"/>
                      <a:pt x="272" y="748"/>
                      <a:pt x="271" y="746"/>
                    </a:cubicBezTo>
                    <a:cubicBezTo>
                      <a:pt x="269" y="744"/>
                      <a:pt x="265" y="738"/>
                      <a:pt x="266" y="734"/>
                    </a:cubicBezTo>
                    <a:cubicBezTo>
                      <a:pt x="266" y="732"/>
                      <a:pt x="267" y="730"/>
                      <a:pt x="268" y="728"/>
                    </a:cubicBezTo>
                    <a:cubicBezTo>
                      <a:pt x="268" y="726"/>
                      <a:pt x="269" y="725"/>
                      <a:pt x="269" y="723"/>
                    </a:cubicBezTo>
                    <a:cubicBezTo>
                      <a:pt x="271" y="718"/>
                      <a:pt x="272" y="714"/>
                      <a:pt x="274" y="709"/>
                    </a:cubicBezTo>
                    <a:cubicBezTo>
                      <a:pt x="277" y="699"/>
                      <a:pt x="281" y="689"/>
                      <a:pt x="284" y="680"/>
                    </a:cubicBezTo>
                    <a:cubicBezTo>
                      <a:pt x="288" y="685"/>
                      <a:pt x="292" y="690"/>
                      <a:pt x="296" y="694"/>
                    </a:cubicBezTo>
                    <a:cubicBezTo>
                      <a:pt x="299" y="698"/>
                      <a:pt x="303" y="702"/>
                      <a:pt x="306" y="705"/>
                    </a:cubicBezTo>
                    <a:cubicBezTo>
                      <a:pt x="309" y="708"/>
                      <a:pt x="311" y="711"/>
                      <a:pt x="316" y="710"/>
                    </a:cubicBezTo>
                    <a:cubicBezTo>
                      <a:pt x="319" y="709"/>
                      <a:pt x="320" y="707"/>
                      <a:pt x="322" y="705"/>
                    </a:cubicBezTo>
                    <a:cubicBezTo>
                      <a:pt x="324" y="703"/>
                      <a:pt x="327" y="703"/>
                      <a:pt x="328" y="700"/>
                    </a:cubicBezTo>
                    <a:cubicBezTo>
                      <a:pt x="328" y="698"/>
                      <a:pt x="327" y="697"/>
                      <a:pt x="327" y="695"/>
                    </a:cubicBezTo>
                    <a:cubicBezTo>
                      <a:pt x="326" y="693"/>
                      <a:pt x="327" y="693"/>
                      <a:pt x="327" y="691"/>
                    </a:cubicBezTo>
                    <a:cubicBezTo>
                      <a:pt x="327" y="688"/>
                      <a:pt x="327" y="684"/>
                      <a:pt x="327" y="681"/>
                    </a:cubicBezTo>
                    <a:cubicBezTo>
                      <a:pt x="326" y="677"/>
                      <a:pt x="327" y="673"/>
                      <a:pt x="327" y="669"/>
                    </a:cubicBezTo>
                    <a:cubicBezTo>
                      <a:pt x="327" y="665"/>
                      <a:pt x="326" y="662"/>
                      <a:pt x="326" y="658"/>
                    </a:cubicBezTo>
                    <a:cubicBezTo>
                      <a:pt x="326" y="655"/>
                      <a:pt x="327" y="652"/>
                      <a:pt x="327" y="649"/>
                    </a:cubicBezTo>
                    <a:cubicBezTo>
                      <a:pt x="327" y="644"/>
                      <a:pt x="327" y="640"/>
                      <a:pt x="328" y="635"/>
                    </a:cubicBezTo>
                    <a:cubicBezTo>
                      <a:pt x="328" y="632"/>
                      <a:pt x="329" y="628"/>
                      <a:pt x="329" y="624"/>
                    </a:cubicBezTo>
                    <a:cubicBezTo>
                      <a:pt x="329" y="618"/>
                      <a:pt x="327" y="611"/>
                      <a:pt x="325" y="605"/>
                    </a:cubicBezTo>
                    <a:cubicBezTo>
                      <a:pt x="325" y="602"/>
                      <a:pt x="325" y="597"/>
                      <a:pt x="323" y="595"/>
                    </a:cubicBezTo>
                    <a:cubicBezTo>
                      <a:pt x="323" y="595"/>
                      <a:pt x="323" y="595"/>
                      <a:pt x="323" y="594"/>
                    </a:cubicBezTo>
                    <a:cubicBezTo>
                      <a:pt x="324" y="592"/>
                      <a:pt x="325" y="589"/>
                      <a:pt x="326" y="586"/>
                    </a:cubicBezTo>
                    <a:cubicBezTo>
                      <a:pt x="327" y="581"/>
                      <a:pt x="329" y="577"/>
                      <a:pt x="329" y="572"/>
                    </a:cubicBezTo>
                    <a:cubicBezTo>
                      <a:pt x="330" y="570"/>
                      <a:pt x="329" y="569"/>
                      <a:pt x="329" y="567"/>
                    </a:cubicBezTo>
                    <a:cubicBezTo>
                      <a:pt x="329" y="566"/>
                      <a:pt x="329" y="565"/>
                      <a:pt x="329" y="564"/>
                    </a:cubicBezTo>
                    <a:cubicBezTo>
                      <a:pt x="329" y="562"/>
                      <a:pt x="327" y="560"/>
                      <a:pt x="327" y="558"/>
                    </a:cubicBezTo>
                    <a:cubicBezTo>
                      <a:pt x="325" y="553"/>
                      <a:pt x="323" y="548"/>
                      <a:pt x="322" y="544"/>
                    </a:cubicBezTo>
                    <a:cubicBezTo>
                      <a:pt x="320" y="539"/>
                      <a:pt x="318" y="533"/>
                      <a:pt x="316" y="528"/>
                    </a:cubicBezTo>
                    <a:cubicBezTo>
                      <a:pt x="315" y="526"/>
                      <a:pt x="314" y="524"/>
                      <a:pt x="313" y="522"/>
                    </a:cubicBezTo>
                    <a:cubicBezTo>
                      <a:pt x="313" y="522"/>
                      <a:pt x="314" y="522"/>
                      <a:pt x="314" y="522"/>
                    </a:cubicBezTo>
                    <a:cubicBezTo>
                      <a:pt x="316" y="522"/>
                      <a:pt x="318" y="522"/>
                      <a:pt x="320" y="521"/>
                    </a:cubicBezTo>
                    <a:cubicBezTo>
                      <a:pt x="321" y="522"/>
                      <a:pt x="321" y="523"/>
                      <a:pt x="322" y="524"/>
                    </a:cubicBezTo>
                    <a:cubicBezTo>
                      <a:pt x="323" y="526"/>
                      <a:pt x="323" y="528"/>
                      <a:pt x="325" y="530"/>
                    </a:cubicBezTo>
                    <a:cubicBezTo>
                      <a:pt x="327" y="532"/>
                      <a:pt x="328" y="533"/>
                      <a:pt x="330" y="536"/>
                    </a:cubicBezTo>
                    <a:cubicBezTo>
                      <a:pt x="333" y="541"/>
                      <a:pt x="337" y="545"/>
                      <a:pt x="339" y="550"/>
                    </a:cubicBezTo>
                    <a:cubicBezTo>
                      <a:pt x="343" y="558"/>
                      <a:pt x="346" y="567"/>
                      <a:pt x="347" y="575"/>
                    </a:cubicBezTo>
                    <a:cubicBezTo>
                      <a:pt x="347" y="577"/>
                      <a:pt x="348" y="579"/>
                      <a:pt x="348" y="581"/>
                    </a:cubicBezTo>
                    <a:cubicBezTo>
                      <a:pt x="348" y="584"/>
                      <a:pt x="347" y="586"/>
                      <a:pt x="347" y="588"/>
                    </a:cubicBezTo>
                    <a:cubicBezTo>
                      <a:pt x="348" y="590"/>
                      <a:pt x="349" y="592"/>
                      <a:pt x="349" y="594"/>
                    </a:cubicBezTo>
                    <a:cubicBezTo>
                      <a:pt x="349" y="596"/>
                      <a:pt x="349" y="598"/>
                      <a:pt x="350" y="600"/>
                    </a:cubicBezTo>
                    <a:cubicBezTo>
                      <a:pt x="351" y="611"/>
                      <a:pt x="355" y="620"/>
                      <a:pt x="359" y="630"/>
                    </a:cubicBezTo>
                    <a:cubicBezTo>
                      <a:pt x="359" y="631"/>
                      <a:pt x="359" y="632"/>
                      <a:pt x="360" y="633"/>
                    </a:cubicBezTo>
                    <a:cubicBezTo>
                      <a:pt x="358" y="637"/>
                      <a:pt x="356" y="640"/>
                      <a:pt x="353" y="644"/>
                    </a:cubicBezTo>
                    <a:cubicBezTo>
                      <a:pt x="352" y="645"/>
                      <a:pt x="349" y="648"/>
                      <a:pt x="349" y="650"/>
                    </a:cubicBezTo>
                    <a:cubicBezTo>
                      <a:pt x="354" y="654"/>
                      <a:pt x="358" y="660"/>
                      <a:pt x="358" y="665"/>
                    </a:cubicBezTo>
                    <a:cubicBezTo>
                      <a:pt x="359" y="664"/>
                      <a:pt x="360" y="663"/>
                      <a:pt x="361" y="661"/>
                    </a:cubicBezTo>
                    <a:cubicBezTo>
                      <a:pt x="362" y="663"/>
                      <a:pt x="362" y="665"/>
                      <a:pt x="363" y="666"/>
                    </a:cubicBezTo>
                    <a:cubicBezTo>
                      <a:pt x="363" y="670"/>
                      <a:pt x="363" y="675"/>
                      <a:pt x="365" y="679"/>
                    </a:cubicBezTo>
                    <a:cubicBezTo>
                      <a:pt x="367" y="679"/>
                      <a:pt x="369" y="676"/>
                      <a:pt x="371" y="675"/>
                    </a:cubicBezTo>
                    <a:cubicBezTo>
                      <a:pt x="372" y="675"/>
                      <a:pt x="373" y="674"/>
                      <a:pt x="374" y="673"/>
                    </a:cubicBezTo>
                    <a:cubicBezTo>
                      <a:pt x="378" y="683"/>
                      <a:pt x="381" y="693"/>
                      <a:pt x="385" y="703"/>
                    </a:cubicBezTo>
                    <a:cubicBezTo>
                      <a:pt x="387" y="707"/>
                      <a:pt x="386" y="711"/>
                      <a:pt x="386" y="715"/>
                    </a:cubicBezTo>
                    <a:cubicBezTo>
                      <a:pt x="384" y="718"/>
                      <a:pt x="382" y="721"/>
                      <a:pt x="380" y="723"/>
                    </a:cubicBezTo>
                    <a:cubicBezTo>
                      <a:pt x="378" y="727"/>
                      <a:pt x="375" y="731"/>
                      <a:pt x="370" y="733"/>
                    </a:cubicBezTo>
                    <a:cubicBezTo>
                      <a:pt x="372" y="735"/>
                      <a:pt x="373" y="738"/>
                      <a:pt x="374" y="741"/>
                    </a:cubicBezTo>
                    <a:cubicBezTo>
                      <a:pt x="375" y="742"/>
                      <a:pt x="375" y="744"/>
                      <a:pt x="375" y="745"/>
                    </a:cubicBezTo>
                    <a:cubicBezTo>
                      <a:pt x="376" y="746"/>
                      <a:pt x="377" y="747"/>
                      <a:pt x="377" y="749"/>
                    </a:cubicBezTo>
                    <a:cubicBezTo>
                      <a:pt x="380" y="749"/>
                      <a:pt x="382" y="748"/>
                      <a:pt x="385" y="747"/>
                    </a:cubicBezTo>
                    <a:cubicBezTo>
                      <a:pt x="384" y="748"/>
                      <a:pt x="384" y="750"/>
                      <a:pt x="384" y="751"/>
                    </a:cubicBezTo>
                    <a:cubicBezTo>
                      <a:pt x="384" y="755"/>
                      <a:pt x="383" y="759"/>
                      <a:pt x="385" y="762"/>
                    </a:cubicBezTo>
                    <a:cubicBezTo>
                      <a:pt x="386" y="766"/>
                      <a:pt x="388" y="770"/>
                      <a:pt x="389" y="774"/>
                    </a:cubicBezTo>
                    <a:cubicBezTo>
                      <a:pt x="390" y="775"/>
                      <a:pt x="390" y="777"/>
                      <a:pt x="390" y="778"/>
                    </a:cubicBezTo>
                    <a:cubicBezTo>
                      <a:pt x="389" y="779"/>
                      <a:pt x="388" y="779"/>
                      <a:pt x="388" y="781"/>
                    </a:cubicBezTo>
                    <a:cubicBezTo>
                      <a:pt x="388" y="782"/>
                      <a:pt x="389" y="786"/>
                      <a:pt x="390" y="787"/>
                    </a:cubicBezTo>
                    <a:cubicBezTo>
                      <a:pt x="394" y="794"/>
                      <a:pt x="397" y="792"/>
                      <a:pt x="403" y="792"/>
                    </a:cubicBezTo>
                    <a:cubicBezTo>
                      <a:pt x="410" y="793"/>
                      <a:pt x="417" y="791"/>
                      <a:pt x="424" y="790"/>
                    </a:cubicBezTo>
                    <a:cubicBezTo>
                      <a:pt x="436" y="789"/>
                      <a:pt x="446" y="787"/>
                      <a:pt x="457" y="783"/>
                    </a:cubicBezTo>
                    <a:cubicBezTo>
                      <a:pt x="460" y="781"/>
                      <a:pt x="463" y="780"/>
                      <a:pt x="467" y="779"/>
                    </a:cubicBezTo>
                    <a:cubicBezTo>
                      <a:pt x="470" y="778"/>
                      <a:pt x="473" y="778"/>
                      <a:pt x="476" y="777"/>
                    </a:cubicBezTo>
                    <a:cubicBezTo>
                      <a:pt x="482" y="775"/>
                      <a:pt x="488" y="772"/>
                      <a:pt x="495" y="770"/>
                    </a:cubicBezTo>
                    <a:cubicBezTo>
                      <a:pt x="500" y="768"/>
                      <a:pt x="505" y="766"/>
                      <a:pt x="511" y="764"/>
                    </a:cubicBezTo>
                    <a:cubicBezTo>
                      <a:pt x="515" y="763"/>
                      <a:pt x="519" y="760"/>
                      <a:pt x="524" y="758"/>
                    </a:cubicBezTo>
                    <a:cubicBezTo>
                      <a:pt x="528" y="757"/>
                      <a:pt x="531" y="755"/>
                      <a:pt x="535" y="753"/>
                    </a:cubicBezTo>
                    <a:cubicBezTo>
                      <a:pt x="539" y="752"/>
                      <a:pt x="540" y="749"/>
                      <a:pt x="543" y="746"/>
                    </a:cubicBezTo>
                    <a:cubicBezTo>
                      <a:pt x="545" y="744"/>
                      <a:pt x="548" y="741"/>
                      <a:pt x="548" y="737"/>
                    </a:cubicBezTo>
                    <a:cubicBezTo>
                      <a:pt x="547" y="735"/>
                      <a:pt x="546" y="733"/>
                      <a:pt x="544" y="732"/>
                    </a:cubicBezTo>
                    <a:close/>
                    <a:moveTo>
                      <a:pt x="433" y="238"/>
                    </a:moveTo>
                    <a:cubicBezTo>
                      <a:pt x="435" y="240"/>
                      <a:pt x="436" y="242"/>
                      <a:pt x="438" y="242"/>
                    </a:cubicBezTo>
                    <a:cubicBezTo>
                      <a:pt x="441" y="243"/>
                      <a:pt x="444" y="240"/>
                      <a:pt x="446" y="238"/>
                    </a:cubicBezTo>
                    <a:cubicBezTo>
                      <a:pt x="447" y="240"/>
                      <a:pt x="447" y="243"/>
                      <a:pt x="450" y="244"/>
                    </a:cubicBezTo>
                    <a:cubicBezTo>
                      <a:pt x="452" y="245"/>
                      <a:pt x="454" y="243"/>
                      <a:pt x="455" y="242"/>
                    </a:cubicBezTo>
                    <a:cubicBezTo>
                      <a:pt x="457" y="246"/>
                      <a:pt x="461" y="244"/>
                      <a:pt x="464" y="242"/>
                    </a:cubicBezTo>
                    <a:cubicBezTo>
                      <a:pt x="465" y="240"/>
                      <a:pt x="469" y="233"/>
                      <a:pt x="471" y="238"/>
                    </a:cubicBezTo>
                    <a:cubicBezTo>
                      <a:pt x="473" y="238"/>
                      <a:pt x="476" y="237"/>
                      <a:pt x="478" y="236"/>
                    </a:cubicBezTo>
                    <a:cubicBezTo>
                      <a:pt x="478" y="236"/>
                      <a:pt x="478" y="236"/>
                      <a:pt x="478" y="236"/>
                    </a:cubicBezTo>
                    <a:cubicBezTo>
                      <a:pt x="484" y="241"/>
                      <a:pt x="489" y="246"/>
                      <a:pt x="494" y="252"/>
                    </a:cubicBezTo>
                    <a:cubicBezTo>
                      <a:pt x="496" y="255"/>
                      <a:pt x="497" y="258"/>
                      <a:pt x="500" y="261"/>
                    </a:cubicBezTo>
                    <a:cubicBezTo>
                      <a:pt x="501" y="262"/>
                      <a:pt x="502" y="263"/>
                      <a:pt x="504" y="264"/>
                    </a:cubicBezTo>
                    <a:cubicBezTo>
                      <a:pt x="505" y="265"/>
                      <a:pt x="505" y="266"/>
                      <a:pt x="506" y="267"/>
                    </a:cubicBezTo>
                    <a:cubicBezTo>
                      <a:pt x="506" y="268"/>
                      <a:pt x="508" y="269"/>
                      <a:pt x="508" y="270"/>
                    </a:cubicBezTo>
                    <a:cubicBezTo>
                      <a:pt x="509" y="271"/>
                      <a:pt x="509" y="271"/>
                      <a:pt x="509" y="272"/>
                    </a:cubicBezTo>
                    <a:cubicBezTo>
                      <a:pt x="510" y="274"/>
                      <a:pt x="511" y="275"/>
                      <a:pt x="512" y="276"/>
                    </a:cubicBezTo>
                    <a:cubicBezTo>
                      <a:pt x="512" y="277"/>
                      <a:pt x="513" y="279"/>
                      <a:pt x="514" y="280"/>
                    </a:cubicBezTo>
                    <a:cubicBezTo>
                      <a:pt x="514" y="280"/>
                      <a:pt x="514" y="281"/>
                      <a:pt x="515" y="282"/>
                    </a:cubicBezTo>
                    <a:cubicBezTo>
                      <a:pt x="515" y="283"/>
                      <a:pt x="516" y="283"/>
                      <a:pt x="516" y="284"/>
                    </a:cubicBezTo>
                    <a:cubicBezTo>
                      <a:pt x="517" y="284"/>
                      <a:pt x="517" y="284"/>
                      <a:pt x="517" y="284"/>
                    </a:cubicBezTo>
                    <a:cubicBezTo>
                      <a:pt x="516" y="285"/>
                      <a:pt x="516" y="285"/>
                      <a:pt x="515" y="285"/>
                    </a:cubicBezTo>
                    <a:cubicBezTo>
                      <a:pt x="512" y="286"/>
                      <a:pt x="508" y="288"/>
                      <a:pt x="505" y="289"/>
                    </a:cubicBezTo>
                    <a:cubicBezTo>
                      <a:pt x="504" y="290"/>
                      <a:pt x="502" y="290"/>
                      <a:pt x="501" y="290"/>
                    </a:cubicBezTo>
                    <a:cubicBezTo>
                      <a:pt x="501" y="289"/>
                      <a:pt x="501" y="288"/>
                      <a:pt x="499" y="286"/>
                    </a:cubicBezTo>
                    <a:cubicBezTo>
                      <a:pt x="497" y="283"/>
                      <a:pt x="493" y="280"/>
                      <a:pt x="490" y="278"/>
                    </a:cubicBezTo>
                    <a:cubicBezTo>
                      <a:pt x="487" y="277"/>
                      <a:pt x="483" y="274"/>
                      <a:pt x="479" y="275"/>
                    </a:cubicBezTo>
                    <a:cubicBezTo>
                      <a:pt x="476" y="276"/>
                      <a:pt x="476" y="282"/>
                      <a:pt x="475" y="285"/>
                    </a:cubicBezTo>
                    <a:cubicBezTo>
                      <a:pt x="472" y="283"/>
                      <a:pt x="471" y="280"/>
                      <a:pt x="468" y="280"/>
                    </a:cubicBezTo>
                    <a:cubicBezTo>
                      <a:pt x="466" y="280"/>
                      <a:pt x="463" y="281"/>
                      <a:pt x="462" y="283"/>
                    </a:cubicBezTo>
                    <a:cubicBezTo>
                      <a:pt x="460" y="287"/>
                      <a:pt x="462" y="291"/>
                      <a:pt x="461" y="295"/>
                    </a:cubicBezTo>
                    <a:cubicBezTo>
                      <a:pt x="457" y="293"/>
                      <a:pt x="454" y="291"/>
                      <a:pt x="450" y="290"/>
                    </a:cubicBezTo>
                    <a:cubicBezTo>
                      <a:pt x="446" y="290"/>
                      <a:pt x="443" y="291"/>
                      <a:pt x="440" y="294"/>
                    </a:cubicBezTo>
                    <a:cubicBezTo>
                      <a:pt x="439" y="296"/>
                      <a:pt x="438" y="296"/>
                      <a:pt x="437" y="298"/>
                    </a:cubicBezTo>
                    <a:cubicBezTo>
                      <a:pt x="436" y="301"/>
                      <a:pt x="436" y="303"/>
                      <a:pt x="435" y="306"/>
                    </a:cubicBezTo>
                    <a:cubicBezTo>
                      <a:pt x="435" y="308"/>
                      <a:pt x="435" y="310"/>
                      <a:pt x="436" y="312"/>
                    </a:cubicBezTo>
                    <a:cubicBezTo>
                      <a:pt x="432" y="313"/>
                      <a:pt x="428" y="313"/>
                      <a:pt x="424" y="313"/>
                    </a:cubicBezTo>
                    <a:cubicBezTo>
                      <a:pt x="424" y="314"/>
                      <a:pt x="423" y="314"/>
                      <a:pt x="423" y="314"/>
                    </a:cubicBezTo>
                    <a:cubicBezTo>
                      <a:pt x="421" y="310"/>
                      <a:pt x="421" y="305"/>
                      <a:pt x="420" y="301"/>
                    </a:cubicBezTo>
                    <a:cubicBezTo>
                      <a:pt x="419" y="297"/>
                      <a:pt x="418" y="292"/>
                      <a:pt x="416" y="288"/>
                    </a:cubicBezTo>
                    <a:cubicBezTo>
                      <a:pt x="415" y="284"/>
                      <a:pt x="416" y="279"/>
                      <a:pt x="417" y="275"/>
                    </a:cubicBezTo>
                    <a:cubicBezTo>
                      <a:pt x="420" y="263"/>
                      <a:pt x="423" y="246"/>
                      <a:pt x="433" y="238"/>
                    </a:cubicBezTo>
                    <a:close/>
                    <a:moveTo>
                      <a:pt x="306" y="196"/>
                    </a:moveTo>
                    <a:cubicBezTo>
                      <a:pt x="309" y="196"/>
                      <a:pt x="313" y="196"/>
                      <a:pt x="316" y="197"/>
                    </a:cubicBezTo>
                    <a:cubicBezTo>
                      <a:pt x="319" y="197"/>
                      <a:pt x="322" y="196"/>
                      <a:pt x="326" y="197"/>
                    </a:cubicBezTo>
                    <a:cubicBezTo>
                      <a:pt x="327" y="197"/>
                      <a:pt x="329" y="197"/>
                      <a:pt x="330" y="197"/>
                    </a:cubicBezTo>
                    <a:cubicBezTo>
                      <a:pt x="331" y="201"/>
                      <a:pt x="331" y="204"/>
                      <a:pt x="332" y="208"/>
                    </a:cubicBezTo>
                    <a:cubicBezTo>
                      <a:pt x="333" y="215"/>
                      <a:pt x="335" y="222"/>
                      <a:pt x="336" y="229"/>
                    </a:cubicBezTo>
                    <a:cubicBezTo>
                      <a:pt x="337" y="232"/>
                      <a:pt x="337" y="235"/>
                      <a:pt x="338" y="238"/>
                    </a:cubicBezTo>
                    <a:cubicBezTo>
                      <a:pt x="338" y="241"/>
                      <a:pt x="338" y="244"/>
                      <a:pt x="338" y="246"/>
                    </a:cubicBezTo>
                    <a:cubicBezTo>
                      <a:pt x="338" y="252"/>
                      <a:pt x="340" y="257"/>
                      <a:pt x="340" y="262"/>
                    </a:cubicBezTo>
                    <a:cubicBezTo>
                      <a:pt x="340" y="264"/>
                      <a:pt x="341" y="266"/>
                      <a:pt x="341" y="269"/>
                    </a:cubicBezTo>
                    <a:cubicBezTo>
                      <a:pt x="341" y="270"/>
                      <a:pt x="341" y="273"/>
                      <a:pt x="341" y="275"/>
                    </a:cubicBezTo>
                    <a:cubicBezTo>
                      <a:pt x="340" y="277"/>
                      <a:pt x="340" y="282"/>
                      <a:pt x="336" y="281"/>
                    </a:cubicBezTo>
                    <a:cubicBezTo>
                      <a:pt x="334" y="279"/>
                      <a:pt x="331" y="275"/>
                      <a:pt x="330" y="273"/>
                    </a:cubicBezTo>
                    <a:cubicBezTo>
                      <a:pt x="328" y="269"/>
                      <a:pt x="326" y="266"/>
                      <a:pt x="324" y="262"/>
                    </a:cubicBezTo>
                    <a:cubicBezTo>
                      <a:pt x="323" y="260"/>
                      <a:pt x="322" y="258"/>
                      <a:pt x="321" y="256"/>
                    </a:cubicBezTo>
                    <a:cubicBezTo>
                      <a:pt x="320" y="255"/>
                      <a:pt x="319" y="253"/>
                      <a:pt x="318" y="252"/>
                    </a:cubicBezTo>
                    <a:cubicBezTo>
                      <a:pt x="317" y="249"/>
                      <a:pt x="316" y="245"/>
                      <a:pt x="314" y="241"/>
                    </a:cubicBezTo>
                    <a:cubicBezTo>
                      <a:pt x="313" y="238"/>
                      <a:pt x="312" y="237"/>
                      <a:pt x="312" y="234"/>
                    </a:cubicBezTo>
                    <a:cubicBezTo>
                      <a:pt x="311" y="232"/>
                      <a:pt x="310" y="231"/>
                      <a:pt x="309" y="228"/>
                    </a:cubicBezTo>
                    <a:cubicBezTo>
                      <a:pt x="308" y="224"/>
                      <a:pt x="307" y="220"/>
                      <a:pt x="305" y="216"/>
                    </a:cubicBezTo>
                    <a:cubicBezTo>
                      <a:pt x="303" y="212"/>
                      <a:pt x="302" y="207"/>
                      <a:pt x="302" y="203"/>
                    </a:cubicBezTo>
                    <a:cubicBezTo>
                      <a:pt x="301" y="201"/>
                      <a:pt x="301" y="199"/>
                      <a:pt x="301" y="198"/>
                    </a:cubicBezTo>
                    <a:cubicBezTo>
                      <a:pt x="302" y="197"/>
                      <a:pt x="304" y="197"/>
                      <a:pt x="306" y="196"/>
                    </a:cubicBezTo>
                    <a:close/>
                    <a:moveTo>
                      <a:pt x="314" y="638"/>
                    </a:moveTo>
                    <a:cubicBezTo>
                      <a:pt x="315" y="644"/>
                      <a:pt x="317" y="650"/>
                      <a:pt x="317" y="656"/>
                    </a:cubicBezTo>
                    <a:cubicBezTo>
                      <a:pt x="317" y="661"/>
                      <a:pt x="318" y="667"/>
                      <a:pt x="318" y="672"/>
                    </a:cubicBezTo>
                    <a:cubicBezTo>
                      <a:pt x="317" y="677"/>
                      <a:pt x="319" y="682"/>
                      <a:pt x="318" y="687"/>
                    </a:cubicBezTo>
                    <a:cubicBezTo>
                      <a:pt x="318" y="689"/>
                      <a:pt x="318" y="698"/>
                      <a:pt x="316" y="699"/>
                    </a:cubicBezTo>
                    <a:cubicBezTo>
                      <a:pt x="314" y="701"/>
                      <a:pt x="311" y="697"/>
                      <a:pt x="310" y="696"/>
                    </a:cubicBezTo>
                    <a:cubicBezTo>
                      <a:pt x="302" y="689"/>
                      <a:pt x="294" y="681"/>
                      <a:pt x="289" y="672"/>
                    </a:cubicBezTo>
                    <a:cubicBezTo>
                      <a:pt x="289" y="671"/>
                      <a:pt x="289" y="670"/>
                      <a:pt x="288" y="669"/>
                    </a:cubicBezTo>
                    <a:cubicBezTo>
                      <a:pt x="289" y="668"/>
                      <a:pt x="289" y="667"/>
                      <a:pt x="289" y="667"/>
                    </a:cubicBezTo>
                    <a:cubicBezTo>
                      <a:pt x="290" y="664"/>
                      <a:pt x="291" y="661"/>
                      <a:pt x="292" y="658"/>
                    </a:cubicBezTo>
                    <a:cubicBezTo>
                      <a:pt x="293" y="655"/>
                      <a:pt x="295" y="652"/>
                      <a:pt x="296" y="649"/>
                    </a:cubicBezTo>
                    <a:cubicBezTo>
                      <a:pt x="297" y="646"/>
                      <a:pt x="296" y="644"/>
                      <a:pt x="298" y="641"/>
                    </a:cubicBezTo>
                    <a:cubicBezTo>
                      <a:pt x="298" y="639"/>
                      <a:pt x="299" y="637"/>
                      <a:pt x="300" y="635"/>
                    </a:cubicBezTo>
                    <a:cubicBezTo>
                      <a:pt x="301" y="632"/>
                      <a:pt x="303" y="629"/>
                      <a:pt x="304" y="626"/>
                    </a:cubicBezTo>
                    <a:cubicBezTo>
                      <a:pt x="306" y="623"/>
                      <a:pt x="307" y="619"/>
                      <a:pt x="309" y="616"/>
                    </a:cubicBezTo>
                    <a:cubicBezTo>
                      <a:pt x="309" y="616"/>
                      <a:pt x="309" y="616"/>
                      <a:pt x="309" y="616"/>
                    </a:cubicBezTo>
                    <a:cubicBezTo>
                      <a:pt x="310" y="617"/>
                      <a:pt x="310" y="618"/>
                      <a:pt x="311" y="620"/>
                    </a:cubicBezTo>
                    <a:cubicBezTo>
                      <a:pt x="312" y="626"/>
                      <a:pt x="313" y="632"/>
                      <a:pt x="314" y="638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90"/>
              <p:cNvSpPr/>
              <p:nvPr/>
            </p:nvSpPr>
            <p:spPr bwMode="auto">
              <a:xfrm>
                <a:off x="12858750" y="11460163"/>
                <a:ext cx="300038" cy="360363"/>
              </a:xfrm>
              <a:custGeom>
                <a:avLst/>
                <a:gdLst>
                  <a:gd name="T0" fmla="*/ 53 w 71"/>
                  <a:gd name="T1" fmla="*/ 46 h 85"/>
                  <a:gd name="T2" fmla="*/ 63 w 71"/>
                  <a:gd name="T3" fmla="*/ 15 h 85"/>
                  <a:gd name="T4" fmla="*/ 52 w 71"/>
                  <a:gd name="T5" fmla="*/ 4 h 85"/>
                  <a:gd name="T6" fmla="*/ 39 w 71"/>
                  <a:gd name="T7" fmla="*/ 0 h 85"/>
                  <a:gd name="T8" fmla="*/ 19 w 71"/>
                  <a:gd name="T9" fmla="*/ 36 h 85"/>
                  <a:gd name="T10" fmla="*/ 21 w 71"/>
                  <a:gd name="T11" fmla="*/ 40 h 85"/>
                  <a:gd name="T12" fmla="*/ 15 w 71"/>
                  <a:gd name="T13" fmla="*/ 41 h 85"/>
                  <a:gd name="T14" fmla="*/ 12 w 71"/>
                  <a:gd name="T15" fmla="*/ 41 h 85"/>
                  <a:gd name="T16" fmla="*/ 11 w 71"/>
                  <a:gd name="T17" fmla="*/ 42 h 85"/>
                  <a:gd name="T18" fmla="*/ 7 w 71"/>
                  <a:gd name="T19" fmla="*/ 44 h 85"/>
                  <a:gd name="T20" fmla="*/ 8 w 71"/>
                  <a:gd name="T21" fmla="*/ 48 h 85"/>
                  <a:gd name="T22" fmla="*/ 13 w 71"/>
                  <a:gd name="T23" fmla="*/ 48 h 85"/>
                  <a:gd name="T24" fmla="*/ 19 w 71"/>
                  <a:gd name="T25" fmla="*/ 47 h 85"/>
                  <a:gd name="T26" fmla="*/ 21 w 71"/>
                  <a:gd name="T27" fmla="*/ 46 h 85"/>
                  <a:gd name="T28" fmla="*/ 18 w 71"/>
                  <a:gd name="T29" fmla="*/ 51 h 85"/>
                  <a:gd name="T30" fmla="*/ 9 w 71"/>
                  <a:gd name="T31" fmla="*/ 64 h 85"/>
                  <a:gd name="T32" fmla="*/ 4 w 71"/>
                  <a:gd name="T33" fmla="*/ 72 h 85"/>
                  <a:gd name="T34" fmla="*/ 2 w 71"/>
                  <a:gd name="T35" fmla="*/ 77 h 85"/>
                  <a:gd name="T36" fmla="*/ 0 w 71"/>
                  <a:gd name="T37" fmla="*/ 80 h 85"/>
                  <a:gd name="T38" fmla="*/ 3 w 71"/>
                  <a:gd name="T39" fmla="*/ 83 h 85"/>
                  <a:gd name="T40" fmla="*/ 6 w 71"/>
                  <a:gd name="T41" fmla="*/ 85 h 85"/>
                  <a:gd name="T42" fmla="*/ 10 w 71"/>
                  <a:gd name="T43" fmla="*/ 79 h 85"/>
                  <a:gd name="T44" fmla="*/ 14 w 71"/>
                  <a:gd name="T45" fmla="*/ 68 h 85"/>
                  <a:gd name="T46" fmla="*/ 16 w 71"/>
                  <a:gd name="T47" fmla="*/ 65 h 85"/>
                  <a:gd name="T48" fmla="*/ 18 w 71"/>
                  <a:gd name="T49" fmla="*/ 61 h 85"/>
                  <a:gd name="T50" fmla="*/ 24 w 71"/>
                  <a:gd name="T51" fmla="*/ 49 h 85"/>
                  <a:gd name="T52" fmla="*/ 24 w 71"/>
                  <a:gd name="T53" fmla="*/ 50 h 85"/>
                  <a:gd name="T54" fmla="*/ 25 w 71"/>
                  <a:gd name="T55" fmla="*/ 53 h 85"/>
                  <a:gd name="T56" fmla="*/ 28 w 71"/>
                  <a:gd name="T57" fmla="*/ 57 h 85"/>
                  <a:gd name="T58" fmla="*/ 31 w 71"/>
                  <a:gd name="T59" fmla="*/ 55 h 85"/>
                  <a:gd name="T60" fmla="*/ 29 w 71"/>
                  <a:gd name="T61" fmla="*/ 46 h 85"/>
                  <a:gd name="T62" fmla="*/ 34 w 71"/>
                  <a:gd name="T63" fmla="*/ 48 h 85"/>
                  <a:gd name="T64" fmla="*/ 53 w 71"/>
                  <a:gd name="T65" fmla="*/ 4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85">
                    <a:moveTo>
                      <a:pt x="53" y="46"/>
                    </a:moveTo>
                    <a:cubicBezTo>
                      <a:pt x="65" y="41"/>
                      <a:pt x="71" y="26"/>
                      <a:pt x="63" y="15"/>
                    </a:cubicBezTo>
                    <a:cubicBezTo>
                      <a:pt x="60" y="11"/>
                      <a:pt x="56" y="7"/>
                      <a:pt x="52" y="4"/>
                    </a:cubicBezTo>
                    <a:cubicBezTo>
                      <a:pt x="48" y="2"/>
                      <a:pt x="43" y="0"/>
                      <a:pt x="39" y="0"/>
                    </a:cubicBezTo>
                    <a:cubicBezTo>
                      <a:pt x="21" y="0"/>
                      <a:pt x="11" y="21"/>
                      <a:pt x="19" y="36"/>
                    </a:cubicBezTo>
                    <a:cubicBezTo>
                      <a:pt x="19" y="37"/>
                      <a:pt x="20" y="38"/>
                      <a:pt x="21" y="40"/>
                    </a:cubicBezTo>
                    <a:cubicBezTo>
                      <a:pt x="19" y="40"/>
                      <a:pt x="17" y="41"/>
                      <a:pt x="15" y="41"/>
                    </a:cubicBezTo>
                    <a:cubicBezTo>
                      <a:pt x="14" y="42"/>
                      <a:pt x="13" y="41"/>
                      <a:pt x="12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9" y="43"/>
                      <a:pt x="8" y="43"/>
                      <a:pt x="7" y="44"/>
                    </a:cubicBezTo>
                    <a:cubicBezTo>
                      <a:pt x="6" y="46"/>
                      <a:pt x="6" y="48"/>
                      <a:pt x="8" y="48"/>
                    </a:cubicBezTo>
                    <a:cubicBezTo>
                      <a:pt x="9" y="48"/>
                      <a:pt x="12" y="49"/>
                      <a:pt x="13" y="48"/>
                    </a:cubicBezTo>
                    <a:cubicBezTo>
                      <a:pt x="15" y="48"/>
                      <a:pt x="17" y="47"/>
                      <a:pt x="19" y="47"/>
                    </a:cubicBezTo>
                    <a:cubicBezTo>
                      <a:pt x="19" y="47"/>
                      <a:pt x="20" y="46"/>
                      <a:pt x="21" y="46"/>
                    </a:cubicBezTo>
                    <a:cubicBezTo>
                      <a:pt x="20" y="48"/>
                      <a:pt x="19" y="49"/>
                      <a:pt x="18" y="51"/>
                    </a:cubicBezTo>
                    <a:cubicBezTo>
                      <a:pt x="16" y="56"/>
                      <a:pt x="12" y="60"/>
                      <a:pt x="9" y="64"/>
                    </a:cubicBezTo>
                    <a:cubicBezTo>
                      <a:pt x="7" y="67"/>
                      <a:pt x="6" y="70"/>
                      <a:pt x="4" y="72"/>
                    </a:cubicBezTo>
                    <a:cubicBezTo>
                      <a:pt x="3" y="74"/>
                      <a:pt x="2" y="75"/>
                      <a:pt x="2" y="77"/>
                    </a:cubicBezTo>
                    <a:cubicBezTo>
                      <a:pt x="1" y="78"/>
                      <a:pt x="0" y="79"/>
                      <a:pt x="0" y="80"/>
                    </a:cubicBezTo>
                    <a:cubicBezTo>
                      <a:pt x="1" y="82"/>
                      <a:pt x="2" y="82"/>
                      <a:pt x="3" y="83"/>
                    </a:cubicBezTo>
                    <a:cubicBezTo>
                      <a:pt x="4" y="83"/>
                      <a:pt x="5" y="85"/>
                      <a:pt x="6" y="85"/>
                    </a:cubicBezTo>
                    <a:cubicBezTo>
                      <a:pt x="8" y="85"/>
                      <a:pt x="9" y="81"/>
                      <a:pt x="10" y="79"/>
                    </a:cubicBezTo>
                    <a:cubicBezTo>
                      <a:pt x="11" y="76"/>
                      <a:pt x="13" y="72"/>
                      <a:pt x="14" y="68"/>
                    </a:cubicBezTo>
                    <a:cubicBezTo>
                      <a:pt x="15" y="67"/>
                      <a:pt x="15" y="66"/>
                      <a:pt x="16" y="65"/>
                    </a:cubicBezTo>
                    <a:cubicBezTo>
                      <a:pt x="17" y="64"/>
                      <a:pt x="17" y="62"/>
                      <a:pt x="18" y="61"/>
                    </a:cubicBezTo>
                    <a:cubicBezTo>
                      <a:pt x="20" y="57"/>
                      <a:pt x="22" y="53"/>
                      <a:pt x="24" y="49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1"/>
                      <a:pt x="25" y="52"/>
                      <a:pt x="25" y="53"/>
                    </a:cubicBezTo>
                    <a:cubicBezTo>
                      <a:pt x="26" y="54"/>
                      <a:pt x="27" y="57"/>
                      <a:pt x="28" y="57"/>
                    </a:cubicBezTo>
                    <a:cubicBezTo>
                      <a:pt x="31" y="59"/>
                      <a:pt x="31" y="57"/>
                      <a:pt x="31" y="55"/>
                    </a:cubicBezTo>
                    <a:cubicBezTo>
                      <a:pt x="30" y="52"/>
                      <a:pt x="29" y="49"/>
                      <a:pt x="29" y="46"/>
                    </a:cubicBezTo>
                    <a:cubicBezTo>
                      <a:pt x="31" y="47"/>
                      <a:pt x="32" y="48"/>
                      <a:pt x="34" y="48"/>
                    </a:cubicBezTo>
                    <a:cubicBezTo>
                      <a:pt x="40" y="50"/>
                      <a:pt x="47" y="49"/>
                      <a:pt x="53" y="46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91"/>
              <p:cNvSpPr/>
              <p:nvPr/>
            </p:nvSpPr>
            <p:spPr bwMode="auto">
              <a:xfrm>
                <a:off x="12596813" y="11437938"/>
                <a:ext cx="155575" cy="80963"/>
              </a:xfrm>
              <a:custGeom>
                <a:avLst/>
                <a:gdLst>
                  <a:gd name="T0" fmla="*/ 36 w 37"/>
                  <a:gd name="T1" fmla="*/ 11 h 19"/>
                  <a:gd name="T2" fmla="*/ 35 w 37"/>
                  <a:gd name="T3" fmla="*/ 6 h 19"/>
                  <a:gd name="T4" fmla="*/ 28 w 37"/>
                  <a:gd name="T5" fmla="*/ 5 h 19"/>
                  <a:gd name="T6" fmla="*/ 23 w 37"/>
                  <a:gd name="T7" fmla="*/ 7 h 19"/>
                  <a:gd name="T8" fmla="*/ 14 w 37"/>
                  <a:gd name="T9" fmla="*/ 3 h 19"/>
                  <a:gd name="T10" fmla="*/ 12 w 37"/>
                  <a:gd name="T11" fmla="*/ 4 h 19"/>
                  <a:gd name="T12" fmla="*/ 10 w 37"/>
                  <a:gd name="T13" fmla="*/ 1 h 19"/>
                  <a:gd name="T14" fmla="*/ 5 w 37"/>
                  <a:gd name="T15" fmla="*/ 0 h 19"/>
                  <a:gd name="T16" fmla="*/ 1 w 37"/>
                  <a:gd name="T17" fmla="*/ 1 h 19"/>
                  <a:gd name="T18" fmla="*/ 6 w 37"/>
                  <a:gd name="T19" fmla="*/ 4 h 19"/>
                  <a:gd name="T20" fmla="*/ 2 w 37"/>
                  <a:gd name="T21" fmla="*/ 6 h 19"/>
                  <a:gd name="T22" fmla="*/ 4 w 37"/>
                  <a:gd name="T23" fmla="*/ 10 h 19"/>
                  <a:gd name="T24" fmla="*/ 8 w 37"/>
                  <a:gd name="T25" fmla="*/ 10 h 19"/>
                  <a:gd name="T26" fmla="*/ 8 w 37"/>
                  <a:gd name="T27" fmla="*/ 12 h 19"/>
                  <a:gd name="T28" fmla="*/ 13 w 37"/>
                  <a:gd name="T29" fmla="*/ 16 h 19"/>
                  <a:gd name="T30" fmla="*/ 19 w 37"/>
                  <a:gd name="T31" fmla="*/ 16 h 19"/>
                  <a:gd name="T32" fmla="*/ 23 w 37"/>
                  <a:gd name="T33" fmla="*/ 14 h 19"/>
                  <a:gd name="T34" fmla="*/ 31 w 37"/>
                  <a:gd name="T35" fmla="*/ 15 h 19"/>
                  <a:gd name="T36" fmla="*/ 29 w 37"/>
                  <a:gd name="T37" fmla="*/ 11 h 19"/>
                  <a:gd name="T38" fmla="*/ 36 w 37"/>
                  <a:gd name="T3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19">
                    <a:moveTo>
                      <a:pt x="36" y="11"/>
                    </a:moveTo>
                    <a:cubicBezTo>
                      <a:pt x="37" y="9"/>
                      <a:pt x="36" y="7"/>
                      <a:pt x="35" y="6"/>
                    </a:cubicBezTo>
                    <a:cubicBezTo>
                      <a:pt x="34" y="5"/>
                      <a:pt x="30" y="5"/>
                      <a:pt x="28" y="5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1" y="4"/>
                      <a:pt x="17" y="3"/>
                      <a:pt x="14" y="3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3"/>
                      <a:pt x="11" y="2"/>
                      <a:pt x="10" y="1"/>
                    </a:cubicBezTo>
                    <a:cubicBezTo>
                      <a:pt x="8" y="0"/>
                      <a:pt x="7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3" y="2"/>
                      <a:pt x="4" y="4"/>
                      <a:pt x="6" y="4"/>
                    </a:cubicBezTo>
                    <a:cubicBezTo>
                      <a:pt x="5" y="4"/>
                      <a:pt x="3" y="5"/>
                      <a:pt x="2" y="6"/>
                    </a:cubicBezTo>
                    <a:cubicBezTo>
                      <a:pt x="0" y="8"/>
                      <a:pt x="2" y="10"/>
                      <a:pt x="4" y="10"/>
                    </a:cubicBezTo>
                    <a:cubicBezTo>
                      <a:pt x="5" y="10"/>
                      <a:pt x="7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9" y="14"/>
                      <a:pt x="11" y="16"/>
                      <a:pt x="13" y="16"/>
                    </a:cubicBezTo>
                    <a:cubicBezTo>
                      <a:pt x="15" y="17"/>
                      <a:pt x="17" y="17"/>
                      <a:pt x="19" y="16"/>
                    </a:cubicBezTo>
                    <a:cubicBezTo>
                      <a:pt x="20" y="16"/>
                      <a:pt x="22" y="15"/>
                      <a:pt x="23" y="14"/>
                    </a:cubicBezTo>
                    <a:cubicBezTo>
                      <a:pt x="24" y="16"/>
                      <a:pt x="30" y="19"/>
                      <a:pt x="31" y="15"/>
                    </a:cubicBezTo>
                    <a:cubicBezTo>
                      <a:pt x="31" y="14"/>
                      <a:pt x="30" y="12"/>
                      <a:pt x="29" y="11"/>
                    </a:cubicBezTo>
                    <a:cubicBezTo>
                      <a:pt x="31" y="11"/>
                      <a:pt x="34" y="12"/>
                      <a:pt x="36" y="1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92"/>
              <p:cNvSpPr/>
              <p:nvPr/>
            </p:nvSpPr>
            <p:spPr bwMode="auto">
              <a:xfrm>
                <a:off x="12401550" y="10815638"/>
                <a:ext cx="114300" cy="236538"/>
              </a:xfrm>
              <a:custGeom>
                <a:avLst/>
                <a:gdLst>
                  <a:gd name="T0" fmla="*/ 26 w 27"/>
                  <a:gd name="T1" fmla="*/ 31 h 56"/>
                  <a:gd name="T2" fmla="*/ 24 w 27"/>
                  <a:gd name="T3" fmla="*/ 23 h 56"/>
                  <a:gd name="T4" fmla="*/ 19 w 27"/>
                  <a:gd name="T5" fmla="*/ 18 h 56"/>
                  <a:gd name="T6" fmla="*/ 16 w 27"/>
                  <a:gd name="T7" fmla="*/ 6 h 56"/>
                  <a:gd name="T8" fmla="*/ 12 w 27"/>
                  <a:gd name="T9" fmla="*/ 10 h 56"/>
                  <a:gd name="T10" fmla="*/ 8 w 27"/>
                  <a:gd name="T11" fmla="*/ 2 h 56"/>
                  <a:gd name="T12" fmla="*/ 1 w 27"/>
                  <a:gd name="T13" fmla="*/ 5 h 56"/>
                  <a:gd name="T14" fmla="*/ 3 w 27"/>
                  <a:gd name="T15" fmla="*/ 15 h 56"/>
                  <a:gd name="T16" fmla="*/ 8 w 27"/>
                  <a:gd name="T17" fmla="*/ 22 h 56"/>
                  <a:gd name="T18" fmla="*/ 8 w 27"/>
                  <a:gd name="T19" fmla="*/ 36 h 56"/>
                  <a:gd name="T20" fmla="*/ 9 w 27"/>
                  <a:gd name="T21" fmla="*/ 38 h 56"/>
                  <a:gd name="T22" fmla="*/ 7 w 27"/>
                  <a:gd name="T23" fmla="*/ 44 h 56"/>
                  <a:gd name="T24" fmla="*/ 7 w 27"/>
                  <a:gd name="T25" fmla="*/ 50 h 56"/>
                  <a:gd name="T26" fmla="*/ 11 w 27"/>
                  <a:gd name="T27" fmla="*/ 55 h 56"/>
                  <a:gd name="T28" fmla="*/ 12 w 27"/>
                  <a:gd name="T29" fmla="*/ 47 h 56"/>
                  <a:gd name="T30" fmla="*/ 17 w 27"/>
                  <a:gd name="T31" fmla="*/ 53 h 56"/>
                  <a:gd name="T32" fmla="*/ 22 w 27"/>
                  <a:gd name="T33" fmla="*/ 47 h 56"/>
                  <a:gd name="T34" fmla="*/ 20 w 27"/>
                  <a:gd name="T35" fmla="*/ 41 h 56"/>
                  <a:gd name="T36" fmla="*/ 22 w 27"/>
                  <a:gd name="T37" fmla="*/ 40 h 56"/>
                  <a:gd name="T38" fmla="*/ 26 w 27"/>
                  <a:gd name="T39" fmla="*/ 3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56">
                    <a:moveTo>
                      <a:pt x="26" y="31"/>
                    </a:moveTo>
                    <a:cubicBezTo>
                      <a:pt x="27" y="27"/>
                      <a:pt x="26" y="26"/>
                      <a:pt x="24" y="23"/>
                    </a:cubicBezTo>
                    <a:cubicBezTo>
                      <a:pt x="23" y="22"/>
                      <a:pt x="21" y="20"/>
                      <a:pt x="19" y="18"/>
                    </a:cubicBezTo>
                    <a:cubicBezTo>
                      <a:pt x="21" y="15"/>
                      <a:pt x="22" y="7"/>
                      <a:pt x="16" y="6"/>
                    </a:cubicBezTo>
                    <a:cubicBezTo>
                      <a:pt x="14" y="6"/>
                      <a:pt x="12" y="9"/>
                      <a:pt x="12" y="10"/>
                    </a:cubicBezTo>
                    <a:cubicBezTo>
                      <a:pt x="11" y="8"/>
                      <a:pt x="10" y="4"/>
                      <a:pt x="8" y="2"/>
                    </a:cubicBezTo>
                    <a:cubicBezTo>
                      <a:pt x="5" y="0"/>
                      <a:pt x="2" y="3"/>
                      <a:pt x="1" y="5"/>
                    </a:cubicBezTo>
                    <a:cubicBezTo>
                      <a:pt x="0" y="8"/>
                      <a:pt x="2" y="13"/>
                      <a:pt x="3" y="15"/>
                    </a:cubicBezTo>
                    <a:cubicBezTo>
                      <a:pt x="4" y="16"/>
                      <a:pt x="6" y="20"/>
                      <a:pt x="8" y="22"/>
                    </a:cubicBezTo>
                    <a:cubicBezTo>
                      <a:pt x="6" y="26"/>
                      <a:pt x="6" y="32"/>
                      <a:pt x="8" y="36"/>
                    </a:cubicBezTo>
                    <a:cubicBezTo>
                      <a:pt x="8" y="37"/>
                      <a:pt x="9" y="38"/>
                      <a:pt x="9" y="38"/>
                    </a:cubicBezTo>
                    <a:cubicBezTo>
                      <a:pt x="8" y="40"/>
                      <a:pt x="8" y="42"/>
                      <a:pt x="7" y="44"/>
                    </a:cubicBezTo>
                    <a:cubicBezTo>
                      <a:pt x="6" y="46"/>
                      <a:pt x="7" y="48"/>
                      <a:pt x="7" y="50"/>
                    </a:cubicBezTo>
                    <a:cubicBezTo>
                      <a:pt x="8" y="52"/>
                      <a:pt x="8" y="56"/>
                      <a:pt x="11" y="55"/>
                    </a:cubicBezTo>
                    <a:cubicBezTo>
                      <a:pt x="12" y="53"/>
                      <a:pt x="13" y="50"/>
                      <a:pt x="12" y="47"/>
                    </a:cubicBezTo>
                    <a:cubicBezTo>
                      <a:pt x="13" y="49"/>
                      <a:pt x="15" y="52"/>
                      <a:pt x="17" y="53"/>
                    </a:cubicBezTo>
                    <a:cubicBezTo>
                      <a:pt x="21" y="54"/>
                      <a:pt x="23" y="50"/>
                      <a:pt x="22" y="47"/>
                    </a:cubicBezTo>
                    <a:cubicBezTo>
                      <a:pt x="22" y="45"/>
                      <a:pt x="21" y="43"/>
                      <a:pt x="20" y="41"/>
                    </a:cubicBezTo>
                    <a:cubicBezTo>
                      <a:pt x="21" y="41"/>
                      <a:pt x="22" y="40"/>
                      <a:pt x="22" y="40"/>
                    </a:cubicBezTo>
                    <a:cubicBezTo>
                      <a:pt x="26" y="39"/>
                      <a:pt x="26" y="34"/>
                      <a:pt x="26" y="3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" name="Freeform 93"/>
            <p:cNvSpPr/>
            <p:nvPr/>
          </p:nvSpPr>
          <p:spPr bwMode="auto">
            <a:xfrm>
              <a:off x="-1946478" y="8191437"/>
              <a:ext cx="20331110" cy="3105150"/>
            </a:xfrm>
            <a:custGeom>
              <a:avLst/>
              <a:gdLst>
                <a:gd name="T0" fmla="*/ 4603 w 4800"/>
                <a:gd name="T1" fmla="*/ 20 h 732"/>
                <a:gd name="T2" fmla="*/ 2659 w 4800"/>
                <a:gd name="T3" fmla="*/ 374 h 732"/>
                <a:gd name="T4" fmla="*/ 1033 w 4800"/>
                <a:gd name="T5" fmla="*/ 283 h 732"/>
                <a:gd name="T6" fmla="*/ 0 w 4800"/>
                <a:gd name="T7" fmla="*/ 111 h 732"/>
                <a:gd name="T8" fmla="*/ 0 w 4800"/>
                <a:gd name="T9" fmla="*/ 732 h 732"/>
                <a:gd name="T10" fmla="*/ 4800 w 4800"/>
                <a:gd name="T11" fmla="*/ 732 h 732"/>
                <a:gd name="T12" fmla="*/ 4800 w 4800"/>
                <a:gd name="T13" fmla="*/ 0 h 732"/>
                <a:gd name="T14" fmla="*/ 4603 w 4800"/>
                <a:gd name="T15" fmla="*/ 2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0" h="732">
                  <a:moveTo>
                    <a:pt x="4603" y="20"/>
                  </a:moveTo>
                  <a:cubicBezTo>
                    <a:pt x="3925" y="111"/>
                    <a:pt x="3362" y="319"/>
                    <a:pt x="2659" y="374"/>
                  </a:cubicBezTo>
                  <a:cubicBezTo>
                    <a:pt x="2123" y="415"/>
                    <a:pt x="1559" y="362"/>
                    <a:pt x="1033" y="283"/>
                  </a:cubicBezTo>
                  <a:cubicBezTo>
                    <a:pt x="685" y="231"/>
                    <a:pt x="345" y="168"/>
                    <a:pt x="0" y="111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4800" y="732"/>
                    <a:pt x="4800" y="732"/>
                    <a:pt x="4800" y="732"/>
                  </a:cubicBezTo>
                  <a:cubicBezTo>
                    <a:pt x="4800" y="0"/>
                    <a:pt x="4800" y="0"/>
                    <a:pt x="4800" y="0"/>
                  </a:cubicBezTo>
                  <a:cubicBezTo>
                    <a:pt x="4732" y="4"/>
                    <a:pt x="4666" y="11"/>
                    <a:pt x="4603" y="2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4"/>
            <p:cNvSpPr/>
            <p:nvPr/>
          </p:nvSpPr>
          <p:spPr bwMode="auto">
            <a:xfrm>
              <a:off x="12928395" y="7034150"/>
              <a:ext cx="1096964" cy="2257424"/>
            </a:xfrm>
            <a:custGeom>
              <a:avLst/>
              <a:gdLst>
                <a:gd name="T0" fmla="*/ 37 w 259"/>
                <a:gd name="T1" fmla="*/ 474 h 532"/>
                <a:gd name="T2" fmla="*/ 36 w 259"/>
                <a:gd name="T3" fmla="*/ 456 h 532"/>
                <a:gd name="T4" fmla="*/ 48 w 259"/>
                <a:gd name="T5" fmla="*/ 436 h 532"/>
                <a:gd name="T6" fmla="*/ 54 w 259"/>
                <a:gd name="T7" fmla="*/ 411 h 532"/>
                <a:gd name="T8" fmla="*/ 49 w 259"/>
                <a:gd name="T9" fmla="*/ 370 h 532"/>
                <a:gd name="T10" fmla="*/ 47 w 259"/>
                <a:gd name="T11" fmla="*/ 345 h 532"/>
                <a:gd name="T12" fmla="*/ 44 w 259"/>
                <a:gd name="T13" fmla="*/ 320 h 532"/>
                <a:gd name="T14" fmla="*/ 45 w 259"/>
                <a:gd name="T15" fmla="*/ 284 h 532"/>
                <a:gd name="T16" fmla="*/ 54 w 259"/>
                <a:gd name="T17" fmla="*/ 260 h 532"/>
                <a:gd name="T18" fmla="*/ 86 w 259"/>
                <a:gd name="T19" fmla="*/ 236 h 532"/>
                <a:gd name="T20" fmla="*/ 72 w 259"/>
                <a:gd name="T21" fmla="*/ 219 h 532"/>
                <a:gd name="T22" fmla="*/ 79 w 259"/>
                <a:gd name="T23" fmla="*/ 197 h 532"/>
                <a:gd name="T24" fmla="*/ 35 w 259"/>
                <a:gd name="T25" fmla="*/ 101 h 532"/>
                <a:gd name="T26" fmla="*/ 3 w 259"/>
                <a:gd name="T27" fmla="*/ 98 h 532"/>
                <a:gd name="T28" fmla="*/ 15 w 259"/>
                <a:gd name="T29" fmla="*/ 68 h 532"/>
                <a:gd name="T30" fmla="*/ 58 w 259"/>
                <a:gd name="T31" fmla="*/ 72 h 532"/>
                <a:gd name="T32" fmla="*/ 38 w 259"/>
                <a:gd name="T33" fmla="*/ 23 h 532"/>
                <a:gd name="T34" fmla="*/ 54 w 259"/>
                <a:gd name="T35" fmla="*/ 3 h 532"/>
                <a:gd name="T36" fmla="*/ 85 w 259"/>
                <a:gd name="T37" fmla="*/ 15 h 532"/>
                <a:gd name="T38" fmla="*/ 76 w 259"/>
                <a:gd name="T39" fmla="*/ 31 h 532"/>
                <a:gd name="T40" fmla="*/ 107 w 259"/>
                <a:gd name="T41" fmla="*/ 63 h 532"/>
                <a:gd name="T42" fmla="*/ 139 w 259"/>
                <a:gd name="T43" fmla="*/ 66 h 532"/>
                <a:gd name="T44" fmla="*/ 128 w 259"/>
                <a:gd name="T45" fmla="*/ 96 h 532"/>
                <a:gd name="T46" fmla="*/ 86 w 259"/>
                <a:gd name="T47" fmla="*/ 92 h 532"/>
                <a:gd name="T48" fmla="*/ 117 w 259"/>
                <a:gd name="T49" fmla="*/ 205 h 532"/>
                <a:gd name="T50" fmla="*/ 109 w 259"/>
                <a:gd name="T51" fmla="*/ 223 h 532"/>
                <a:gd name="T52" fmla="*/ 115 w 259"/>
                <a:gd name="T53" fmla="*/ 229 h 532"/>
                <a:gd name="T54" fmla="*/ 131 w 259"/>
                <a:gd name="T55" fmla="*/ 232 h 532"/>
                <a:gd name="T56" fmla="*/ 157 w 259"/>
                <a:gd name="T57" fmla="*/ 254 h 532"/>
                <a:gd name="T58" fmla="*/ 164 w 259"/>
                <a:gd name="T59" fmla="*/ 261 h 532"/>
                <a:gd name="T60" fmla="*/ 176 w 259"/>
                <a:gd name="T61" fmla="*/ 278 h 532"/>
                <a:gd name="T62" fmla="*/ 181 w 259"/>
                <a:gd name="T63" fmla="*/ 307 h 532"/>
                <a:gd name="T64" fmla="*/ 181 w 259"/>
                <a:gd name="T65" fmla="*/ 329 h 532"/>
                <a:gd name="T66" fmla="*/ 183 w 259"/>
                <a:gd name="T67" fmla="*/ 338 h 532"/>
                <a:gd name="T68" fmla="*/ 189 w 259"/>
                <a:gd name="T69" fmla="*/ 375 h 532"/>
                <a:gd name="T70" fmla="*/ 197 w 259"/>
                <a:gd name="T71" fmla="*/ 405 h 532"/>
                <a:gd name="T72" fmla="*/ 216 w 259"/>
                <a:gd name="T73" fmla="*/ 410 h 532"/>
                <a:gd name="T74" fmla="*/ 221 w 259"/>
                <a:gd name="T75" fmla="*/ 418 h 532"/>
                <a:gd name="T76" fmla="*/ 225 w 259"/>
                <a:gd name="T77" fmla="*/ 429 h 532"/>
                <a:gd name="T78" fmla="*/ 235 w 259"/>
                <a:gd name="T79" fmla="*/ 430 h 532"/>
                <a:gd name="T80" fmla="*/ 240 w 259"/>
                <a:gd name="T81" fmla="*/ 438 h 532"/>
                <a:gd name="T82" fmla="*/ 250 w 259"/>
                <a:gd name="T83" fmla="*/ 450 h 532"/>
                <a:gd name="T84" fmla="*/ 251 w 259"/>
                <a:gd name="T85" fmla="*/ 460 h 532"/>
                <a:gd name="T86" fmla="*/ 253 w 259"/>
                <a:gd name="T87" fmla="*/ 468 h 532"/>
                <a:gd name="T88" fmla="*/ 257 w 259"/>
                <a:gd name="T89" fmla="*/ 480 h 532"/>
                <a:gd name="T90" fmla="*/ 253 w 259"/>
                <a:gd name="T91" fmla="*/ 488 h 532"/>
                <a:gd name="T92" fmla="*/ 228 w 259"/>
                <a:gd name="T93" fmla="*/ 492 h 532"/>
                <a:gd name="T94" fmla="*/ 166 w 259"/>
                <a:gd name="T95" fmla="*/ 506 h 532"/>
                <a:gd name="T96" fmla="*/ 87 w 259"/>
                <a:gd name="T97" fmla="*/ 525 h 532"/>
                <a:gd name="T98" fmla="*/ 43 w 259"/>
                <a:gd name="T99" fmla="*/ 528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" h="532">
                  <a:moveTo>
                    <a:pt x="39" y="506"/>
                  </a:moveTo>
                  <a:cubicBezTo>
                    <a:pt x="39" y="495"/>
                    <a:pt x="39" y="485"/>
                    <a:pt x="37" y="474"/>
                  </a:cubicBezTo>
                  <a:cubicBezTo>
                    <a:pt x="37" y="471"/>
                    <a:pt x="37" y="469"/>
                    <a:pt x="38" y="466"/>
                  </a:cubicBezTo>
                  <a:cubicBezTo>
                    <a:pt x="38" y="463"/>
                    <a:pt x="36" y="459"/>
                    <a:pt x="36" y="456"/>
                  </a:cubicBezTo>
                  <a:cubicBezTo>
                    <a:pt x="36" y="450"/>
                    <a:pt x="42" y="450"/>
                    <a:pt x="46" y="448"/>
                  </a:cubicBezTo>
                  <a:cubicBezTo>
                    <a:pt x="46" y="444"/>
                    <a:pt x="45" y="439"/>
                    <a:pt x="48" y="436"/>
                  </a:cubicBezTo>
                  <a:cubicBezTo>
                    <a:pt x="49" y="433"/>
                    <a:pt x="54" y="432"/>
                    <a:pt x="57" y="430"/>
                  </a:cubicBezTo>
                  <a:cubicBezTo>
                    <a:pt x="58" y="425"/>
                    <a:pt x="55" y="417"/>
                    <a:pt x="54" y="411"/>
                  </a:cubicBezTo>
                  <a:cubicBezTo>
                    <a:pt x="53" y="405"/>
                    <a:pt x="50" y="398"/>
                    <a:pt x="54" y="393"/>
                  </a:cubicBezTo>
                  <a:cubicBezTo>
                    <a:pt x="51" y="387"/>
                    <a:pt x="49" y="377"/>
                    <a:pt x="49" y="370"/>
                  </a:cubicBezTo>
                  <a:cubicBezTo>
                    <a:pt x="49" y="364"/>
                    <a:pt x="49" y="360"/>
                    <a:pt x="48" y="355"/>
                  </a:cubicBezTo>
                  <a:cubicBezTo>
                    <a:pt x="48" y="351"/>
                    <a:pt x="48" y="348"/>
                    <a:pt x="47" y="345"/>
                  </a:cubicBezTo>
                  <a:cubicBezTo>
                    <a:pt x="46" y="342"/>
                    <a:pt x="45" y="338"/>
                    <a:pt x="44" y="334"/>
                  </a:cubicBezTo>
                  <a:cubicBezTo>
                    <a:pt x="44" y="329"/>
                    <a:pt x="45" y="325"/>
                    <a:pt x="44" y="320"/>
                  </a:cubicBezTo>
                  <a:cubicBezTo>
                    <a:pt x="43" y="315"/>
                    <a:pt x="36" y="294"/>
                    <a:pt x="44" y="294"/>
                  </a:cubicBezTo>
                  <a:cubicBezTo>
                    <a:pt x="44" y="290"/>
                    <a:pt x="45" y="288"/>
                    <a:pt x="45" y="284"/>
                  </a:cubicBezTo>
                  <a:cubicBezTo>
                    <a:pt x="44" y="282"/>
                    <a:pt x="43" y="279"/>
                    <a:pt x="44" y="277"/>
                  </a:cubicBezTo>
                  <a:cubicBezTo>
                    <a:pt x="45" y="271"/>
                    <a:pt x="50" y="265"/>
                    <a:pt x="54" y="260"/>
                  </a:cubicBezTo>
                  <a:cubicBezTo>
                    <a:pt x="58" y="255"/>
                    <a:pt x="62" y="247"/>
                    <a:pt x="68" y="244"/>
                  </a:cubicBezTo>
                  <a:cubicBezTo>
                    <a:pt x="74" y="240"/>
                    <a:pt x="80" y="238"/>
                    <a:pt x="86" y="236"/>
                  </a:cubicBezTo>
                  <a:cubicBezTo>
                    <a:pt x="84" y="228"/>
                    <a:pt x="84" y="228"/>
                    <a:pt x="84" y="228"/>
                  </a:cubicBezTo>
                  <a:cubicBezTo>
                    <a:pt x="79" y="227"/>
                    <a:pt x="74" y="224"/>
                    <a:pt x="72" y="219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68" y="206"/>
                    <a:pt x="72" y="199"/>
                    <a:pt x="79" y="1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6" y="108"/>
                    <a:pt x="30" y="114"/>
                    <a:pt x="23" y="114"/>
                  </a:cubicBezTo>
                  <a:cubicBezTo>
                    <a:pt x="13" y="114"/>
                    <a:pt x="5" y="107"/>
                    <a:pt x="3" y="98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0" y="80"/>
                    <a:pt x="6" y="71"/>
                    <a:pt x="15" y="68"/>
                  </a:cubicBezTo>
                  <a:cubicBezTo>
                    <a:pt x="22" y="65"/>
                    <a:pt x="29" y="69"/>
                    <a:pt x="31" y="76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4" y="36"/>
                    <a:pt x="38" y="30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13"/>
                    <a:pt x="45" y="5"/>
                    <a:pt x="54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72" y="0"/>
                    <a:pt x="81" y="6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7" y="22"/>
                    <a:pt x="83" y="29"/>
                    <a:pt x="76" y="31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6" y="56"/>
                    <a:pt x="112" y="50"/>
                    <a:pt x="120" y="50"/>
                  </a:cubicBezTo>
                  <a:cubicBezTo>
                    <a:pt x="129" y="49"/>
                    <a:pt x="138" y="56"/>
                    <a:pt x="139" y="66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2" y="84"/>
                    <a:pt x="137" y="93"/>
                    <a:pt x="128" y="96"/>
                  </a:cubicBezTo>
                  <a:cubicBezTo>
                    <a:pt x="120" y="99"/>
                    <a:pt x="113" y="95"/>
                    <a:pt x="111" y="88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11" y="192"/>
                    <a:pt x="117" y="198"/>
                    <a:pt x="117" y="205"/>
                  </a:cubicBezTo>
                  <a:cubicBezTo>
                    <a:pt x="117" y="211"/>
                    <a:pt x="117" y="211"/>
                    <a:pt x="117" y="211"/>
                  </a:cubicBezTo>
                  <a:cubicBezTo>
                    <a:pt x="117" y="217"/>
                    <a:pt x="114" y="221"/>
                    <a:pt x="109" y="223"/>
                  </a:cubicBezTo>
                  <a:cubicBezTo>
                    <a:pt x="110" y="230"/>
                    <a:pt x="110" y="230"/>
                    <a:pt x="110" y="230"/>
                  </a:cubicBezTo>
                  <a:cubicBezTo>
                    <a:pt x="112" y="230"/>
                    <a:pt x="113" y="230"/>
                    <a:pt x="115" y="229"/>
                  </a:cubicBezTo>
                  <a:cubicBezTo>
                    <a:pt x="118" y="229"/>
                    <a:pt x="121" y="228"/>
                    <a:pt x="123" y="228"/>
                  </a:cubicBezTo>
                  <a:cubicBezTo>
                    <a:pt x="125" y="229"/>
                    <a:pt x="128" y="231"/>
                    <a:pt x="131" y="232"/>
                  </a:cubicBezTo>
                  <a:cubicBezTo>
                    <a:pt x="137" y="235"/>
                    <a:pt x="142" y="239"/>
                    <a:pt x="147" y="244"/>
                  </a:cubicBezTo>
                  <a:cubicBezTo>
                    <a:pt x="150" y="247"/>
                    <a:pt x="155" y="250"/>
                    <a:pt x="157" y="254"/>
                  </a:cubicBezTo>
                  <a:cubicBezTo>
                    <a:pt x="159" y="257"/>
                    <a:pt x="158" y="260"/>
                    <a:pt x="161" y="263"/>
                  </a:cubicBezTo>
                  <a:cubicBezTo>
                    <a:pt x="162" y="262"/>
                    <a:pt x="163" y="262"/>
                    <a:pt x="164" y="261"/>
                  </a:cubicBezTo>
                  <a:cubicBezTo>
                    <a:pt x="165" y="266"/>
                    <a:pt x="169" y="266"/>
                    <a:pt x="172" y="268"/>
                  </a:cubicBezTo>
                  <a:cubicBezTo>
                    <a:pt x="175" y="270"/>
                    <a:pt x="175" y="275"/>
                    <a:pt x="176" y="278"/>
                  </a:cubicBezTo>
                  <a:cubicBezTo>
                    <a:pt x="176" y="283"/>
                    <a:pt x="178" y="287"/>
                    <a:pt x="180" y="291"/>
                  </a:cubicBezTo>
                  <a:cubicBezTo>
                    <a:pt x="181" y="296"/>
                    <a:pt x="180" y="302"/>
                    <a:pt x="181" y="307"/>
                  </a:cubicBezTo>
                  <a:cubicBezTo>
                    <a:pt x="181" y="311"/>
                    <a:pt x="180" y="315"/>
                    <a:pt x="181" y="319"/>
                  </a:cubicBezTo>
                  <a:cubicBezTo>
                    <a:pt x="182" y="323"/>
                    <a:pt x="183" y="326"/>
                    <a:pt x="181" y="329"/>
                  </a:cubicBezTo>
                  <a:cubicBezTo>
                    <a:pt x="179" y="331"/>
                    <a:pt x="177" y="330"/>
                    <a:pt x="178" y="333"/>
                  </a:cubicBezTo>
                  <a:cubicBezTo>
                    <a:pt x="179" y="336"/>
                    <a:pt x="181" y="336"/>
                    <a:pt x="183" y="338"/>
                  </a:cubicBezTo>
                  <a:cubicBezTo>
                    <a:pt x="184" y="341"/>
                    <a:pt x="184" y="347"/>
                    <a:pt x="184" y="350"/>
                  </a:cubicBezTo>
                  <a:cubicBezTo>
                    <a:pt x="186" y="358"/>
                    <a:pt x="187" y="367"/>
                    <a:pt x="189" y="375"/>
                  </a:cubicBezTo>
                  <a:cubicBezTo>
                    <a:pt x="190" y="380"/>
                    <a:pt x="192" y="384"/>
                    <a:pt x="193" y="389"/>
                  </a:cubicBezTo>
                  <a:cubicBezTo>
                    <a:pt x="194" y="394"/>
                    <a:pt x="196" y="399"/>
                    <a:pt x="197" y="405"/>
                  </a:cubicBezTo>
                  <a:cubicBezTo>
                    <a:pt x="199" y="411"/>
                    <a:pt x="197" y="414"/>
                    <a:pt x="204" y="412"/>
                  </a:cubicBezTo>
                  <a:cubicBezTo>
                    <a:pt x="207" y="412"/>
                    <a:pt x="213" y="410"/>
                    <a:pt x="216" y="410"/>
                  </a:cubicBezTo>
                  <a:cubicBezTo>
                    <a:pt x="219" y="411"/>
                    <a:pt x="217" y="413"/>
                    <a:pt x="218" y="415"/>
                  </a:cubicBezTo>
                  <a:cubicBezTo>
                    <a:pt x="219" y="417"/>
                    <a:pt x="220" y="417"/>
                    <a:pt x="221" y="418"/>
                  </a:cubicBezTo>
                  <a:cubicBezTo>
                    <a:pt x="221" y="420"/>
                    <a:pt x="221" y="423"/>
                    <a:pt x="222" y="425"/>
                  </a:cubicBezTo>
                  <a:cubicBezTo>
                    <a:pt x="223" y="426"/>
                    <a:pt x="224" y="428"/>
                    <a:pt x="225" y="429"/>
                  </a:cubicBezTo>
                  <a:cubicBezTo>
                    <a:pt x="227" y="429"/>
                    <a:pt x="228" y="431"/>
                    <a:pt x="230" y="431"/>
                  </a:cubicBezTo>
                  <a:cubicBezTo>
                    <a:pt x="231" y="431"/>
                    <a:pt x="233" y="430"/>
                    <a:pt x="235" y="430"/>
                  </a:cubicBezTo>
                  <a:cubicBezTo>
                    <a:pt x="238" y="430"/>
                    <a:pt x="237" y="429"/>
                    <a:pt x="239" y="432"/>
                  </a:cubicBezTo>
                  <a:cubicBezTo>
                    <a:pt x="239" y="433"/>
                    <a:pt x="239" y="436"/>
                    <a:pt x="240" y="438"/>
                  </a:cubicBezTo>
                  <a:cubicBezTo>
                    <a:pt x="240" y="441"/>
                    <a:pt x="240" y="445"/>
                    <a:pt x="243" y="446"/>
                  </a:cubicBezTo>
                  <a:cubicBezTo>
                    <a:pt x="249" y="446"/>
                    <a:pt x="249" y="443"/>
                    <a:pt x="250" y="450"/>
                  </a:cubicBezTo>
                  <a:cubicBezTo>
                    <a:pt x="251" y="451"/>
                    <a:pt x="251" y="453"/>
                    <a:pt x="251" y="455"/>
                  </a:cubicBezTo>
                  <a:cubicBezTo>
                    <a:pt x="252" y="457"/>
                    <a:pt x="251" y="458"/>
                    <a:pt x="251" y="460"/>
                  </a:cubicBezTo>
                  <a:cubicBezTo>
                    <a:pt x="251" y="462"/>
                    <a:pt x="251" y="464"/>
                    <a:pt x="251" y="465"/>
                  </a:cubicBezTo>
                  <a:cubicBezTo>
                    <a:pt x="252" y="468"/>
                    <a:pt x="252" y="467"/>
                    <a:pt x="253" y="468"/>
                  </a:cubicBezTo>
                  <a:cubicBezTo>
                    <a:pt x="257" y="470"/>
                    <a:pt x="259" y="471"/>
                    <a:pt x="258" y="476"/>
                  </a:cubicBezTo>
                  <a:cubicBezTo>
                    <a:pt x="258" y="478"/>
                    <a:pt x="257" y="478"/>
                    <a:pt x="257" y="480"/>
                  </a:cubicBezTo>
                  <a:cubicBezTo>
                    <a:pt x="257" y="482"/>
                    <a:pt x="258" y="484"/>
                    <a:pt x="258" y="487"/>
                  </a:cubicBezTo>
                  <a:cubicBezTo>
                    <a:pt x="253" y="488"/>
                    <a:pt x="253" y="488"/>
                    <a:pt x="253" y="488"/>
                  </a:cubicBezTo>
                  <a:cubicBezTo>
                    <a:pt x="253" y="488"/>
                    <a:pt x="253" y="489"/>
                    <a:pt x="253" y="489"/>
                  </a:cubicBezTo>
                  <a:cubicBezTo>
                    <a:pt x="247" y="492"/>
                    <a:pt x="236" y="492"/>
                    <a:pt x="228" y="492"/>
                  </a:cubicBezTo>
                  <a:cubicBezTo>
                    <a:pt x="219" y="493"/>
                    <a:pt x="209" y="495"/>
                    <a:pt x="200" y="496"/>
                  </a:cubicBezTo>
                  <a:cubicBezTo>
                    <a:pt x="189" y="499"/>
                    <a:pt x="178" y="504"/>
                    <a:pt x="166" y="506"/>
                  </a:cubicBezTo>
                  <a:cubicBezTo>
                    <a:pt x="154" y="509"/>
                    <a:pt x="141" y="512"/>
                    <a:pt x="129" y="516"/>
                  </a:cubicBezTo>
                  <a:cubicBezTo>
                    <a:pt x="115" y="520"/>
                    <a:pt x="101" y="522"/>
                    <a:pt x="87" y="525"/>
                  </a:cubicBezTo>
                  <a:cubicBezTo>
                    <a:pt x="76" y="527"/>
                    <a:pt x="65" y="527"/>
                    <a:pt x="54" y="528"/>
                  </a:cubicBezTo>
                  <a:cubicBezTo>
                    <a:pt x="50" y="529"/>
                    <a:pt x="45" y="532"/>
                    <a:pt x="43" y="528"/>
                  </a:cubicBezTo>
                  <a:cubicBezTo>
                    <a:pt x="40" y="522"/>
                    <a:pt x="40" y="512"/>
                    <a:pt x="39" y="506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15728744" y="5765738"/>
              <a:ext cx="1223963" cy="2006599"/>
            </a:xfrm>
            <a:custGeom>
              <a:avLst/>
              <a:gdLst>
                <a:gd name="T0" fmla="*/ 7 w 289"/>
                <a:gd name="T1" fmla="*/ 188 h 473"/>
                <a:gd name="T2" fmla="*/ 52 w 289"/>
                <a:gd name="T3" fmla="*/ 183 h 473"/>
                <a:gd name="T4" fmla="*/ 129 w 289"/>
                <a:gd name="T5" fmla="*/ 246 h 473"/>
                <a:gd name="T6" fmla="*/ 146 w 289"/>
                <a:gd name="T7" fmla="*/ 473 h 473"/>
                <a:gd name="T8" fmla="*/ 195 w 289"/>
                <a:gd name="T9" fmla="*/ 454 h 473"/>
                <a:gd name="T10" fmla="*/ 177 w 289"/>
                <a:gd name="T11" fmla="*/ 242 h 473"/>
                <a:gd name="T12" fmla="*/ 243 w 289"/>
                <a:gd name="T13" fmla="*/ 165 h 473"/>
                <a:gd name="T14" fmla="*/ 289 w 289"/>
                <a:gd name="T15" fmla="*/ 160 h 473"/>
                <a:gd name="T16" fmla="*/ 282 w 289"/>
                <a:gd name="T17" fmla="*/ 112 h 473"/>
                <a:gd name="T18" fmla="*/ 239 w 289"/>
                <a:gd name="T19" fmla="*/ 117 h 473"/>
                <a:gd name="T20" fmla="*/ 161 w 289"/>
                <a:gd name="T21" fmla="*/ 50 h 473"/>
                <a:gd name="T22" fmla="*/ 156 w 289"/>
                <a:gd name="T23" fmla="*/ 0 h 473"/>
                <a:gd name="T24" fmla="*/ 110 w 289"/>
                <a:gd name="T25" fmla="*/ 7 h 473"/>
                <a:gd name="T26" fmla="*/ 114 w 289"/>
                <a:gd name="T27" fmla="*/ 53 h 473"/>
                <a:gd name="T28" fmla="*/ 46 w 289"/>
                <a:gd name="T29" fmla="*/ 136 h 473"/>
                <a:gd name="T30" fmla="*/ 0 w 289"/>
                <a:gd name="T31" fmla="*/ 140 h 473"/>
                <a:gd name="T32" fmla="*/ 7 w 289"/>
                <a:gd name="T33" fmla="*/ 188 h 473"/>
                <a:gd name="T34" fmla="*/ 116 w 289"/>
                <a:gd name="T35" fmla="*/ 80 h 473"/>
                <a:gd name="T36" fmla="*/ 120 w 289"/>
                <a:gd name="T37" fmla="*/ 128 h 473"/>
                <a:gd name="T38" fmla="*/ 72 w 289"/>
                <a:gd name="T39" fmla="*/ 133 h 473"/>
                <a:gd name="T40" fmla="*/ 116 w 289"/>
                <a:gd name="T41" fmla="*/ 80 h 473"/>
                <a:gd name="T42" fmla="*/ 212 w 289"/>
                <a:gd name="T43" fmla="*/ 119 h 473"/>
                <a:gd name="T44" fmla="*/ 167 w 289"/>
                <a:gd name="T45" fmla="*/ 124 h 473"/>
                <a:gd name="T46" fmla="*/ 163 w 289"/>
                <a:gd name="T47" fmla="*/ 77 h 473"/>
                <a:gd name="T48" fmla="*/ 212 w 289"/>
                <a:gd name="T49" fmla="*/ 119 h 473"/>
                <a:gd name="T50" fmla="*/ 175 w 289"/>
                <a:gd name="T51" fmla="*/ 215 h 473"/>
                <a:gd name="T52" fmla="*/ 171 w 289"/>
                <a:gd name="T53" fmla="*/ 172 h 473"/>
                <a:gd name="T54" fmla="*/ 216 w 289"/>
                <a:gd name="T55" fmla="*/ 167 h 473"/>
                <a:gd name="T56" fmla="*/ 175 w 289"/>
                <a:gd name="T57" fmla="*/ 215 h 473"/>
                <a:gd name="T58" fmla="*/ 79 w 289"/>
                <a:gd name="T59" fmla="*/ 181 h 473"/>
                <a:gd name="T60" fmla="*/ 123 w 289"/>
                <a:gd name="T61" fmla="*/ 176 h 473"/>
                <a:gd name="T62" fmla="*/ 127 w 289"/>
                <a:gd name="T63" fmla="*/ 219 h 473"/>
                <a:gd name="T64" fmla="*/ 79 w 289"/>
                <a:gd name="T65" fmla="*/ 18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9" h="473">
                  <a:moveTo>
                    <a:pt x="7" y="188"/>
                  </a:moveTo>
                  <a:cubicBezTo>
                    <a:pt x="52" y="183"/>
                    <a:pt x="52" y="183"/>
                    <a:pt x="52" y="183"/>
                  </a:cubicBezTo>
                  <a:cubicBezTo>
                    <a:pt x="64" y="216"/>
                    <a:pt x="93" y="240"/>
                    <a:pt x="129" y="246"/>
                  </a:cubicBezTo>
                  <a:cubicBezTo>
                    <a:pt x="146" y="473"/>
                    <a:pt x="146" y="473"/>
                    <a:pt x="146" y="473"/>
                  </a:cubicBezTo>
                  <a:cubicBezTo>
                    <a:pt x="195" y="454"/>
                    <a:pt x="195" y="454"/>
                    <a:pt x="195" y="454"/>
                  </a:cubicBezTo>
                  <a:cubicBezTo>
                    <a:pt x="177" y="242"/>
                    <a:pt x="177" y="242"/>
                    <a:pt x="177" y="242"/>
                  </a:cubicBezTo>
                  <a:cubicBezTo>
                    <a:pt x="211" y="230"/>
                    <a:pt x="236" y="201"/>
                    <a:pt x="243" y="165"/>
                  </a:cubicBezTo>
                  <a:cubicBezTo>
                    <a:pt x="289" y="160"/>
                    <a:pt x="289" y="160"/>
                    <a:pt x="289" y="160"/>
                  </a:cubicBezTo>
                  <a:cubicBezTo>
                    <a:pt x="282" y="112"/>
                    <a:pt x="282" y="112"/>
                    <a:pt x="282" y="112"/>
                  </a:cubicBezTo>
                  <a:cubicBezTo>
                    <a:pt x="239" y="117"/>
                    <a:pt x="239" y="117"/>
                    <a:pt x="239" y="117"/>
                  </a:cubicBezTo>
                  <a:cubicBezTo>
                    <a:pt x="228" y="82"/>
                    <a:pt x="198" y="56"/>
                    <a:pt x="161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78" y="65"/>
                    <a:pt x="51" y="96"/>
                    <a:pt x="46" y="136"/>
                  </a:cubicBezTo>
                  <a:cubicBezTo>
                    <a:pt x="0" y="140"/>
                    <a:pt x="0" y="140"/>
                    <a:pt x="0" y="140"/>
                  </a:cubicBezTo>
                  <a:lnTo>
                    <a:pt x="7" y="188"/>
                  </a:lnTo>
                  <a:close/>
                  <a:moveTo>
                    <a:pt x="116" y="80"/>
                  </a:moveTo>
                  <a:cubicBezTo>
                    <a:pt x="120" y="128"/>
                    <a:pt x="120" y="128"/>
                    <a:pt x="120" y="128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77" y="109"/>
                    <a:pt x="94" y="89"/>
                    <a:pt x="116" y="80"/>
                  </a:cubicBezTo>
                  <a:close/>
                  <a:moveTo>
                    <a:pt x="212" y="119"/>
                  </a:moveTo>
                  <a:cubicBezTo>
                    <a:pt x="167" y="124"/>
                    <a:pt x="167" y="124"/>
                    <a:pt x="167" y="12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85" y="82"/>
                    <a:pt x="204" y="98"/>
                    <a:pt x="212" y="119"/>
                  </a:cubicBezTo>
                  <a:close/>
                  <a:moveTo>
                    <a:pt x="175" y="215"/>
                  </a:moveTo>
                  <a:cubicBezTo>
                    <a:pt x="171" y="172"/>
                    <a:pt x="171" y="172"/>
                    <a:pt x="171" y="172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0" y="189"/>
                    <a:pt x="194" y="206"/>
                    <a:pt x="175" y="215"/>
                  </a:cubicBezTo>
                  <a:close/>
                  <a:moveTo>
                    <a:pt x="79" y="181"/>
                  </a:moveTo>
                  <a:cubicBezTo>
                    <a:pt x="123" y="176"/>
                    <a:pt x="123" y="176"/>
                    <a:pt x="123" y="176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05" y="214"/>
                    <a:pt x="88" y="200"/>
                    <a:pt x="79" y="18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6841582" y="7250050"/>
              <a:ext cx="220663" cy="252412"/>
              <a:chOff x="16841583" y="7250053"/>
              <a:chExt cx="220663" cy="252413"/>
            </a:xfrm>
          </p:grpSpPr>
          <p:sp>
            <p:nvSpPr>
              <p:cNvPr id="23" name="Freeform 96"/>
              <p:cNvSpPr/>
              <p:nvPr/>
            </p:nvSpPr>
            <p:spPr bwMode="auto">
              <a:xfrm>
                <a:off x="16841583" y="7250053"/>
                <a:ext cx="220663" cy="161925"/>
              </a:xfrm>
              <a:custGeom>
                <a:avLst/>
                <a:gdLst>
                  <a:gd name="T0" fmla="*/ 13 w 52"/>
                  <a:gd name="T1" fmla="*/ 31 h 38"/>
                  <a:gd name="T2" fmla="*/ 0 w 52"/>
                  <a:gd name="T3" fmla="*/ 36 h 38"/>
                  <a:gd name="T4" fmla="*/ 2 w 52"/>
                  <a:gd name="T5" fmla="*/ 38 h 38"/>
                  <a:gd name="T6" fmla="*/ 15 w 52"/>
                  <a:gd name="T7" fmla="*/ 32 h 38"/>
                  <a:gd name="T8" fmla="*/ 34 w 52"/>
                  <a:gd name="T9" fmla="*/ 37 h 38"/>
                  <a:gd name="T10" fmla="*/ 30 w 52"/>
                  <a:gd name="T11" fmla="*/ 33 h 38"/>
                  <a:gd name="T12" fmla="*/ 52 w 52"/>
                  <a:gd name="T13" fmla="*/ 22 h 38"/>
                  <a:gd name="T14" fmla="*/ 39 w 52"/>
                  <a:gd name="T15" fmla="*/ 22 h 38"/>
                  <a:gd name="T16" fmla="*/ 50 w 52"/>
                  <a:gd name="T17" fmla="*/ 0 h 38"/>
                  <a:gd name="T18" fmla="*/ 24 w 52"/>
                  <a:gd name="T19" fmla="*/ 12 h 38"/>
                  <a:gd name="T20" fmla="*/ 25 w 52"/>
                  <a:gd name="T21" fmla="*/ 0 h 38"/>
                  <a:gd name="T22" fmla="*/ 12 w 52"/>
                  <a:gd name="T23" fmla="*/ 16 h 38"/>
                  <a:gd name="T24" fmla="*/ 8 w 52"/>
                  <a:gd name="T25" fmla="*/ 11 h 38"/>
                  <a:gd name="T26" fmla="*/ 11 w 52"/>
                  <a:gd name="T27" fmla="*/ 29 h 38"/>
                  <a:gd name="T28" fmla="*/ 13 w 52"/>
                  <a:gd name="T29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38">
                    <a:moveTo>
                      <a:pt x="13" y="31"/>
                    </a:moveTo>
                    <a:cubicBezTo>
                      <a:pt x="8" y="35"/>
                      <a:pt x="0" y="36"/>
                      <a:pt x="0" y="36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9" y="37"/>
                      <a:pt x="13" y="34"/>
                      <a:pt x="15" y="32"/>
                    </a:cubicBezTo>
                    <a:cubicBezTo>
                      <a:pt x="23" y="37"/>
                      <a:pt x="34" y="37"/>
                      <a:pt x="34" y="37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41" y="31"/>
                      <a:pt x="52" y="22"/>
                      <a:pt x="52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8" y="14"/>
                      <a:pt x="50" y="0"/>
                      <a:pt x="50" y="0"/>
                    </a:cubicBezTo>
                    <a:cubicBezTo>
                      <a:pt x="35" y="2"/>
                      <a:pt x="24" y="12"/>
                      <a:pt x="24" y="1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7"/>
                      <a:pt x="12" y="16"/>
                      <a:pt x="12" y="1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5" y="20"/>
                      <a:pt x="7" y="25"/>
                      <a:pt x="11" y="29"/>
                    </a:cubicBezTo>
                    <a:cubicBezTo>
                      <a:pt x="12" y="30"/>
                      <a:pt x="13" y="30"/>
                      <a:pt x="13" y="3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97"/>
              <p:cNvSpPr>
                <a:spLocks noChangeArrowheads="1"/>
              </p:cNvSpPr>
              <p:nvPr/>
            </p:nvSpPr>
            <p:spPr bwMode="auto">
              <a:xfrm>
                <a:off x="17041608" y="7500878"/>
                <a:ext cx="1588" cy="1588"/>
              </a:xfrm>
              <a:prstGeom prst="rect">
                <a:avLst/>
              </a:pr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Freeform 98"/>
            <p:cNvSpPr/>
            <p:nvPr/>
          </p:nvSpPr>
          <p:spPr bwMode="auto">
            <a:xfrm>
              <a:off x="14411119" y="6876988"/>
              <a:ext cx="3252788" cy="2159000"/>
            </a:xfrm>
            <a:custGeom>
              <a:avLst/>
              <a:gdLst>
                <a:gd name="T0" fmla="*/ 663 w 768"/>
                <a:gd name="T1" fmla="*/ 152 h 509"/>
                <a:gd name="T2" fmla="*/ 658 w 768"/>
                <a:gd name="T3" fmla="*/ 150 h 509"/>
                <a:gd name="T4" fmla="*/ 653 w 768"/>
                <a:gd name="T5" fmla="*/ 148 h 509"/>
                <a:gd name="T6" fmla="*/ 648 w 768"/>
                <a:gd name="T7" fmla="*/ 147 h 509"/>
                <a:gd name="T8" fmla="*/ 644 w 768"/>
                <a:gd name="T9" fmla="*/ 147 h 509"/>
                <a:gd name="T10" fmla="*/ 639 w 768"/>
                <a:gd name="T11" fmla="*/ 146 h 509"/>
                <a:gd name="T12" fmla="*/ 635 w 768"/>
                <a:gd name="T13" fmla="*/ 147 h 509"/>
                <a:gd name="T14" fmla="*/ 631 w 768"/>
                <a:gd name="T15" fmla="*/ 148 h 509"/>
                <a:gd name="T16" fmla="*/ 621 w 768"/>
                <a:gd name="T17" fmla="*/ 147 h 509"/>
                <a:gd name="T18" fmla="*/ 570 w 768"/>
                <a:gd name="T19" fmla="*/ 87 h 509"/>
                <a:gd name="T20" fmla="*/ 547 w 768"/>
                <a:gd name="T21" fmla="*/ 155 h 509"/>
                <a:gd name="T22" fmla="*/ 542 w 768"/>
                <a:gd name="T23" fmla="*/ 156 h 509"/>
                <a:gd name="T24" fmla="*/ 513 w 768"/>
                <a:gd name="T25" fmla="*/ 167 h 509"/>
                <a:gd name="T26" fmla="*/ 510 w 768"/>
                <a:gd name="T27" fmla="*/ 167 h 509"/>
                <a:gd name="T28" fmla="*/ 507 w 768"/>
                <a:gd name="T29" fmla="*/ 167 h 509"/>
                <a:gd name="T30" fmla="*/ 497 w 768"/>
                <a:gd name="T31" fmla="*/ 169 h 509"/>
                <a:gd name="T32" fmla="*/ 494 w 768"/>
                <a:gd name="T33" fmla="*/ 170 h 509"/>
                <a:gd name="T34" fmla="*/ 351 w 768"/>
                <a:gd name="T35" fmla="*/ 58 h 509"/>
                <a:gd name="T36" fmla="*/ 312 w 768"/>
                <a:gd name="T37" fmla="*/ 23 h 509"/>
                <a:gd name="T38" fmla="*/ 307 w 768"/>
                <a:gd name="T39" fmla="*/ 4 h 509"/>
                <a:gd name="T40" fmla="*/ 255 w 768"/>
                <a:gd name="T41" fmla="*/ 68 h 509"/>
                <a:gd name="T42" fmla="*/ 185 w 768"/>
                <a:gd name="T43" fmla="*/ 230 h 509"/>
                <a:gd name="T44" fmla="*/ 118 w 768"/>
                <a:gd name="T45" fmla="*/ 227 h 509"/>
                <a:gd name="T46" fmla="*/ 68 w 768"/>
                <a:gd name="T47" fmla="*/ 168 h 509"/>
                <a:gd name="T48" fmla="*/ 54 w 768"/>
                <a:gd name="T49" fmla="*/ 183 h 509"/>
                <a:gd name="T50" fmla="*/ 65 w 768"/>
                <a:gd name="T51" fmla="*/ 189 h 509"/>
                <a:gd name="T52" fmla="*/ 80 w 768"/>
                <a:gd name="T53" fmla="*/ 212 h 509"/>
                <a:gd name="T54" fmla="*/ 71 w 768"/>
                <a:gd name="T55" fmla="*/ 253 h 509"/>
                <a:gd name="T56" fmla="*/ 40 w 768"/>
                <a:gd name="T57" fmla="*/ 454 h 509"/>
                <a:gd name="T58" fmla="*/ 145 w 768"/>
                <a:gd name="T59" fmla="*/ 502 h 509"/>
                <a:gd name="T60" fmla="*/ 188 w 768"/>
                <a:gd name="T61" fmla="*/ 491 h 509"/>
                <a:gd name="T62" fmla="*/ 267 w 768"/>
                <a:gd name="T63" fmla="*/ 440 h 509"/>
                <a:gd name="T64" fmla="*/ 528 w 768"/>
                <a:gd name="T65" fmla="*/ 392 h 509"/>
                <a:gd name="T66" fmla="*/ 532 w 768"/>
                <a:gd name="T67" fmla="*/ 393 h 509"/>
                <a:gd name="T68" fmla="*/ 541 w 768"/>
                <a:gd name="T69" fmla="*/ 394 h 509"/>
                <a:gd name="T70" fmla="*/ 548 w 768"/>
                <a:gd name="T71" fmla="*/ 395 h 509"/>
                <a:gd name="T72" fmla="*/ 555 w 768"/>
                <a:gd name="T73" fmla="*/ 394 h 509"/>
                <a:gd name="T74" fmla="*/ 562 w 768"/>
                <a:gd name="T75" fmla="*/ 394 h 509"/>
                <a:gd name="T76" fmla="*/ 570 w 768"/>
                <a:gd name="T77" fmla="*/ 392 h 509"/>
                <a:gd name="T78" fmla="*/ 577 w 768"/>
                <a:gd name="T79" fmla="*/ 390 h 509"/>
                <a:gd name="T80" fmla="*/ 632 w 768"/>
                <a:gd name="T81" fmla="*/ 384 h 509"/>
                <a:gd name="T82" fmla="*/ 641 w 768"/>
                <a:gd name="T83" fmla="*/ 384 h 509"/>
                <a:gd name="T84" fmla="*/ 649 w 768"/>
                <a:gd name="T85" fmla="*/ 383 h 509"/>
                <a:gd name="T86" fmla="*/ 655 w 768"/>
                <a:gd name="T87" fmla="*/ 381 h 509"/>
                <a:gd name="T88" fmla="*/ 662 w 768"/>
                <a:gd name="T89" fmla="*/ 379 h 509"/>
                <a:gd name="T90" fmla="*/ 669 w 768"/>
                <a:gd name="T91" fmla="*/ 376 h 509"/>
                <a:gd name="T92" fmla="*/ 673 w 768"/>
                <a:gd name="T93" fmla="*/ 374 h 509"/>
                <a:gd name="T94" fmla="*/ 714 w 768"/>
                <a:gd name="T95" fmla="*/ 362 h 509"/>
                <a:gd name="T96" fmla="*/ 720 w 768"/>
                <a:gd name="T97" fmla="*/ 358 h 509"/>
                <a:gd name="T98" fmla="*/ 725 w 768"/>
                <a:gd name="T99" fmla="*/ 354 h 509"/>
                <a:gd name="T100" fmla="*/ 730 w 768"/>
                <a:gd name="T101" fmla="*/ 350 h 509"/>
                <a:gd name="T102" fmla="*/ 691 w 768"/>
                <a:gd name="T103" fmla="*/ 16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8" h="509">
                  <a:moveTo>
                    <a:pt x="691" y="169"/>
                  </a:moveTo>
                  <a:cubicBezTo>
                    <a:pt x="684" y="164"/>
                    <a:pt x="675" y="157"/>
                    <a:pt x="665" y="153"/>
                  </a:cubicBezTo>
                  <a:cubicBezTo>
                    <a:pt x="665" y="153"/>
                    <a:pt x="664" y="153"/>
                    <a:pt x="664" y="152"/>
                  </a:cubicBezTo>
                  <a:cubicBezTo>
                    <a:pt x="664" y="152"/>
                    <a:pt x="663" y="152"/>
                    <a:pt x="663" y="152"/>
                  </a:cubicBezTo>
                  <a:cubicBezTo>
                    <a:pt x="662" y="152"/>
                    <a:pt x="662" y="151"/>
                    <a:pt x="661" y="151"/>
                  </a:cubicBezTo>
                  <a:cubicBezTo>
                    <a:pt x="661" y="151"/>
                    <a:pt x="661" y="151"/>
                    <a:pt x="660" y="151"/>
                  </a:cubicBezTo>
                  <a:cubicBezTo>
                    <a:pt x="660" y="151"/>
                    <a:pt x="659" y="151"/>
                    <a:pt x="659" y="150"/>
                  </a:cubicBezTo>
                  <a:cubicBezTo>
                    <a:pt x="659" y="150"/>
                    <a:pt x="658" y="150"/>
                    <a:pt x="658" y="150"/>
                  </a:cubicBezTo>
                  <a:cubicBezTo>
                    <a:pt x="658" y="150"/>
                    <a:pt x="657" y="150"/>
                    <a:pt x="656" y="149"/>
                  </a:cubicBezTo>
                  <a:cubicBezTo>
                    <a:pt x="656" y="149"/>
                    <a:pt x="656" y="149"/>
                    <a:pt x="656" y="149"/>
                  </a:cubicBezTo>
                  <a:cubicBezTo>
                    <a:pt x="655" y="149"/>
                    <a:pt x="654" y="149"/>
                    <a:pt x="654" y="149"/>
                  </a:cubicBezTo>
                  <a:cubicBezTo>
                    <a:pt x="654" y="149"/>
                    <a:pt x="653" y="148"/>
                    <a:pt x="653" y="148"/>
                  </a:cubicBezTo>
                  <a:cubicBezTo>
                    <a:pt x="653" y="148"/>
                    <a:pt x="652" y="148"/>
                    <a:pt x="652" y="148"/>
                  </a:cubicBezTo>
                  <a:cubicBezTo>
                    <a:pt x="651" y="148"/>
                    <a:pt x="651" y="148"/>
                    <a:pt x="651" y="148"/>
                  </a:cubicBezTo>
                  <a:cubicBezTo>
                    <a:pt x="650" y="148"/>
                    <a:pt x="650" y="147"/>
                    <a:pt x="649" y="147"/>
                  </a:cubicBezTo>
                  <a:cubicBezTo>
                    <a:pt x="649" y="147"/>
                    <a:pt x="649" y="147"/>
                    <a:pt x="648" y="147"/>
                  </a:cubicBezTo>
                  <a:cubicBezTo>
                    <a:pt x="648" y="147"/>
                    <a:pt x="647" y="147"/>
                    <a:pt x="647" y="147"/>
                  </a:cubicBezTo>
                  <a:cubicBezTo>
                    <a:pt x="647" y="147"/>
                    <a:pt x="646" y="147"/>
                    <a:pt x="646" y="147"/>
                  </a:cubicBezTo>
                  <a:cubicBezTo>
                    <a:pt x="646" y="147"/>
                    <a:pt x="645" y="147"/>
                    <a:pt x="644" y="147"/>
                  </a:cubicBezTo>
                  <a:cubicBezTo>
                    <a:pt x="644" y="147"/>
                    <a:pt x="644" y="147"/>
                    <a:pt x="644" y="147"/>
                  </a:cubicBezTo>
                  <a:cubicBezTo>
                    <a:pt x="643" y="146"/>
                    <a:pt x="642" y="146"/>
                    <a:pt x="642" y="146"/>
                  </a:cubicBezTo>
                  <a:cubicBezTo>
                    <a:pt x="642" y="146"/>
                    <a:pt x="642" y="146"/>
                    <a:pt x="641" y="146"/>
                  </a:cubicBezTo>
                  <a:cubicBezTo>
                    <a:pt x="641" y="146"/>
                    <a:pt x="640" y="146"/>
                    <a:pt x="640" y="146"/>
                  </a:cubicBezTo>
                  <a:cubicBezTo>
                    <a:pt x="640" y="146"/>
                    <a:pt x="639" y="146"/>
                    <a:pt x="639" y="146"/>
                  </a:cubicBezTo>
                  <a:cubicBezTo>
                    <a:pt x="639" y="146"/>
                    <a:pt x="638" y="146"/>
                    <a:pt x="637" y="146"/>
                  </a:cubicBezTo>
                  <a:cubicBezTo>
                    <a:pt x="637" y="146"/>
                    <a:pt x="637" y="146"/>
                    <a:pt x="637" y="146"/>
                  </a:cubicBezTo>
                  <a:cubicBezTo>
                    <a:pt x="636" y="147"/>
                    <a:pt x="636" y="147"/>
                    <a:pt x="635" y="147"/>
                  </a:cubicBezTo>
                  <a:cubicBezTo>
                    <a:pt x="635" y="147"/>
                    <a:pt x="635" y="147"/>
                    <a:pt x="635" y="147"/>
                  </a:cubicBezTo>
                  <a:cubicBezTo>
                    <a:pt x="634" y="147"/>
                    <a:pt x="634" y="147"/>
                    <a:pt x="633" y="147"/>
                  </a:cubicBezTo>
                  <a:cubicBezTo>
                    <a:pt x="633" y="147"/>
                    <a:pt x="633" y="147"/>
                    <a:pt x="633" y="147"/>
                  </a:cubicBezTo>
                  <a:cubicBezTo>
                    <a:pt x="632" y="147"/>
                    <a:pt x="632" y="148"/>
                    <a:pt x="631" y="148"/>
                  </a:cubicBezTo>
                  <a:cubicBezTo>
                    <a:pt x="631" y="148"/>
                    <a:pt x="631" y="148"/>
                    <a:pt x="631" y="148"/>
                  </a:cubicBezTo>
                  <a:cubicBezTo>
                    <a:pt x="630" y="148"/>
                    <a:pt x="630" y="148"/>
                    <a:pt x="630" y="148"/>
                  </a:cubicBezTo>
                  <a:cubicBezTo>
                    <a:pt x="627" y="147"/>
                    <a:pt x="624" y="147"/>
                    <a:pt x="621" y="147"/>
                  </a:cubicBezTo>
                  <a:cubicBezTo>
                    <a:pt x="621" y="147"/>
                    <a:pt x="621" y="147"/>
                    <a:pt x="621" y="147"/>
                  </a:cubicBezTo>
                  <a:cubicBezTo>
                    <a:pt x="621" y="147"/>
                    <a:pt x="621" y="147"/>
                    <a:pt x="621" y="147"/>
                  </a:cubicBezTo>
                  <a:cubicBezTo>
                    <a:pt x="617" y="146"/>
                    <a:pt x="612" y="146"/>
                    <a:pt x="607" y="147"/>
                  </a:cubicBezTo>
                  <a:cubicBezTo>
                    <a:pt x="599" y="146"/>
                    <a:pt x="591" y="144"/>
                    <a:pt x="585" y="140"/>
                  </a:cubicBezTo>
                  <a:cubicBezTo>
                    <a:pt x="570" y="129"/>
                    <a:pt x="569" y="103"/>
                    <a:pt x="569" y="91"/>
                  </a:cubicBezTo>
                  <a:cubicBezTo>
                    <a:pt x="570" y="89"/>
                    <a:pt x="570" y="87"/>
                    <a:pt x="570" y="87"/>
                  </a:cubicBezTo>
                  <a:cubicBezTo>
                    <a:pt x="552" y="81"/>
                    <a:pt x="547" y="98"/>
                    <a:pt x="547" y="98"/>
                  </a:cubicBezTo>
                  <a:cubicBezTo>
                    <a:pt x="573" y="129"/>
                    <a:pt x="556" y="146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7" y="155"/>
                  </a:cubicBezTo>
                  <a:cubicBezTo>
                    <a:pt x="547" y="155"/>
                    <a:pt x="546" y="155"/>
                    <a:pt x="546" y="155"/>
                  </a:cubicBezTo>
                  <a:cubicBezTo>
                    <a:pt x="546" y="155"/>
                    <a:pt x="545" y="155"/>
                    <a:pt x="545" y="155"/>
                  </a:cubicBezTo>
                  <a:cubicBezTo>
                    <a:pt x="544" y="155"/>
                    <a:pt x="544" y="156"/>
                    <a:pt x="544" y="156"/>
                  </a:cubicBezTo>
                  <a:cubicBezTo>
                    <a:pt x="543" y="156"/>
                    <a:pt x="543" y="156"/>
                    <a:pt x="542" y="156"/>
                  </a:cubicBezTo>
                  <a:cubicBezTo>
                    <a:pt x="542" y="156"/>
                    <a:pt x="542" y="156"/>
                    <a:pt x="542" y="156"/>
                  </a:cubicBezTo>
                  <a:cubicBezTo>
                    <a:pt x="542" y="156"/>
                    <a:pt x="542" y="156"/>
                    <a:pt x="542" y="156"/>
                  </a:cubicBezTo>
                  <a:cubicBezTo>
                    <a:pt x="531" y="157"/>
                    <a:pt x="522" y="161"/>
                    <a:pt x="514" y="167"/>
                  </a:cubicBezTo>
                  <a:cubicBezTo>
                    <a:pt x="513" y="167"/>
                    <a:pt x="513" y="167"/>
                    <a:pt x="513" y="167"/>
                  </a:cubicBezTo>
                  <a:cubicBezTo>
                    <a:pt x="513" y="167"/>
                    <a:pt x="512" y="167"/>
                    <a:pt x="512" y="167"/>
                  </a:cubicBezTo>
                  <a:cubicBezTo>
                    <a:pt x="512" y="167"/>
                    <a:pt x="512" y="167"/>
                    <a:pt x="511" y="167"/>
                  </a:cubicBezTo>
                  <a:cubicBezTo>
                    <a:pt x="511" y="167"/>
                    <a:pt x="511" y="167"/>
                    <a:pt x="511" y="167"/>
                  </a:cubicBezTo>
                  <a:cubicBezTo>
                    <a:pt x="510" y="167"/>
                    <a:pt x="510" y="167"/>
                    <a:pt x="510" y="167"/>
                  </a:cubicBezTo>
                  <a:cubicBezTo>
                    <a:pt x="510" y="167"/>
                    <a:pt x="509" y="167"/>
                    <a:pt x="509" y="167"/>
                  </a:cubicBezTo>
                  <a:cubicBezTo>
                    <a:pt x="509" y="167"/>
                    <a:pt x="508" y="167"/>
                    <a:pt x="508" y="167"/>
                  </a:cubicBezTo>
                  <a:cubicBezTo>
                    <a:pt x="508" y="167"/>
                    <a:pt x="508" y="167"/>
                    <a:pt x="507" y="167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506" y="167"/>
                    <a:pt x="506" y="167"/>
                    <a:pt x="506" y="167"/>
                  </a:cubicBezTo>
                  <a:cubicBezTo>
                    <a:pt x="506" y="167"/>
                    <a:pt x="505" y="167"/>
                    <a:pt x="505" y="167"/>
                  </a:cubicBezTo>
                  <a:cubicBezTo>
                    <a:pt x="503" y="167"/>
                    <a:pt x="500" y="168"/>
                    <a:pt x="497" y="169"/>
                  </a:cubicBezTo>
                  <a:cubicBezTo>
                    <a:pt x="497" y="169"/>
                    <a:pt x="497" y="169"/>
                    <a:pt x="497" y="169"/>
                  </a:cubicBezTo>
                  <a:cubicBezTo>
                    <a:pt x="497" y="169"/>
                    <a:pt x="496" y="169"/>
                    <a:pt x="496" y="170"/>
                  </a:cubicBezTo>
                  <a:cubicBezTo>
                    <a:pt x="496" y="170"/>
                    <a:pt x="496" y="170"/>
                    <a:pt x="496" y="170"/>
                  </a:cubicBezTo>
                  <a:cubicBezTo>
                    <a:pt x="495" y="170"/>
                    <a:pt x="495" y="170"/>
                    <a:pt x="494" y="170"/>
                  </a:cubicBezTo>
                  <a:cubicBezTo>
                    <a:pt x="494" y="170"/>
                    <a:pt x="494" y="170"/>
                    <a:pt x="494" y="170"/>
                  </a:cubicBezTo>
                  <a:cubicBezTo>
                    <a:pt x="486" y="175"/>
                    <a:pt x="478" y="182"/>
                    <a:pt x="470" y="190"/>
                  </a:cubicBezTo>
                  <a:cubicBezTo>
                    <a:pt x="457" y="155"/>
                    <a:pt x="441" y="120"/>
                    <a:pt x="418" y="90"/>
                  </a:cubicBezTo>
                  <a:cubicBezTo>
                    <a:pt x="404" y="72"/>
                    <a:pt x="385" y="54"/>
                    <a:pt x="361" y="52"/>
                  </a:cubicBezTo>
                  <a:cubicBezTo>
                    <a:pt x="357" y="52"/>
                    <a:pt x="351" y="54"/>
                    <a:pt x="351" y="58"/>
                  </a:cubicBezTo>
                  <a:cubicBezTo>
                    <a:pt x="344" y="53"/>
                    <a:pt x="336" y="48"/>
                    <a:pt x="328" y="47"/>
                  </a:cubicBezTo>
                  <a:cubicBezTo>
                    <a:pt x="321" y="47"/>
                    <a:pt x="313" y="49"/>
                    <a:pt x="309" y="54"/>
                  </a:cubicBezTo>
                  <a:cubicBezTo>
                    <a:pt x="307" y="51"/>
                    <a:pt x="306" y="48"/>
                    <a:pt x="305" y="44"/>
                  </a:cubicBezTo>
                  <a:cubicBezTo>
                    <a:pt x="304" y="37"/>
                    <a:pt x="306" y="28"/>
                    <a:pt x="312" y="23"/>
                  </a:cubicBezTo>
                  <a:cubicBezTo>
                    <a:pt x="314" y="21"/>
                    <a:pt x="318" y="19"/>
                    <a:pt x="321" y="18"/>
                  </a:cubicBezTo>
                  <a:cubicBezTo>
                    <a:pt x="328" y="14"/>
                    <a:pt x="335" y="11"/>
                    <a:pt x="342" y="7"/>
                  </a:cubicBezTo>
                  <a:cubicBezTo>
                    <a:pt x="341" y="5"/>
                    <a:pt x="340" y="3"/>
                    <a:pt x="339" y="1"/>
                  </a:cubicBezTo>
                  <a:cubicBezTo>
                    <a:pt x="328" y="0"/>
                    <a:pt x="317" y="0"/>
                    <a:pt x="307" y="4"/>
                  </a:cubicBezTo>
                  <a:cubicBezTo>
                    <a:pt x="302" y="7"/>
                    <a:pt x="297" y="11"/>
                    <a:pt x="293" y="16"/>
                  </a:cubicBezTo>
                  <a:cubicBezTo>
                    <a:pt x="282" y="27"/>
                    <a:pt x="273" y="49"/>
                    <a:pt x="273" y="65"/>
                  </a:cubicBezTo>
                  <a:cubicBezTo>
                    <a:pt x="271" y="66"/>
                    <a:pt x="269" y="67"/>
                    <a:pt x="267" y="68"/>
                  </a:cubicBezTo>
                  <a:cubicBezTo>
                    <a:pt x="263" y="69"/>
                    <a:pt x="259" y="68"/>
                    <a:pt x="255" y="68"/>
                  </a:cubicBezTo>
                  <a:cubicBezTo>
                    <a:pt x="242" y="68"/>
                    <a:pt x="230" y="75"/>
                    <a:pt x="223" y="86"/>
                  </a:cubicBezTo>
                  <a:cubicBezTo>
                    <a:pt x="215" y="96"/>
                    <a:pt x="211" y="108"/>
                    <a:pt x="208" y="120"/>
                  </a:cubicBezTo>
                  <a:cubicBezTo>
                    <a:pt x="198" y="157"/>
                    <a:pt x="193" y="194"/>
                    <a:pt x="193" y="232"/>
                  </a:cubicBezTo>
                  <a:cubicBezTo>
                    <a:pt x="190" y="231"/>
                    <a:pt x="188" y="231"/>
                    <a:pt x="185" y="230"/>
                  </a:cubicBezTo>
                  <a:cubicBezTo>
                    <a:pt x="171" y="227"/>
                    <a:pt x="161" y="231"/>
                    <a:pt x="148" y="235"/>
                  </a:cubicBezTo>
                  <a:cubicBezTo>
                    <a:pt x="140" y="238"/>
                    <a:pt x="129" y="238"/>
                    <a:pt x="123" y="244"/>
                  </a:cubicBezTo>
                  <a:cubicBezTo>
                    <a:pt x="123" y="244"/>
                    <a:pt x="123" y="244"/>
                    <a:pt x="123" y="244"/>
                  </a:cubicBezTo>
                  <a:cubicBezTo>
                    <a:pt x="122" y="238"/>
                    <a:pt x="119" y="233"/>
                    <a:pt x="118" y="227"/>
                  </a:cubicBezTo>
                  <a:cubicBezTo>
                    <a:pt x="114" y="217"/>
                    <a:pt x="110" y="207"/>
                    <a:pt x="103" y="198"/>
                  </a:cubicBezTo>
                  <a:cubicBezTo>
                    <a:pt x="97" y="189"/>
                    <a:pt x="90" y="179"/>
                    <a:pt x="80" y="173"/>
                  </a:cubicBezTo>
                  <a:cubicBezTo>
                    <a:pt x="78" y="172"/>
                    <a:pt x="75" y="171"/>
                    <a:pt x="73" y="170"/>
                  </a:cubicBezTo>
                  <a:cubicBezTo>
                    <a:pt x="72" y="169"/>
                    <a:pt x="69" y="168"/>
                    <a:pt x="68" y="168"/>
                  </a:cubicBezTo>
                  <a:cubicBezTo>
                    <a:pt x="63" y="168"/>
                    <a:pt x="65" y="172"/>
                    <a:pt x="62" y="174"/>
                  </a:cubicBezTo>
                  <a:cubicBezTo>
                    <a:pt x="61" y="175"/>
                    <a:pt x="57" y="174"/>
                    <a:pt x="57" y="177"/>
                  </a:cubicBezTo>
                  <a:cubicBezTo>
                    <a:pt x="57" y="178"/>
                    <a:pt x="59" y="180"/>
                    <a:pt x="58" y="181"/>
                  </a:cubicBezTo>
                  <a:cubicBezTo>
                    <a:pt x="57" y="183"/>
                    <a:pt x="55" y="182"/>
                    <a:pt x="54" y="183"/>
                  </a:cubicBezTo>
                  <a:cubicBezTo>
                    <a:pt x="53" y="184"/>
                    <a:pt x="55" y="186"/>
                    <a:pt x="56" y="186"/>
                  </a:cubicBezTo>
                  <a:cubicBezTo>
                    <a:pt x="57" y="186"/>
                    <a:pt x="58" y="186"/>
                    <a:pt x="59" y="186"/>
                  </a:cubicBezTo>
                  <a:cubicBezTo>
                    <a:pt x="60" y="186"/>
                    <a:pt x="61" y="187"/>
                    <a:pt x="62" y="187"/>
                  </a:cubicBezTo>
                  <a:cubicBezTo>
                    <a:pt x="63" y="188"/>
                    <a:pt x="64" y="188"/>
                    <a:pt x="65" y="189"/>
                  </a:cubicBezTo>
                  <a:cubicBezTo>
                    <a:pt x="68" y="191"/>
                    <a:pt x="70" y="193"/>
                    <a:pt x="72" y="196"/>
                  </a:cubicBezTo>
                  <a:cubicBezTo>
                    <a:pt x="73" y="197"/>
                    <a:pt x="75" y="197"/>
                    <a:pt x="75" y="198"/>
                  </a:cubicBezTo>
                  <a:cubicBezTo>
                    <a:pt x="76" y="200"/>
                    <a:pt x="76" y="202"/>
                    <a:pt x="77" y="203"/>
                  </a:cubicBezTo>
                  <a:cubicBezTo>
                    <a:pt x="78" y="206"/>
                    <a:pt x="79" y="209"/>
                    <a:pt x="80" y="212"/>
                  </a:cubicBezTo>
                  <a:cubicBezTo>
                    <a:pt x="82" y="219"/>
                    <a:pt x="86" y="226"/>
                    <a:pt x="85" y="233"/>
                  </a:cubicBezTo>
                  <a:cubicBezTo>
                    <a:pt x="84" y="238"/>
                    <a:pt x="84" y="242"/>
                    <a:pt x="84" y="247"/>
                  </a:cubicBezTo>
                  <a:cubicBezTo>
                    <a:pt x="84" y="248"/>
                    <a:pt x="84" y="250"/>
                    <a:pt x="83" y="251"/>
                  </a:cubicBezTo>
                  <a:cubicBezTo>
                    <a:pt x="79" y="251"/>
                    <a:pt x="75" y="252"/>
                    <a:pt x="71" y="253"/>
                  </a:cubicBezTo>
                  <a:cubicBezTo>
                    <a:pt x="68" y="254"/>
                    <a:pt x="64" y="255"/>
                    <a:pt x="62" y="257"/>
                  </a:cubicBezTo>
                  <a:cubicBezTo>
                    <a:pt x="59" y="259"/>
                    <a:pt x="58" y="261"/>
                    <a:pt x="55" y="262"/>
                  </a:cubicBezTo>
                  <a:cubicBezTo>
                    <a:pt x="9" y="277"/>
                    <a:pt x="0" y="333"/>
                    <a:pt x="8" y="375"/>
                  </a:cubicBezTo>
                  <a:cubicBezTo>
                    <a:pt x="13" y="403"/>
                    <a:pt x="24" y="430"/>
                    <a:pt x="40" y="454"/>
                  </a:cubicBezTo>
                  <a:cubicBezTo>
                    <a:pt x="53" y="474"/>
                    <a:pt x="72" y="501"/>
                    <a:pt x="96" y="506"/>
                  </a:cubicBezTo>
                  <a:cubicBezTo>
                    <a:pt x="102" y="507"/>
                    <a:pt x="113" y="509"/>
                    <a:pt x="123" y="509"/>
                  </a:cubicBezTo>
                  <a:cubicBezTo>
                    <a:pt x="130" y="509"/>
                    <a:pt x="136" y="509"/>
                    <a:pt x="140" y="506"/>
                  </a:cubicBezTo>
                  <a:cubicBezTo>
                    <a:pt x="142" y="505"/>
                    <a:pt x="143" y="502"/>
                    <a:pt x="145" y="502"/>
                  </a:cubicBezTo>
                  <a:cubicBezTo>
                    <a:pt x="149" y="502"/>
                    <a:pt x="153" y="502"/>
                    <a:pt x="156" y="502"/>
                  </a:cubicBezTo>
                  <a:cubicBezTo>
                    <a:pt x="160" y="502"/>
                    <a:pt x="163" y="502"/>
                    <a:pt x="167" y="501"/>
                  </a:cubicBezTo>
                  <a:cubicBezTo>
                    <a:pt x="172" y="501"/>
                    <a:pt x="178" y="498"/>
                    <a:pt x="182" y="494"/>
                  </a:cubicBezTo>
                  <a:cubicBezTo>
                    <a:pt x="184" y="491"/>
                    <a:pt x="184" y="490"/>
                    <a:pt x="188" y="491"/>
                  </a:cubicBezTo>
                  <a:cubicBezTo>
                    <a:pt x="194" y="491"/>
                    <a:pt x="200" y="491"/>
                    <a:pt x="206" y="491"/>
                  </a:cubicBezTo>
                  <a:cubicBezTo>
                    <a:pt x="213" y="490"/>
                    <a:pt x="221" y="489"/>
                    <a:pt x="228" y="487"/>
                  </a:cubicBezTo>
                  <a:cubicBezTo>
                    <a:pt x="245" y="480"/>
                    <a:pt x="261" y="462"/>
                    <a:pt x="266" y="444"/>
                  </a:cubicBezTo>
                  <a:cubicBezTo>
                    <a:pt x="267" y="443"/>
                    <a:pt x="267" y="441"/>
                    <a:pt x="267" y="440"/>
                  </a:cubicBezTo>
                  <a:cubicBezTo>
                    <a:pt x="307" y="464"/>
                    <a:pt x="357" y="460"/>
                    <a:pt x="403" y="449"/>
                  </a:cubicBezTo>
                  <a:cubicBezTo>
                    <a:pt x="439" y="440"/>
                    <a:pt x="477" y="424"/>
                    <a:pt x="496" y="392"/>
                  </a:cubicBezTo>
                  <a:cubicBezTo>
                    <a:pt x="496" y="392"/>
                    <a:pt x="497" y="393"/>
                    <a:pt x="497" y="393"/>
                  </a:cubicBezTo>
                  <a:cubicBezTo>
                    <a:pt x="509" y="395"/>
                    <a:pt x="519" y="394"/>
                    <a:pt x="528" y="392"/>
                  </a:cubicBezTo>
                  <a:cubicBezTo>
                    <a:pt x="529" y="392"/>
                    <a:pt x="529" y="392"/>
                    <a:pt x="529" y="392"/>
                  </a:cubicBezTo>
                  <a:cubicBezTo>
                    <a:pt x="529" y="392"/>
                    <a:pt x="530" y="392"/>
                    <a:pt x="530" y="392"/>
                  </a:cubicBezTo>
                  <a:cubicBezTo>
                    <a:pt x="531" y="392"/>
                    <a:pt x="531" y="393"/>
                    <a:pt x="532" y="393"/>
                  </a:cubicBezTo>
                  <a:cubicBezTo>
                    <a:pt x="532" y="393"/>
                    <a:pt x="532" y="393"/>
                    <a:pt x="532" y="393"/>
                  </a:cubicBezTo>
                  <a:cubicBezTo>
                    <a:pt x="534" y="393"/>
                    <a:pt x="535" y="394"/>
                    <a:pt x="537" y="394"/>
                  </a:cubicBezTo>
                  <a:cubicBezTo>
                    <a:pt x="537" y="394"/>
                    <a:pt x="537" y="394"/>
                    <a:pt x="538" y="394"/>
                  </a:cubicBezTo>
                  <a:cubicBezTo>
                    <a:pt x="538" y="394"/>
                    <a:pt x="539" y="394"/>
                    <a:pt x="540" y="394"/>
                  </a:cubicBezTo>
                  <a:cubicBezTo>
                    <a:pt x="540" y="394"/>
                    <a:pt x="541" y="394"/>
                    <a:pt x="541" y="394"/>
                  </a:cubicBezTo>
                  <a:cubicBezTo>
                    <a:pt x="542" y="394"/>
                    <a:pt x="542" y="394"/>
                    <a:pt x="543" y="394"/>
                  </a:cubicBezTo>
                  <a:cubicBezTo>
                    <a:pt x="543" y="395"/>
                    <a:pt x="544" y="395"/>
                    <a:pt x="544" y="395"/>
                  </a:cubicBezTo>
                  <a:cubicBezTo>
                    <a:pt x="545" y="395"/>
                    <a:pt x="545" y="395"/>
                    <a:pt x="546" y="395"/>
                  </a:cubicBezTo>
                  <a:cubicBezTo>
                    <a:pt x="547" y="395"/>
                    <a:pt x="547" y="395"/>
                    <a:pt x="548" y="395"/>
                  </a:cubicBezTo>
                  <a:cubicBezTo>
                    <a:pt x="548" y="395"/>
                    <a:pt x="549" y="395"/>
                    <a:pt x="549" y="395"/>
                  </a:cubicBezTo>
                  <a:cubicBezTo>
                    <a:pt x="550" y="395"/>
                    <a:pt x="551" y="395"/>
                    <a:pt x="551" y="395"/>
                  </a:cubicBezTo>
                  <a:cubicBezTo>
                    <a:pt x="552" y="395"/>
                    <a:pt x="552" y="395"/>
                    <a:pt x="553" y="395"/>
                  </a:cubicBezTo>
                  <a:cubicBezTo>
                    <a:pt x="554" y="395"/>
                    <a:pt x="554" y="395"/>
                    <a:pt x="555" y="394"/>
                  </a:cubicBezTo>
                  <a:cubicBezTo>
                    <a:pt x="555" y="394"/>
                    <a:pt x="556" y="394"/>
                    <a:pt x="556" y="394"/>
                  </a:cubicBezTo>
                  <a:cubicBezTo>
                    <a:pt x="557" y="394"/>
                    <a:pt x="558" y="394"/>
                    <a:pt x="558" y="394"/>
                  </a:cubicBezTo>
                  <a:cubicBezTo>
                    <a:pt x="559" y="394"/>
                    <a:pt x="560" y="394"/>
                    <a:pt x="560" y="394"/>
                  </a:cubicBezTo>
                  <a:cubicBezTo>
                    <a:pt x="561" y="394"/>
                    <a:pt x="562" y="394"/>
                    <a:pt x="562" y="394"/>
                  </a:cubicBezTo>
                  <a:cubicBezTo>
                    <a:pt x="563" y="393"/>
                    <a:pt x="563" y="393"/>
                    <a:pt x="564" y="393"/>
                  </a:cubicBezTo>
                  <a:cubicBezTo>
                    <a:pt x="565" y="393"/>
                    <a:pt x="565" y="393"/>
                    <a:pt x="566" y="393"/>
                  </a:cubicBezTo>
                  <a:cubicBezTo>
                    <a:pt x="567" y="393"/>
                    <a:pt x="567" y="393"/>
                    <a:pt x="568" y="393"/>
                  </a:cubicBezTo>
                  <a:cubicBezTo>
                    <a:pt x="569" y="392"/>
                    <a:pt x="569" y="392"/>
                    <a:pt x="570" y="392"/>
                  </a:cubicBezTo>
                  <a:cubicBezTo>
                    <a:pt x="571" y="392"/>
                    <a:pt x="571" y="392"/>
                    <a:pt x="572" y="392"/>
                  </a:cubicBezTo>
                  <a:cubicBezTo>
                    <a:pt x="573" y="391"/>
                    <a:pt x="574" y="391"/>
                    <a:pt x="574" y="391"/>
                  </a:cubicBezTo>
                  <a:cubicBezTo>
                    <a:pt x="575" y="391"/>
                    <a:pt x="575" y="391"/>
                    <a:pt x="576" y="390"/>
                  </a:cubicBezTo>
                  <a:cubicBezTo>
                    <a:pt x="576" y="390"/>
                    <a:pt x="576" y="390"/>
                    <a:pt x="577" y="390"/>
                  </a:cubicBezTo>
                  <a:cubicBezTo>
                    <a:pt x="594" y="398"/>
                    <a:pt x="613" y="396"/>
                    <a:pt x="627" y="384"/>
                  </a:cubicBezTo>
                  <a:cubicBezTo>
                    <a:pt x="628" y="384"/>
                    <a:pt x="628" y="384"/>
                    <a:pt x="628" y="384"/>
                  </a:cubicBezTo>
                  <a:cubicBezTo>
                    <a:pt x="629" y="384"/>
                    <a:pt x="630" y="384"/>
                    <a:pt x="631" y="384"/>
                  </a:cubicBezTo>
                  <a:cubicBezTo>
                    <a:pt x="631" y="384"/>
                    <a:pt x="632" y="384"/>
                    <a:pt x="632" y="384"/>
                  </a:cubicBezTo>
                  <a:cubicBezTo>
                    <a:pt x="633" y="384"/>
                    <a:pt x="634" y="384"/>
                    <a:pt x="636" y="384"/>
                  </a:cubicBezTo>
                  <a:cubicBezTo>
                    <a:pt x="636" y="384"/>
                    <a:pt x="636" y="384"/>
                    <a:pt x="637" y="384"/>
                  </a:cubicBezTo>
                  <a:cubicBezTo>
                    <a:pt x="638" y="384"/>
                    <a:pt x="638" y="384"/>
                    <a:pt x="639" y="384"/>
                  </a:cubicBezTo>
                  <a:cubicBezTo>
                    <a:pt x="640" y="384"/>
                    <a:pt x="640" y="384"/>
                    <a:pt x="641" y="384"/>
                  </a:cubicBezTo>
                  <a:cubicBezTo>
                    <a:pt x="641" y="384"/>
                    <a:pt x="642" y="384"/>
                    <a:pt x="643" y="384"/>
                  </a:cubicBezTo>
                  <a:cubicBezTo>
                    <a:pt x="644" y="384"/>
                    <a:pt x="644" y="384"/>
                    <a:pt x="644" y="384"/>
                  </a:cubicBezTo>
                  <a:cubicBezTo>
                    <a:pt x="645" y="383"/>
                    <a:pt x="646" y="383"/>
                    <a:pt x="647" y="383"/>
                  </a:cubicBezTo>
                  <a:cubicBezTo>
                    <a:pt x="648" y="383"/>
                    <a:pt x="648" y="383"/>
                    <a:pt x="649" y="383"/>
                  </a:cubicBezTo>
                  <a:cubicBezTo>
                    <a:pt x="649" y="383"/>
                    <a:pt x="650" y="383"/>
                    <a:pt x="651" y="382"/>
                  </a:cubicBezTo>
                  <a:cubicBezTo>
                    <a:pt x="651" y="382"/>
                    <a:pt x="652" y="382"/>
                    <a:pt x="652" y="382"/>
                  </a:cubicBezTo>
                  <a:cubicBezTo>
                    <a:pt x="653" y="382"/>
                    <a:pt x="653" y="382"/>
                    <a:pt x="654" y="382"/>
                  </a:cubicBezTo>
                  <a:cubicBezTo>
                    <a:pt x="654" y="382"/>
                    <a:pt x="655" y="382"/>
                    <a:pt x="655" y="381"/>
                  </a:cubicBezTo>
                  <a:cubicBezTo>
                    <a:pt x="656" y="381"/>
                    <a:pt x="657" y="381"/>
                    <a:pt x="658" y="381"/>
                  </a:cubicBezTo>
                  <a:cubicBezTo>
                    <a:pt x="658" y="381"/>
                    <a:pt x="659" y="380"/>
                    <a:pt x="659" y="380"/>
                  </a:cubicBezTo>
                  <a:cubicBezTo>
                    <a:pt x="660" y="380"/>
                    <a:pt x="660" y="380"/>
                    <a:pt x="661" y="380"/>
                  </a:cubicBezTo>
                  <a:cubicBezTo>
                    <a:pt x="661" y="380"/>
                    <a:pt x="662" y="379"/>
                    <a:pt x="662" y="379"/>
                  </a:cubicBezTo>
                  <a:cubicBezTo>
                    <a:pt x="663" y="379"/>
                    <a:pt x="663" y="379"/>
                    <a:pt x="664" y="379"/>
                  </a:cubicBezTo>
                  <a:cubicBezTo>
                    <a:pt x="664" y="378"/>
                    <a:pt x="665" y="378"/>
                    <a:pt x="665" y="378"/>
                  </a:cubicBezTo>
                  <a:cubicBezTo>
                    <a:pt x="666" y="378"/>
                    <a:pt x="666" y="378"/>
                    <a:pt x="667" y="377"/>
                  </a:cubicBezTo>
                  <a:cubicBezTo>
                    <a:pt x="668" y="377"/>
                    <a:pt x="668" y="377"/>
                    <a:pt x="669" y="376"/>
                  </a:cubicBezTo>
                  <a:cubicBezTo>
                    <a:pt x="669" y="376"/>
                    <a:pt x="669" y="376"/>
                    <a:pt x="670" y="376"/>
                  </a:cubicBezTo>
                  <a:cubicBezTo>
                    <a:pt x="670" y="376"/>
                    <a:pt x="671" y="375"/>
                    <a:pt x="671" y="375"/>
                  </a:cubicBezTo>
                  <a:cubicBezTo>
                    <a:pt x="672" y="375"/>
                    <a:pt x="672" y="375"/>
                    <a:pt x="672" y="375"/>
                  </a:cubicBezTo>
                  <a:cubicBezTo>
                    <a:pt x="673" y="374"/>
                    <a:pt x="673" y="374"/>
                    <a:pt x="673" y="374"/>
                  </a:cubicBezTo>
                  <a:cubicBezTo>
                    <a:pt x="675" y="374"/>
                    <a:pt x="677" y="374"/>
                    <a:pt x="678" y="374"/>
                  </a:cubicBezTo>
                  <a:cubicBezTo>
                    <a:pt x="679" y="373"/>
                    <a:pt x="680" y="373"/>
                    <a:pt x="681" y="373"/>
                  </a:cubicBezTo>
                  <a:cubicBezTo>
                    <a:pt x="686" y="373"/>
                    <a:pt x="690" y="372"/>
                    <a:pt x="694" y="371"/>
                  </a:cubicBezTo>
                  <a:cubicBezTo>
                    <a:pt x="700" y="369"/>
                    <a:pt x="707" y="366"/>
                    <a:pt x="714" y="362"/>
                  </a:cubicBezTo>
                  <a:cubicBezTo>
                    <a:pt x="714" y="362"/>
                    <a:pt x="714" y="362"/>
                    <a:pt x="714" y="362"/>
                  </a:cubicBezTo>
                  <a:cubicBezTo>
                    <a:pt x="715" y="361"/>
                    <a:pt x="716" y="361"/>
                    <a:pt x="717" y="360"/>
                  </a:cubicBezTo>
                  <a:cubicBezTo>
                    <a:pt x="718" y="360"/>
                    <a:pt x="718" y="360"/>
                    <a:pt x="718" y="360"/>
                  </a:cubicBezTo>
                  <a:cubicBezTo>
                    <a:pt x="719" y="359"/>
                    <a:pt x="720" y="359"/>
                    <a:pt x="720" y="358"/>
                  </a:cubicBezTo>
                  <a:cubicBezTo>
                    <a:pt x="720" y="358"/>
                    <a:pt x="721" y="358"/>
                    <a:pt x="721" y="358"/>
                  </a:cubicBezTo>
                  <a:cubicBezTo>
                    <a:pt x="722" y="357"/>
                    <a:pt x="722" y="357"/>
                    <a:pt x="723" y="356"/>
                  </a:cubicBezTo>
                  <a:cubicBezTo>
                    <a:pt x="723" y="356"/>
                    <a:pt x="723" y="356"/>
                    <a:pt x="724" y="356"/>
                  </a:cubicBezTo>
                  <a:cubicBezTo>
                    <a:pt x="724" y="355"/>
                    <a:pt x="725" y="355"/>
                    <a:pt x="725" y="354"/>
                  </a:cubicBezTo>
                  <a:cubicBezTo>
                    <a:pt x="726" y="354"/>
                    <a:pt x="726" y="354"/>
                    <a:pt x="726" y="354"/>
                  </a:cubicBezTo>
                  <a:cubicBezTo>
                    <a:pt x="727" y="353"/>
                    <a:pt x="727" y="353"/>
                    <a:pt x="728" y="352"/>
                  </a:cubicBezTo>
                  <a:cubicBezTo>
                    <a:pt x="728" y="352"/>
                    <a:pt x="728" y="352"/>
                    <a:pt x="729" y="351"/>
                  </a:cubicBezTo>
                  <a:cubicBezTo>
                    <a:pt x="729" y="351"/>
                    <a:pt x="730" y="350"/>
                    <a:pt x="730" y="350"/>
                  </a:cubicBezTo>
                  <a:cubicBezTo>
                    <a:pt x="730" y="349"/>
                    <a:pt x="731" y="349"/>
                    <a:pt x="731" y="349"/>
                  </a:cubicBezTo>
                  <a:cubicBezTo>
                    <a:pt x="731" y="348"/>
                    <a:pt x="732" y="348"/>
                    <a:pt x="732" y="347"/>
                  </a:cubicBezTo>
                  <a:cubicBezTo>
                    <a:pt x="733" y="347"/>
                    <a:pt x="733" y="347"/>
                    <a:pt x="733" y="347"/>
                  </a:cubicBezTo>
                  <a:cubicBezTo>
                    <a:pt x="768" y="303"/>
                    <a:pt x="745" y="214"/>
                    <a:pt x="691" y="169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9"/>
            <p:cNvSpPr/>
            <p:nvPr/>
          </p:nvSpPr>
          <p:spPr bwMode="auto">
            <a:xfrm>
              <a:off x="17892506" y="6681725"/>
              <a:ext cx="314325" cy="233363"/>
            </a:xfrm>
            <a:custGeom>
              <a:avLst/>
              <a:gdLst>
                <a:gd name="T0" fmla="*/ 21 w 74"/>
                <a:gd name="T1" fmla="*/ 46 h 55"/>
                <a:gd name="T2" fmla="*/ 48 w 74"/>
                <a:gd name="T3" fmla="*/ 53 h 55"/>
                <a:gd name="T4" fmla="*/ 42 w 74"/>
                <a:gd name="T5" fmla="*/ 47 h 55"/>
                <a:gd name="T6" fmla="*/ 74 w 74"/>
                <a:gd name="T7" fmla="*/ 31 h 55"/>
                <a:gd name="T8" fmla="*/ 55 w 74"/>
                <a:gd name="T9" fmla="*/ 32 h 55"/>
                <a:gd name="T10" fmla="*/ 70 w 74"/>
                <a:gd name="T11" fmla="*/ 0 h 55"/>
                <a:gd name="T12" fmla="*/ 34 w 74"/>
                <a:gd name="T13" fmla="*/ 17 h 55"/>
                <a:gd name="T14" fmla="*/ 34 w 74"/>
                <a:gd name="T15" fmla="*/ 1 h 55"/>
                <a:gd name="T16" fmla="*/ 17 w 74"/>
                <a:gd name="T17" fmla="*/ 23 h 55"/>
                <a:gd name="T18" fmla="*/ 11 w 74"/>
                <a:gd name="T19" fmla="*/ 16 h 55"/>
                <a:gd name="T20" fmla="*/ 16 w 74"/>
                <a:gd name="T21" fmla="*/ 42 h 55"/>
                <a:gd name="T22" fmla="*/ 18 w 74"/>
                <a:gd name="T23" fmla="*/ 45 h 55"/>
                <a:gd name="T24" fmla="*/ 0 w 74"/>
                <a:gd name="T25" fmla="*/ 51 h 55"/>
                <a:gd name="T26" fmla="*/ 3 w 74"/>
                <a:gd name="T27" fmla="*/ 55 h 55"/>
                <a:gd name="T28" fmla="*/ 21 w 74"/>
                <a:gd name="T29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55">
                  <a:moveTo>
                    <a:pt x="21" y="46"/>
                  </a:moveTo>
                  <a:cubicBezTo>
                    <a:pt x="33" y="53"/>
                    <a:pt x="48" y="53"/>
                    <a:pt x="48" y="53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58" y="45"/>
                    <a:pt x="74" y="31"/>
                    <a:pt x="74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8" y="21"/>
                    <a:pt x="70" y="0"/>
                    <a:pt x="70" y="0"/>
                  </a:cubicBezTo>
                  <a:cubicBezTo>
                    <a:pt x="49" y="3"/>
                    <a:pt x="34" y="17"/>
                    <a:pt x="34" y="1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23" y="11"/>
                    <a:pt x="17" y="23"/>
                    <a:pt x="17" y="23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30"/>
                    <a:pt x="10" y="37"/>
                    <a:pt x="16" y="42"/>
                  </a:cubicBezTo>
                  <a:cubicBezTo>
                    <a:pt x="17" y="43"/>
                    <a:pt x="17" y="44"/>
                    <a:pt x="18" y="45"/>
                  </a:cubicBezTo>
                  <a:cubicBezTo>
                    <a:pt x="11" y="50"/>
                    <a:pt x="0" y="51"/>
                    <a:pt x="0" y="5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3" y="53"/>
                    <a:pt x="18" y="49"/>
                    <a:pt x="21" y="46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0"/>
            <p:cNvSpPr/>
            <p:nvPr/>
          </p:nvSpPr>
          <p:spPr bwMode="auto">
            <a:xfrm>
              <a:off x="16973344" y="6643625"/>
              <a:ext cx="1411288" cy="1904999"/>
            </a:xfrm>
            <a:custGeom>
              <a:avLst/>
              <a:gdLst>
                <a:gd name="T0" fmla="*/ 332 w 333"/>
                <a:gd name="T1" fmla="*/ 95 h 449"/>
                <a:gd name="T2" fmla="*/ 324 w 333"/>
                <a:gd name="T3" fmla="*/ 93 h 449"/>
                <a:gd name="T4" fmla="*/ 319 w 333"/>
                <a:gd name="T5" fmla="*/ 92 h 449"/>
                <a:gd name="T6" fmla="*/ 315 w 333"/>
                <a:gd name="T7" fmla="*/ 92 h 449"/>
                <a:gd name="T8" fmla="*/ 313 w 333"/>
                <a:gd name="T9" fmla="*/ 92 h 449"/>
                <a:gd name="T10" fmla="*/ 309 w 333"/>
                <a:gd name="T11" fmla="*/ 92 h 449"/>
                <a:gd name="T12" fmla="*/ 307 w 333"/>
                <a:gd name="T13" fmla="*/ 92 h 449"/>
                <a:gd name="T14" fmla="*/ 303 w 333"/>
                <a:gd name="T15" fmla="*/ 92 h 449"/>
                <a:gd name="T16" fmla="*/ 301 w 333"/>
                <a:gd name="T17" fmla="*/ 93 h 449"/>
                <a:gd name="T18" fmla="*/ 298 w 333"/>
                <a:gd name="T19" fmla="*/ 94 h 449"/>
                <a:gd name="T20" fmla="*/ 296 w 333"/>
                <a:gd name="T21" fmla="*/ 94 h 449"/>
                <a:gd name="T22" fmla="*/ 210 w 333"/>
                <a:gd name="T23" fmla="*/ 15 h 449"/>
                <a:gd name="T24" fmla="*/ 181 w 333"/>
                <a:gd name="T25" fmla="*/ 106 h 449"/>
                <a:gd name="T26" fmla="*/ 130 w 333"/>
                <a:gd name="T27" fmla="*/ 122 h 449"/>
                <a:gd name="T28" fmla="*/ 127 w 333"/>
                <a:gd name="T29" fmla="*/ 122 h 449"/>
                <a:gd name="T30" fmla="*/ 123 w 333"/>
                <a:gd name="T31" fmla="*/ 122 h 449"/>
                <a:gd name="T32" fmla="*/ 120 w 333"/>
                <a:gd name="T33" fmla="*/ 122 h 449"/>
                <a:gd name="T34" fmla="*/ 106 w 333"/>
                <a:gd name="T35" fmla="*/ 126 h 449"/>
                <a:gd name="T36" fmla="*/ 104 w 333"/>
                <a:gd name="T37" fmla="*/ 127 h 449"/>
                <a:gd name="T38" fmla="*/ 63 w 333"/>
                <a:gd name="T39" fmla="*/ 422 h 449"/>
                <a:gd name="T40" fmla="*/ 69 w 333"/>
                <a:gd name="T41" fmla="*/ 426 h 449"/>
                <a:gd name="T42" fmla="*/ 75 w 333"/>
                <a:gd name="T43" fmla="*/ 430 h 449"/>
                <a:gd name="T44" fmla="*/ 78 w 333"/>
                <a:gd name="T45" fmla="*/ 432 h 449"/>
                <a:gd name="T46" fmla="*/ 85 w 333"/>
                <a:gd name="T47" fmla="*/ 435 h 449"/>
                <a:gd name="T48" fmla="*/ 89 w 333"/>
                <a:gd name="T49" fmla="*/ 436 h 449"/>
                <a:gd name="T50" fmla="*/ 95 w 333"/>
                <a:gd name="T51" fmla="*/ 439 h 449"/>
                <a:gd name="T52" fmla="*/ 147 w 333"/>
                <a:gd name="T53" fmla="*/ 442 h 449"/>
                <a:gd name="T54" fmla="*/ 171 w 333"/>
                <a:gd name="T55" fmla="*/ 444 h 449"/>
                <a:gd name="T56" fmla="*/ 174 w 333"/>
                <a:gd name="T57" fmla="*/ 444 h 449"/>
                <a:gd name="T58" fmla="*/ 178 w 333"/>
                <a:gd name="T59" fmla="*/ 444 h 449"/>
                <a:gd name="T60" fmla="*/ 181 w 333"/>
                <a:gd name="T61" fmla="*/ 444 h 449"/>
                <a:gd name="T62" fmla="*/ 185 w 333"/>
                <a:gd name="T63" fmla="*/ 444 h 449"/>
                <a:gd name="T64" fmla="*/ 188 w 333"/>
                <a:gd name="T65" fmla="*/ 444 h 449"/>
                <a:gd name="T66" fmla="*/ 192 w 333"/>
                <a:gd name="T67" fmla="*/ 444 h 449"/>
                <a:gd name="T68" fmla="*/ 195 w 333"/>
                <a:gd name="T69" fmla="*/ 444 h 449"/>
                <a:gd name="T70" fmla="*/ 201 w 333"/>
                <a:gd name="T71" fmla="*/ 443 h 449"/>
                <a:gd name="T72" fmla="*/ 205 w 333"/>
                <a:gd name="T73" fmla="*/ 442 h 449"/>
                <a:gd name="T74" fmla="*/ 209 w 333"/>
                <a:gd name="T75" fmla="*/ 441 h 449"/>
                <a:gd name="T76" fmla="*/ 213 w 333"/>
                <a:gd name="T77" fmla="*/ 441 h 449"/>
                <a:gd name="T78" fmla="*/ 217 w 333"/>
                <a:gd name="T79" fmla="*/ 439 h 449"/>
                <a:gd name="T80" fmla="*/ 222 w 333"/>
                <a:gd name="T81" fmla="*/ 438 h 449"/>
                <a:gd name="T82" fmla="*/ 296 w 333"/>
                <a:gd name="T83" fmla="*/ 428 h 449"/>
                <a:gd name="T84" fmla="*/ 302 w 333"/>
                <a:gd name="T85" fmla="*/ 428 h 449"/>
                <a:gd name="T86" fmla="*/ 307 w 333"/>
                <a:gd name="T87" fmla="*/ 428 h 449"/>
                <a:gd name="T88" fmla="*/ 315 w 333"/>
                <a:gd name="T89" fmla="*/ 428 h 449"/>
                <a:gd name="T90" fmla="*/ 320 w 333"/>
                <a:gd name="T91" fmla="*/ 427 h 449"/>
                <a:gd name="T92" fmla="*/ 328 w 333"/>
                <a:gd name="T93" fmla="*/ 426 h 449"/>
                <a:gd name="T94" fmla="*/ 332 w 333"/>
                <a:gd name="T95" fmla="*/ 42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3" h="449">
                  <a:moveTo>
                    <a:pt x="333" y="96"/>
                  </a:moveTo>
                  <a:cubicBezTo>
                    <a:pt x="333" y="95"/>
                    <a:pt x="332" y="95"/>
                    <a:pt x="332" y="95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0" y="95"/>
                    <a:pt x="328" y="94"/>
                    <a:pt x="326" y="93"/>
                  </a:cubicBezTo>
                  <a:cubicBezTo>
                    <a:pt x="326" y="93"/>
                    <a:pt x="326" y="93"/>
                    <a:pt x="325" y="93"/>
                  </a:cubicBezTo>
                  <a:cubicBezTo>
                    <a:pt x="325" y="93"/>
                    <a:pt x="324" y="93"/>
                    <a:pt x="324" y="93"/>
                  </a:cubicBezTo>
                  <a:cubicBezTo>
                    <a:pt x="324" y="93"/>
                    <a:pt x="323" y="93"/>
                    <a:pt x="323" y="93"/>
                  </a:cubicBezTo>
                  <a:cubicBezTo>
                    <a:pt x="322" y="93"/>
                    <a:pt x="321" y="92"/>
                    <a:pt x="319" y="92"/>
                  </a:cubicBezTo>
                  <a:cubicBezTo>
                    <a:pt x="319" y="92"/>
                    <a:pt x="319" y="92"/>
                    <a:pt x="319" y="92"/>
                  </a:cubicBezTo>
                  <a:cubicBezTo>
                    <a:pt x="319" y="92"/>
                    <a:pt x="318" y="92"/>
                    <a:pt x="317" y="92"/>
                  </a:cubicBezTo>
                  <a:cubicBezTo>
                    <a:pt x="317" y="92"/>
                    <a:pt x="317" y="92"/>
                    <a:pt x="317" y="92"/>
                  </a:cubicBezTo>
                  <a:cubicBezTo>
                    <a:pt x="316" y="92"/>
                    <a:pt x="316" y="92"/>
                    <a:pt x="315" y="92"/>
                  </a:cubicBezTo>
                  <a:cubicBezTo>
                    <a:pt x="315" y="92"/>
                    <a:pt x="315" y="92"/>
                    <a:pt x="315" y="92"/>
                  </a:cubicBezTo>
                  <a:cubicBezTo>
                    <a:pt x="314" y="92"/>
                    <a:pt x="314" y="92"/>
                    <a:pt x="313" y="92"/>
                  </a:cubicBezTo>
                  <a:cubicBezTo>
                    <a:pt x="313" y="92"/>
                    <a:pt x="313" y="92"/>
                    <a:pt x="313" y="92"/>
                  </a:cubicBezTo>
                  <a:cubicBezTo>
                    <a:pt x="312" y="92"/>
                    <a:pt x="312" y="92"/>
                    <a:pt x="311" y="92"/>
                  </a:cubicBezTo>
                  <a:cubicBezTo>
                    <a:pt x="311" y="92"/>
                    <a:pt x="311" y="92"/>
                    <a:pt x="311" y="92"/>
                  </a:cubicBezTo>
                  <a:cubicBezTo>
                    <a:pt x="310" y="92"/>
                    <a:pt x="310" y="92"/>
                    <a:pt x="309" y="92"/>
                  </a:cubicBezTo>
                  <a:cubicBezTo>
                    <a:pt x="309" y="92"/>
                    <a:pt x="309" y="92"/>
                    <a:pt x="309" y="92"/>
                  </a:cubicBezTo>
                  <a:cubicBezTo>
                    <a:pt x="308" y="92"/>
                    <a:pt x="308" y="92"/>
                    <a:pt x="307" y="92"/>
                  </a:cubicBezTo>
                  <a:cubicBezTo>
                    <a:pt x="307" y="92"/>
                    <a:pt x="307" y="92"/>
                    <a:pt x="307" y="92"/>
                  </a:cubicBezTo>
                  <a:cubicBezTo>
                    <a:pt x="306" y="92"/>
                    <a:pt x="306" y="92"/>
                    <a:pt x="305" y="92"/>
                  </a:cubicBezTo>
                  <a:cubicBezTo>
                    <a:pt x="305" y="92"/>
                    <a:pt x="305" y="92"/>
                    <a:pt x="305" y="92"/>
                  </a:cubicBezTo>
                  <a:cubicBezTo>
                    <a:pt x="304" y="92"/>
                    <a:pt x="304" y="92"/>
                    <a:pt x="303" y="92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2" y="92"/>
                    <a:pt x="302" y="92"/>
                    <a:pt x="302" y="93"/>
                  </a:cubicBezTo>
                  <a:cubicBezTo>
                    <a:pt x="301" y="93"/>
                    <a:pt x="301" y="93"/>
                    <a:pt x="301" y="93"/>
                  </a:cubicBezTo>
                  <a:cubicBezTo>
                    <a:pt x="301" y="93"/>
                    <a:pt x="300" y="93"/>
                    <a:pt x="300" y="93"/>
                  </a:cubicBezTo>
                  <a:cubicBezTo>
                    <a:pt x="300" y="93"/>
                    <a:pt x="300" y="93"/>
                    <a:pt x="299" y="93"/>
                  </a:cubicBezTo>
                  <a:cubicBezTo>
                    <a:pt x="299" y="93"/>
                    <a:pt x="298" y="93"/>
                    <a:pt x="298" y="94"/>
                  </a:cubicBezTo>
                  <a:cubicBezTo>
                    <a:pt x="298" y="94"/>
                    <a:pt x="298" y="94"/>
                    <a:pt x="298" y="94"/>
                  </a:cubicBezTo>
                  <a:cubicBezTo>
                    <a:pt x="297" y="94"/>
                    <a:pt x="297" y="94"/>
                    <a:pt x="296" y="94"/>
                  </a:cubicBezTo>
                  <a:cubicBezTo>
                    <a:pt x="296" y="94"/>
                    <a:pt x="296" y="94"/>
                    <a:pt x="296" y="94"/>
                  </a:cubicBezTo>
                  <a:cubicBezTo>
                    <a:pt x="286" y="92"/>
                    <a:pt x="275" y="91"/>
                    <a:pt x="264" y="93"/>
                  </a:cubicBezTo>
                  <a:cubicBezTo>
                    <a:pt x="252" y="91"/>
                    <a:pt x="241" y="89"/>
                    <a:pt x="233" y="83"/>
                  </a:cubicBezTo>
                  <a:cubicBezTo>
                    <a:pt x="211" y="68"/>
                    <a:pt x="209" y="31"/>
                    <a:pt x="210" y="15"/>
                  </a:cubicBezTo>
                  <a:cubicBezTo>
                    <a:pt x="211" y="11"/>
                    <a:pt x="210" y="8"/>
                    <a:pt x="210" y="8"/>
                  </a:cubicBezTo>
                  <a:cubicBezTo>
                    <a:pt x="185" y="0"/>
                    <a:pt x="179" y="25"/>
                    <a:pt x="179" y="25"/>
                  </a:cubicBezTo>
                  <a:cubicBezTo>
                    <a:pt x="215" y="68"/>
                    <a:pt x="192" y="92"/>
                    <a:pt x="181" y="106"/>
                  </a:cubicBezTo>
                  <a:cubicBezTo>
                    <a:pt x="161" y="105"/>
                    <a:pt x="145" y="112"/>
                    <a:pt x="132" y="122"/>
                  </a:cubicBezTo>
                  <a:cubicBezTo>
                    <a:pt x="132" y="122"/>
                    <a:pt x="131" y="122"/>
                    <a:pt x="131" y="122"/>
                  </a:cubicBezTo>
                  <a:cubicBezTo>
                    <a:pt x="131" y="122"/>
                    <a:pt x="130" y="122"/>
                    <a:pt x="130" y="122"/>
                  </a:cubicBezTo>
                  <a:cubicBezTo>
                    <a:pt x="130" y="122"/>
                    <a:pt x="129" y="122"/>
                    <a:pt x="129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2"/>
                    <a:pt x="126" y="122"/>
                    <a:pt x="125" y="122"/>
                  </a:cubicBezTo>
                  <a:cubicBezTo>
                    <a:pt x="125" y="122"/>
                    <a:pt x="125" y="122"/>
                    <a:pt x="124" y="122"/>
                  </a:cubicBezTo>
                  <a:cubicBezTo>
                    <a:pt x="124" y="122"/>
                    <a:pt x="123" y="122"/>
                    <a:pt x="123" y="122"/>
                  </a:cubicBezTo>
                  <a:cubicBezTo>
                    <a:pt x="123" y="122"/>
                    <a:pt x="123" y="122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2"/>
                    <a:pt x="120" y="122"/>
                    <a:pt x="120" y="122"/>
                  </a:cubicBezTo>
                  <a:cubicBezTo>
                    <a:pt x="116" y="123"/>
                    <a:pt x="112" y="124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7" y="126"/>
                    <a:pt x="106" y="126"/>
                  </a:cubicBezTo>
                  <a:cubicBezTo>
                    <a:pt x="106" y="126"/>
                    <a:pt x="106" y="126"/>
                    <a:pt x="106" y="127"/>
                  </a:cubicBezTo>
                  <a:cubicBezTo>
                    <a:pt x="106" y="127"/>
                    <a:pt x="105" y="127"/>
                    <a:pt x="104" y="127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92" y="134"/>
                    <a:pt x="79" y="146"/>
                    <a:pt x="67" y="160"/>
                  </a:cubicBezTo>
                  <a:cubicBezTo>
                    <a:pt x="2" y="234"/>
                    <a:pt x="0" y="371"/>
                    <a:pt x="63" y="422"/>
                  </a:cubicBezTo>
                  <a:cubicBezTo>
                    <a:pt x="63" y="422"/>
                    <a:pt x="63" y="422"/>
                    <a:pt x="63" y="422"/>
                  </a:cubicBezTo>
                  <a:cubicBezTo>
                    <a:pt x="65" y="424"/>
                    <a:pt x="67" y="425"/>
                    <a:pt x="69" y="426"/>
                  </a:cubicBezTo>
                  <a:cubicBezTo>
                    <a:pt x="69" y="426"/>
                    <a:pt x="69" y="426"/>
                    <a:pt x="69" y="426"/>
                  </a:cubicBezTo>
                  <a:cubicBezTo>
                    <a:pt x="70" y="427"/>
                    <a:pt x="71" y="428"/>
                    <a:pt x="72" y="428"/>
                  </a:cubicBezTo>
                  <a:cubicBezTo>
                    <a:pt x="72" y="428"/>
                    <a:pt x="72" y="428"/>
                    <a:pt x="72" y="428"/>
                  </a:cubicBezTo>
                  <a:cubicBezTo>
                    <a:pt x="73" y="429"/>
                    <a:pt x="74" y="430"/>
                    <a:pt x="75" y="430"/>
                  </a:cubicBezTo>
                  <a:cubicBezTo>
                    <a:pt x="75" y="430"/>
                    <a:pt x="75" y="430"/>
                    <a:pt x="75" y="430"/>
                  </a:cubicBezTo>
                  <a:cubicBezTo>
                    <a:pt x="76" y="431"/>
                    <a:pt x="77" y="431"/>
                    <a:pt x="78" y="432"/>
                  </a:cubicBezTo>
                  <a:cubicBezTo>
                    <a:pt x="78" y="432"/>
                    <a:pt x="78" y="432"/>
                    <a:pt x="78" y="432"/>
                  </a:cubicBezTo>
                  <a:cubicBezTo>
                    <a:pt x="79" y="432"/>
                    <a:pt x="80" y="433"/>
                    <a:pt x="81" y="433"/>
                  </a:cubicBezTo>
                  <a:cubicBezTo>
                    <a:pt x="81" y="433"/>
                    <a:pt x="82" y="434"/>
                    <a:pt x="82" y="434"/>
                  </a:cubicBezTo>
                  <a:cubicBezTo>
                    <a:pt x="83" y="434"/>
                    <a:pt x="84" y="435"/>
                    <a:pt x="85" y="435"/>
                  </a:cubicBezTo>
                  <a:cubicBezTo>
                    <a:pt x="85" y="435"/>
                    <a:pt x="85" y="435"/>
                    <a:pt x="85" y="435"/>
                  </a:cubicBezTo>
                  <a:cubicBezTo>
                    <a:pt x="86" y="435"/>
                    <a:pt x="87" y="436"/>
                    <a:pt x="88" y="436"/>
                  </a:cubicBezTo>
                  <a:cubicBezTo>
                    <a:pt x="88" y="436"/>
                    <a:pt x="88" y="436"/>
                    <a:pt x="89" y="436"/>
                  </a:cubicBezTo>
                  <a:cubicBezTo>
                    <a:pt x="90" y="437"/>
                    <a:pt x="91" y="437"/>
                    <a:pt x="92" y="437"/>
                  </a:cubicBezTo>
                  <a:cubicBezTo>
                    <a:pt x="92" y="437"/>
                    <a:pt x="92" y="438"/>
                    <a:pt x="92" y="438"/>
                  </a:cubicBezTo>
                  <a:cubicBezTo>
                    <a:pt x="93" y="438"/>
                    <a:pt x="94" y="438"/>
                    <a:pt x="95" y="439"/>
                  </a:cubicBezTo>
                  <a:cubicBezTo>
                    <a:pt x="101" y="440"/>
                    <a:pt x="107" y="441"/>
                    <a:pt x="112" y="442"/>
                  </a:cubicBezTo>
                  <a:cubicBezTo>
                    <a:pt x="115" y="442"/>
                    <a:pt x="119" y="443"/>
                    <a:pt x="122" y="443"/>
                  </a:cubicBezTo>
                  <a:cubicBezTo>
                    <a:pt x="131" y="444"/>
                    <a:pt x="139" y="443"/>
                    <a:pt x="147" y="442"/>
                  </a:cubicBezTo>
                  <a:cubicBezTo>
                    <a:pt x="149" y="442"/>
                    <a:pt x="150" y="442"/>
                    <a:pt x="152" y="441"/>
                  </a:cubicBezTo>
                  <a:cubicBezTo>
                    <a:pt x="153" y="441"/>
                    <a:pt x="154" y="441"/>
                    <a:pt x="156" y="440"/>
                  </a:cubicBezTo>
                  <a:cubicBezTo>
                    <a:pt x="161" y="442"/>
                    <a:pt x="166" y="443"/>
                    <a:pt x="171" y="444"/>
                  </a:cubicBezTo>
                  <a:cubicBezTo>
                    <a:pt x="171" y="444"/>
                    <a:pt x="171" y="444"/>
                    <a:pt x="171" y="444"/>
                  </a:cubicBezTo>
                  <a:cubicBezTo>
                    <a:pt x="172" y="444"/>
                    <a:pt x="173" y="444"/>
                    <a:pt x="173" y="444"/>
                  </a:cubicBezTo>
                  <a:cubicBezTo>
                    <a:pt x="173" y="444"/>
                    <a:pt x="173" y="444"/>
                    <a:pt x="174" y="444"/>
                  </a:cubicBezTo>
                  <a:cubicBezTo>
                    <a:pt x="174" y="444"/>
                    <a:pt x="175" y="444"/>
                    <a:pt x="175" y="444"/>
                  </a:cubicBezTo>
                  <a:cubicBezTo>
                    <a:pt x="176" y="444"/>
                    <a:pt x="176" y="444"/>
                    <a:pt x="176" y="444"/>
                  </a:cubicBezTo>
                  <a:cubicBezTo>
                    <a:pt x="176" y="444"/>
                    <a:pt x="177" y="444"/>
                    <a:pt x="178" y="444"/>
                  </a:cubicBezTo>
                  <a:cubicBezTo>
                    <a:pt x="178" y="444"/>
                    <a:pt x="178" y="444"/>
                    <a:pt x="178" y="444"/>
                  </a:cubicBezTo>
                  <a:cubicBezTo>
                    <a:pt x="179" y="444"/>
                    <a:pt x="179" y="444"/>
                    <a:pt x="180" y="444"/>
                  </a:cubicBezTo>
                  <a:cubicBezTo>
                    <a:pt x="180" y="444"/>
                    <a:pt x="180" y="444"/>
                    <a:pt x="181" y="444"/>
                  </a:cubicBezTo>
                  <a:cubicBezTo>
                    <a:pt x="181" y="444"/>
                    <a:pt x="182" y="444"/>
                    <a:pt x="182" y="444"/>
                  </a:cubicBezTo>
                  <a:cubicBezTo>
                    <a:pt x="182" y="444"/>
                    <a:pt x="183" y="444"/>
                    <a:pt x="183" y="444"/>
                  </a:cubicBezTo>
                  <a:cubicBezTo>
                    <a:pt x="184" y="444"/>
                    <a:pt x="184" y="444"/>
                    <a:pt x="185" y="444"/>
                  </a:cubicBezTo>
                  <a:cubicBezTo>
                    <a:pt x="185" y="444"/>
                    <a:pt x="185" y="444"/>
                    <a:pt x="185" y="444"/>
                  </a:cubicBezTo>
                  <a:cubicBezTo>
                    <a:pt x="186" y="444"/>
                    <a:pt x="186" y="444"/>
                    <a:pt x="187" y="444"/>
                  </a:cubicBezTo>
                  <a:cubicBezTo>
                    <a:pt x="187" y="444"/>
                    <a:pt x="188" y="444"/>
                    <a:pt x="188" y="444"/>
                  </a:cubicBezTo>
                  <a:cubicBezTo>
                    <a:pt x="188" y="444"/>
                    <a:pt x="189" y="444"/>
                    <a:pt x="189" y="444"/>
                  </a:cubicBezTo>
                  <a:cubicBezTo>
                    <a:pt x="190" y="444"/>
                    <a:pt x="190" y="444"/>
                    <a:pt x="190" y="444"/>
                  </a:cubicBezTo>
                  <a:cubicBezTo>
                    <a:pt x="191" y="444"/>
                    <a:pt x="191" y="444"/>
                    <a:pt x="192" y="444"/>
                  </a:cubicBezTo>
                  <a:cubicBezTo>
                    <a:pt x="192" y="444"/>
                    <a:pt x="193" y="444"/>
                    <a:pt x="193" y="444"/>
                  </a:cubicBezTo>
                  <a:cubicBezTo>
                    <a:pt x="193" y="444"/>
                    <a:pt x="194" y="444"/>
                    <a:pt x="194" y="444"/>
                  </a:cubicBezTo>
                  <a:cubicBezTo>
                    <a:pt x="195" y="444"/>
                    <a:pt x="195" y="444"/>
                    <a:pt x="195" y="444"/>
                  </a:cubicBezTo>
                  <a:cubicBezTo>
                    <a:pt x="196" y="443"/>
                    <a:pt x="197" y="443"/>
                    <a:pt x="198" y="443"/>
                  </a:cubicBezTo>
                  <a:cubicBezTo>
                    <a:pt x="199" y="443"/>
                    <a:pt x="199" y="443"/>
                    <a:pt x="200" y="443"/>
                  </a:cubicBezTo>
                  <a:cubicBezTo>
                    <a:pt x="200" y="443"/>
                    <a:pt x="200" y="443"/>
                    <a:pt x="201" y="443"/>
                  </a:cubicBezTo>
                  <a:cubicBezTo>
                    <a:pt x="201" y="443"/>
                    <a:pt x="202" y="443"/>
                    <a:pt x="202" y="443"/>
                  </a:cubicBezTo>
                  <a:cubicBezTo>
                    <a:pt x="203" y="443"/>
                    <a:pt x="203" y="443"/>
                    <a:pt x="204" y="442"/>
                  </a:cubicBezTo>
                  <a:cubicBezTo>
                    <a:pt x="204" y="442"/>
                    <a:pt x="204" y="442"/>
                    <a:pt x="205" y="442"/>
                  </a:cubicBezTo>
                  <a:cubicBezTo>
                    <a:pt x="205" y="442"/>
                    <a:pt x="206" y="442"/>
                    <a:pt x="206" y="442"/>
                  </a:cubicBezTo>
                  <a:cubicBezTo>
                    <a:pt x="207" y="442"/>
                    <a:pt x="207" y="442"/>
                    <a:pt x="208" y="442"/>
                  </a:cubicBezTo>
                  <a:cubicBezTo>
                    <a:pt x="208" y="442"/>
                    <a:pt x="209" y="442"/>
                    <a:pt x="209" y="441"/>
                  </a:cubicBezTo>
                  <a:cubicBezTo>
                    <a:pt x="209" y="441"/>
                    <a:pt x="210" y="441"/>
                    <a:pt x="210" y="441"/>
                  </a:cubicBezTo>
                  <a:cubicBezTo>
                    <a:pt x="211" y="441"/>
                    <a:pt x="211" y="441"/>
                    <a:pt x="212" y="441"/>
                  </a:cubicBezTo>
                  <a:cubicBezTo>
                    <a:pt x="212" y="441"/>
                    <a:pt x="213" y="441"/>
                    <a:pt x="213" y="441"/>
                  </a:cubicBezTo>
                  <a:cubicBezTo>
                    <a:pt x="214" y="440"/>
                    <a:pt x="214" y="440"/>
                    <a:pt x="215" y="440"/>
                  </a:cubicBezTo>
                  <a:cubicBezTo>
                    <a:pt x="215" y="440"/>
                    <a:pt x="216" y="440"/>
                    <a:pt x="216" y="440"/>
                  </a:cubicBezTo>
                  <a:cubicBezTo>
                    <a:pt x="216" y="440"/>
                    <a:pt x="217" y="440"/>
                    <a:pt x="217" y="439"/>
                  </a:cubicBezTo>
                  <a:cubicBezTo>
                    <a:pt x="218" y="439"/>
                    <a:pt x="218" y="439"/>
                    <a:pt x="219" y="439"/>
                  </a:cubicBezTo>
                  <a:cubicBezTo>
                    <a:pt x="219" y="439"/>
                    <a:pt x="220" y="439"/>
                    <a:pt x="220" y="439"/>
                  </a:cubicBezTo>
                  <a:cubicBezTo>
                    <a:pt x="221" y="439"/>
                    <a:pt x="221" y="438"/>
                    <a:pt x="222" y="438"/>
                  </a:cubicBezTo>
                  <a:cubicBezTo>
                    <a:pt x="222" y="438"/>
                    <a:pt x="223" y="438"/>
                    <a:pt x="223" y="438"/>
                  </a:cubicBezTo>
                  <a:cubicBezTo>
                    <a:pt x="223" y="438"/>
                    <a:pt x="224" y="438"/>
                    <a:pt x="224" y="438"/>
                  </a:cubicBezTo>
                  <a:cubicBezTo>
                    <a:pt x="248" y="449"/>
                    <a:pt x="276" y="446"/>
                    <a:pt x="296" y="428"/>
                  </a:cubicBezTo>
                  <a:cubicBezTo>
                    <a:pt x="296" y="428"/>
                    <a:pt x="297" y="428"/>
                    <a:pt x="297" y="428"/>
                  </a:cubicBezTo>
                  <a:cubicBezTo>
                    <a:pt x="297" y="428"/>
                    <a:pt x="298" y="428"/>
                    <a:pt x="298" y="428"/>
                  </a:cubicBezTo>
                  <a:cubicBezTo>
                    <a:pt x="299" y="428"/>
                    <a:pt x="301" y="428"/>
                    <a:pt x="302" y="428"/>
                  </a:cubicBezTo>
                  <a:cubicBezTo>
                    <a:pt x="302" y="428"/>
                    <a:pt x="302" y="428"/>
                    <a:pt x="302" y="428"/>
                  </a:cubicBezTo>
                  <a:cubicBezTo>
                    <a:pt x="304" y="428"/>
                    <a:pt x="305" y="428"/>
                    <a:pt x="306" y="428"/>
                  </a:cubicBezTo>
                  <a:cubicBezTo>
                    <a:pt x="306" y="428"/>
                    <a:pt x="307" y="428"/>
                    <a:pt x="307" y="428"/>
                  </a:cubicBezTo>
                  <a:cubicBezTo>
                    <a:pt x="308" y="428"/>
                    <a:pt x="310" y="428"/>
                    <a:pt x="311" y="428"/>
                  </a:cubicBezTo>
                  <a:cubicBezTo>
                    <a:pt x="311" y="428"/>
                    <a:pt x="311" y="428"/>
                    <a:pt x="311" y="428"/>
                  </a:cubicBezTo>
                  <a:cubicBezTo>
                    <a:pt x="313" y="428"/>
                    <a:pt x="314" y="428"/>
                    <a:pt x="315" y="428"/>
                  </a:cubicBezTo>
                  <a:cubicBezTo>
                    <a:pt x="315" y="428"/>
                    <a:pt x="315" y="428"/>
                    <a:pt x="316" y="428"/>
                  </a:cubicBezTo>
                  <a:cubicBezTo>
                    <a:pt x="317" y="427"/>
                    <a:pt x="318" y="427"/>
                    <a:pt x="320" y="427"/>
                  </a:cubicBezTo>
                  <a:cubicBezTo>
                    <a:pt x="320" y="427"/>
                    <a:pt x="320" y="427"/>
                    <a:pt x="320" y="427"/>
                  </a:cubicBezTo>
                  <a:cubicBezTo>
                    <a:pt x="321" y="427"/>
                    <a:pt x="322" y="427"/>
                    <a:pt x="323" y="426"/>
                  </a:cubicBezTo>
                  <a:cubicBezTo>
                    <a:pt x="324" y="426"/>
                    <a:pt x="324" y="426"/>
                    <a:pt x="324" y="426"/>
                  </a:cubicBezTo>
                  <a:cubicBezTo>
                    <a:pt x="325" y="426"/>
                    <a:pt x="326" y="426"/>
                    <a:pt x="328" y="426"/>
                  </a:cubicBezTo>
                  <a:cubicBezTo>
                    <a:pt x="328" y="426"/>
                    <a:pt x="328" y="426"/>
                    <a:pt x="328" y="426"/>
                  </a:cubicBezTo>
                  <a:cubicBezTo>
                    <a:pt x="329" y="425"/>
                    <a:pt x="330" y="425"/>
                    <a:pt x="331" y="425"/>
                  </a:cubicBezTo>
                  <a:cubicBezTo>
                    <a:pt x="331" y="425"/>
                    <a:pt x="332" y="425"/>
                    <a:pt x="332" y="425"/>
                  </a:cubicBezTo>
                  <a:cubicBezTo>
                    <a:pt x="332" y="425"/>
                    <a:pt x="333" y="425"/>
                    <a:pt x="333" y="425"/>
                  </a:cubicBezTo>
                  <a:lnTo>
                    <a:pt x="333" y="96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1"/>
            <p:cNvSpPr/>
            <p:nvPr/>
          </p:nvSpPr>
          <p:spPr bwMode="auto">
            <a:xfrm>
              <a:off x="1839708" y="8137462"/>
              <a:ext cx="284163" cy="177799"/>
            </a:xfrm>
            <a:custGeom>
              <a:avLst/>
              <a:gdLst>
                <a:gd name="T0" fmla="*/ 15 w 67"/>
                <a:gd name="T1" fmla="*/ 26 h 42"/>
                <a:gd name="T2" fmla="*/ 0 w 67"/>
                <a:gd name="T3" fmla="*/ 26 h 42"/>
                <a:gd name="T4" fmla="*/ 1 w 67"/>
                <a:gd name="T5" fmla="*/ 29 h 42"/>
                <a:gd name="T6" fmla="*/ 17 w 67"/>
                <a:gd name="T7" fmla="*/ 28 h 42"/>
                <a:gd name="T8" fmla="*/ 34 w 67"/>
                <a:gd name="T9" fmla="*/ 42 h 42"/>
                <a:gd name="T10" fmla="*/ 32 w 67"/>
                <a:gd name="T11" fmla="*/ 36 h 42"/>
                <a:gd name="T12" fmla="*/ 60 w 67"/>
                <a:gd name="T13" fmla="*/ 34 h 42"/>
                <a:gd name="T14" fmla="*/ 46 w 67"/>
                <a:gd name="T15" fmla="*/ 29 h 42"/>
                <a:gd name="T16" fmla="*/ 67 w 67"/>
                <a:gd name="T17" fmla="*/ 11 h 42"/>
                <a:gd name="T18" fmla="*/ 35 w 67"/>
                <a:gd name="T19" fmla="*/ 12 h 42"/>
                <a:gd name="T20" fmla="*/ 41 w 67"/>
                <a:gd name="T21" fmla="*/ 0 h 42"/>
                <a:gd name="T22" fmla="*/ 21 w 67"/>
                <a:gd name="T23" fmla="*/ 11 h 42"/>
                <a:gd name="T24" fmla="*/ 19 w 67"/>
                <a:gd name="T25" fmla="*/ 3 h 42"/>
                <a:gd name="T26" fmla="*/ 14 w 67"/>
                <a:gd name="T27" fmla="*/ 24 h 42"/>
                <a:gd name="T28" fmla="*/ 15 w 67"/>
                <a:gd name="T2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2">
                  <a:moveTo>
                    <a:pt x="15" y="26"/>
                  </a:moveTo>
                  <a:cubicBezTo>
                    <a:pt x="8" y="28"/>
                    <a:pt x="0" y="26"/>
                    <a:pt x="0" y="2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8" y="31"/>
                    <a:pt x="14" y="30"/>
                    <a:pt x="17" y="28"/>
                  </a:cubicBezTo>
                  <a:cubicBezTo>
                    <a:pt x="23" y="37"/>
                    <a:pt x="34" y="42"/>
                    <a:pt x="34" y="4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4" y="39"/>
                    <a:pt x="60" y="34"/>
                    <a:pt x="60" y="34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59" y="25"/>
                    <a:pt x="67" y="11"/>
                    <a:pt x="67" y="11"/>
                  </a:cubicBezTo>
                  <a:cubicBezTo>
                    <a:pt x="51" y="6"/>
                    <a:pt x="35" y="12"/>
                    <a:pt x="35" y="1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3"/>
                    <a:pt x="21" y="11"/>
                    <a:pt x="21" y="1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12"/>
                    <a:pt x="12" y="18"/>
                    <a:pt x="14" y="24"/>
                  </a:cubicBezTo>
                  <a:cubicBezTo>
                    <a:pt x="14" y="25"/>
                    <a:pt x="15" y="26"/>
                    <a:pt x="15" y="26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02"/>
            <p:cNvSpPr>
              <a:spLocks noChangeArrowheads="1"/>
            </p:cNvSpPr>
            <p:nvPr/>
          </p:nvSpPr>
          <p:spPr bwMode="auto">
            <a:xfrm>
              <a:off x="2000046" y="8434324"/>
              <a:ext cx="1587" cy="1587"/>
            </a:xfrm>
            <a:prstGeom prst="rect">
              <a:avLst/>
            </a:pr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3"/>
            <p:cNvSpPr/>
            <p:nvPr/>
          </p:nvSpPr>
          <p:spPr bwMode="auto">
            <a:xfrm>
              <a:off x="-989216" y="7221476"/>
              <a:ext cx="3405187" cy="2336799"/>
            </a:xfrm>
            <a:custGeom>
              <a:avLst/>
              <a:gdLst>
                <a:gd name="T0" fmla="*/ 745 w 804"/>
                <a:gd name="T1" fmla="*/ 308 h 551"/>
                <a:gd name="T2" fmla="*/ 741 w 804"/>
                <a:gd name="T3" fmla="*/ 305 h 551"/>
                <a:gd name="T4" fmla="*/ 737 w 804"/>
                <a:gd name="T5" fmla="*/ 301 h 551"/>
                <a:gd name="T6" fmla="*/ 732 w 804"/>
                <a:gd name="T7" fmla="*/ 298 h 551"/>
                <a:gd name="T8" fmla="*/ 727 w 804"/>
                <a:gd name="T9" fmla="*/ 295 h 551"/>
                <a:gd name="T10" fmla="*/ 723 w 804"/>
                <a:gd name="T11" fmla="*/ 293 h 551"/>
                <a:gd name="T12" fmla="*/ 718 w 804"/>
                <a:gd name="T13" fmla="*/ 292 h 551"/>
                <a:gd name="T14" fmla="*/ 714 w 804"/>
                <a:gd name="T15" fmla="*/ 291 h 551"/>
                <a:gd name="T16" fmla="*/ 691 w 804"/>
                <a:gd name="T17" fmla="*/ 280 h 551"/>
                <a:gd name="T18" fmla="*/ 651 w 804"/>
                <a:gd name="T19" fmla="*/ 203 h 551"/>
                <a:gd name="T20" fmla="*/ 625 w 804"/>
                <a:gd name="T21" fmla="*/ 262 h 551"/>
                <a:gd name="T22" fmla="*/ 621 w 804"/>
                <a:gd name="T23" fmla="*/ 260 h 551"/>
                <a:gd name="T24" fmla="*/ 585 w 804"/>
                <a:gd name="T25" fmla="*/ 258 h 551"/>
                <a:gd name="T26" fmla="*/ 581 w 804"/>
                <a:gd name="T27" fmla="*/ 257 h 551"/>
                <a:gd name="T28" fmla="*/ 578 w 804"/>
                <a:gd name="T29" fmla="*/ 256 h 551"/>
                <a:gd name="T30" fmla="*/ 566 w 804"/>
                <a:gd name="T31" fmla="*/ 254 h 551"/>
                <a:gd name="T32" fmla="*/ 531 w 804"/>
                <a:gd name="T33" fmla="*/ 264 h 551"/>
                <a:gd name="T34" fmla="*/ 447 w 804"/>
                <a:gd name="T35" fmla="*/ 53 h 551"/>
                <a:gd name="T36" fmla="*/ 453 w 804"/>
                <a:gd name="T37" fmla="*/ 20 h 551"/>
                <a:gd name="T38" fmla="*/ 425 w 804"/>
                <a:gd name="T39" fmla="*/ 5 h 551"/>
                <a:gd name="T40" fmla="*/ 322 w 804"/>
                <a:gd name="T41" fmla="*/ 46 h 551"/>
                <a:gd name="T42" fmla="*/ 178 w 804"/>
                <a:gd name="T43" fmla="*/ 168 h 551"/>
                <a:gd name="T44" fmla="*/ 149 w 804"/>
                <a:gd name="T45" fmla="*/ 109 h 551"/>
                <a:gd name="T46" fmla="*/ 117 w 804"/>
                <a:gd name="T47" fmla="*/ 66 h 551"/>
                <a:gd name="T48" fmla="*/ 105 w 804"/>
                <a:gd name="T49" fmla="*/ 76 h 551"/>
                <a:gd name="T50" fmla="*/ 118 w 804"/>
                <a:gd name="T51" fmla="*/ 93 h 551"/>
                <a:gd name="T52" fmla="*/ 114 w 804"/>
                <a:gd name="T53" fmla="*/ 137 h 551"/>
                <a:gd name="T54" fmla="*/ 79 w 804"/>
                <a:gd name="T55" fmla="*/ 152 h 551"/>
                <a:gd name="T56" fmla="*/ 5 w 804"/>
                <a:gd name="T57" fmla="*/ 424 h 551"/>
                <a:gd name="T58" fmla="*/ 68 w 804"/>
                <a:gd name="T59" fmla="*/ 447 h 551"/>
                <a:gd name="T60" fmla="*/ 125 w 804"/>
                <a:gd name="T61" fmla="*/ 457 h 551"/>
                <a:gd name="T62" fmla="*/ 347 w 804"/>
                <a:gd name="T63" fmla="*/ 501 h 551"/>
                <a:gd name="T64" fmla="*/ 502 w 804"/>
                <a:gd name="T65" fmla="*/ 498 h 551"/>
                <a:gd name="T66" fmla="*/ 509 w 804"/>
                <a:gd name="T67" fmla="*/ 504 h 551"/>
                <a:gd name="T68" fmla="*/ 515 w 804"/>
                <a:gd name="T69" fmla="*/ 507 h 551"/>
                <a:gd name="T70" fmla="*/ 522 w 804"/>
                <a:gd name="T71" fmla="*/ 510 h 551"/>
                <a:gd name="T72" fmla="*/ 529 w 804"/>
                <a:gd name="T73" fmla="*/ 513 h 551"/>
                <a:gd name="T74" fmla="*/ 538 w 804"/>
                <a:gd name="T75" fmla="*/ 515 h 551"/>
                <a:gd name="T76" fmla="*/ 547 w 804"/>
                <a:gd name="T77" fmla="*/ 517 h 551"/>
                <a:gd name="T78" fmla="*/ 607 w 804"/>
                <a:gd name="T79" fmla="*/ 534 h 551"/>
                <a:gd name="T80" fmla="*/ 616 w 804"/>
                <a:gd name="T81" fmla="*/ 538 h 551"/>
                <a:gd name="T82" fmla="*/ 624 w 804"/>
                <a:gd name="T83" fmla="*/ 540 h 551"/>
                <a:gd name="T84" fmla="*/ 632 w 804"/>
                <a:gd name="T85" fmla="*/ 543 h 551"/>
                <a:gd name="T86" fmla="*/ 640 w 804"/>
                <a:gd name="T87" fmla="*/ 544 h 551"/>
                <a:gd name="T88" fmla="*/ 647 w 804"/>
                <a:gd name="T89" fmla="*/ 544 h 551"/>
                <a:gd name="T90" fmla="*/ 655 w 804"/>
                <a:gd name="T91" fmla="*/ 544 h 551"/>
                <a:gd name="T92" fmla="*/ 664 w 804"/>
                <a:gd name="T93" fmla="*/ 546 h 551"/>
                <a:gd name="T94" fmla="*/ 707 w 804"/>
                <a:gd name="T95" fmla="*/ 550 h 551"/>
                <a:gd name="T96" fmla="*/ 716 w 804"/>
                <a:gd name="T97" fmla="*/ 548 h 551"/>
                <a:gd name="T98" fmla="*/ 723 w 804"/>
                <a:gd name="T99" fmla="*/ 546 h 551"/>
                <a:gd name="T100" fmla="*/ 730 w 804"/>
                <a:gd name="T101" fmla="*/ 544 h 551"/>
                <a:gd name="T102" fmla="*/ 749 w 804"/>
                <a:gd name="T103" fmla="*/ 312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4" h="551">
                  <a:moveTo>
                    <a:pt x="749" y="312"/>
                  </a:moveTo>
                  <a:cubicBezTo>
                    <a:pt x="748" y="312"/>
                    <a:pt x="748" y="311"/>
                    <a:pt x="748" y="311"/>
                  </a:cubicBezTo>
                  <a:cubicBezTo>
                    <a:pt x="747" y="311"/>
                    <a:pt x="747" y="310"/>
                    <a:pt x="747" y="310"/>
                  </a:cubicBezTo>
                  <a:cubicBezTo>
                    <a:pt x="746" y="310"/>
                    <a:pt x="746" y="309"/>
                    <a:pt x="745" y="308"/>
                  </a:cubicBezTo>
                  <a:cubicBezTo>
                    <a:pt x="745" y="308"/>
                    <a:pt x="745" y="308"/>
                    <a:pt x="745" y="308"/>
                  </a:cubicBezTo>
                  <a:cubicBezTo>
                    <a:pt x="744" y="307"/>
                    <a:pt x="744" y="307"/>
                    <a:pt x="743" y="307"/>
                  </a:cubicBezTo>
                  <a:cubicBezTo>
                    <a:pt x="743" y="306"/>
                    <a:pt x="743" y="306"/>
                    <a:pt x="743" y="306"/>
                  </a:cubicBezTo>
                  <a:cubicBezTo>
                    <a:pt x="742" y="305"/>
                    <a:pt x="742" y="305"/>
                    <a:pt x="741" y="305"/>
                  </a:cubicBezTo>
                  <a:cubicBezTo>
                    <a:pt x="741" y="304"/>
                    <a:pt x="741" y="304"/>
                    <a:pt x="741" y="304"/>
                  </a:cubicBezTo>
                  <a:cubicBezTo>
                    <a:pt x="740" y="303"/>
                    <a:pt x="739" y="303"/>
                    <a:pt x="739" y="302"/>
                  </a:cubicBezTo>
                  <a:cubicBezTo>
                    <a:pt x="739" y="302"/>
                    <a:pt x="738" y="302"/>
                    <a:pt x="738" y="302"/>
                  </a:cubicBezTo>
                  <a:cubicBezTo>
                    <a:pt x="738" y="302"/>
                    <a:pt x="737" y="301"/>
                    <a:pt x="737" y="301"/>
                  </a:cubicBezTo>
                  <a:cubicBezTo>
                    <a:pt x="737" y="301"/>
                    <a:pt x="736" y="301"/>
                    <a:pt x="736" y="300"/>
                  </a:cubicBezTo>
                  <a:cubicBezTo>
                    <a:pt x="736" y="300"/>
                    <a:pt x="735" y="300"/>
                    <a:pt x="734" y="299"/>
                  </a:cubicBezTo>
                  <a:cubicBezTo>
                    <a:pt x="734" y="299"/>
                    <a:pt x="734" y="299"/>
                    <a:pt x="734" y="299"/>
                  </a:cubicBezTo>
                  <a:cubicBezTo>
                    <a:pt x="733" y="298"/>
                    <a:pt x="733" y="298"/>
                    <a:pt x="732" y="298"/>
                  </a:cubicBezTo>
                  <a:cubicBezTo>
                    <a:pt x="732" y="298"/>
                    <a:pt x="732" y="297"/>
                    <a:pt x="732" y="297"/>
                  </a:cubicBezTo>
                  <a:cubicBezTo>
                    <a:pt x="731" y="297"/>
                    <a:pt x="731" y="297"/>
                    <a:pt x="730" y="296"/>
                  </a:cubicBezTo>
                  <a:cubicBezTo>
                    <a:pt x="730" y="296"/>
                    <a:pt x="730" y="296"/>
                    <a:pt x="729" y="296"/>
                  </a:cubicBezTo>
                  <a:cubicBezTo>
                    <a:pt x="729" y="296"/>
                    <a:pt x="728" y="295"/>
                    <a:pt x="727" y="295"/>
                  </a:cubicBezTo>
                  <a:cubicBezTo>
                    <a:pt x="727" y="295"/>
                    <a:pt x="727" y="295"/>
                    <a:pt x="727" y="295"/>
                  </a:cubicBezTo>
                  <a:cubicBezTo>
                    <a:pt x="727" y="294"/>
                    <a:pt x="726" y="294"/>
                    <a:pt x="725" y="294"/>
                  </a:cubicBezTo>
                  <a:cubicBezTo>
                    <a:pt x="725" y="294"/>
                    <a:pt x="725" y="294"/>
                    <a:pt x="725" y="294"/>
                  </a:cubicBezTo>
                  <a:cubicBezTo>
                    <a:pt x="724" y="293"/>
                    <a:pt x="724" y="293"/>
                    <a:pt x="723" y="293"/>
                  </a:cubicBezTo>
                  <a:cubicBezTo>
                    <a:pt x="723" y="293"/>
                    <a:pt x="723" y="293"/>
                    <a:pt x="722" y="293"/>
                  </a:cubicBezTo>
                  <a:cubicBezTo>
                    <a:pt x="722" y="293"/>
                    <a:pt x="721" y="293"/>
                    <a:pt x="721" y="292"/>
                  </a:cubicBezTo>
                  <a:cubicBezTo>
                    <a:pt x="721" y="292"/>
                    <a:pt x="720" y="292"/>
                    <a:pt x="720" y="292"/>
                  </a:cubicBezTo>
                  <a:cubicBezTo>
                    <a:pt x="720" y="292"/>
                    <a:pt x="719" y="292"/>
                    <a:pt x="718" y="292"/>
                  </a:cubicBezTo>
                  <a:cubicBezTo>
                    <a:pt x="718" y="292"/>
                    <a:pt x="718" y="292"/>
                    <a:pt x="718" y="292"/>
                  </a:cubicBezTo>
                  <a:cubicBezTo>
                    <a:pt x="717" y="292"/>
                    <a:pt x="716" y="292"/>
                    <a:pt x="716" y="292"/>
                  </a:cubicBezTo>
                  <a:cubicBezTo>
                    <a:pt x="716" y="292"/>
                    <a:pt x="716" y="292"/>
                    <a:pt x="716" y="291"/>
                  </a:cubicBezTo>
                  <a:cubicBezTo>
                    <a:pt x="715" y="291"/>
                    <a:pt x="715" y="291"/>
                    <a:pt x="714" y="291"/>
                  </a:cubicBezTo>
                  <a:cubicBezTo>
                    <a:pt x="712" y="290"/>
                    <a:pt x="709" y="288"/>
                    <a:pt x="706" y="286"/>
                  </a:cubicBezTo>
                  <a:cubicBezTo>
                    <a:pt x="706" y="286"/>
                    <a:pt x="706" y="286"/>
                    <a:pt x="706" y="286"/>
                  </a:cubicBezTo>
                  <a:cubicBezTo>
                    <a:pt x="706" y="286"/>
                    <a:pt x="706" y="286"/>
                    <a:pt x="706" y="286"/>
                  </a:cubicBezTo>
                  <a:cubicBezTo>
                    <a:pt x="702" y="284"/>
                    <a:pt x="697" y="282"/>
                    <a:pt x="691" y="280"/>
                  </a:cubicBezTo>
                  <a:cubicBezTo>
                    <a:pt x="684" y="275"/>
                    <a:pt x="676" y="270"/>
                    <a:pt x="672" y="263"/>
                  </a:cubicBezTo>
                  <a:cubicBezTo>
                    <a:pt x="661" y="245"/>
                    <a:pt x="672" y="217"/>
                    <a:pt x="677" y="206"/>
                  </a:cubicBezTo>
                  <a:cubicBezTo>
                    <a:pt x="679" y="204"/>
                    <a:pt x="679" y="202"/>
                    <a:pt x="679" y="202"/>
                  </a:cubicBezTo>
                  <a:cubicBezTo>
                    <a:pt x="664" y="187"/>
                    <a:pt x="651" y="203"/>
                    <a:pt x="651" y="203"/>
                  </a:cubicBezTo>
                  <a:cubicBezTo>
                    <a:pt x="664" y="246"/>
                    <a:pt x="639" y="257"/>
                    <a:pt x="627" y="263"/>
                  </a:cubicBezTo>
                  <a:cubicBezTo>
                    <a:pt x="627" y="263"/>
                    <a:pt x="627" y="263"/>
                    <a:pt x="627" y="263"/>
                  </a:cubicBezTo>
                  <a:cubicBezTo>
                    <a:pt x="627" y="263"/>
                    <a:pt x="626" y="262"/>
                    <a:pt x="626" y="262"/>
                  </a:cubicBezTo>
                  <a:cubicBezTo>
                    <a:pt x="625" y="262"/>
                    <a:pt x="625" y="262"/>
                    <a:pt x="625" y="262"/>
                  </a:cubicBezTo>
                  <a:cubicBezTo>
                    <a:pt x="624" y="262"/>
                    <a:pt x="624" y="261"/>
                    <a:pt x="623" y="261"/>
                  </a:cubicBezTo>
                  <a:cubicBezTo>
                    <a:pt x="623" y="261"/>
                    <a:pt x="623" y="261"/>
                    <a:pt x="622" y="261"/>
                  </a:cubicBezTo>
                  <a:cubicBezTo>
                    <a:pt x="622" y="261"/>
                    <a:pt x="621" y="260"/>
                    <a:pt x="621" y="260"/>
                  </a:cubicBezTo>
                  <a:cubicBezTo>
                    <a:pt x="621" y="260"/>
                    <a:pt x="621" y="260"/>
                    <a:pt x="621" y="260"/>
                  </a:cubicBezTo>
                  <a:cubicBezTo>
                    <a:pt x="621" y="260"/>
                    <a:pt x="621" y="260"/>
                    <a:pt x="621" y="260"/>
                  </a:cubicBezTo>
                  <a:cubicBezTo>
                    <a:pt x="609" y="256"/>
                    <a:pt x="597" y="256"/>
                    <a:pt x="586" y="259"/>
                  </a:cubicBezTo>
                  <a:cubicBezTo>
                    <a:pt x="586" y="259"/>
                    <a:pt x="586" y="259"/>
                    <a:pt x="585" y="259"/>
                  </a:cubicBezTo>
                  <a:cubicBezTo>
                    <a:pt x="585" y="259"/>
                    <a:pt x="585" y="259"/>
                    <a:pt x="585" y="258"/>
                  </a:cubicBezTo>
                  <a:cubicBezTo>
                    <a:pt x="584" y="258"/>
                    <a:pt x="584" y="258"/>
                    <a:pt x="584" y="258"/>
                  </a:cubicBezTo>
                  <a:cubicBezTo>
                    <a:pt x="584" y="258"/>
                    <a:pt x="583" y="258"/>
                    <a:pt x="583" y="258"/>
                  </a:cubicBezTo>
                  <a:cubicBezTo>
                    <a:pt x="583" y="257"/>
                    <a:pt x="583" y="257"/>
                    <a:pt x="582" y="257"/>
                  </a:cubicBezTo>
                  <a:cubicBezTo>
                    <a:pt x="582" y="257"/>
                    <a:pt x="582" y="257"/>
                    <a:pt x="581" y="257"/>
                  </a:cubicBezTo>
                  <a:cubicBezTo>
                    <a:pt x="581" y="257"/>
                    <a:pt x="581" y="257"/>
                    <a:pt x="581" y="256"/>
                  </a:cubicBezTo>
                  <a:cubicBezTo>
                    <a:pt x="580" y="256"/>
                    <a:pt x="580" y="256"/>
                    <a:pt x="580" y="256"/>
                  </a:cubicBezTo>
                  <a:cubicBezTo>
                    <a:pt x="580" y="256"/>
                    <a:pt x="579" y="256"/>
                    <a:pt x="579" y="256"/>
                  </a:cubicBezTo>
                  <a:cubicBezTo>
                    <a:pt x="579" y="256"/>
                    <a:pt x="578" y="256"/>
                    <a:pt x="578" y="256"/>
                  </a:cubicBezTo>
                  <a:cubicBezTo>
                    <a:pt x="578" y="256"/>
                    <a:pt x="578" y="255"/>
                    <a:pt x="578" y="255"/>
                  </a:cubicBezTo>
                  <a:cubicBezTo>
                    <a:pt x="575" y="255"/>
                    <a:pt x="571" y="254"/>
                    <a:pt x="568" y="254"/>
                  </a:cubicBezTo>
                  <a:cubicBezTo>
                    <a:pt x="568" y="254"/>
                    <a:pt x="568" y="254"/>
                    <a:pt x="568" y="254"/>
                  </a:cubicBezTo>
                  <a:cubicBezTo>
                    <a:pt x="567" y="254"/>
                    <a:pt x="567" y="254"/>
                    <a:pt x="566" y="254"/>
                  </a:cubicBezTo>
                  <a:cubicBezTo>
                    <a:pt x="566" y="254"/>
                    <a:pt x="566" y="254"/>
                    <a:pt x="566" y="254"/>
                  </a:cubicBezTo>
                  <a:cubicBezTo>
                    <a:pt x="566" y="254"/>
                    <a:pt x="565" y="254"/>
                    <a:pt x="564" y="254"/>
                  </a:cubicBezTo>
                  <a:cubicBezTo>
                    <a:pt x="564" y="254"/>
                    <a:pt x="564" y="254"/>
                    <a:pt x="564" y="254"/>
                  </a:cubicBezTo>
                  <a:cubicBezTo>
                    <a:pt x="554" y="255"/>
                    <a:pt x="543" y="259"/>
                    <a:pt x="531" y="264"/>
                  </a:cubicBezTo>
                  <a:cubicBezTo>
                    <a:pt x="533" y="221"/>
                    <a:pt x="532" y="179"/>
                    <a:pt x="521" y="138"/>
                  </a:cubicBezTo>
                  <a:cubicBezTo>
                    <a:pt x="515" y="112"/>
                    <a:pt x="503" y="86"/>
                    <a:pt x="480" y="73"/>
                  </a:cubicBezTo>
                  <a:cubicBezTo>
                    <a:pt x="475" y="71"/>
                    <a:pt x="468" y="70"/>
                    <a:pt x="466" y="75"/>
                  </a:cubicBezTo>
                  <a:cubicBezTo>
                    <a:pt x="462" y="66"/>
                    <a:pt x="456" y="58"/>
                    <a:pt x="447" y="53"/>
                  </a:cubicBezTo>
                  <a:cubicBezTo>
                    <a:pt x="441" y="50"/>
                    <a:pt x="432" y="49"/>
                    <a:pt x="425" y="52"/>
                  </a:cubicBezTo>
                  <a:cubicBezTo>
                    <a:pt x="424" y="48"/>
                    <a:pt x="425" y="44"/>
                    <a:pt x="425" y="40"/>
                  </a:cubicBezTo>
                  <a:cubicBezTo>
                    <a:pt x="428" y="32"/>
                    <a:pt x="433" y="24"/>
                    <a:pt x="441" y="21"/>
                  </a:cubicBezTo>
                  <a:cubicBezTo>
                    <a:pt x="445" y="20"/>
                    <a:pt x="449" y="20"/>
                    <a:pt x="453" y="20"/>
                  </a:cubicBezTo>
                  <a:cubicBezTo>
                    <a:pt x="462" y="19"/>
                    <a:pt x="471" y="19"/>
                    <a:pt x="479" y="18"/>
                  </a:cubicBezTo>
                  <a:cubicBezTo>
                    <a:pt x="479" y="16"/>
                    <a:pt x="479" y="13"/>
                    <a:pt x="479" y="10"/>
                  </a:cubicBezTo>
                  <a:cubicBezTo>
                    <a:pt x="468" y="5"/>
                    <a:pt x="457" y="0"/>
                    <a:pt x="445" y="0"/>
                  </a:cubicBezTo>
                  <a:cubicBezTo>
                    <a:pt x="438" y="0"/>
                    <a:pt x="432" y="3"/>
                    <a:pt x="425" y="5"/>
                  </a:cubicBezTo>
                  <a:cubicBezTo>
                    <a:pt x="409" y="12"/>
                    <a:pt x="390" y="31"/>
                    <a:pt x="383" y="48"/>
                  </a:cubicBezTo>
                  <a:cubicBezTo>
                    <a:pt x="381" y="48"/>
                    <a:pt x="378" y="48"/>
                    <a:pt x="376" y="48"/>
                  </a:cubicBezTo>
                  <a:cubicBezTo>
                    <a:pt x="371" y="47"/>
                    <a:pt x="367" y="44"/>
                    <a:pt x="363" y="42"/>
                  </a:cubicBezTo>
                  <a:cubicBezTo>
                    <a:pt x="350" y="36"/>
                    <a:pt x="334" y="39"/>
                    <a:pt x="322" y="46"/>
                  </a:cubicBezTo>
                  <a:cubicBezTo>
                    <a:pt x="309" y="53"/>
                    <a:pt x="300" y="64"/>
                    <a:pt x="291" y="75"/>
                  </a:cubicBezTo>
                  <a:cubicBezTo>
                    <a:pt x="264" y="109"/>
                    <a:pt x="243" y="145"/>
                    <a:pt x="226" y="184"/>
                  </a:cubicBezTo>
                  <a:cubicBezTo>
                    <a:pt x="224" y="182"/>
                    <a:pt x="222" y="181"/>
                    <a:pt x="219" y="179"/>
                  </a:cubicBezTo>
                  <a:cubicBezTo>
                    <a:pt x="206" y="170"/>
                    <a:pt x="194" y="170"/>
                    <a:pt x="178" y="168"/>
                  </a:cubicBezTo>
                  <a:cubicBezTo>
                    <a:pt x="169" y="167"/>
                    <a:pt x="158" y="162"/>
                    <a:pt x="149" y="16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50" y="159"/>
                    <a:pt x="150" y="152"/>
                    <a:pt x="150" y="146"/>
                  </a:cubicBezTo>
                  <a:cubicBezTo>
                    <a:pt x="151" y="134"/>
                    <a:pt x="151" y="121"/>
                    <a:pt x="149" y="109"/>
                  </a:cubicBezTo>
                  <a:cubicBezTo>
                    <a:pt x="146" y="97"/>
                    <a:pt x="144" y="83"/>
                    <a:pt x="136" y="74"/>
                  </a:cubicBezTo>
                  <a:cubicBezTo>
                    <a:pt x="134" y="71"/>
                    <a:pt x="132" y="69"/>
                    <a:pt x="130" y="67"/>
                  </a:cubicBezTo>
                  <a:cubicBezTo>
                    <a:pt x="129" y="66"/>
                    <a:pt x="127" y="64"/>
                    <a:pt x="125" y="63"/>
                  </a:cubicBezTo>
                  <a:cubicBezTo>
                    <a:pt x="121" y="61"/>
                    <a:pt x="120" y="66"/>
                    <a:pt x="117" y="66"/>
                  </a:cubicBezTo>
                  <a:cubicBezTo>
                    <a:pt x="115" y="67"/>
                    <a:pt x="112" y="65"/>
                    <a:pt x="110" y="67"/>
                  </a:cubicBezTo>
                  <a:cubicBezTo>
                    <a:pt x="109" y="68"/>
                    <a:pt x="111" y="71"/>
                    <a:pt x="109" y="72"/>
                  </a:cubicBezTo>
                  <a:cubicBezTo>
                    <a:pt x="108" y="73"/>
                    <a:pt x="106" y="71"/>
                    <a:pt x="104" y="72"/>
                  </a:cubicBezTo>
                  <a:cubicBezTo>
                    <a:pt x="103" y="73"/>
                    <a:pt x="104" y="75"/>
                    <a:pt x="105" y="76"/>
                  </a:cubicBezTo>
                  <a:cubicBezTo>
                    <a:pt x="106" y="77"/>
                    <a:pt x="107" y="76"/>
                    <a:pt x="108" y="77"/>
                  </a:cubicBezTo>
                  <a:cubicBezTo>
                    <a:pt x="109" y="77"/>
                    <a:pt x="110" y="79"/>
                    <a:pt x="111" y="80"/>
                  </a:cubicBezTo>
                  <a:cubicBezTo>
                    <a:pt x="112" y="81"/>
                    <a:pt x="112" y="82"/>
                    <a:pt x="113" y="83"/>
                  </a:cubicBezTo>
                  <a:cubicBezTo>
                    <a:pt x="115" y="86"/>
                    <a:pt x="116" y="90"/>
                    <a:pt x="118" y="93"/>
                  </a:cubicBezTo>
                  <a:cubicBezTo>
                    <a:pt x="118" y="94"/>
                    <a:pt x="119" y="96"/>
                    <a:pt x="120" y="97"/>
                  </a:cubicBezTo>
                  <a:cubicBezTo>
                    <a:pt x="120" y="99"/>
                    <a:pt x="119" y="101"/>
                    <a:pt x="119" y="103"/>
                  </a:cubicBezTo>
                  <a:cubicBezTo>
                    <a:pt x="119" y="106"/>
                    <a:pt x="118" y="110"/>
                    <a:pt x="118" y="114"/>
                  </a:cubicBezTo>
                  <a:cubicBezTo>
                    <a:pt x="117" y="121"/>
                    <a:pt x="118" y="130"/>
                    <a:pt x="114" y="137"/>
                  </a:cubicBezTo>
                  <a:cubicBezTo>
                    <a:pt x="112" y="142"/>
                    <a:pt x="109" y="146"/>
                    <a:pt x="107" y="151"/>
                  </a:cubicBezTo>
                  <a:cubicBezTo>
                    <a:pt x="107" y="152"/>
                    <a:pt x="106" y="154"/>
                    <a:pt x="104" y="155"/>
                  </a:cubicBezTo>
                  <a:cubicBezTo>
                    <a:pt x="100" y="153"/>
                    <a:pt x="96" y="152"/>
                    <a:pt x="91" y="152"/>
                  </a:cubicBezTo>
                  <a:cubicBezTo>
                    <a:pt x="87" y="151"/>
                    <a:pt x="83" y="151"/>
                    <a:pt x="79" y="152"/>
                  </a:cubicBezTo>
                  <a:cubicBezTo>
                    <a:pt x="76" y="153"/>
                    <a:pt x="74" y="155"/>
                    <a:pt x="71" y="154"/>
                  </a:cubicBezTo>
                  <a:cubicBezTo>
                    <a:pt x="41" y="151"/>
                    <a:pt x="17" y="166"/>
                    <a:pt x="0" y="188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2" y="421"/>
                    <a:pt x="3" y="423"/>
                    <a:pt x="5" y="424"/>
                  </a:cubicBezTo>
                  <a:cubicBezTo>
                    <a:pt x="11" y="428"/>
                    <a:pt x="21" y="435"/>
                    <a:pt x="31" y="439"/>
                  </a:cubicBezTo>
                  <a:cubicBezTo>
                    <a:pt x="38" y="442"/>
                    <a:pt x="45" y="445"/>
                    <a:pt x="50" y="444"/>
                  </a:cubicBezTo>
                  <a:cubicBezTo>
                    <a:pt x="52" y="443"/>
                    <a:pt x="55" y="441"/>
                    <a:pt x="57" y="442"/>
                  </a:cubicBezTo>
                  <a:cubicBezTo>
                    <a:pt x="61" y="443"/>
                    <a:pt x="65" y="445"/>
                    <a:pt x="68" y="447"/>
                  </a:cubicBezTo>
                  <a:cubicBezTo>
                    <a:pt x="72" y="448"/>
                    <a:pt x="76" y="450"/>
                    <a:pt x="79" y="451"/>
                  </a:cubicBezTo>
                  <a:cubicBezTo>
                    <a:pt x="86" y="453"/>
                    <a:pt x="92" y="452"/>
                    <a:pt x="98" y="450"/>
                  </a:cubicBezTo>
                  <a:cubicBezTo>
                    <a:pt x="102" y="448"/>
                    <a:pt x="103" y="447"/>
                    <a:pt x="106" y="449"/>
                  </a:cubicBezTo>
                  <a:cubicBezTo>
                    <a:pt x="112" y="452"/>
                    <a:pt x="119" y="455"/>
                    <a:pt x="125" y="457"/>
                  </a:cubicBezTo>
                  <a:cubicBezTo>
                    <a:pt x="133" y="459"/>
                    <a:pt x="141" y="462"/>
                    <a:pt x="149" y="463"/>
                  </a:cubicBezTo>
                  <a:cubicBezTo>
                    <a:pt x="170" y="463"/>
                    <a:pt x="194" y="452"/>
                    <a:pt x="208" y="436"/>
                  </a:cubicBezTo>
                  <a:cubicBezTo>
                    <a:pt x="209" y="435"/>
                    <a:pt x="210" y="433"/>
                    <a:pt x="211" y="432"/>
                  </a:cubicBezTo>
                  <a:cubicBezTo>
                    <a:pt x="240" y="474"/>
                    <a:pt x="294" y="493"/>
                    <a:pt x="347" y="501"/>
                  </a:cubicBezTo>
                  <a:cubicBezTo>
                    <a:pt x="388" y="508"/>
                    <a:pt x="434" y="509"/>
                    <a:pt x="467" y="484"/>
                  </a:cubicBezTo>
                  <a:cubicBezTo>
                    <a:pt x="468" y="484"/>
                    <a:pt x="468" y="485"/>
                    <a:pt x="469" y="485"/>
                  </a:cubicBezTo>
                  <a:cubicBezTo>
                    <a:pt x="480" y="492"/>
                    <a:pt x="490" y="496"/>
                    <a:pt x="502" y="498"/>
                  </a:cubicBezTo>
                  <a:cubicBezTo>
                    <a:pt x="502" y="498"/>
                    <a:pt x="502" y="498"/>
                    <a:pt x="502" y="498"/>
                  </a:cubicBezTo>
                  <a:cubicBezTo>
                    <a:pt x="502" y="499"/>
                    <a:pt x="503" y="499"/>
                    <a:pt x="503" y="499"/>
                  </a:cubicBezTo>
                  <a:cubicBezTo>
                    <a:pt x="504" y="500"/>
                    <a:pt x="504" y="500"/>
                    <a:pt x="505" y="500"/>
                  </a:cubicBezTo>
                  <a:cubicBezTo>
                    <a:pt x="505" y="501"/>
                    <a:pt x="505" y="501"/>
                    <a:pt x="505" y="501"/>
                  </a:cubicBezTo>
                  <a:cubicBezTo>
                    <a:pt x="506" y="502"/>
                    <a:pt x="508" y="503"/>
                    <a:pt x="509" y="504"/>
                  </a:cubicBezTo>
                  <a:cubicBezTo>
                    <a:pt x="510" y="504"/>
                    <a:pt x="510" y="504"/>
                    <a:pt x="510" y="504"/>
                  </a:cubicBezTo>
                  <a:cubicBezTo>
                    <a:pt x="511" y="505"/>
                    <a:pt x="511" y="505"/>
                    <a:pt x="512" y="505"/>
                  </a:cubicBezTo>
                  <a:cubicBezTo>
                    <a:pt x="512" y="506"/>
                    <a:pt x="513" y="506"/>
                    <a:pt x="513" y="506"/>
                  </a:cubicBezTo>
                  <a:cubicBezTo>
                    <a:pt x="514" y="506"/>
                    <a:pt x="515" y="507"/>
                    <a:pt x="515" y="507"/>
                  </a:cubicBezTo>
                  <a:cubicBezTo>
                    <a:pt x="516" y="507"/>
                    <a:pt x="516" y="508"/>
                    <a:pt x="517" y="508"/>
                  </a:cubicBezTo>
                  <a:cubicBezTo>
                    <a:pt x="517" y="508"/>
                    <a:pt x="518" y="508"/>
                    <a:pt x="518" y="509"/>
                  </a:cubicBezTo>
                  <a:cubicBezTo>
                    <a:pt x="519" y="509"/>
                    <a:pt x="520" y="509"/>
                    <a:pt x="520" y="510"/>
                  </a:cubicBezTo>
                  <a:cubicBezTo>
                    <a:pt x="521" y="510"/>
                    <a:pt x="521" y="510"/>
                    <a:pt x="522" y="510"/>
                  </a:cubicBezTo>
                  <a:cubicBezTo>
                    <a:pt x="523" y="511"/>
                    <a:pt x="523" y="511"/>
                    <a:pt x="524" y="511"/>
                  </a:cubicBezTo>
                  <a:cubicBezTo>
                    <a:pt x="524" y="511"/>
                    <a:pt x="525" y="511"/>
                    <a:pt x="526" y="512"/>
                  </a:cubicBezTo>
                  <a:cubicBezTo>
                    <a:pt x="526" y="512"/>
                    <a:pt x="527" y="512"/>
                    <a:pt x="528" y="512"/>
                  </a:cubicBezTo>
                  <a:cubicBezTo>
                    <a:pt x="528" y="513"/>
                    <a:pt x="529" y="513"/>
                    <a:pt x="529" y="513"/>
                  </a:cubicBezTo>
                  <a:cubicBezTo>
                    <a:pt x="530" y="513"/>
                    <a:pt x="531" y="513"/>
                    <a:pt x="532" y="514"/>
                  </a:cubicBezTo>
                  <a:cubicBezTo>
                    <a:pt x="532" y="514"/>
                    <a:pt x="533" y="514"/>
                    <a:pt x="533" y="514"/>
                  </a:cubicBezTo>
                  <a:cubicBezTo>
                    <a:pt x="534" y="514"/>
                    <a:pt x="535" y="515"/>
                    <a:pt x="536" y="515"/>
                  </a:cubicBezTo>
                  <a:cubicBezTo>
                    <a:pt x="536" y="515"/>
                    <a:pt x="537" y="515"/>
                    <a:pt x="538" y="515"/>
                  </a:cubicBezTo>
                  <a:cubicBezTo>
                    <a:pt x="538" y="515"/>
                    <a:pt x="539" y="516"/>
                    <a:pt x="540" y="516"/>
                  </a:cubicBezTo>
                  <a:cubicBezTo>
                    <a:pt x="541" y="516"/>
                    <a:pt x="541" y="516"/>
                    <a:pt x="542" y="516"/>
                  </a:cubicBezTo>
                  <a:cubicBezTo>
                    <a:pt x="543" y="516"/>
                    <a:pt x="544" y="517"/>
                    <a:pt x="545" y="517"/>
                  </a:cubicBezTo>
                  <a:cubicBezTo>
                    <a:pt x="545" y="517"/>
                    <a:pt x="546" y="517"/>
                    <a:pt x="547" y="517"/>
                  </a:cubicBezTo>
                  <a:cubicBezTo>
                    <a:pt x="547" y="517"/>
                    <a:pt x="548" y="517"/>
                    <a:pt x="549" y="517"/>
                  </a:cubicBezTo>
                  <a:cubicBezTo>
                    <a:pt x="550" y="518"/>
                    <a:pt x="551" y="518"/>
                    <a:pt x="551" y="518"/>
                  </a:cubicBezTo>
                  <a:cubicBezTo>
                    <a:pt x="551" y="518"/>
                    <a:pt x="552" y="518"/>
                    <a:pt x="552" y="518"/>
                  </a:cubicBezTo>
                  <a:cubicBezTo>
                    <a:pt x="566" y="534"/>
                    <a:pt x="587" y="540"/>
                    <a:pt x="607" y="534"/>
                  </a:cubicBezTo>
                  <a:cubicBezTo>
                    <a:pt x="607" y="534"/>
                    <a:pt x="607" y="534"/>
                    <a:pt x="608" y="534"/>
                  </a:cubicBezTo>
                  <a:cubicBezTo>
                    <a:pt x="609" y="535"/>
                    <a:pt x="610" y="535"/>
                    <a:pt x="611" y="536"/>
                  </a:cubicBezTo>
                  <a:cubicBezTo>
                    <a:pt x="611" y="536"/>
                    <a:pt x="611" y="536"/>
                    <a:pt x="612" y="536"/>
                  </a:cubicBezTo>
                  <a:cubicBezTo>
                    <a:pt x="613" y="537"/>
                    <a:pt x="614" y="537"/>
                    <a:pt x="616" y="538"/>
                  </a:cubicBezTo>
                  <a:cubicBezTo>
                    <a:pt x="616" y="538"/>
                    <a:pt x="616" y="538"/>
                    <a:pt x="617" y="538"/>
                  </a:cubicBezTo>
                  <a:cubicBezTo>
                    <a:pt x="618" y="538"/>
                    <a:pt x="619" y="539"/>
                    <a:pt x="619" y="539"/>
                  </a:cubicBezTo>
                  <a:cubicBezTo>
                    <a:pt x="620" y="539"/>
                    <a:pt x="620" y="539"/>
                    <a:pt x="621" y="540"/>
                  </a:cubicBezTo>
                  <a:cubicBezTo>
                    <a:pt x="622" y="540"/>
                    <a:pt x="623" y="540"/>
                    <a:pt x="624" y="540"/>
                  </a:cubicBezTo>
                  <a:cubicBezTo>
                    <a:pt x="624" y="541"/>
                    <a:pt x="624" y="541"/>
                    <a:pt x="625" y="541"/>
                  </a:cubicBezTo>
                  <a:cubicBezTo>
                    <a:pt x="626" y="541"/>
                    <a:pt x="627" y="541"/>
                    <a:pt x="628" y="542"/>
                  </a:cubicBezTo>
                  <a:cubicBezTo>
                    <a:pt x="629" y="542"/>
                    <a:pt x="629" y="542"/>
                    <a:pt x="630" y="542"/>
                  </a:cubicBezTo>
                  <a:cubicBezTo>
                    <a:pt x="630" y="542"/>
                    <a:pt x="631" y="542"/>
                    <a:pt x="632" y="543"/>
                  </a:cubicBezTo>
                  <a:cubicBezTo>
                    <a:pt x="632" y="543"/>
                    <a:pt x="633" y="543"/>
                    <a:pt x="633" y="543"/>
                  </a:cubicBezTo>
                  <a:cubicBezTo>
                    <a:pt x="634" y="543"/>
                    <a:pt x="635" y="543"/>
                    <a:pt x="636" y="543"/>
                  </a:cubicBezTo>
                  <a:cubicBezTo>
                    <a:pt x="636" y="543"/>
                    <a:pt x="637" y="543"/>
                    <a:pt x="637" y="544"/>
                  </a:cubicBezTo>
                  <a:cubicBezTo>
                    <a:pt x="638" y="544"/>
                    <a:pt x="639" y="544"/>
                    <a:pt x="640" y="544"/>
                  </a:cubicBezTo>
                  <a:cubicBezTo>
                    <a:pt x="641" y="544"/>
                    <a:pt x="641" y="544"/>
                    <a:pt x="642" y="544"/>
                  </a:cubicBezTo>
                  <a:cubicBezTo>
                    <a:pt x="642" y="544"/>
                    <a:pt x="643" y="544"/>
                    <a:pt x="644" y="544"/>
                  </a:cubicBezTo>
                  <a:cubicBezTo>
                    <a:pt x="644" y="544"/>
                    <a:pt x="645" y="544"/>
                    <a:pt x="645" y="544"/>
                  </a:cubicBezTo>
                  <a:cubicBezTo>
                    <a:pt x="646" y="544"/>
                    <a:pt x="646" y="544"/>
                    <a:pt x="647" y="544"/>
                  </a:cubicBezTo>
                  <a:cubicBezTo>
                    <a:pt x="648" y="544"/>
                    <a:pt x="648" y="544"/>
                    <a:pt x="649" y="544"/>
                  </a:cubicBezTo>
                  <a:cubicBezTo>
                    <a:pt x="649" y="544"/>
                    <a:pt x="650" y="544"/>
                    <a:pt x="651" y="544"/>
                  </a:cubicBezTo>
                  <a:cubicBezTo>
                    <a:pt x="652" y="544"/>
                    <a:pt x="652" y="544"/>
                    <a:pt x="653" y="544"/>
                  </a:cubicBezTo>
                  <a:cubicBezTo>
                    <a:pt x="654" y="544"/>
                    <a:pt x="654" y="544"/>
                    <a:pt x="655" y="544"/>
                  </a:cubicBezTo>
                  <a:cubicBezTo>
                    <a:pt x="655" y="544"/>
                    <a:pt x="656" y="544"/>
                    <a:pt x="656" y="544"/>
                  </a:cubicBezTo>
                  <a:cubicBezTo>
                    <a:pt x="657" y="544"/>
                    <a:pt x="657" y="544"/>
                    <a:pt x="658" y="544"/>
                  </a:cubicBezTo>
                  <a:cubicBezTo>
                    <a:pt x="658" y="544"/>
                    <a:pt x="659" y="544"/>
                    <a:pt x="659" y="544"/>
                  </a:cubicBezTo>
                  <a:cubicBezTo>
                    <a:pt x="661" y="544"/>
                    <a:pt x="663" y="545"/>
                    <a:pt x="664" y="546"/>
                  </a:cubicBezTo>
                  <a:cubicBezTo>
                    <a:pt x="665" y="546"/>
                    <a:pt x="667" y="546"/>
                    <a:pt x="668" y="547"/>
                  </a:cubicBezTo>
                  <a:cubicBezTo>
                    <a:pt x="672" y="548"/>
                    <a:pt x="677" y="549"/>
                    <a:pt x="682" y="550"/>
                  </a:cubicBezTo>
                  <a:cubicBezTo>
                    <a:pt x="689" y="551"/>
                    <a:pt x="697" y="551"/>
                    <a:pt x="707" y="550"/>
                  </a:cubicBezTo>
                  <a:cubicBezTo>
                    <a:pt x="707" y="550"/>
                    <a:pt x="707" y="550"/>
                    <a:pt x="707" y="550"/>
                  </a:cubicBezTo>
                  <a:cubicBezTo>
                    <a:pt x="708" y="550"/>
                    <a:pt x="709" y="549"/>
                    <a:pt x="711" y="549"/>
                  </a:cubicBezTo>
                  <a:cubicBezTo>
                    <a:pt x="711" y="549"/>
                    <a:pt x="711" y="549"/>
                    <a:pt x="712" y="549"/>
                  </a:cubicBezTo>
                  <a:cubicBezTo>
                    <a:pt x="713" y="549"/>
                    <a:pt x="713" y="549"/>
                    <a:pt x="714" y="549"/>
                  </a:cubicBezTo>
                  <a:cubicBezTo>
                    <a:pt x="715" y="548"/>
                    <a:pt x="715" y="548"/>
                    <a:pt x="716" y="548"/>
                  </a:cubicBezTo>
                  <a:cubicBezTo>
                    <a:pt x="716" y="548"/>
                    <a:pt x="717" y="548"/>
                    <a:pt x="718" y="548"/>
                  </a:cubicBezTo>
                  <a:cubicBezTo>
                    <a:pt x="718" y="548"/>
                    <a:pt x="719" y="547"/>
                    <a:pt x="719" y="547"/>
                  </a:cubicBezTo>
                  <a:cubicBezTo>
                    <a:pt x="720" y="547"/>
                    <a:pt x="721" y="547"/>
                    <a:pt x="722" y="547"/>
                  </a:cubicBezTo>
                  <a:cubicBezTo>
                    <a:pt x="722" y="547"/>
                    <a:pt x="722" y="546"/>
                    <a:pt x="723" y="546"/>
                  </a:cubicBezTo>
                  <a:cubicBezTo>
                    <a:pt x="724" y="546"/>
                    <a:pt x="724" y="546"/>
                    <a:pt x="725" y="545"/>
                  </a:cubicBezTo>
                  <a:cubicBezTo>
                    <a:pt x="725" y="545"/>
                    <a:pt x="726" y="545"/>
                    <a:pt x="726" y="545"/>
                  </a:cubicBezTo>
                  <a:cubicBezTo>
                    <a:pt x="727" y="545"/>
                    <a:pt x="728" y="544"/>
                    <a:pt x="729" y="544"/>
                  </a:cubicBezTo>
                  <a:cubicBezTo>
                    <a:pt x="729" y="544"/>
                    <a:pt x="729" y="544"/>
                    <a:pt x="730" y="544"/>
                  </a:cubicBezTo>
                  <a:cubicBezTo>
                    <a:pt x="730" y="543"/>
                    <a:pt x="731" y="543"/>
                    <a:pt x="732" y="542"/>
                  </a:cubicBezTo>
                  <a:cubicBezTo>
                    <a:pt x="732" y="542"/>
                    <a:pt x="733" y="542"/>
                    <a:pt x="733" y="542"/>
                  </a:cubicBezTo>
                  <a:cubicBezTo>
                    <a:pt x="789" y="513"/>
                    <a:pt x="804" y="411"/>
                    <a:pt x="768" y="340"/>
                  </a:cubicBezTo>
                  <a:cubicBezTo>
                    <a:pt x="764" y="332"/>
                    <a:pt x="757" y="321"/>
                    <a:pt x="749" y="312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4"/>
            <p:cNvSpPr/>
            <p:nvPr/>
          </p:nvSpPr>
          <p:spPr bwMode="auto">
            <a:xfrm>
              <a:off x="-1946478" y="4837051"/>
              <a:ext cx="1549399" cy="4389437"/>
            </a:xfrm>
            <a:custGeom>
              <a:avLst/>
              <a:gdLst>
                <a:gd name="T0" fmla="*/ 305 w 366"/>
                <a:gd name="T1" fmla="*/ 146 h 1035"/>
                <a:gd name="T2" fmla="*/ 264 w 366"/>
                <a:gd name="T3" fmla="*/ 68 h 1035"/>
                <a:gd name="T4" fmla="*/ 290 w 366"/>
                <a:gd name="T5" fmla="*/ 43 h 1035"/>
                <a:gd name="T6" fmla="*/ 242 w 366"/>
                <a:gd name="T7" fmla="*/ 3 h 1035"/>
                <a:gd name="T8" fmla="*/ 199 w 366"/>
                <a:gd name="T9" fmla="*/ 29 h 1035"/>
                <a:gd name="T10" fmla="*/ 206 w 366"/>
                <a:gd name="T11" fmla="*/ 132 h 1035"/>
                <a:gd name="T12" fmla="*/ 132 w 366"/>
                <a:gd name="T13" fmla="*/ 98 h 1035"/>
                <a:gd name="T14" fmla="*/ 92 w 366"/>
                <a:gd name="T15" fmla="*/ 147 h 1035"/>
                <a:gd name="T16" fmla="*/ 151 w 366"/>
                <a:gd name="T17" fmla="*/ 172 h 1035"/>
                <a:gd name="T18" fmla="*/ 170 w 366"/>
                <a:gd name="T19" fmla="*/ 376 h 1035"/>
                <a:gd name="T20" fmla="*/ 144 w 366"/>
                <a:gd name="T21" fmla="*/ 413 h 1035"/>
                <a:gd name="T22" fmla="*/ 159 w 366"/>
                <a:gd name="T23" fmla="*/ 449 h 1035"/>
                <a:gd name="T24" fmla="*/ 133 w 366"/>
                <a:gd name="T25" fmla="*/ 447 h 1035"/>
                <a:gd name="T26" fmla="*/ 87 w 366"/>
                <a:gd name="T27" fmla="*/ 478 h 1035"/>
                <a:gd name="T28" fmla="*/ 60 w 366"/>
                <a:gd name="T29" fmla="*/ 515 h 1035"/>
                <a:gd name="T30" fmla="*/ 39 w 366"/>
                <a:gd name="T31" fmla="*/ 526 h 1035"/>
                <a:gd name="T32" fmla="*/ 26 w 366"/>
                <a:gd name="T33" fmla="*/ 572 h 1035"/>
                <a:gd name="T34" fmla="*/ 24 w 366"/>
                <a:gd name="T35" fmla="*/ 625 h 1035"/>
                <a:gd name="T36" fmla="*/ 31 w 366"/>
                <a:gd name="T37" fmla="*/ 653 h 1035"/>
                <a:gd name="T38" fmla="*/ 19 w 366"/>
                <a:gd name="T39" fmla="*/ 685 h 1035"/>
                <a:gd name="T40" fmla="*/ 4 w 366"/>
                <a:gd name="T41" fmla="*/ 761 h 1035"/>
                <a:gd name="T42" fmla="*/ 0 w 366"/>
                <a:gd name="T43" fmla="*/ 973 h 1035"/>
                <a:gd name="T44" fmla="*/ 134 w 366"/>
                <a:gd name="T45" fmla="*/ 1006 h 1035"/>
                <a:gd name="T46" fmla="*/ 280 w 366"/>
                <a:gd name="T47" fmla="*/ 1028 h 1035"/>
                <a:gd name="T48" fmla="*/ 308 w 366"/>
                <a:gd name="T49" fmla="*/ 983 h 1035"/>
                <a:gd name="T50" fmla="*/ 310 w 366"/>
                <a:gd name="T51" fmla="*/ 905 h 1035"/>
                <a:gd name="T52" fmla="*/ 292 w 366"/>
                <a:gd name="T53" fmla="*/ 871 h 1035"/>
                <a:gd name="T54" fmla="*/ 270 w 366"/>
                <a:gd name="T55" fmla="*/ 837 h 1035"/>
                <a:gd name="T56" fmla="*/ 274 w 366"/>
                <a:gd name="T57" fmla="*/ 763 h 1035"/>
                <a:gd name="T58" fmla="*/ 285 w 366"/>
                <a:gd name="T59" fmla="*/ 690 h 1035"/>
                <a:gd name="T60" fmla="*/ 291 w 366"/>
                <a:gd name="T61" fmla="*/ 649 h 1035"/>
                <a:gd name="T62" fmla="*/ 290 w 366"/>
                <a:gd name="T63" fmla="*/ 570 h 1035"/>
                <a:gd name="T64" fmla="*/ 290 w 366"/>
                <a:gd name="T65" fmla="*/ 538 h 1035"/>
                <a:gd name="T66" fmla="*/ 241 w 366"/>
                <a:gd name="T67" fmla="*/ 474 h 1035"/>
                <a:gd name="T68" fmla="*/ 208 w 366"/>
                <a:gd name="T69" fmla="*/ 443 h 1035"/>
                <a:gd name="T70" fmla="*/ 235 w 366"/>
                <a:gd name="T71" fmla="*/ 415 h 1035"/>
                <a:gd name="T72" fmla="*/ 247 w 366"/>
                <a:gd name="T73" fmla="*/ 186 h 1035"/>
                <a:gd name="T74" fmla="*/ 324 w 366"/>
                <a:gd name="T75" fmla="*/ 220 h 1035"/>
                <a:gd name="T76" fmla="*/ 364 w 366"/>
                <a:gd name="T77" fmla="*/ 1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6" h="1035">
                  <a:moveTo>
                    <a:pt x="337" y="129"/>
                  </a:moveTo>
                  <a:cubicBezTo>
                    <a:pt x="323" y="125"/>
                    <a:pt x="309" y="133"/>
                    <a:pt x="305" y="146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64" y="68"/>
                    <a:pt x="264" y="68"/>
                    <a:pt x="264" y="68"/>
                  </a:cubicBezTo>
                  <a:cubicBezTo>
                    <a:pt x="278" y="69"/>
                    <a:pt x="291" y="57"/>
                    <a:pt x="290" y="43"/>
                  </a:cubicBezTo>
                  <a:cubicBezTo>
                    <a:pt x="290" y="43"/>
                    <a:pt x="290" y="43"/>
                    <a:pt x="290" y="43"/>
                  </a:cubicBezTo>
                  <a:cubicBezTo>
                    <a:pt x="290" y="24"/>
                    <a:pt x="276" y="8"/>
                    <a:pt x="257" y="5"/>
                  </a:cubicBezTo>
                  <a:cubicBezTo>
                    <a:pt x="242" y="3"/>
                    <a:pt x="242" y="3"/>
                    <a:pt x="242" y="3"/>
                  </a:cubicBezTo>
                  <a:cubicBezTo>
                    <a:pt x="223" y="0"/>
                    <a:pt x="205" y="11"/>
                    <a:pt x="199" y="29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5" y="43"/>
                    <a:pt x="203" y="57"/>
                    <a:pt x="217" y="61"/>
                  </a:cubicBezTo>
                  <a:cubicBezTo>
                    <a:pt x="206" y="132"/>
                    <a:pt x="206" y="132"/>
                    <a:pt x="206" y="132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10"/>
                    <a:pt x="147" y="98"/>
                    <a:pt x="132" y="98"/>
                  </a:cubicBezTo>
                  <a:cubicBezTo>
                    <a:pt x="114" y="99"/>
                    <a:pt x="98" y="113"/>
                    <a:pt x="95" y="131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0" y="166"/>
                    <a:pt x="101" y="184"/>
                    <a:pt x="119" y="190"/>
                  </a:cubicBezTo>
                  <a:cubicBezTo>
                    <a:pt x="133" y="194"/>
                    <a:pt x="147" y="186"/>
                    <a:pt x="151" y="172"/>
                  </a:cubicBezTo>
                  <a:cubicBezTo>
                    <a:pt x="199" y="179"/>
                    <a:pt x="199" y="179"/>
                    <a:pt x="199" y="179"/>
                  </a:cubicBezTo>
                  <a:cubicBezTo>
                    <a:pt x="170" y="376"/>
                    <a:pt x="170" y="376"/>
                    <a:pt x="170" y="376"/>
                  </a:cubicBezTo>
                  <a:cubicBezTo>
                    <a:pt x="155" y="376"/>
                    <a:pt x="143" y="387"/>
                    <a:pt x="144" y="401"/>
                  </a:cubicBezTo>
                  <a:cubicBezTo>
                    <a:pt x="144" y="413"/>
                    <a:pt x="144" y="413"/>
                    <a:pt x="144" y="413"/>
                  </a:cubicBezTo>
                  <a:cubicBezTo>
                    <a:pt x="144" y="423"/>
                    <a:pt x="151" y="433"/>
                    <a:pt x="161" y="436"/>
                  </a:cubicBezTo>
                  <a:cubicBezTo>
                    <a:pt x="159" y="449"/>
                    <a:pt x="159" y="449"/>
                    <a:pt x="159" y="449"/>
                  </a:cubicBezTo>
                  <a:cubicBezTo>
                    <a:pt x="155" y="449"/>
                    <a:pt x="152" y="449"/>
                    <a:pt x="149" y="448"/>
                  </a:cubicBezTo>
                  <a:cubicBezTo>
                    <a:pt x="143" y="448"/>
                    <a:pt x="138" y="446"/>
                    <a:pt x="133" y="447"/>
                  </a:cubicBezTo>
                  <a:cubicBezTo>
                    <a:pt x="129" y="447"/>
                    <a:pt x="123" y="452"/>
                    <a:pt x="119" y="454"/>
                  </a:cubicBezTo>
                  <a:cubicBezTo>
                    <a:pt x="106" y="460"/>
                    <a:pt x="97" y="468"/>
                    <a:pt x="87" y="478"/>
                  </a:cubicBezTo>
                  <a:cubicBezTo>
                    <a:pt x="81" y="483"/>
                    <a:pt x="71" y="490"/>
                    <a:pt x="68" y="497"/>
                  </a:cubicBezTo>
                  <a:cubicBezTo>
                    <a:pt x="65" y="503"/>
                    <a:pt x="66" y="510"/>
                    <a:pt x="60" y="515"/>
                  </a:cubicBezTo>
                  <a:cubicBezTo>
                    <a:pt x="59" y="514"/>
                    <a:pt x="57" y="513"/>
                    <a:pt x="55" y="512"/>
                  </a:cubicBezTo>
                  <a:cubicBezTo>
                    <a:pt x="54" y="521"/>
                    <a:pt x="45" y="521"/>
                    <a:pt x="39" y="526"/>
                  </a:cubicBezTo>
                  <a:cubicBezTo>
                    <a:pt x="33" y="529"/>
                    <a:pt x="34" y="539"/>
                    <a:pt x="33" y="546"/>
                  </a:cubicBezTo>
                  <a:cubicBezTo>
                    <a:pt x="32" y="555"/>
                    <a:pt x="28" y="563"/>
                    <a:pt x="26" y="572"/>
                  </a:cubicBezTo>
                  <a:cubicBezTo>
                    <a:pt x="23" y="582"/>
                    <a:pt x="25" y="592"/>
                    <a:pt x="24" y="602"/>
                  </a:cubicBezTo>
                  <a:cubicBezTo>
                    <a:pt x="24" y="610"/>
                    <a:pt x="26" y="617"/>
                    <a:pt x="24" y="625"/>
                  </a:cubicBezTo>
                  <a:cubicBezTo>
                    <a:pt x="23" y="633"/>
                    <a:pt x="21" y="639"/>
                    <a:pt x="26" y="645"/>
                  </a:cubicBezTo>
                  <a:cubicBezTo>
                    <a:pt x="29" y="649"/>
                    <a:pt x="33" y="646"/>
                    <a:pt x="31" y="653"/>
                  </a:cubicBezTo>
                  <a:cubicBezTo>
                    <a:pt x="29" y="659"/>
                    <a:pt x="24" y="658"/>
                    <a:pt x="22" y="662"/>
                  </a:cubicBezTo>
                  <a:cubicBezTo>
                    <a:pt x="19" y="668"/>
                    <a:pt x="20" y="679"/>
                    <a:pt x="19" y="685"/>
                  </a:cubicBezTo>
                  <a:cubicBezTo>
                    <a:pt x="16" y="702"/>
                    <a:pt x="14" y="719"/>
                    <a:pt x="11" y="735"/>
                  </a:cubicBezTo>
                  <a:cubicBezTo>
                    <a:pt x="10" y="745"/>
                    <a:pt x="5" y="752"/>
                    <a:pt x="4" y="761"/>
                  </a:cubicBezTo>
                  <a:cubicBezTo>
                    <a:pt x="3" y="767"/>
                    <a:pt x="2" y="773"/>
                    <a:pt x="0" y="778"/>
                  </a:cubicBezTo>
                  <a:cubicBezTo>
                    <a:pt x="0" y="973"/>
                    <a:pt x="0" y="973"/>
                    <a:pt x="0" y="973"/>
                  </a:cubicBezTo>
                  <a:cubicBezTo>
                    <a:pt x="21" y="977"/>
                    <a:pt x="40" y="985"/>
                    <a:pt x="61" y="989"/>
                  </a:cubicBezTo>
                  <a:cubicBezTo>
                    <a:pt x="86" y="993"/>
                    <a:pt x="110" y="1000"/>
                    <a:pt x="134" y="1006"/>
                  </a:cubicBezTo>
                  <a:cubicBezTo>
                    <a:pt x="162" y="1013"/>
                    <a:pt x="189" y="1017"/>
                    <a:pt x="217" y="1022"/>
                  </a:cubicBezTo>
                  <a:cubicBezTo>
                    <a:pt x="238" y="1025"/>
                    <a:pt x="259" y="1025"/>
                    <a:pt x="280" y="1028"/>
                  </a:cubicBezTo>
                  <a:cubicBezTo>
                    <a:pt x="289" y="1029"/>
                    <a:pt x="299" y="1035"/>
                    <a:pt x="302" y="1025"/>
                  </a:cubicBezTo>
                  <a:cubicBezTo>
                    <a:pt x="306" y="1014"/>
                    <a:pt x="308" y="995"/>
                    <a:pt x="308" y="983"/>
                  </a:cubicBezTo>
                  <a:cubicBezTo>
                    <a:pt x="309" y="962"/>
                    <a:pt x="307" y="942"/>
                    <a:pt x="311" y="922"/>
                  </a:cubicBezTo>
                  <a:cubicBezTo>
                    <a:pt x="312" y="914"/>
                    <a:pt x="310" y="911"/>
                    <a:pt x="310" y="905"/>
                  </a:cubicBezTo>
                  <a:cubicBezTo>
                    <a:pt x="309" y="899"/>
                    <a:pt x="313" y="892"/>
                    <a:pt x="313" y="886"/>
                  </a:cubicBezTo>
                  <a:cubicBezTo>
                    <a:pt x="313" y="875"/>
                    <a:pt x="301" y="873"/>
                    <a:pt x="292" y="871"/>
                  </a:cubicBezTo>
                  <a:cubicBezTo>
                    <a:pt x="292" y="863"/>
                    <a:pt x="293" y="853"/>
                    <a:pt x="289" y="847"/>
                  </a:cubicBezTo>
                  <a:cubicBezTo>
                    <a:pt x="285" y="841"/>
                    <a:pt x="276" y="840"/>
                    <a:pt x="270" y="837"/>
                  </a:cubicBezTo>
                  <a:cubicBezTo>
                    <a:pt x="268" y="825"/>
                    <a:pt x="273" y="810"/>
                    <a:pt x="275" y="799"/>
                  </a:cubicBezTo>
                  <a:cubicBezTo>
                    <a:pt x="277" y="786"/>
                    <a:pt x="283" y="773"/>
                    <a:pt x="274" y="763"/>
                  </a:cubicBezTo>
                  <a:cubicBezTo>
                    <a:pt x="281" y="752"/>
                    <a:pt x="284" y="732"/>
                    <a:pt x="283" y="718"/>
                  </a:cubicBezTo>
                  <a:cubicBezTo>
                    <a:pt x="283" y="708"/>
                    <a:pt x="283" y="700"/>
                    <a:pt x="285" y="690"/>
                  </a:cubicBezTo>
                  <a:cubicBezTo>
                    <a:pt x="285" y="683"/>
                    <a:pt x="283" y="677"/>
                    <a:pt x="286" y="671"/>
                  </a:cubicBezTo>
                  <a:cubicBezTo>
                    <a:pt x="288" y="665"/>
                    <a:pt x="290" y="657"/>
                    <a:pt x="291" y="649"/>
                  </a:cubicBezTo>
                  <a:cubicBezTo>
                    <a:pt x="292" y="640"/>
                    <a:pt x="290" y="631"/>
                    <a:pt x="291" y="622"/>
                  </a:cubicBezTo>
                  <a:cubicBezTo>
                    <a:pt x="293" y="611"/>
                    <a:pt x="305" y="571"/>
                    <a:pt x="290" y="570"/>
                  </a:cubicBezTo>
                  <a:cubicBezTo>
                    <a:pt x="290" y="563"/>
                    <a:pt x="287" y="559"/>
                    <a:pt x="288" y="552"/>
                  </a:cubicBezTo>
                  <a:cubicBezTo>
                    <a:pt x="289" y="547"/>
                    <a:pt x="291" y="542"/>
                    <a:pt x="290" y="538"/>
                  </a:cubicBezTo>
                  <a:cubicBezTo>
                    <a:pt x="287" y="525"/>
                    <a:pt x="277" y="516"/>
                    <a:pt x="269" y="506"/>
                  </a:cubicBezTo>
                  <a:cubicBezTo>
                    <a:pt x="261" y="496"/>
                    <a:pt x="252" y="481"/>
                    <a:pt x="241" y="474"/>
                  </a:cubicBezTo>
                  <a:cubicBezTo>
                    <a:pt x="229" y="467"/>
                    <a:pt x="218" y="463"/>
                    <a:pt x="206" y="459"/>
                  </a:cubicBezTo>
                  <a:cubicBezTo>
                    <a:pt x="208" y="443"/>
                    <a:pt x="208" y="443"/>
                    <a:pt x="208" y="443"/>
                  </a:cubicBezTo>
                  <a:cubicBezTo>
                    <a:pt x="219" y="443"/>
                    <a:pt x="228" y="436"/>
                    <a:pt x="231" y="426"/>
                  </a:cubicBezTo>
                  <a:cubicBezTo>
                    <a:pt x="235" y="415"/>
                    <a:pt x="235" y="415"/>
                    <a:pt x="235" y="415"/>
                  </a:cubicBezTo>
                  <a:cubicBezTo>
                    <a:pt x="239" y="401"/>
                    <a:pt x="231" y="387"/>
                    <a:pt x="217" y="383"/>
                  </a:cubicBezTo>
                  <a:cubicBezTo>
                    <a:pt x="247" y="186"/>
                    <a:pt x="247" y="186"/>
                    <a:pt x="247" y="186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298" y="208"/>
                    <a:pt x="309" y="220"/>
                    <a:pt x="324" y="220"/>
                  </a:cubicBezTo>
                  <a:cubicBezTo>
                    <a:pt x="343" y="220"/>
                    <a:pt x="358" y="206"/>
                    <a:pt x="361" y="187"/>
                  </a:cubicBezTo>
                  <a:cubicBezTo>
                    <a:pt x="364" y="171"/>
                    <a:pt x="364" y="171"/>
                    <a:pt x="364" y="171"/>
                  </a:cubicBezTo>
                  <a:cubicBezTo>
                    <a:pt x="366" y="153"/>
                    <a:pt x="355" y="135"/>
                    <a:pt x="337" y="129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695371" y="8269228"/>
              <a:ext cx="685800" cy="1271588"/>
              <a:chOff x="3773488" y="11528425"/>
              <a:chExt cx="685800" cy="1271588"/>
            </a:xfrm>
          </p:grpSpPr>
          <p:sp>
            <p:nvSpPr>
              <p:cNvPr id="21" name="Freeform 105"/>
              <p:cNvSpPr/>
              <p:nvPr/>
            </p:nvSpPr>
            <p:spPr bwMode="auto">
              <a:xfrm>
                <a:off x="3773488" y="11714163"/>
                <a:ext cx="685800" cy="246063"/>
              </a:xfrm>
              <a:custGeom>
                <a:avLst/>
                <a:gdLst>
                  <a:gd name="T0" fmla="*/ 21 w 432"/>
                  <a:gd name="T1" fmla="*/ 0 h 155"/>
                  <a:gd name="T2" fmla="*/ 432 w 432"/>
                  <a:gd name="T3" fmla="*/ 67 h 155"/>
                  <a:gd name="T4" fmla="*/ 411 w 432"/>
                  <a:gd name="T5" fmla="*/ 155 h 155"/>
                  <a:gd name="T6" fmla="*/ 0 w 432"/>
                  <a:gd name="T7" fmla="*/ 88 h 155"/>
                  <a:gd name="T8" fmla="*/ 21 w 432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155">
                    <a:moveTo>
                      <a:pt x="21" y="0"/>
                    </a:moveTo>
                    <a:lnTo>
                      <a:pt x="432" y="67"/>
                    </a:lnTo>
                    <a:lnTo>
                      <a:pt x="411" y="155"/>
                    </a:lnTo>
                    <a:lnTo>
                      <a:pt x="0" y="8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6"/>
              <p:cNvSpPr/>
              <p:nvPr/>
            </p:nvSpPr>
            <p:spPr bwMode="auto">
              <a:xfrm>
                <a:off x="3895725" y="11528425"/>
                <a:ext cx="342900" cy="1271588"/>
              </a:xfrm>
              <a:custGeom>
                <a:avLst/>
                <a:gdLst>
                  <a:gd name="T0" fmla="*/ 134 w 216"/>
                  <a:gd name="T1" fmla="*/ 0 h 801"/>
                  <a:gd name="T2" fmla="*/ 216 w 216"/>
                  <a:gd name="T3" fmla="*/ 21 h 801"/>
                  <a:gd name="T4" fmla="*/ 88 w 216"/>
                  <a:gd name="T5" fmla="*/ 801 h 801"/>
                  <a:gd name="T6" fmla="*/ 0 w 216"/>
                  <a:gd name="T7" fmla="*/ 758 h 801"/>
                  <a:gd name="T8" fmla="*/ 134 w 216"/>
                  <a:gd name="T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801">
                    <a:moveTo>
                      <a:pt x="134" y="0"/>
                    </a:moveTo>
                    <a:lnTo>
                      <a:pt x="216" y="21"/>
                    </a:lnTo>
                    <a:lnTo>
                      <a:pt x="88" y="801"/>
                    </a:lnTo>
                    <a:lnTo>
                      <a:pt x="0" y="75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>
            <a:off x="4314524" y="2169369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1E0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4475991" y="3222774"/>
            <a:ext cx="3313043" cy="0"/>
          </a:xfrm>
          <a:prstGeom prst="line">
            <a:avLst/>
          </a:prstGeom>
          <a:ln>
            <a:solidFill>
              <a:srgbClr val="1E0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4395257" y="3224357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F24F15"/>
                </a:solidFill>
              </a:rPr>
              <a:t>THANK YOU FOR LISTENING</a:t>
            </a:r>
          </a:p>
        </p:txBody>
      </p:sp>
      <p:sp>
        <p:nvSpPr>
          <p:cNvPr id="66" name="Freeform 19"/>
          <p:cNvSpPr/>
          <p:nvPr/>
        </p:nvSpPr>
        <p:spPr bwMode="auto">
          <a:xfrm>
            <a:off x="2802415" y="1509606"/>
            <a:ext cx="1000812" cy="897572"/>
          </a:xfrm>
          <a:custGeom>
            <a:avLst/>
            <a:gdLst>
              <a:gd name="T0" fmla="*/ 21 w 487"/>
              <a:gd name="T1" fmla="*/ 436 h 436"/>
              <a:gd name="T2" fmla="*/ 173 w 487"/>
              <a:gd name="T3" fmla="*/ 430 h 436"/>
              <a:gd name="T4" fmla="*/ 263 w 487"/>
              <a:gd name="T5" fmla="*/ 413 h 436"/>
              <a:gd name="T6" fmla="*/ 336 w 487"/>
              <a:gd name="T7" fmla="*/ 425 h 436"/>
              <a:gd name="T8" fmla="*/ 354 w 487"/>
              <a:gd name="T9" fmla="*/ 352 h 436"/>
              <a:gd name="T10" fmla="*/ 391 w 487"/>
              <a:gd name="T11" fmla="*/ 288 h 436"/>
              <a:gd name="T12" fmla="*/ 487 w 487"/>
              <a:gd name="T13" fmla="*/ 186 h 436"/>
              <a:gd name="T14" fmla="*/ 268 w 487"/>
              <a:gd name="T15" fmla="*/ 258 h 436"/>
              <a:gd name="T16" fmla="*/ 243 w 487"/>
              <a:gd name="T17" fmla="*/ 226 h 436"/>
              <a:gd name="T18" fmla="*/ 240 w 487"/>
              <a:gd name="T19" fmla="*/ 257 h 436"/>
              <a:gd name="T20" fmla="*/ 224 w 487"/>
              <a:gd name="T21" fmla="*/ 262 h 436"/>
              <a:gd name="T22" fmla="*/ 196 w 487"/>
              <a:gd name="T23" fmla="*/ 246 h 436"/>
              <a:gd name="T24" fmla="*/ 215 w 487"/>
              <a:gd name="T25" fmla="*/ 296 h 436"/>
              <a:gd name="T26" fmla="*/ 21 w 487"/>
              <a:gd name="T27" fmla="*/ 43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7" h="436">
                <a:moveTo>
                  <a:pt x="21" y="436"/>
                </a:moveTo>
                <a:cubicBezTo>
                  <a:pt x="21" y="436"/>
                  <a:pt x="97" y="288"/>
                  <a:pt x="173" y="430"/>
                </a:cubicBezTo>
                <a:cubicBezTo>
                  <a:pt x="173" y="430"/>
                  <a:pt x="210" y="314"/>
                  <a:pt x="263" y="413"/>
                </a:cubicBezTo>
                <a:cubicBezTo>
                  <a:pt x="336" y="425"/>
                  <a:pt x="336" y="425"/>
                  <a:pt x="336" y="425"/>
                </a:cubicBezTo>
                <a:cubicBezTo>
                  <a:pt x="354" y="352"/>
                  <a:pt x="354" y="352"/>
                  <a:pt x="354" y="352"/>
                </a:cubicBezTo>
                <a:cubicBezTo>
                  <a:pt x="354" y="352"/>
                  <a:pt x="294" y="287"/>
                  <a:pt x="391" y="288"/>
                </a:cubicBezTo>
                <a:cubicBezTo>
                  <a:pt x="391" y="288"/>
                  <a:pt x="344" y="160"/>
                  <a:pt x="487" y="186"/>
                </a:cubicBezTo>
                <a:cubicBezTo>
                  <a:pt x="487" y="186"/>
                  <a:pt x="334" y="0"/>
                  <a:pt x="268" y="258"/>
                </a:cubicBezTo>
                <a:cubicBezTo>
                  <a:pt x="243" y="226"/>
                  <a:pt x="243" y="226"/>
                  <a:pt x="243" y="226"/>
                </a:cubicBezTo>
                <a:cubicBezTo>
                  <a:pt x="240" y="257"/>
                  <a:pt x="240" y="257"/>
                  <a:pt x="240" y="257"/>
                </a:cubicBezTo>
                <a:cubicBezTo>
                  <a:pt x="224" y="262"/>
                  <a:pt x="224" y="262"/>
                  <a:pt x="224" y="262"/>
                </a:cubicBezTo>
                <a:cubicBezTo>
                  <a:pt x="196" y="246"/>
                  <a:pt x="196" y="246"/>
                  <a:pt x="196" y="246"/>
                </a:cubicBezTo>
                <a:cubicBezTo>
                  <a:pt x="215" y="296"/>
                  <a:pt x="215" y="296"/>
                  <a:pt x="215" y="296"/>
                </a:cubicBezTo>
                <a:cubicBezTo>
                  <a:pt x="215" y="296"/>
                  <a:pt x="0" y="213"/>
                  <a:pt x="21" y="436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20"/>
          <p:cNvSpPr/>
          <p:nvPr/>
        </p:nvSpPr>
        <p:spPr bwMode="auto">
          <a:xfrm>
            <a:off x="285006" y="912156"/>
            <a:ext cx="1226869" cy="1100056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1"/>
          <p:cNvSpPr/>
          <p:nvPr/>
        </p:nvSpPr>
        <p:spPr bwMode="auto">
          <a:xfrm>
            <a:off x="3144608" y="229339"/>
            <a:ext cx="706438" cy="633413"/>
          </a:xfrm>
          <a:custGeom>
            <a:avLst/>
            <a:gdLst>
              <a:gd name="T0" fmla="*/ 8 w 167"/>
              <a:gd name="T1" fmla="*/ 149 h 149"/>
              <a:gd name="T2" fmla="*/ 59 w 167"/>
              <a:gd name="T3" fmla="*/ 147 h 149"/>
              <a:gd name="T4" fmla="*/ 90 w 167"/>
              <a:gd name="T5" fmla="*/ 141 h 149"/>
              <a:gd name="T6" fmla="*/ 115 w 167"/>
              <a:gd name="T7" fmla="*/ 145 h 149"/>
              <a:gd name="T8" fmla="*/ 121 w 167"/>
              <a:gd name="T9" fmla="*/ 120 h 149"/>
              <a:gd name="T10" fmla="*/ 134 w 167"/>
              <a:gd name="T11" fmla="*/ 98 h 149"/>
              <a:gd name="T12" fmla="*/ 167 w 167"/>
              <a:gd name="T13" fmla="*/ 64 h 149"/>
              <a:gd name="T14" fmla="*/ 92 w 167"/>
              <a:gd name="T15" fmla="*/ 88 h 149"/>
              <a:gd name="T16" fmla="*/ 83 w 167"/>
              <a:gd name="T17" fmla="*/ 77 h 149"/>
              <a:gd name="T18" fmla="*/ 82 w 167"/>
              <a:gd name="T19" fmla="*/ 88 h 149"/>
              <a:gd name="T20" fmla="*/ 77 w 167"/>
              <a:gd name="T21" fmla="*/ 90 h 149"/>
              <a:gd name="T22" fmla="*/ 67 w 167"/>
              <a:gd name="T23" fmla="*/ 84 h 149"/>
              <a:gd name="T24" fmla="*/ 74 w 167"/>
              <a:gd name="T25" fmla="*/ 101 h 149"/>
              <a:gd name="T26" fmla="*/ 8 w 167"/>
              <a:gd name="T27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7" h="149">
                <a:moveTo>
                  <a:pt x="8" y="149"/>
                </a:moveTo>
                <a:cubicBezTo>
                  <a:pt x="8" y="149"/>
                  <a:pt x="34" y="98"/>
                  <a:pt x="59" y="147"/>
                </a:cubicBezTo>
                <a:cubicBezTo>
                  <a:pt x="59" y="147"/>
                  <a:pt x="72" y="107"/>
                  <a:pt x="90" y="141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1" y="120"/>
                  <a:pt x="101" y="98"/>
                  <a:pt x="134" y="98"/>
                </a:cubicBezTo>
                <a:cubicBezTo>
                  <a:pt x="134" y="98"/>
                  <a:pt x="118" y="55"/>
                  <a:pt x="167" y="64"/>
                </a:cubicBezTo>
                <a:cubicBezTo>
                  <a:pt x="167" y="64"/>
                  <a:pt x="114" y="0"/>
                  <a:pt x="92" y="88"/>
                </a:cubicBezTo>
                <a:cubicBezTo>
                  <a:pt x="83" y="77"/>
                  <a:pt x="83" y="77"/>
                  <a:pt x="83" y="77"/>
                </a:cubicBezTo>
                <a:cubicBezTo>
                  <a:pt x="82" y="88"/>
                  <a:pt x="82" y="88"/>
                  <a:pt x="82" y="88"/>
                </a:cubicBezTo>
                <a:cubicBezTo>
                  <a:pt x="77" y="90"/>
                  <a:pt x="77" y="90"/>
                  <a:pt x="77" y="90"/>
                </a:cubicBezTo>
                <a:cubicBezTo>
                  <a:pt x="67" y="84"/>
                  <a:pt x="67" y="84"/>
                  <a:pt x="67" y="84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4" y="101"/>
                  <a:pt x="0" y="73"/>
                  <a:pt x="8" y="14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15"/>
          <p:cNvSpPr/>
          <p:nvPr/>
        </p:nvSpPr>
        <p:spPr bwMode="auto">
          <a:xfrm>
            <a:off x="10516379" y="116553"/>
            <a:ext cx="1242422" cy="1042935"/>
          </a:xfrm>
          <a:custGeom>
            <a:avLst/>
            <a:gdLst>
              <a:gd name="T0" fmla="*/ 532 w 532"/>
              <a:gd name="T1" fmla="*/ 401 h 446"/>
              <a:gd name="T2" fmla="*/ 373 w 532"/>
              <a:gd name="T3" fmla="*/ 423 h 446"/>
              <a:gd name="T4" fmla="*/ 276 w 532"/>
              <a:gd name="T5" fmla="*/ 421 h 446"/>
              <a:gd name="T6" fmla="*/ 201 w 532"/>
              <a:gd name="T7" fmla="*/ 446 h 446"/>
              <a:gd name="T8" fmla="*/ 169 w 532"/>
              <a:gd name="T9" fmla="*/ 373 h 446"/>
              <a:gd name="T10" fmla="*/ 119 w 532"/>
              <a:gd name="T11" fmla="*/ 312 h 446"/>
              <a:gd name="T12" fmla="*/ 0 w 532"/>
              <a:gd name="T13" fmla="*/ 223 h 446"/>
              <a:gd name="T14" fmla="*/ 243 w 532"/>
              <a:gd name="T15" fmla="*/ 259 h 446"/>
              <a:gd name="T16" fmla="*/ 262 w 532"/>
              <a:gd name="T17" fmla="*/ 221 h 446"/>
              <a:gd name="T18" fmla="*/ 271 w 532"/>
              <a:gd name="T19" fmla="*/ 253 h 446"/>
              <a:gd name="T20" fmla="*/ 289 w 532"/>
              <a:gd name="T21" fmla="*/ 255 h 446"/>
              <a:gd name="T22" fmla="*/ 315 w 532"/>
              <a:gd name="T23" fmla="*/ 233 h 446"/>
              <a:gd name="T24" fmla="*/ 304 w 532"/>
              <a:gd name="T25" fmla="*/ 290 h 446"/>
              <a:gd name="T26" fmla="*/ 532 w 532"/>
              <a:gd name="T27" fmla="*/ 40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446">
                <a:moveTo>
                  <a:pt x="532" y="401"/>
                </a:moveTo>
                <a:cubicBezTo>
                  <a:pt x="532" y="401"/>
                  <a:pt x="426" y="260"/>
                  <a:pt x="373" y="423"/>
                </a:cubicBezTo>
                <a:cubicBezTo>
                  <a:pt x="373" y="423"/>
                  <a:pt x="313" y="308"/>
                  <a:pt x="276" y="421"/>
                </a:cubicBezTo>
                <a:cubicBezTo>
                  <a:pt x="201" y="446"/>
                  <a:pt x="201" y="446"/>
                  <a:pt x="201" y="446"/>
                </a:cubicBezTo>
                <a:cubicBezTo>
                  <a:pt x="169" y="373"/>
                  <a:pt x="169" y="373"/>
                  <a:pt x="169" y="373"/>
                </a:cubicBezTo>
                <a:cubicBezTo>
                  <a:pt x="169" y="373"/>
                  <a:pt x="221" y="294"/>
                  <a:pt x="119" y="312"/>
                </a:cubicBezTo>
                <a:cubicBezTo>
                  <a:pt x="119" y="312"/>
                  <a:pt x="145" y="170"/>
                  <a:pt x="0" y="223"/>
                </a:cubicBezTo>
                <a:cubicBezTo>
                  <a:pt x="0" y="223"/>
                  <a:pt x="127" y="0"/>
                  <a:pt x="243" y="259"/>
                </a:cubicBezTo>
                <a:cubicBezTo>
                  <a:pt x="262" y="221"/>
                  <a:pt x="262" y="221"/>
                  <a:pt x="262" y="221"/>
                </a:cubicBezTo>
                <a:cubicBezTo>
                  <a:pt x="271" y="253"/>
                  <a:pt x="271" y="253"/>
                  <a:pt x="271" y="253"/>
                </a:cubicBezTo>
                <a:cubicBezTo>
                  <a:pt x="289" y="255"/>
                  <a:pt x="289" y="255"/>
                  <a:pt x="289" y="255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90"/>
                  <a:pt x="515" y="165"/>
                  <a:pt x="532" y="401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15"/>
          <p:cNvSpPr/>
          <p:nvPr/>
        </p:nvSpPr>
        <p:spPr bwMode="auto">
          <a:xfrm>
            <a:off x="8685773" y="685183"/>
            <a:ext cx="650256" cy="545849"/>
          </a:xfrm>
          <a:custGeom>
            <a:avLst/>
            <a:gdLst>
              <a:gd name="T0" fmla="*/ 532 w 532"/>
              <a:gd name="T1" fmla="*/ 401 h 446"/>
              <a:gd name="T2" fmla="*/ 373 w 532"/>
              <a:gd name="T3" fmla="*/ 423 h 446"/>
              <a:gd name="T4" fmla="*/ 276 w 532"/>
              <a:gd name="T5" fmla="*/ 421 h 446"/>
              <a:gd name="T6" fmla="*/ 201 w 532"/>
              <a:gd name="T7" fmla="*/ 446 h 446"/>
              <a:gd name="T8" fmla="*/ 169 w 532"/>
              <a:gd name="T9" fmla="*/ 373 h 446"/>
              <a:gd name="T10" fmla="*/ 119 w 532"/>
              <a:gd name="T11" fmla="*/ 312 h 446"/>
              <a:gd name="T12" fmla="*/ 0 w 532"/>
              <a:gd name="T13" fmla="*/ 223 h 446"/>
              <a:gd name="T14" fmla="*/ 243 w 532"/>
              <a:gd name="T15" fmla="*/ 259 h 446"/>
              <a:gd name="T16" fmla="*/ 262 w 532"/>
              <a:gd name="T17" fmla="*/ 221 h 446"/>
              <a:gd name="T18" fmla="*/ 271 w 532"/>
              <a:gd name="T19" fmla="*/ 253 h 446"/>
              <a:gd name="T20" fmla="*/ 289 w 532"/>
              <a:gd name="T21" fmla="*/ 255 h 446"/>
              <a:gd name="T22" fmla="*/ 315 w 532"/>
              <a:gd name="T23" fmla="*/ 233 h 446"/>
              <a:gd name="T24" fmla="*/ 304 w 532"/>
              <a:gd name="T25" fmla="*/ 290 h 446"/>
              <a:gd name="T26" fmla="*/ 532 w 532"/>
              <a:gd name="T27" fmla="*/ 40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446">
                <a:moveTo>
                  <a:pt x="532" y="401"/>
                </a:moveTo>
                <a:cubicBezTo>
                  <a:pt x="532" y="401"/>
                  <a:pt x="426" y="260"/>
                  <a:pt x="373" y="423"/>
                </a:cubicBezTo>
                <a:cubicBezTo>
                  <a:pt x="373" y="423"/>
                  <a:pt x="313" y="308"/>
                  <a:pt x="276" y="421"/>
                </a:cubicBezTo>
                <a:cubicBezTo>
                  <a:pt x="201" y="446"/>
                  <a:pt x="201" y="446"/>
                  <a:pt x="201" y="446"/>
                </a:cubicBezTo>
                <a:cubicBezTo>
                  <a:pt x="169" y="373"/>
                  <a:pt x="169" y="373"/>
                  <a:pt x="169" y="373"/>
                </a:cubicBezTo>
                <a:cubicBezTo>
                  <a:pt x="169" y="373"/>
                  <a:pt x="221" y="294"/>
                  <a:pt x="119" y="312"/>
                </a:cubicBezTo>
                <a:cubicBezTo>
                  <a:pt x="119" y="312"/>
                  <a:pt x="145" y="170"/>
                  <a:pt x="0" y="223"/>
                </a:cubicBezTo>
                <a:cubicBezTo>
                  <a:pt x="0" y="223"/>
                  <a:pt x="127" y="0"/>
                  <a:pt x="243" y="259"/>
                </a:cubicBezTo>
                <a:cubicBezTo>
                  <a:pt x="262" y="221"/>
                  <a:pt x="262" y="221"/>
                  <a:pt x="262" y="221"/>
                </a:cubicBezTo>
                <a:cubicBezTo>
                  <a:pt x="271" y="253"/>
                  <a:pt x="271" y="253"/>
                  <a:pt x="271" y="253"/>
                </a:cubicBezTo>
                <a:cubicBezTo>
                  <a:pt x="289" y="255"/>
                  <a:pt x="289" y="255"/>
                  <a:pt x="289" y="255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90"/>
                  <a:pt x="515" y="165"/>
                  <a:pt x="532" y="401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18"/>
          <p:cNvSpPr/>
          <p:nvPr/>
        </p:nvSpPr>
        <p:spPr bwMode="auto">
          <a:xfrm>
            <a:off x="10595652" y="2237673"/>
            <a:ext cx="575909" cy="485694"/>
          </a:xfrm>
          <a:custGeom>
            <a:avLst/>
            <a:gdLst>
              <a:gd name="T0" fmla="*/ 206 w 206"/>
              <a:gd name="T1" fmla="*/ 155 h 173"/>
              <a:gd name="T2" fmla="*/ 145 w 206"/>
              <a:gd name="T3" fmla="*/ 163 h 173"/>
              <a:gd name="T4" fmla="*/ 107 w 206"/>
              <a:gd name="T5" fmla="*/ 163 h 173"/>
              <a:gd name="T6" fmla="*/ 78 w 206"/>
              <a:gd name="T7" fmla="*/ 173 h 173"/>
              <a:gd name="T8" fmla="*/ 66 w 206"/>
              <a:gd name="T9" fmla="*/ 144 h 173"/>
              <a:gd name="T10" fmla="*/ 46 w 206"/>
              <a:gd name="T11" fmla="*/ 121 h 173"/>
              <a:gd name="T12" fmla="*/ 0 w 206"/>
              <a:gd name="T13" fmla="*/ 86 h 173"/>
              <a:gd name="T14" fmla="*/ 94 w 206"/>
              <a:gd name="T15" fmla="*/ 100 h 173"/>
              <a:gd name="T16" fmla="*/ 102 w 206"/>
              <a:gd name="T17" fmla="*/ 85 h 173"/>
              <a:gd name="T18" fmla="*/ 105 w 206"/>
              <a:gd name="T19" fmla="*/ 98 h 173"/>
              <a:gd name="T20" fmla="*/ 112 w 206"/>
              <a:gd name="T21" fmla="*/ 99 h 173"/>
              <a:gd name="T22" fmla="*/ 122 w 206"/>
              <a:gd name="T23" fmla="*/ 90 h 173"/>
              <a:gd name="T24" fmla="*/ 118 w 206"/>
              <a:gd name="T25" fmla="*/ 112 h 173"/>
              <a:gd name="T26" fmla="*/ 206 w 206"/>
              <a:gd name="T27" fmla="*/ 15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6" h="173">
                <a:moveTo>
                  <a:pt x="206" y="155"/>
                </a:moveTo>
                <a:cubicBezTo>
                  <a:pt x="206" y="155"/>
                  <a:pt x="165" y="100"/>
                  <a:pt x="145" y="163"/>
                </a:cubicBezTo>
                <a:cubicBezTo>
                  <a:pt x="145" y="163"/>
                  <a:pt x="121" y="119"/>
                  <a:pt x="107" y="163"/>
                </a:cubicBezTo>
                <a:cubicBezTo>
                  <a:pt x="78" y="173"/>
                  <a:pt x="78" y="173"/>
                  <a:pt x="78" y="173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66" y="144"/>
                  <a:pt x="86" y="114"/>
                  <a:pt x="46" y="121"/>
                </a:cubicBezTo>
                <a:cubicBezTo>
                  <a:pt x="46" y="121"/>
                  <a:pt x="57" y="66"/>
                  <a:pt x="0" y="86"/>
                </a:cubicBezTo>
                <a:cubicBezTo>
                  <a:pt x="0" y="86"/>
                  <a:pt x="49" y="0"/>
                  <a:pt x="94" y="100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18" y="112"/>
                  <a:pt x="200" y="64"/>
                  <a:pt x="206" y="155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36578" y="26873"/>
            <a:ext cx="5735380" cy="5640041"/>
            <a:chOff x="4799013" y="-10737850"/>
            <a:chExt cx="13369925" cy="13147676"/>
          </a:xfrm>
        </p:grpSpPr>
        <p:sp>
          <p:nvSpPr>
            <p:cNvPr id="16" name="Freeform 6"/>
            <p:cNvSpPr/>
            <p:nvPr/>
          </p:nvSpPr>
          <p:spPr bwMode="auto">
            <a:xfrm>
              <a:off x="4799013" y="-10737850"/>
              <a:ext cx="13369925" cy="13147676"/>
            </a:xfrm>
            <a:custGeom>
              <a:avLst/>
              <a:gdLst>
                <a:gd name="T0" fmla="*/ 27 w 3157"/>
                <a:gd name="T1" fmla="*/ 1455 h 3103"/>
                <a:gd name="T2" fmla="*/ 1469 w 3157"/>
                <a:gd name="T3" fmla="*/ 3075 h 3103"/>
                <a:gd name="T4" fmla="*/ 3132 w 3157"/>
                <a:gd name="T5" fmla="*/ 1554 h 3103"/>
                <a:gd name="T6" fmla="*/ 1846 w 3157"/>
                <a:gd name="T7" fmla="*/ 0 h 3103"/>
                <a:gd name="T8" fmla="*/ 1025 w 3157"/>
                <a:gd name="T9" fmla="*/ 0 h 3103"/>
                <a:gd name="T10" fmla="*/ 27 w 3157"/>
                <a:gd name="T11" fmla="*/ 1455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7" h="3103">
                  <a:moveTo>
                    <a:pt x="27" y="1455"/>
                  </a:moveTo>
                  <a:cubicBezTo>
                    <a:pt x="0" y="2313"/>
                    <a:pt x="612" y="3048"/>
                    <a:pt x="1469" y="3075"/>
                  </a:cubicBezTo>
                  <a:cubicBezTo>
                    <a:pt x="2326" y="3103"/>
                    <a:pt x="3105" y="2411"/>
                    <a:pt x="3132" y="1554"/>
                  </a:cubicBezTo>
                  <a:cubicBezTo>
                    <a:pt x="3157" y="760"/>
                    <a:pt x="2719" y="227"/>
                    <a:pt x="1846" y="0"/>
                  </a:cubicBezTo>
                  <a:cubicBezTo>
                    <a:pt x="1025" y="0"/>
                    <a:pt x="1025" y="0"/>
                    <a:pt x="1025" y="0"/>
                  </a:cubicBezTo>
                  <a:cubicBezTo>
                    <a:pt x="463" y="201"/>
                    <a:pt x="47" y="813"/>
                    <a:pt x="27" y="1455"/>
                  </a:cubicBezTo>
                  <a:close/>
                </a:path>
              </a:pathLst>
            </a:custGeom>
            <a:solidFill>
              <a:srgbClr val="F75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6764338" y="-8818563"/>
              <a:ext cx="9342438" cy="9253538"/>
            </a:xfrm>
            <a:custGeom>
              <a:avLst/>
              <a:gdLst>
                <a:gd name="T0" fmla="*/ 2206 w 2206"/>
                <a:gd name="T1" fmla="*/ 1128 h 2184"/>
                <a:gd name="T2" fmla="*/ 1110 w 2206"/>
                <a:gd name="T3" fmla="*/ 2184 h 2184"/>
                <a:gd name="T4" fmla="*/ 62 w 2206"/>
                <a:gd name="T5" fmla="*/ 1116 h 2184"/>
                <a:gd name="T6" fmla="*/ 1110 w 2206"/>
                <a:gd name="T7" fmla="*/ 72 h 2184"/>
                <a:gd name="T8" fmla="*/ 2206 w 2206"/>
                <a:gd name="T9" fmla="*/ 1128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6" h="2184">
                  <a:moveTo>
                    <a:pt x="2206" y="1128"/>
                  </a:moveTo>
                  <a:cubicBezTo>
                    <a:pt x="2206" y="1711"/>
                    <a:pt x="1693" y="2184"/>
                    <a:pt x="1110" y="2184"/>
                  </a:cubicBezTo>
                  <a:cubicBezTo>
                    <a:pt x="527" y="2184"/>
                    <a:pt x="0" y="1696"/>
                    <a:pt x="62" y="1116"/>
                  </a:cubicBezTo>
                  <a:cubicBezTo>
                    <a:pt x="128" y="508"/>
                    <a:pt x="528" y="0"/>
                    <a:pt x="1110" y="72"/>
                  </a:cubicBezTo>
                  <a:cubicBezTo>
                    <a:pt x="1689" y="143"/>
                    <a:pt x="2206" y="545"/>
                    <a:pt x="2206" y="1128"/>
                  </a:cubicBezTo>
                  <a:close/>
                </a:path>
              </a:pathLst>
            </a:custGeom>
            <a:solidFill>
              <a:srgbClr val="F76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6772276" y="-8526463"/>
              <a:ext cx="9151938" cy="8932863"/>
            </a:xfrm>
            <a:custGeom>
              <a:avLst/>
              <a:gdLst>
                <a:gd name="T0" fmla="*/ 1886 w 2161"/>
                <a:gd name="T1" fmla="*/ 1589 h 2108"/>
                <a:gd name="T2" fmla="*/ 618 w 2161"/>
                <a:gd name="T3" fmla="*/ 1832 h 2108"/>
                <a:gd name="T4" fmla="*/ 338 w 2161"/>
                <a:gd name="T5" fmla="*/ 555 h 2108"/>
                <a:gd name="T6" fmla="*/ 1615 w 2161"/>
                <a:gd name="T7" fmla="*/ 275 h 2108"/>
                <a:gd name="T8" fmla="*/ 1886 w 2161"/>
                <a:gd name="T9" fmla="*/ 1589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1" h="2108">
                  <a:moveTo>
                    <a:pt x="1886" y="1589"/>
                  </a:moveTo>
                  <a:cubicBezTo>
                    <a:pt x="1610" y="2019"/>
                    <a:pt x="1048" y="2108"/>
                    <a:pt x="618" y="1832"/>
                  </a:cubicBezTo>
                  <a:cubicBezTo>
                    <a:pt x="188" y="1557"/>
                    <a:pt x="0" y="938"/>
                    <a:pt x="338" y="555"/>
                  </a:cubicBezTo>
                  <a:cubicBezTo>
                    <a:pt x="746" y="93"/>
                    <a:pt x="1185" y="0"/>
                    <a:pt x="1615" y="275"/>
                  </a:cubicBezTo>
                  <a:cubicBezTo>
                    <a:pt x="2045" y="550"/>
                    <a:pt x="2161" y="1159"/>
                    <a:pt x="1886" y="1589"/>
                  </a:cubicBezTo>
                  <a:close/>
                </a:path>
              </a:pathLst>
            </a:custGeom>
            <a:solidFill>
              <a:srgbClr val="FF9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7772401" y="-7666038"/>
              <a:ext cx="7385050" cy="7389813"/>
            </a:xfrm>
            <a:prstGeom prst="ellipse">
              <a:avLst/>
            </a:prstGeom>
            <a:solidFill>
              <a:srgbClr val="FFE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Freeform 20"/>
          <p:cNvSpPr/>
          <p:nvPr/>
        </p:nvSpPr>
        <p:spPr bwMode="auto">
          <a:xfrm>
            <a:off x="221606" y="-1111812"/>
            <a:ext cx="6019178" cy="5397018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502266" y="2673385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2344278" y="1603416"/>
            <a:ext cx="2688856" cy="2687038"/>
          </a:xfrm>
          <a:prstGeom prst="ellipse">
            <a:avLst/>
          </a:prstGeom>
          <a:noFill/>
          <a:ln w="76200">
            <a:solidFill>
              <a:srgbClr val="FE9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0" y="5596606"/>
            <a:ext cx="12192000" cy="1645920"/>
          </a:xfrm>
          <a:custGeom>
            <a:avLst/>
            <a:gdLst>
              <a:gd name="T0" fmla="*/ 3069 w 3200"/>
              <a:gd name="T1" fmla="*/ 20 h 733"/>
              <a:gd name="T2" fmla="*/ 1773 w 3200"/>
              <a:gd name="T3" fmla="*/ 374 h 733"/>
              <a:gd name="T4" fmla="*/ 689 w 3200"/>
              <a:gd name="T5" fmla="*/ 284 h 733"/>
              <a:gd name="T6" fmla="*/ 0 w 3200"/>
              <a:gd name="T7" fmla="*/ 112 h 733"/>
              <a:gd name="T8" fmla="*/ 0 w 3200"/>
              <a:gd name="T9" fmla="*/ 733 h 733"/>
              <a:gd name="T10" fmla="*/ 3200 w 3200"/>
              <a:gd name="T11" fmla="*/ 733 h 733"/>
              <a:gd name="T12" fmla="*/ 3200 w 3200"/>
              <a:gd name="T13" fmla="*/ 0 h 733"/>
              <a:gd name="T14" fmla="*/ 3069 w 3200"/>
              <a:gd name="T15" fmla="*/ 2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0" h="733">
                <a:moveTo>
                  <a:pt x="3069" y="20"/>
                </a:moveTo>
                <a:cubicBezTo>
                  <a:pt x="2617" y="111"/>
                  <a:pt x="2242" y="320"/>
                  <a:pt x="1773" y="374"/>
                </a:cubicBezTo>
                <a:cubicBezTo>
                  <a:pt x="1416" y="416"/>
                  <a:pt x="1040" y="363"/>
                  <a:pt x="689" y="284"/>
                </a:cubicBezTo>
                <a:cubicBezTo>
                  <a:pt x="457" y="232"/>
                  <a:pt x="230" y="168"/>
                  <a:pt x="0" y="112"/>
                </a:cubicBezTo>
                <a:cubicBezTo>
                  <a:pt x="0" y="733"/>
                  <a:pt x="0" y="733"/>
                  <a:pt x="0" y="733"/>
                </a:cubicBezTo>
                <a:cubicBezTo>
                  <a:pt x="3200" y="733"/>
                  <a:pt x="3200" y="733"/>
                  <a:pt x="3200" y="733"/>
                </a:cubicBezTo>
                <a:cubicBezTo>
                  <a:pt x="3200" y="0"/>
                  <a:pt x="3200" y="0"/>
                  <a:pt x="3200" y="0"/>
                </a:cubicBezTo>
                <a:cubicBezTo>
                  <a:pt x="3155" y="5"/>
                  <a:pt x="3111" y="12"/>
                  <a:pt x="3069" y="20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63634" y="4998690"/>
            <a:ext cx="696913" cy="1282700"/>
            <a:chOff x="-2516188" y="6415088"/>
            <a:chExt cx="696913" cy="1282700"/>
          </a:xfrm>
        </p:grpSpPr>
        <p:sp>
          <p:nvSpPr>
            <p:cNvPr id="10" name="Freeform 34"/>
            <p:cNvSpPr/>
            <p:nvPr/>
          </p:nvSpPr>
          <p:spPr bwMode="auto">
            <a:xfrm>
              <a:off x="-2516188" y="6599238"/>
              <a:ext cx="696913" cy="247650"/>
            </a:xfrm>
            <a:custGeom>
              <a:avLst/>
              <a:gdLst>
                <a:gd name="T0" fmla="*/ 22 w 439"/>
                <a:gd name="T1" fmla="*/ 0 h 156"/>
                <a:gd name="T2" fmla="*/ 439 w 439"/>
                <a:gd name="T3" fmla="*/ 68 h 156"/>
                <a:gd name="T4" fmla="*/ 417 w 439"/>
                <a:gd name="T5" fmla="*/ 156 h 156"/>
                <a:gd name="T6" fmla="*/ 0 w 439"/>
                <a:gd name="T7" fmla="*/ 89 h 156"/>
                <a:gd name="T8" fmla="*/ 22 w 43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56">
                  <a:moveTo>
                    <a:pt x="22" y="0"/>
                  </a:moveTo>
                  <a:lnTo>
                    <a:pt x="439" y="68"/>
                  </a:lnTo>
                  <a:lnTo>
                    <a:pt x="417" y="156"/>
                  </a:lnTo>
                  <a:lnTo>
                    <a:pt x="0" y="8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5"/>
            <p:cNvSpPr/>
            <p:nvPr/>
          </p:nvSpPr>
          <p:spPr bwMode="auto">
            <a:xfrm>
              <a:off x="-2395538" y="6415088"/>
              <a:ext cx="352425" cy="1282700"/>
            </a:xfrm>
            <a:custGeom>
              <a:avLst/>
              <a:gdLst>
                <a:gd name="T0" fmla="*/ 135 w 222"/>
                <a:gd name="T1" fmla="*/ 0 h 808"/>
                <a:gd name="T2" fmla="*/ 222 w 222"/>
                <a:gd name="T3" fmla="*/ 19 h 808"/>
                <a:gd name="T4" fmla="*/ 92 w 222"/>
                <a:gd name="T5" fmla="*/ 808 h 808"/>
                <a:gd name="T6" fmla="*/ 0 w 222"/>
                <a:gd name="T7" fmla="*/ 763 h 808"/>
                <a:gd name="T8" fmla="*/ 135 w 222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808">
                  <a:moveTo>
                    <a:pt x="135" y="0"/>
                  </a:moveTo>
                  <a:lnTo>
                    <a:pt x="222" y="19"/>
                  </a:lnTo>
                  <a:lnTo>
                    <a:pt x="92" y="808"/>
                  </a:lnTo>
                  <a:lnTo>
                    <a:pt x="0" y="76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6"/>
            <p:cNvSpPr/>
            <p:nvPr/>
          </p:nvSpPr>
          <p:spPr bwMode="auto">
            <a:xfrm>
              <a:off x="-2516188" y="6599238"/>
              <a:ext cx="696913" cy="247650"/>
            </a:xfrm>
            <a:custGeom>
              <a:avLst/>
              <a:gdLst>
                <a:gd name="T0" fmla="*/ 22 w 439"/>
                <a:gd name="T1" fmla="*/ 0 h 156"/>
                <a:gd name="T2" fmla="*/ 439 w 439"/>
                <a:gd name="T3" fmla="*/ 68 h 156"/>
                <a:gd name="T4" fmla="*/ 417 w 439"/>
                <a:gd name="T5" fmla="*/ 156 h 156"/>
                <a:gd name="T6" fmla="*/ 0 w 439"/>
                <a:gd name="T7" fmla="*/ 89 h 156"/>
                <a:gd name="T8" fmla="*/ 22 w 43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56">
                  <a:moveTo>
                    <a:pt x="22" y="0"/>
                  </a:moveTo>
                  <a:lnTo>
                    <a:pt x="439" y="68"/>
                  </a:lnTo>
                  <a:lnTo>
                    <a:pt x="417" y="156"/>
                  </a:lnTo>
                  <a:lnTo>
                    <a:pt x="0" y="8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7"/>
            <p:cNvSpPr/>
            <p:nvPr/>
          </p:nvSpPr>
          <p:spPr bwMode="auto">
            <a:xfrm>
              <a:off x="-2395538" y="6415088"/>
              <a:ext cx="352425" cy="1282700"/>
            </a:xfrm>
            <a:custGeom>
              <a:avLst/>
              <a:gdLst>
                <a:gd name="T0" fmla="*/ 135 w 222"/>
                <a:gd name="T1" fmla="*/ 0 h 808"/>
                <a:gd name="T2" fmla="*/ 222 w 222"/>
                <a:gd name="T3" fmla="*/ 19 h 808"/>
                <a:gd name="T4" fmla="*/ 92 w 222"/>
                <a:gd name="T5" fmla="*/ 808 h 808"/>
                <a:gd name="T6" fmla="*/ 0 w 222"/>
                <a:gd name="T7" fmla="*/ 763 h 808"/>
                <a:gd name="T8" fmla="*/ 135 w 222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808">
                  <a:moveTo>
                    <a:pt x="135" y="0"/>
                  </a:moveTo>
                  <a:lnTo>
                    <a:pt x="222" y="19"/>
                  </a:lnTo>
                  <a:lnTo>
                    <a:pt x="92" y="808"/>
                  </a:lnTo>
                  <a:lnTo>
                    <a:pt x="0" y="76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Freeform 41"/>
          <p:cNvSpPr/>
          <p:nvPr/>
        </p:nvSpPr>
        <p:spPr bwMode="auto">
          <a:xfrm>
            <a:off x="0" y="5065598"/>
            <a:ext cx="1673156" cy="1148885"/>
          </a:xfrm>
          <a:custGeom>
            <a:avLst/>
            <a:gdLst>
              <a:gd name="T0" fmla="*/ 746 w 804"/>
              <a:gd name="T1" fmla="*/ 309 h 551"/>
              <a:gd name="T2" fmla="*/ 741 w 804"/>
              <a:gd name="T3" fmla="*/ 305 h 551"/>
              <a:gd name="T4" fmla="*/ 737 w 804"/>
              <a:gd name="T5" fmla="*/ 301 h 551"/>
              <a:gd name="T6" fmla="*/ 732 w 804"/>
              <a:gd name="T7" fmla="*/ 298 h 551"/>
              <a:gd name="T8" fmla="*/ 728 w 804"/>
              <a:gd name="T9" fmla="*/ 295 h 551"/>
              <a:gd name="T10" fmla="*/ 723 w 804"/>
              <a:gd name="T11" fmla="*/ 293 h 551"/>
              <a:gd name="T12" fmla="*/ 718 w 804"/>
              <a:gd name="T13" fmla="*/ 292 h 551"/>
              <a:gd name="T14" fmla="*/ 714 w 804"/>
              <a:gd name="T15" fmla="*/ 292 h 551"/>
              <a:gd name="T16" fmla="*/ 691 w 804"/>
              <a:gd name="T17" fmla="*/ 280 h 551"/>
              <a:gd name="T18" fmla="*/ 652 w 804"/>
              <a:gd name="T19" fmla="*/ 204 h 551"/>
              <a:gd name="T20" fmla="*/ 625 w 804"/>
              <a:gd name="T21" fmla="*/ 262 h 551"/>
              <a:gd name="T22" fmla="*/ 621 w 804"/>
              <a:gd name="T23" fmla="*/ 261 h 551"/>
              <a:gd name="T24" fmla="*/ 585 w 804"/>
              <a:gd name="T25" fmla="*/ 259 h 551"/>
              <a:gd name="T26" fmla="*/ 582 w 804"/>
              <a:gd name="T27" fmla="*/ 257 h 551"/>
              <a:gd name="T28" fmla="*/ 578 w 804"/>
              <a:gd name="T29" fmla="*/ 256 h 551"/>
              <a:gd name="T30" fmla="*/ 566 w 804"/>
              <a:gd name="T31" fmla="*/ 254 h 551"/>
              <a:gd name="T32" fmla="*/ 531 w 804"/>
              <a:gd name="T33" fmla="*/ 264 h 551"/>
              <a:gd name="T34" fmla="*/ 448 w 804"/>
              <a:gd name="T35" fmla="*/ 54 h 551"/>
              <a:gd name="T36" fmla="*/ 454 w 804"/>
              <a:gd name="T37" fmla="*/ 20 h 551"/>
              <a:gd name="T38" fmla="*/ 425 w 804"/>
              <a:gd name="T39" fmla="*/ 6 h 551"/>
              <a:gd name="T40" fmla="*/ 322 w 804"/>
              <a:gd name="T41" fmla="*/ 47 h 551"/>
              <a:gd name="T42" fmla="*/ 179 w 804"/>
              <a:gd name="T43" fmla="*/ 168 h 551"/>
              <a:gd name="T44" fmla="*/ 149 w 804"/>
              <a:gd name="T45" fmla="*/ 109 h 551"/>
              <a:gd name="T46" fmla="*/ 117 w 804"/>
              <a:gd name="T47" fmla="*/ 67 h 551"/>
              <a:gd name="T48" fmla="*/ 105 w 804"/>
              <a:gd name="T49" fmla="*/ 76 h 551"/>
              <a:gd name="T50" fmla="*/ 118 w 804"/>
              <a:gd name="T51" fmla="*/ 94 h 551"/>
              <a:gd name="T52" fmla="*/ 114 w 804"/>
              <a:gd name="T53" fmla="*/ 138 h 551"/>
              <a:gd name="T54" fmla="*/ 80 w 804"/>
              <a:gd name="T55" fmla="*/ 152 h 551"/>
              <a:gd name="T56" fmla="*/ 5 w 804"/>
              <a:gd name="T57" fmla="*/ 424 h 551"/>
              <a:gd name="T58" fmla="*/ 69 w 804"/>
              <a:gd name="T59" fmla="*/ 447 h 551"/>
              <a:gd name="T60" fmla="*/ 125 w 804"/>
              <a:gd name="T61" fmla="*/ 457 h 551"/>
              <a:gd name="T62" fmla="*/ 347 w 804"/>
              <a:gd name="T63" fmla="*/ 501 h 551"/>
              <a:gd name="T64" fmla="*/ 502 w 804"/>
              <a:gd name="T65" fmla="*/ 499 h 551"/>
              <a:gd name="T66" fmla="*/ 510 w 804"/>
              <a:gd name="T67" fmla="*/ 504 h 551"/>
              <a:gd name="T68" fmla="*/ 515 w 804"/>
              <a:gd name="T69" fmla="*/ 507 h 551"/>
              <a:gd name="T70" fmla="*/ 522 w 804"/>
              <a:gd name="T71" fmla="*/ 511 h 551"/>
              <a:gd name="T72" fmla="*/ 530 w 804"/>
              <a:gd name="T73" fmla="*/ 513 h 551"/>
              <a:gd name="T74" fmla="*/ 538 w 804"/>
              <a:gd name="T75" fmla="*/ 516 h 551"/>
              <a:gd name="T76" fmla="*/ 547 w 804"/>
              <a:gd name="T77" fmla="*/ 517 h 551"/>
              <a:gd name="T78" fmla="*/ 607 w 804"/>
              <a:gd name="T79" fmla="*/ 534 h 551"/>
              <a:gd name="T80" fmla="*/ 616 w 804"/>
              <a:gd name="T81" fmla="*/ 538 h 551"/>
              <a:gd name="T82" fmla="*/ 624 w 804"/>
              <a:gd name="T83" fmla="*/ 541 h 551"/>
              <a:gd name="T84" fmla="*/ 632 w 804"/>
              <a:gd name="T85" fmla="*/ 543 h 551"/>
              <a:gd name="T86" fmla="*/ 641 w 804"/>
              <a:gd name="T87" fmla="*/ 544 h 551"/>
              <a:gd name="T88" fmla="*/ 647 w 804"/>
              <a:gd name="T89" fmla="*/ 545 h 551"/>
              <a:gd name="T90" fmla="*/ 655 w 804"/>
              <a:gd name="T91" fmla="*/ 545 h 551"/>
              <a:gd name="T92" fmla="*/ 665 w 804"/>
              <a:gd name="T93" fmla="*/ 546 h 551"/>
              <a:gd name="T94" fmla="*/ 707 w 804"/>
              <a:gd name="T95" fmla="*/ 550 h 551"/>
              <a:gd name="T96" fmla="*/ 716 w 804"/>
              <a:gd name="T97" fmla="*/ 549 h 551"/>
              <a:gd name="T98" fmla="*/ 723 w 804"/>
              <a:gd name="T99" fmla="*/ 547 h 551"/>
              <a:gd name="T100" fmla="*/ 730 w 804"/>
              <a:gd name="T101" fmla="*/ 544 h 551"/>
              <a:gd name="T102" fmla="*/ 749 w 804"/>
              <a:gd name="T103" fmla="*/ 312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4" h="551">
                <a:moveTo>
                  <a:pt x="749" y="312"/>
                </a:moveTo>
                <a:cubicBezTo>
                  <a:pt x="749" y="312"/>
                  <a:pt x="748" y="312"/>
                  <a:pt x="748" y="311"/>
                </a:cubicBezTo>
                <a:cubicBezTo>
                  <a:pt x="748" y="311"/>
                  <a:pt x="747" y="311"/>
                  <a:pt x="747" y="310"/>
                </a:cubicBezTo>
                <a:cubicBezTo>
                  <a:pt x="747" y="310"/>
                  <a:pt x="746" y="309"/>
                  <a:pt x="746" y="309"/>
                </a:cubicBezTo>
                <a:cubicBezTo>
                  <a:pt x="745" y="309"/>
                  <a:pt x="745" y="308"/>
                  <a:pt x="745" y="308"/>
                </a:cubicBezTo>
                <a:cubicBezTo>
                  <a:pt x="744" y="308"/>
                  <a:pt x="744" y="307"/>
                  <a:pt x="744" y="307"/>
                </a:cubicBezTo>
                <a:cubicBezTo>
                  <a:pt x="743" y="307"/>
                  <a:pt x="743" y="306"/>
                  <a:pt x="743" y="306"/>
                </a:cubicBezTo>
                <a:cubicBezTo>
                  <a:pt x="742" y="306"/>
                  <a:pt x="742" y="305"/>
                  <a:pt x="741" y="305"/>
                </a:cubicBezTo>
                <a:cubicBezTo>
                  <a:pt x="741" y="305"/>
                  <a:pt x="741" y="304"/>
                  <a:pt x="741" y="304"/>
                </a:cubicBezTo>
                <a:cubicBezTo>
                  <a:pt x="740" y="304"/>
                  <a:pt x="740" y="303"/>
                  <a:pt x="739" y="303"/>
                </a:cubicBezTo>
                <a:cubicBezTo>
                  <a:pt x="739" y="303"/>
                  <a:pt x="739" y="302"/>
                  <a:pt x="739" y="302"/>
                </a:cubicBezTo>
                <a:cubicBezTo>
                  <a:pt x="738" y="302"/>
                  <a:pt x="738" y="302"/>
                  <a:pt x="737" y="301"/>
                </a:cubicBezTo>
                <a:cubicBezTo>
                  <a:pt x="737" y="301"/>
                  <a:pt x="737" y="301"/>
                  <a:pt x="736" y="301"/>
                </a:cubicBezTo>
                <a:cubicBezTo>
                  <a:pt x="736" y="300"/>
                  <a:pt x="735" y="300"/>
                  <a:pt x="735" y="299"/>
                </a:cubicBezTo>
                <a:cubicBezTo>
                  <a:pt x="734" y="299"/>
                  <a:pt x="734" y="299"/>
                  <a:pt x="734" y="299"/>
                </a:cubicBezTo>
                <a:cubicBezTo>
                  <a:pt x="734" y="299"/>
                  <a:pt x="733" y="298"/>
                  <a:pt x="732" y="298"/>
                </a:cubicBezTo>
                <a:cubicBezTo>
                  <a:pt x="732" y="298"/>
                  <a:pt x="732" y="298"/>
                  <a:pt x="732" y="298"/>
                </a:cubicBezTo>
                <a:cubicBezTo>
                  <a:pt x="731" y="297"/>
                  <a:pt x="731" y="297"/>
                  <a:pt x="730" y="297"/>
                </a:cubicBezTo>
                <a:cubicBezTo>
                  <a:pt x="730" y="296"/>
                  <a:pt x="730" y="296"/>
                  <a:pt x="730" y="296"/>
                </a:cubicBezTo>
                <a:cubicBezTo>
                  <a:pt x="729" y="296"/>
                  <a:pt x="728" y="296"/>
                  <a:pt x="728" y="295"/>
                </a:cubicBezTo>
                <a:cubicBezTo>
                  <a:pt x="728" y="295"/>
                  <a:pt x="727" y="295"/>
                  <a:pt x="727" y="295"/>
                </a:cubicBezTo>
                <a:cubicBezTo>
                  <a:pt x="727" y="295"/>
                  <a:pt x="726" y="295"/>
                  <a:pt x="726" y="294"/>
                </a:cubicBezTo>
                <a:cubicBezTo>
                  <a:pt x="725" y="294"/>
                  <a:pt x="725" y="294"/>
                  <a:pt x="725" y="294"/>
                </a:cubicBezTo>
                <a:cubicBezTo>
                  <a:pt x="724" y="294"/>
                  <a:pt x="724" y="294"/>
                  <a:pt x="723" y="293"/>
                </a:cubicBezTo>
                <a:cubicBezTo>
                  <a:pt x="723" y="293"/>
                  <a:pt x="723" y="293"/>
                  <a:pt x="723" y="293"/>
                </a:cubicBezTo>
                <a:cubicBezTo>
                  <a:pt x="722" y="293"/>
                  <a:pt x="721" y="293"/>
                  <a:pt x="721" y="293"/>
                </a:cubicBezTo>
                <a:cubicBezTo>
                  <a:pt x="721" y="293"/>
                  <a:pt x="721" y="293"/>
                  <a:pt x="721" y="293"/>
                </a:cubicBezTo>
                <a:cubicBezTo>
                  <a:pt x="720" y="292"/>
                  <a:pt x="719" y="292"/>
                  <a:pt x="718" y="292"/>
                </a:cubicBezTo>
                <a:cubicBezTo>
                  <a:pt x="718" y="292"/>
                  <a:pt x="718" y="292"/>
                  <a:pt x="718" y="292"/>
                </a:cubicBezTo>
                <a:cubicBezTo>
                  <a:pt x="717" y="292"/>
                  <a:pt x="717" y="292"/>
                  <a:pt x="716" y="292"/>
                </a:cubicBezTo>
                <a:cubicBezTo>
                  <a:pt x="716" y="292"/>
                  <a:pt x="716" y="292"/>
                  <a:pt x="716" y="292"/>
                </a:cubicBezTo>
                <a:cubicBezTo>
                  <a:pt x="715" y="292"/>
                  <a:pt x="715" y="292"/>
                  <a:pt x="714" y="292"/>
                </a:cubicBezTo>
                <a:cubicBezTo>
                  <a:pt x="712" y="290"/>
                  <a:pt x="709" y="288"/>
                  <a:pt x="706" y="286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2" y="284"/>
                  <a:pt x="697" y="282"/>
                  <a:pt x="691" y="280"/>
                </a:cubicBezTo>
                <a:cubicBezTo>
                  <a:pt x="684" y="275"/>
                  <a:pt x="676" y="270"/>
                  <a:pt x="672" y="263"/>
                </a:cubicBezTo>
                <a:cubicBezTo>
                  <a:pt x="661" y="245"/>
                  <a:pt x="672" y="218"/>
                  <a:pt x="677" y="206"/>
                </a:cubicBezTo>
                <a:cubicBezTo>
                  <a:pt x="679" y="204"/>
                  <a:pt x="680" y="202"/>
                  <a:pt x="680" y="202"/>
                </a:cubicBezTo>
                <a:cubicBezTo>
                  <a:pt x="664" y="187"/>
                  <a:pt x="652" y="204"/>
                  <a:pt x="652" y="204"/>
                </a:cubicBezTo>
                <a:cubicBezTo>
                  <a:pt x="664" y="246"/>
                  <a:pt x="640" y="257"/>
                  <a:pt x="628" y="263"/>
                </a:cubicBezTo>
                <a:cubicBezTo>
                  <a:pt x="628" y="263"/>
                  <a:pt x="627" y="263"/>
                  <a:pt x="627" y="263"/>
                </a:cubicBezTo>
                <a:cubicBezTo>
                  <a:pt x="627" y="263"/>
                  <a:pt x="626" y="263"/>
                  <a:pt x="626" y="263"/>
                </a:cubicBezTo>
                <a:cubicBezTo>
                  <a:pt x="626" y="262"/>
                  <a:pt x="625" y="262"/>
                  <a:pt x="625" y="262"/>
                </a:cubicBezTo>
                <a:cubicBezTo>
                  <a:pt x="624" y="262"/>
                  <a:pt x="624" y="262"/>
                  <a:pt x="623" y="261"/>
                </a:cubicBezTo>
                <a:cubicBezTo>
                  <a:pt x="623" y="261"/>
                  <a:pt x="623" y="261"/>
                  <a:pt x="623" y="261"/>
                </a:cubicBezTo>
                <a:cubicBezTo>
                  <a:pt x="622" y="261"/>
                  <a:pt x="621" y="261"/>
                  <a:pt x="621" y="261"/>
                </a:cubicBezTo>
                <a:cubicBezTo>
                  <a:pt x="621" y="261"/>
                  <a:pt x="621" y="261"/>
                  <a:pt x="621" y="261"/>
                </a:cubicBezTo>
                <a:cubicBezTo>
                  <a:pt x="621" y="261"/>
                  <a:pt x="621" y="261"/>
                  <a:pt x="621" y="261"/>
                </a:cubicBezTo>
                <a:cubicBezTo>
                  <a:pt x="609" y="257"/>
                  <a:pt x="597" y="257"/>
                  <a:pt x="586" y="260"/>
                </a:cubicBezTo>
                <a:cubicBezTo>
                  <a:pt x="586" y="259"/>
                  <a:pt x="586" y="259"/>
                  <a:pt x="586" y="259"/>
                </a:cubicBezTo>
                <a:cubicBezTo>
                  <a:pt x="585" y="259"/>
                  <a:pt x="585" y="259"/>
                  <a:pt x="585" y="259"/>
                </a:cubicBezTo>
                <a:cubicBezTo>
                  <a:pt x="585" y="259"/>
                  <a:pt x="584" y="258"/>
                  <a:pt x="584" y="258"/>
                </a:cubicBezTo>
                <a:cubicBezTo>
                  <a:pt x="584" y="258"/>
                  <a:pt x="584" y="258"/>
                  <a:pt x="583" y="258"/>
                </a:cubicBezTo>
                <a:cubicBezTo>
                  <a:pt x="583" y="258"/>
                  <a:pt x="583" y="258"/>
                  <a:pt x="583" y="257"/>
                </a:cubicBezTo>
                <a:cubicBezTo>
                  <a:pt x="582" y="257"/>
                  <a:pt x="582" y="257"/>
                  <a:pt x="582" y="257"/>
                </a:cubicBezTo>
                <a:cubicBezTo>
                  <a:pt x="581" y="257"/>
                  <a:pt x="581" y="257"/>
                  <a:pt x="581" y="257"/>
                </a:cubicBezTo>
                <a:cubicBezTo>
                  <a:pt x="581" y="257"/>
                  <a:pt x="580" y="257"/>
                  <a:pt x="580" y="256"/>
                </a:cubicBezTo>
                <a:cubicBezTo>
                  <a:pt x="580" y="256"/>
                  <a:pt x="580" y="256"/>
                  <a:pt x="579" y="256"/>
                </a:cubicBezTo>
                <a:cubicBezTo>
                  <a:pt x="579" y="256"/>
                  <a:pt x="579" y="256"/>
                  <a:pt x="578" y="256"/>
                </a:cubicBezTo>
                <a:cubicBezTo>
                  <a:pt x="578" y="256"/>
                  <a:pt x="578" y="256"/>
                  <a:pt x="578" y="256"/>
                </a:cubicBezTo>
                <a:cubicBezTo>
                  <a:pt x="575" y="255"/>
                  <a:pt x="572" y="254"/>
                  <a:pt x="568" y="254"/>
                </a:cubicBezTo>
                <a:cubicBezTo>
                  <a:pt x="568" y="254"/>
                  <a:pt x="568" y="254"/>
                  <a:pt x="568" y="254"/>
                </a:cubicBezTo>
                <a:cubicBezTo>
                  <a:pt x="568" y="254"/>
                  <a:pt x="567" y="254"/>
                  <a:pt x="566" y="254"/>
                </a:cubicBezTo>
                <a:cubicBezTo>
                  <a:pt x="566" y="254"/>
                  <a:pt x="566" y="254"/>
                  <a:pt x="566" y="254"/>
                </a:cubicBezTo>
                <a:cubicBezTo>
                  <a:pt x="566" y="254"/>
                  <a:pt x="565" y="254"/>
                  <a:pt x="565" y="254"/>
                </a:cubicBezTo>
                <a:cubicBezTo>
                  <a:pt x="565" y="254"/>
                  <a:pt x="565" y="254"/>
                  <a:pt x="565" y="254"/>
                </a:cubicBezTo>
                <a:cubicBezTo>
                  <a:pt x="554" y="255"/>
                  <a:pt x="543" y="259"/>
                  <a:pt x="531" y="264"/>
                </a:cubicBezTo>
                <a:cubicBezTo>
                  <a:pt x="533" y="222"/>
                  <a:pt x="532" y="179"/>
                  <a:pt x="522" y="138"/>
                </a:cubicBezTo>
                <a:cubicBezTo>
                  <a:pt x="515" y="113"/>
                  <a:pt x="503" y="86"/>
                  <a:pt x="480" y="74"/>
                </a:cubicBezTo>
                <a:cubicBezTo>
                  <a:pt x="475" y="71"/>
                  <a:pt x="468" y="70"/>
                  <a:pt x="467" y="75"/>
                </a:cubicBezTo>
                <a:cubicBezTo>
                  <a:pt x="462" y="67"/>
                  <a:pt x="456" y="59"/>
                  <a:pt x="448" y="54"/>
                </a:cubicBezTo>
                <a:cubicBezTo>
                  <a:pt x="441" y="50"/>
                  <a:pt x="432" y="49"/>
                  <a:pt x="425" y="52"/>
                </a:cubicBezTo>
                <a:cubicBezTo>
                  <a:pt x="425" y="48"/>
                  <a:pt x="425" y="44"/>
                  <a:pt x="426" y="40"/>
                </a:cubicBezTo>
                <a:cubicBezTo>
                  <a:pt x="428" y="32"/>
                  <a:pt x="434" y="25"/>
                  <a:pt x="442" y="22"/>
                </a:cubicBezTo>
                <a:cubicBezTo>
                  <a:pt x="445" y="20"/>
                  <a:pt x="450" y="20"/>
                  <a:pt x="454" y="20"/>
                </a:cubicBezTo>
                <a:cubicBezTo>
                  <a:pt x="462" y="20"/>
                  <a:pt x="471" y="19"/>
                  <a:pt x="480" y="19"/>
                </a:cubicBezTo>
                <a:cubicBezTo>
                  <a:pt x="480" y="16"/>
                  <a:pt x="479" y="13"/>
                  <a:pt x="479" y="10"/>
                </a:cubicBezTo>
                <a:cubicBezTo>
                  <a:pt x="469" y="5"/>
                  <a:pt x="457" y="0"/>
                  <a:pt x="446" y="0"/>
                </a:cubicBezTo>
                <a:cubicBezTo>
                  <a:pt x="439" y="1"/>
                  <a:pt x="432" y="3"/>
                  <a:pt x="425" y="6"/>
                </a:cubicBezTo>
                <a:cubicBezTo>
                  <a:pt x="409" y="12"/>
                  <a:pt x="390" y="32"/>
                  <a:pt x="383" y="48"/>
                </a:cubicBezTo>
                <a:cubicBezTo>
                  <a:pt x="381" y="48"/>
                  <a:pt x="378" y="48"/>
                  <a:pt x="376" y="48"/>
                </a:cubicBezTo>
                <a:cubicBezTo>
                  <a:pt x="371" y="47"/>
                  <a:pt x="367" y="45"/>
                  <a:pt x="363" y="43"/>
                </a:cubicBezTo>
                <a:cubicBezTo>
                  <a:pt x="350" y="37"/>
                  <a:pt x="334" y="39"/>
                  <a:pt x="322" y="47"/>
                </a:cubicBezTo>
                <a:cubicBezTo>
                  <a:pt x="310" y="54"/>
                  <a:pt x="300" y="65"/>
                  <a:pt x="291" y="76"/>
                </a:cubicBezTo>
                <a:cubicBezTo>
                  <a:pt x="265" y="109"/>
                  <a:pt x="243" y="146"/>
                  <a:pt x="226" y="185"/>
                </a:cubicBezTo>
                <a:cubicBezTo>
                  <a:pt x="224" y="183"/>
                  <a:pt x="222" y="181"/>
                  <a:pt x="219" y="179"/>
                </a:cubicBezTo>
                <a:cubicBezTo>
                  <a:pt x="206" y="170"/>
                  <a:pt x="194" y="170"/>
                  <a:pt x="179" y="168"/>
                </a:cubicBezTo>
                <a:cubicBezTo>
                  <a:pt x="170" y="167"/>
                  <a:pt x="158" y="162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50" y="159"/>
                  <a:pt x="150" y="153"/>
                  <a:pt x="151" y="146"/>
                </a:cubicBezTo>
                <a:cubicBezTo>
                  <a:pt x="152" y="134"/>
                  <a:pt x="152" y="122"/>
                  <a:pt x="149" y="109"/>
                </a:cubicBezTo>
                <a:cubicBezTo>
                  <a:pt x="147" y="97"/>
                  <a:pt x="144" y="84"/>
                  <a:pt x="136" y="74"/>
                </a:cubicBezTo>
                <a:cubicBezTo>
                  <a:pt x="134" y="72"/>
                  <a:pt x="132" y="69"/>
                  <a:pt x="130" y="67"/>
                </a:cubicBezTo>
                <a:cubicBezTo>
                  <a:pt x="129" y="66"/>
                  <a:pt x="127" y="64"/>
                  <a:pt x="126" y="63"/>
                </a:cubicBezTo>
                <a:cubicBezTo>
                  <a:pt x="121" y="61"/>
                  <a:pt x="120" y="66"/>
                  <a:pt x="117" y="67"/>
                </a:cubicBezTo>
                <a:cubicBezTo>
                  <a:pt x="115" y="67"/>
                  <a:pt x="112" y="65"/>
                  <a:pt x="110" y="67"/>
                </a:cubicBezTo>
                <a:cubicBezTo>
                  <a:pt x="109" y="69"/>
                  <a:pt x="111" y="71"/>
                  <a:pt x="110" y="73"/>
                </a:cubicBezTo>
                <a:cubicBezTo>
                  <a:pt x="108" y="74"/>
                  <a:pt x="106" y="71"/>
                  <a:pt x="105" y="72"/>
                </a:cubicBezTo>
                <a:cubicBezTo>
                  <a:pt x="103" y="73"/>
                  <a:pt x="104" y="76"/>
                  <a:pt x="105" y="76"/>
                </a:cubicBezTo>
                <a:cubicBezTo>
                  <a:pt x="106" y="77"/>
                  <a:pt x="107" y="77"/>
                  <a:pt x="108" y="77"/>
                </a:cubicBezTo>
                <a:cubicBezTo>
                  <a:pt x="110" y="78"/>
                  <a:pt x="110" y="79"/>
                  <a:pt x="111" y="81"/>
                </a:cubicBezTo>
                <a:cubicBezTo>
                  <a:pt x="112" y="81"/>
                  <a:pt x="113" y="82"/>
                  <a:pt x="113" y="83"/>
                </a:cubicBezTo>
                <a:cubicBezTo>
                  <a:pt x="115" y="87"/>
                  <a:pt x="116" y="90"/>
                  <a:pt x="118" y="94"/>
                </a:cubicBezTo>
                <a:cubicBezTo>
                  <a:pt x="118" y="95"/>
                  <a:pt x="120" y="96"/>
                  <a:pt x="120" y="98"/>
                </a:cubicBezTo>
                <a:cubicBezTo>
                  <a:pt x="120" y="99"/>
                  <a:pt x="119" y="101"/>
                  <a:pt x="119" y="103"/>
                </a:cubicBezTo>
                <a:cubicBezTo>
                  <a:pt x="119" y="107"/>
                  <a:pt x="119" y="110"/>
                  <a:pt x="118" y="114"/>
                </a:cubicBezTo>
                <a:cubicBezTo>
                  <a:pt x="118" y="122"/>
                  <a:pt x="118" y="131"/>
                  <a:pt x="114" y="138"/>
                </a:cubicBezTo>
                <a:cubicBezTo>
                  <a:pt x="112" y="142"/>
                  <a:pt x="110" y="146"/>
                  <a:pt x="108" y="151"/>
                </a:cubicBezTo>
                <a:cubicBezTo>
                  <a:pt x="107" y="153"/>
                  <a:pt x="106" y="154"/>
                  <a:pt x="105" y="155"/>
                </a:cubicBezTo>
                <a:cubicBezTo>
                  <a:pt x="100" y="153"/>
                  <a:pt x="96" y="152"/>
                  <a:pt x="91" y="152"/>
                </a:cubicBezTo>
                <a:cubicBezTo>
                  <a:pt x="87" y="152"/>
                  <a:pt x="83" y="151"/>
                  <a:pt x="80" y="152"/>
                </a:cubicBezTo>
                <a:cubicBezTo>
                  <a:pt x="77" y="153"/>
                  <a:pt x="74" y="155"/>
                  <a:pt x="71" y="155"/>
                </a:cubicBezTo>
                <a:cubicBezTo>
                  <a:pt x="41" y="152"/>
                  <a:pt x="18" y="167"/>
                  <a:pt x="0" y="188"/>
                </a:cubicBezTo>
                <a:cubicBezTo>
                  <a:pt x="0" y="420"/>
                  <a:pt x="0" y="420"/>
                  <a:pt x="0" y="420"/>
                </a:cubicBezTo>
                <a:cubicBezTo>
                  <a:pt x="2" y="422"/>
                  <a:pt x="4" y="423"/>
                  <a:pt x="5" y="424"/>
                </a:cubicBezTo>
                <a:cubicBezTo>
                  <a:pt x="11" y="428"/>
                  <a:pt x="21" y="435"/>
                  <a:pt x="31" y="439"/>
                </a:cubicBezTo>
                <a:cubicBezTo>
                  <a:pt x="38" y="443"/>
                  <a:pt x="45" y="445"/>
                  <a:pt x="50" y="444"/>
                </a:cubicBezTo>
                <a:cubicBezTo>
                  <a:pt x="53" y="444"/>
                  <a:pt x="55" y="441"/>
                  <a:pt x="58" y="442"/>
                </a:cubicBezTo>
                <a:cubicBezTo>
                  <a:pt x="61" y="443"/>
                  <a:pt x="65" y="446"/>
                  <a:pt x="69" y="447"/>
                </a:cubicBezTo>
                <a:cubicBezTo>
                  <a:pt x="72" y="448"/>
                  <a:pt x="76" y="450"/>
                  <a:pt x="80" y="451"/>
                </a:cubicBezTo>
                <a:cubicBezTo>
                  <a:pt x="86" y="453"/>
                  <a:pt x="93" y="453"/>
                  <a:pt x="99" y="450"/>
                </a:cubicBezTo>
                <a:cubicBezTo>
                  <a:pt x="102" y="448"/>
                  <a:pt x="103" y="447"/>
                  <a:pt x="106" y="449"/>
                </a:cubicBezTo>
                <a:cubicBezTo>
                  <a:pt x="112" y="453"/>
                  <a:pt x="119" y="456"/>
                  <a:pt x="125" y="457"/>
                </a:cubicBezTo>
                <a:cubicBezTo>
                  <a:pt x="133" y="460"/>
                  <a:pt x="142" y="463"/>
                  <a:pt x="149" y="463"/>
                </a:cubicBezTo>
                <a:cubicBezTo>
                  <a:pt x="170" y="463"/>
                  <a:pt x="195" y="452"/>
                  <a:pt x="208" y="436"/>
                </a:cubicBezTo>
                <a:cubicBezTo>
                  <a:pt x="209" y="435"/>
                  <a:pt x="210" y="434"/>
                  <a:pt x="211" y="432"/>
                </a:cubicBezTo>
                <a:cubicBezTo>
                  <a:pt x="241" y="475"/>
                  <a:pt x="294" y="493"/>
                  <a:pt x="347" y="501"/>
                </a:cubicBezTo>
                <a:cubicBezTo>
                  <a:pt x="388" y="508"/>
                  <a:pt x="434" y="509"/>
                  <a:pt x="468" y="484"/>
                </a:cubicBezTo>
                <a:cubicBezTo>
                  <a:pt x="468" y="485"/>
                  <a:pt x="469" y="485"/>
                  <a:pt x="469" y="485"/>
                </a:cubicBezTo>
                <a:cubicBezTo>
                  <a:pt x="480" y="492"/>
                  <a:pt x="491" y="496"/>
                  <a:pt x="502" y="498"/>
                </a:cubicBezTo>
                <a:cubicBezTo>
                  <a:pt x="502" y="498"/>
                  <a:pt x="502" y="499"/>
                  <a:pt x="502" y="499"/>
                </a:cubicBezTo>
                <a:cubicBezTo>
                  <a:pt x="503" y="499"/>
                  <a:pt x="503" y="499"/>
                  <a:pt x="503" y="499"/>
                </a:cubicBezTo>
                <a:cubicBezTo>
                  <a:pt x="504" y="500"/>
                  <a:pt x="504" y="500"/>
                  <a:pt x="505" y="501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2"/>
                  <a:pt x="508" y="503"/>
                  <a:pt x="510" y="504"/>
                </a:cubicBezTo>
                <a:cubicBezTo>
                  <a:pt x="510" y="504"/>
                  <a:pt x="510" y="504"/>
                  <a:pt x="511" y="505"/>
                </a:cubicBezTo>
                <a:cubicBezTo>
                  <a:pt x="511" y="505"/>
                  <a:pt x="512" y="505"/>
                  <a:pt x="512" y="506"/>
                </a:cubicBezTo>
                <a:cubicBezTo>
                  <a:pt x="513" y="506"/>
                  <a:pt x="513" y="506"/>
                  <a:pt x="514" y="507"/>
                </a:cubicBezTo>
                <a:cubicBezTo>
                  <a:pt x="514" y="507"/>
                  <a:pt x="515" y="507"/>
                  <a:pt x="515" y="507"/>
                </a:cubicBezTo>
                <a:cubicBezTo>
                  <a:pt x="516" y="508"/>
                  <a:pt x="516" y="508"/>
                  <a:pt x="517" y="508"/>
                </a:cubicBezTo>
                <a:cubicBezTo>
                  <a:pt x="518" y="509"/>
                  <a:pt x="518" y="509"/>
                  <a:pt x="519" y="509"/>
                </a:cubicBezTo>
                <a:cubicBezTo>
                  <a:pt x="519" y="509"/>
                  <a:pt x="520" y="510"/>
                  <a:pt x="520" y="510"/>
                </a:cubicBezTo>
                <a:cubicBezTo>
                  <a:pt x="521" y="510"/>
                  <a:pt x="522" y="510"/>
                  <a:pt x="522" y="511"/>
                </a:cubicBezTo>
                <a:cubicBezTo>
                  <a:pt x="523" y="511"/>
                  <a:pt x="523" y="511"/>
                  <a:pt x="524" y="511"/>
                </a:cubicBezTo>
                <a:cubicBezTo>
                  <a:pt x="525" y="512"/>
                  <a:pt x="525" y="512"/>
                  <a:pt x="526" y="512"/>
                </a:cubicBezTo>
                <a:cubicBezTo>
                  <a:pt x="526" y="512"/>
                  <a:pt x="527" y="512"/>
                  <a:pt x="528" y="513"/>
                </a:cubicBezTo>
                <a:cubicBezTo>
                  <a:pt x="528" y="513"/>
                  <a:pt x="529" y="513"/>
                  <a:pt x="530" y="513"/>
                </a:cubicBezTo>
                <a:cubicBezTo>
                  <a:pt x="530" y="514"/>
                  <a:pt x="531" y="514"/>
                  <a:pt x="532" y="514"/>
                </a:cubicBezTo>
                <a:cubicBezTo>
                  <a:pt x="532" y="514"/>
                  <a:pt x="533" y="514"/>
                  <a:pt x="534" y="515"/>
                </a:cubicBezTo>
                <a:cubicBezTo>
                  <a:pt x="534" y="515"/>
                  <a:pt x="535" y="515"/>
                  <a:pt x="536" y="515"/>
                </a:cubicBezTo>
                <a:cubicBezTo>
                  <a:pt x="537" y="515"/>
                  <a:pt x="537" y="515"/>
                  <a:pt x="538" y="516"/>
                </a:cubicBezTo>
                <a:cubicBezTo>
                  <a:pt x="539" y="516"/>
                  <a:pt x="539" y="516"/>
                  <a:pt x="540" y="516"/>
                </a:cubicBezTo>
                <a:cubicBezTo>
                  <a:pt x="541" y="516"/>
                  <a:pt x="542" y="516"/>
                  <a:pt x="542" y="517"/>
                </a:cubicBezTo>
                <a:cubicBezTo>
                  <a:pt x="543" y="517"/>
                  <a:pt x="544" y="517"/>
                  <a:pt x="545" y="517"/>
                </a:cubicBezTo>
                <a:cubicBezTo>
                  <a:pt x="545" y="517"/>
                  <a:pt x="546" y="517"/>
                  <a:pt x="547" y="517"/>
                </a:cubicBezTo>
                <a:cubicBezTo>
                  <a:pt x="548" y="518"/>
                  <a:pt x="549" y="518"/>
                  <a:pt x="550" y="518"/>
                </a:cubicBezTo>
                <a:cubicBezTo>
                  <a:pt x="550" y="518"/>
                  <a:pt x="551" y="518"/>
                  <a:pt x="551" y="518"/>
                </a:cubicBezTo>
                <a:cubicBezTo>
                  <a:pt x="552" y="518"/>
                  <a:pt x="552" y="518"/>
                  <a:pt x="552" y="518"/>
                </a:cubicBezTo>
                <a:cubicBezTo>
                  <a:pt x="566" y="534"/>
                  <a:pt x="587" y="541"/>
                  <a:pt x="607" y="534"/>
                </a:cubicBezTo>
                <a:cubicBezTo>
                  <a:pt x="607" y="534"/>
                  <a:pt x="608" y="534"/>
                  <a:pt x="608" y="535"/>
                </a:cubicBezTo>
                <a:cubicBezTo>
                  <a:pt x="609" y="535"/>
                  <a:pt x="610" y="536"/>
                  <a:pt x="611" y="536"/>
                </a:cubicBezTo>
                <a:cubicBezTo>
                  <a:pt x="611" y="536"/>
                  <a:pt x="612" y="536"/>
                  <a:pt x="612" y="536"/>
                </a:cubicBezTo>
                <a:cubicBezTo>
                  <a:pt x="613" y="537"/>
                  <a:pt x="614" y="537"/>
                  <a:pt x="616" y="538"/>
                </a:cubicBezTo>
                <a:cubicBezTo>
                  <a:pt x="616" y="538"/>
                  <a:pt x="617" y="538"/>
                  <a:pt x="617" y="538"/>
                </a:cubicBezTo>
                <a:cubicBezTo>
                  <a:pt x="618" y="539"/>
                  <a:pt x="619" y="539"/>
                  <a:pt x="620" y="539"/>
                </a:cubicBezTo>
                <a:cubicBezTo>
                  <a:pt x="620" y="540"/>
                  <a:pt x="621" y="540"/>
                  <a:pt x="621" y="540"/>
                </a:cubicBezTo>
                <a:cubicBezTo>
                  <a:pt x="622" y="540"/>
                  <a:pt x="623" y="540"/>
                  <a:pt x="624" y="541"/>
                </a:cubicBezTo>
                <a:cubicBezTo>
                  <a:pt x="624" y="541"/>
                  <a:pt x="625" y="541"/>
                  <a:pt x="625" y="541"/>
                </a:cubicBezTo>
                <a:cubicBezTo>
                  <a:pt x="626" y="541"/>
                  <a:pt x="627" y="542"/>
                  <a:pt x="629" y="542"/>
                </a:cubicBezTo>
                <a:cubicBezTo>
                  <a:pt x="629" y="542"/>
                  <a:pt x="629" y="542"/>
                  <a:pt x="630" y="542"/>
                </a:cubicBezTo>
                <a:cubicBezTo>
                  <a:pt x="631" y="543"/>
                  <a:pt x="631" y="543"/>
                  <a:pt x="632" y="543"/>
                </a:cubicBezTo>
                <a:cubicBezTo>
                  <a:pt x="633" y="543"/>
                  <a:pt x="633" y="543"/>
                  <a:pt x="634" y="543"/>
                </a:cubicBezTo>
                <a:cubicBezTo>
                  <a:pt x="634" y="543"/>
                  <a:pt x="635" y="543"/>
                  <a:pt x="636" y="544"/>
                </a:cubicBezTo>
                <a:cubicBezTo>
                  <a:pt x="636" y="544"/>
                  <a:pt x="637" y="544"/>
                  <a:pt x="637" y="544"/>
                </a:cubicBezTo>
                <a:cubicBezTo>
                  <a:pt x="638" y="544"/>
                  <a:pt x="639" y="544"/>
                  <a:pt x="641" y="544"/>
                </a:cubicBezTo>
                <a:cubicBezTo>
                  <a:pt x="641" y="544"/>
                  <a:pt x="641" y="544"/>
                  <a:pt x="642" y="544"/>
                </a:cubicBezTo>
                <a:cubicBezTo>
                  <a:pt x="643" y="544"/>
                  <a:pt x="643" y="545"/>
                  <a:pt x="644" y="545"/>
                </a:cubicBezTo>
                <a:cubicBezTo>
                  <a:pt x="644" y="545"/>
                  <a:pt x="645" y="545"/>
                  <a:pt x="645" y="545"/>
                </a:cubicBezTo>
                <a:cubicBezTo>
                  <a:pt x="646" y="545"/>
                  <a:pt x="647" y="545"/>
                  <a:pt x="647" y="545"/>
                </a:cubicBezTo>
                <a:cubicBezTo>
                  <a:pt x="648" y="545"/>
                  <a:pt x="648" y="545"/>
                  <a:pt x="649" y="545"/>
                </a:cubicBezTo>
                <a:cubicBezTo>
                  <a:pt x="650" y="545"/>
                  <a:pt x="651" y="545"/>
                  <a:pt x="651" y="545"/>
                </a:cubicBezTo>
                <a:cubicBezTo>
                  <a:pt x="652" y="545"/>
                  <a:pt x="653" y="545"/>
                  <a:pt x="653" y="545"/>
                </a:cubicBezTo>
                <a:cubicBezTo>
                  <a:pt x="654" y="545"/>
                  <a:pt x="654" y="545"/>
                  <a:pt x="655" y="545"/>
                </a:cubicBezTo>
                <a:cubicBezTo>
                  <a:pt x="655" y="545"/>
                  <a:pt x="656" y="544"/>
                  <a:pt x="657" y="544"/>
                </a:cubicBezTo>
                <a:cubicBezTo>
                  <a:pt x="657" y="544"/>
                  <a:pt x="658" y="544"/>
                  <a:pt x="658" y="544"/>
                </a:cubicBezTo>
                <a:cubicBezTo>
                  <a:pt x="658" y="544"/>
                  <a:pt x="659" y="544"/>
                  <a:pt x="659" y="544"/>
                </a:cubicBezTo>
                <a:cubicBezTo>
                  <a:pt x="661" y="545"/>
                  <a:pt x="663" y="545"/>
                  <a:pt x="665" y="546"/>
                </a:cubicBezTo>
                <a:cubicBezTo>
                  <a:pt x="666" y="546"/>
                  <a:pt x="667" y="547"/>
                  <a:pt x="668" y="547"/>
                </a:cubicBezTo>
                <a:cubicBezTo>
                  <a:pt x="672" y="548"/>
                  <a:pt x="677" y="549"/>
                  <a:pt x="682" y="550"/>
                </a:cubicBezTo>
                <a:cubicBezTo>
                  <a:pt x="690" y="551"/>
                  <a:pt x="698" y="551"/>
                  <a:pt x="707" y="550"/>
                </a:cubicBezTo>
                <a:cubicBezTo>
                  <a:pt x="707" y="550"/>
                  <a:pt x="707" y="550"/>
                  <a:pt x="707" y="550"/>
                </a:cubicBezTo>
                <a:cubicBezTo>
                  <a:pt x="708" y="550"/>
                  <a:pt x="710" y="550"/>
                  <a:pt x="711" y="550"/>
                </a:cubicBezTo>
                <a:cubicBezTo>
                  <a:pt x="711" y="549"/>
                  <a:pt x="712" y="549"/>
                  <a:pt x="712" y="549"/>
                </a:cubicBezTo>
                <a:cubicBezTo>
                  <a:pt x="713" y="549"/>
                  <a:pt x="714" y="549"/>
                  <a:pt x="715" y="549"/>
                </a:cubicBezTo>
                <a:cubicBezTo>
                  <a:pt x="715" y="549"/>
                  <a:pt x="715" y="549"/>
                  <a:pt x="716" y="549"/>
                </a:cubicBezTo>
                <a:cubicBezTo>
                  <a:pt x="717" y="548"/>
                  <a:pt x="717" y="548"/>
                  <a:pt x="718" y="548"/>
                </a:cubicBezTo>
                <a:cubicBezTo>
                  <a:pt x="719" y="548"/>
                  <a:pt x="719" y="548"/>
                  <a:pt x="720" y="548"/>
                </a:cubicBezTo>
                <a:cubicBezTo>
                  <a:pt x="720" y="547"/>
                  <a:pt x="721" y="547"/>
                  <a:pt x="722" y="547"/>
                </a:cubicBezTo>
                <a:cubicBezTo>
                  <a:pt x="722" y="547"/>
                  <a:pt x="723" y="547"/>
                  <a:pt x="723" y="547"/>
                </a:cubicBezTo>
                <a:cubicBezTo>
                  <a:pt x="724" y="546"/>
                  <a:pt x="725" y="546"/>
                  <a:pt x="725" y="546"/>
                </a:cubicBezTo>
                <a:cubicBezTo>
                  <a:pt x="726" y="546"/>
                  <a:pt x="726" y="545"/>
                  <a:pt x="726" y="545"/>
                </a:cubicBezTo>
                <a:cubicBezTo>
                  <a:pt x="727" y="545"/>
                  <a:pt x="728" y="545"/>
                  <a:pt x="729" y="544"/>
                </a:cubicBezTo>
                <a:cubicBezTo>
                  <a:pt x="729" y="544"/>
                  <a:pt x="729" y="544"/>
                  <a:pt x="730" y="544"/>
                </a:cubicBezTo>
                <a:cubicBezTo>
                  <a:pt x="731" y="543"/>
                  <a:pt x="731" y="543"/>
                  <a:pt x="732" y="543"/>
                </a:cubicBezTo>
                <a:cubicBezTo>
                  <a:pt x="733" y="543"/>
                  <a:pt x="733" y="542"/>
                  <a:pt x="733" y="542"/>
                </a:cubicBezTo>
                <a:cubicBezTo>
                  <a:pt x="789" y="513"/>
                  <a:pt x="804" y="411"/>
                  <a:pt x="768" y="341"/>
                </a:cubicBezTo>
                <a:cubicBezTo>
                  <a:pt x="764" y="332"/>
                  <a:pt x="757" y="321"/>
                  <a:pt x="749" y="312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6152401" y="4576204"/>
            <a:ext cx="2187896" cy="1788418"/>
            <a:chOff x="836613" y="8345488"/>
            <a:chExt cx="3573463" cy="2921000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1538288" y="8345488"/>
              <a:ext cx="2871788" cy="2921000"/>
            </a:xfrm>
            <a:custGeom>
              <a:avLst/>
              <a:gdLst>
                <a:gd name="T0" fmla="*/ 601 w 676"/>
                <a:gd name="T1" fmla="*/ 571 h 687"/>
                <a:gd name="T2" fmla="*/ 638 w 676"/>
                <a:gd name="T3" fmla="*/ 586 h 687"/>
                <a:gd name="T4" fmla="*/ 649 w 676"/>
                <a:gd name="T5" fmla="*/ 537 h 687"/>
                <a:gd name="T6" fmla="*/ 595 w 676"/>
                <a:gd name="T7" fmla="*/ 435 h 687"/>
                <a:gd name="T8" fmla="*/ 563 w 676"/>
                <a:gd name="T9" fmla="*/ 351 h 687"/>
                <a:gd name="T10" fmla="*/ 550 w 676"/>
                <a:gd name="T11" fmla="*/ 266 h 687"/>
                <a:gd name="T12" fmla="*/ 588 w 676"/>
                <a:gd name="T13" fmla="*/ 216 h 687"/>
                <a:gd name="T14" fmla="*/ 594 w 676"/>
                <a:gd name="T15" fmla="*/ 303 h 687"/>
                <a:gd name="T16" fmla="*/ 601 w 676"/>
                <a:gd name="T17" fmla="*/ 288 h 687"/>
                <a:gd name="T18" fmla="*/ 608 w 676"/>
                <a:gd name="T19" fmla="*/ 247 h 687"/>
                <a:gd name="T20" fmla="*/ 610 w 676"/>
                <a:gd name="T21" fmla="*/ 277 h 687"/>
                <a:gd name="T22" fmla="*/ 659 w 676"/>
                <a:gd name="T23" fmla="*/ 201 h 687"/>
                <a:gd name="T24" fmla="*/ 642 w 676"/>
                <a:gd name="T25" fmla="*/ 133 h 687"/>
                <a:gd name="T26" fmla="*/ 567 w 676"/>
                <a:gd name="T27" fmla="*/ 148 h 687"/>
                <a:gd name="T28" fmla="*/ 505 w 676"/>
                <a:gd name="T29" fmla="*/ 152 h 687"/>
                <a:gd name="T30" fmla="*/ 512 w 676"/>
                <a:gd name="T31" fmla="*/ 123 h 687"/>
                <a:gd name="T32" fmla="*/ 499 w 676"/>
                <a:gd name="T33" fmla="*/ 82 h 687"/>
                <a:gd name="T34" fmla="*/ 499 w 676"/>
                <a:gd name="T35" fmla="*/ 59 h 687"/>
                <a:gd name="T36" fmla="*/ 480 w 676"/>
                <a:gd name="T37" fmla="*/ 14 h 687"/>
                <a:gd name="T38" fmla="*/ 376 w 676"/>
                <a:gd name="T39" fmla="*/ 57 h 687"/>
                <a:gd name="T40" fmla="*/ 379 w 676"/>
                <a:gd name="T41" fmla="*/ 106 h 687"/>
                <a:gd name="T42" fmla="*/ 380 w 676"/>
                <a:gd name="T43" fmla="*/ 160 h 687"/>
                <a:gd name="T44" fmla="*/ 335 w 676"/>
                <a:gd name="T45" fmla="*/ 175 h 687"/>
                <a:gd name="T46" fmla="*/ 269 w 676"/>
                <a:gd name="T47" fmla="*/ 178 h 687"/>
                <a:gd name="T48" fmla="*/ 188 w 676"/>
                <a:gd name="T49" fmla="*/ 176 h 687"/>
                <a:gd name="T50" fmla="*/ 172 w 676"/>
                <a:gd name="T51" fmla="*/ 200 h 687"/>
                <a:gd name="T52" fmla="*/ 132 w 676"/>
                <a:gd name="T53" fmla="*/ 211 h 687"/>
                <a:gd name="T54" fmla="*/ 106 w 676"/>
                <a:gd name="T55" fmla="*/ 242 h 687"/>
                <a:gd name="T56" fmla="*/ 82 w 676"/>
                <a:gd name="T57" fmla="*/ 242 h 687"/>
                <a:gd name="T58" fmla="*/ 3 w 676"/>
                <a:gd name="T59" fmla="*/ 336 h 687"/>
                <a:gd name="T60" fmla="*/ 68 w 676"/>
                <a:gd name="T61" fmla="*/ 419 h 687"/>
                <a:gd name="T62" fmla="*/ 141 w 676"/>
                <a:gd name="T63" fmla="*/ 388 h 687"/>
                <a:gd name="T64" fmla="*/ 186 w 676"/>
                <a:gd name="T65" fmla="*/ 344 h 687"/>
                <a:gd name="T66" fmla="*/ 205 w 676"/>
                <a:gd name="T67" fmla="*/ 286 h 687"/>
                <a:gd name="T68" fmla="*/ 273 w 676"/>
                <a:gd name="T69" fmla="*/ 288 h 687"/>
                <a:gd name="T70" fmla="*/ 228 w 676"/>
                <a:gd name="T71" fmla="*/ 327 h 687"/>
                <a:gd name="T72" fmla="*/ 295 w 676"/>
                <a:gd name="T73" fmla="*/ 304 h 687"/>
                <a:gd name="T74" fmla="*/ 322 w 676"/>
                <a:gd name="T75" fmla="*/ 323 h 687"/>
                <a:gd name="T76" fmla="*/ 356 w 676"/>
                <a:gd name="T77" fmla="*/ 337 h 687"/>
                <a:gd name="T78" fmla="*/ 356 w 676"/>
                <a:gd name="T79" fmla="*/ 362 h 687"/>
                <a:gd name="T80" fmla="*/ 383 w 676"/>
                <a:gd name="T81" fmla="*/ 403 h 687"/>
                <a:gd name="T82" fmla="*/ 363 w 676"/>
                <a:gd name="T83" fmla="*/ 456 h 687"/>
                <a:gd name="T84" fmla="*/ 328 w 676"/>
                <a:gd name="T85" fmla="*/ 507 h 687"/>
                <a:gd name="T86" fmla="*/ 354 w 676"/>
                <a:gd name="T87" fmla="*/ 538 h 687"/>
                <a:gd name="T88" fmla="*/ 268 w 676"/>
                <a:gd name="T89" fmla="*/ 588 h 687"/>
                <a:gd name="T90" fmla="*/ 353 w 676"/>
                <a:gd name="T91" fmla="*/ 675 h 687"/>
                <a:gd name="T92" fmla="*/ 352 w 676"/>
                <a:gd name="T93" fmla="*/ 589 h 687"/>
                <a:gd name="T94" fmla="*/ 397 w 676"/>
                <a:gd name="T95" fmla="*/ 591 h 687"/>
                <a:gd name="T96" fmla="*/ 495 w 676"/>
                <a:gd name="T97" fmla="*/ 526 h 687"/>
                <a:gd name="T98" fmla="*/ 549 w 676"/>
                <a:gd name="T99" fmla="*/ 544 h 687"/>
                <a:gd name="T100" fmla="*/ 562 w 676"/>
                <a:gd name="T101" fmla="*/ 658 h 687"/>
                <a:gd name="T102" fmla="*/ 668 w 676"/>
                <a:gd name="T103" fmla="*/ 670 h 687"/>
                <a:gd name="T104" fmla="*/ 128 w 676"/>
                <a:gd name="T105" fmla="*/ 257 h 687"/>
                <a:gd name="T106" fmla="*/ 148 w 676"/>
                <a:gd name="T107" fmla="*/ 211 h 687"/>
                <a:gd name="T108" fmla="*/ 190 w 676"/>
                <a:gd name="T109" fmla="*/ 282 h 687"/>
                <a:gd name="T110" fmla="*/ 164 w 676"/>
                <a:gd name="T111" fmla="*/ 303 h 687"/>
                <a:gd name="T112" fmla="*/ 194 w 676"/>
                <a:gd name="T113" fmla="*/ 268 h 687"/>
                <a:gd name="T114" fmla="*/ 216 w 676"/>
                <a:gd name="T115" fmla="*/ 26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6" h="687">
                  <a:moveTo>
                    <a:pt x="666" y="651"/>
                  </a:moveTo>
                  <a:cubicBezTo>
                    <a:pt x="657" y="646"/>
                    <a:pt x="647" y="642"/>
                    <a:pt x="637" y="637"/>
                  </a:cubicBezTo>
                  <a:cubicBezTo>
                    <a:pt x="629" y="632"/>
                    <a:pt x="623" y="622"/>
                    <a:pt x="616" y="615"/>
                  </a:cubicBezTo>
                  <a:cubicBezTo>
                    <a:pt x="613" y="611"/>
                    <a:pt x="609" y="608"/>
                    <a:pt x="606" y="603"/>
                  </a:cubicBezTo>
                  <a:cubicBezTo>
                    <a:pt x="604" y="600"/>
                    <a:pt x="603" y="595"/>
                    <a:pt x="602" y="591"/>
                  </a:cubicBezTo>
                  <a:cubicBezTo>
                    <a:pt x="600" y="585"/>
                    <a:pt x="601" y="577"/>
                    <a:pt x="601" y="571"/>
                  </a:cubicBezTo>
                  <a:cubicBezTo>
                    <a:pt x="602" y="564"/>
                    <a:pt x="602" y="557"/>
                    <a:pt x="603" y="550"/>
                  </a:cubicBezTo>
                  <a:cubicBezTo>
                    <a:pt x="607" y="553"/>
                    <a:pt x="611" y="557"/>
                    <a:pt x="615" y="560"/>
                  </a:cubicBezTo>
                  <a:cubicBezTo>
                    <a:pt x="617" y="562"/>
                    <a:pt x="620" y="563"/>
                    <a:pt x="622" y="565"/>
                  </a:cubicBezTo>
                  <a:cubicBezTo>
                    <a:pt x="625" y="567"/>
                    <a:pt x="626" y="567"/>
                    <a:pt x="628" y="570"/>
                  </a:cubicBezTo>
                  <a:cubicBezTo>
                    <a:pt x="631" y="572"/>
                    <a:pt x="632" y="576"/>
                    <a:pt x="634" y="579"/>
                  </a:cubicBezTo>
                  <a:cubicBezTo>
                    <a:pt x="635" y="581"/>
                    <a:pt x="635" y="586"/>
                    <a:pt x="638" y="586"/>
                  </a:cubicBezTo>
                  <a:cubicBezTo>
                    <a:pt x="642" y="582"/>
                    <a:pt x="642" y="570"/>
                    <a:pt x="641" y="565"/>
                  </a:cubicBezTo>
                  <a:cubicBezTo>
                    <a:pt x="640" y="560"/>
                    <a:pt x="640" y="551"/>
                    <a:pt x="637" y="548"/>
                  </a:cubicBezTo>
                  <a:cubicBezTo>
                    <a:pt x="639" y="552"/>
                    <a:pt x="643" y="555"/>
                    <a:pt x="647" y="557"/>
                  </a:cubicBezTo>
                  <a:cubicBezTo>
                    <a:pt x="650" y="559"/>
                    <a:pt x="654" y="563"/>
                    <a:pt x="658" y="562"/>
                  </a:cubicBezTo>
                  <a:cubicBezTo>
                    <a:pt x="658" y="558"/>
                    <a:pt x="655" y="553"/>
                    <a:pt x="654" y="549"/>
                  </a:cubicBezTo>
                  <a:cubicBezTo>
                    <a:pt x="652" y="545"/>
                    <a:pt x="650" y="541"/>
                    <a:pt x="649" y="537"/>
                  </a:cubicBezTo>
                  <a:cubicBezTo>
                    <a:pt x="645" y="528"/>
                    <a:pt x="642" y="519"/>
                    <a:pt x="641" y="510"/>
                  </a:cubicBezTo>
                  <a:cubicBezTo>
                    <a:pt x="640" y="502"/>
                    <a:pt x="642" y="495"/>
                    <a:pt x="642" y="488"/>
                  </a:cubicBezTo>
                  <a:cubicBezTo>
                    <a:pt x="642" y="482"/>
                    <a:pt x="643" y="472"/>
                    <a:pt x="639" y="468"/>
                  </a:cubicBezTo>
                  <a:cubicBezTo>
                    <a:pt x="634" y="464"/>
                    <a:pt x="627" y="461"/>
                    <a:pt x="622" y="457"/>
                  </a:cubicBezTo>
                  <a:cubicBezTo>
                    <a:pt x="618" y="454"/>
                    <a:pt x="616" y="449"/>
                    <a:pt x="611" y="446"/>
                  </a:cubicBezTo>
                  <a:cubicBezTo>
                    <a:pt x="606" y="441"/>
                    <a:pt x="601" y="439"/>
                    <a:pt x="595" y="435"/>
                  </a:cubicBezTo>
                  <a:cubicBezTo>
                    <a:pt x="589" y="432"/>
                    <a:pt x="585" y="426"/>
                    <a:pt x="582" y="421"/>
                  </a:cubicBezTo>
                  <a:cubicBezTo>
                    <a:pt x="578" y="414"/>
                    <a:pt x="574" y="408"/>
                    <a:pt x="571" y="401"/>
                  </a:cubicBezTo>
                  <a:cubicBezTo>
                    <a:pt x="568" y="397"/>
                    <a:pt x="565" y="392"/>
                    <a:pt x="563" y="388"/>
                  </a:cubicBezTo>
                  <a:cubicBezTo>
                    <a:pt x="561" y="384"/>
                    <a:pt x="561" y="379"/>
                    <a:pt x="561" y="375"/>
                  </a:cubicBezTo>
                  <a:cubicBezTo>
                    <a:pt x="560" y="370"/>
                    <a:pt x="562" y="366"/>
                    <a:pt x="563" y="362"/>
                  </a:cubicBezTo>
                  <a:cubicBezTo>
                    <a:pt x="563" y="358"/>
                    <a:pt x="562" y="354"/>
                    <a:pt x="563" y="351"/>
                  </a:cubicBezTo>
                  <a:cubicBezTo>
                    <a:pt x="563" y="347"/>
                    <a:pt x="562" y="343"/>
                    <a:pt x="562" y="339"/>
                  </a:cubicBezTo>
                  <a:cubicBezTo>
                    <a:pt x="560" y="327"/>
                    <a:pt x="560" y="316"/>
                    <a:pt x="557" y="304"/>
                  </a:cubicBezTo>
                  <a:cubicBezTo>
                    <a:pt x="556" y="300"/>
                    <a:pt x="555" y="296"/>
                    <a:pt x="554" y="291"/>
                  </a:cubicBezTo>
                  <a:cubicBezTo>
                    <a:pt x="552" y="288"/>
                    <a:pt x="551" y="285"/>
                    <a:pt x="549" y="282"/>
                  </a:cubicBezTo>
                  <a:cubicBezTo>
                    <a:pt x="548" y="279"/>
                    <a:pt x="547" y="274"/>
                    <a:pt x="547" y="271"/>
                  </a:cubicBezTo>
                  <a:cubicBezTo>
                    <a:pt x="548" y="269"/>
                    <a:pt x="549" y="268"/>
                    <a:pt x="550" y="266"/>
                  </a:cubicBezTo>
                  <a:cubicBezTo>
                    <a:pt x="554" y="270"/>
                    <a:pt x="557" y="271"/>
                    <a:pt x="560" y="265"/>
                  </a:cubicBezTo>
                  <a:cubicBezTo>
                    <a:pt x="562" y="260"/>
                    <a:pt x="565" y="255"/>
                    <a:pt x="567" y="250"/>
                  </a:cubicBezTo>
                  <a:cubicBezTo>
                    <a:pt x="568" y="248"/>
                    <a:pt x="569" y="240"/>
                    <a:pt x="571" y="240"/>
                  </a:cubicBezTo>
                  <a:cubicBezTo>
                    <a:pt x="573" y="239"/>
                    <a:pt x="573" y="242"/>
                    <a:pt x="574" y="242"/>
                  </a:cubicBezTo>
                  <a:cubicBezTo>
                    <a:pt x="576" y="242"/>
                    <a:pt x="576" y="239"/>
                    <a:pt x="577" y="238"/>
                  </a:cubicBezTo>
                  <a:cubicBezTo>
                    <a:pt x="580" y="230"/>
                    <a:pt x="582" y="220"/>
                    <a:pt x="588" y="216"/>
                  </a:cubicBezTo>
                  <a:cubicBezTo>
                    <a:pt x="592" y="221"/>
                    <a:pt x="578" y="240"/>
                    <a:pt x="591" y="239"/>
                  </a:cubicBezTo>
                  <a:cubicBezTo>
                    <a:pt x="592" y="243"/>
                    <a:pt x="592" y="250"/>
                    <a:pt x="592" y="254"/>
                  </a:cubicBezTo>
                  <a:cubicBezTo>
                    <a:pt x="591" y="260"/>
                    <a:pt x="591" y="265"/>
                    <a:pt x="590" y="271"/>
                  </a:cubicBezTo>
                  <a:cubicBezTo>
                    <a:pt x="590" y="278"/>
                    <a:pt x="591" y="284"/>
                    <a:pt x="589" y="290"/>
                  </a:cubicBezTo>
                  <a:cubicBezTo>
                    <a:pt x="588" y="293"/>
                    <a:pt x="585" y="296"/>
                    <a:pt x="587" y="299"/>
                  </a:cubicBezTo>
                  <a:cubicBezTo>
                    <a:pt x="589" y="302"/>
                    <a:pt x="592" y="300"/>
                    <a:pt x="594" y="303"/>
                  </a:cubicBezTo>
                  <a:cubicBezTo>
                    <a:pt x="596" y="306"/>
                    <a:pt x="596" y="309"/>
                    <a:pt x="596" y="313"/>
                  </a:cubicBezTo>
                  <a:cubicBezTo>
                    <a:pt x="597" y="314"/>
                    <a:pt x="597" y="316"/>
                    <a:pt x="597" y="318"/>
                  </a:cubicBezTo>
                  <a:cubicBezTo>
                    <a:pt x="597" y="320"/>
                    <a:pt x="596" y="321"/>
                    <a:pt x="596" y="323"/>
                  </a:cubicBezTo>
                  <a:cubicBezTo>
                    <a:pt x="599" y="322"/>
                    <a:pt x="604" y="317"/>
                    <a:pt x="604" y="314"/>
                  </a:cubicBezTo>
                  <a:cubicBezTo>
                    <a:pt x="605" y="310"/>
                    <a:pt x="603" y="303"/>
                    <a:pt x="603" y="299"/>
                  </a:cubicBezTo>
                  <a:cubicBezTo>
                    <a:pt x="603" y="295"/>
                    <a:pt x="603" y="291"/>
                    <a:pt x="601" y="288"/>
                  </a:cubicBezTo>
                  <a:cubicBezTo>
                    <a:pt x="600" y="286"/>
                    <a:pt x="599" y="286"/>
                    <a:pt x="598" y="284"/>
                  </a:cubicBezTo>
                  <a:cubicBezTo>
                    <a:pt x="598" y="282"/>
                    <a:pt x="598" y="279"/>
                    <a:pt x="598" y="277"/>
                  </a:cubicBezTo>
                  <a:cubicBezTo>
                    <a:pt x="598" y="275"/>
                    <a:pt x="598" y="273"/>
                    <a:pt x="598" y="271"/>
                  </a:cubicBezTo>
                  <a:cubicBezTo>
                    <a:pt x="599" y="269"/>
                    <a:pt x="598" y="266"/>
                    <a:pt x="598" y="264"/>
                  </a:cubicBezTo>
                  <a:cubicBezTo>
                    <a:pt x="598" y="259"/>
                    <a:pt x="599" y="252"/>
                    <a:pt x="603" y="249"/>
                  </a:cubicBezTo>
                  <a:cubicBezTo>
                    <a:pt x="604" y="248"/>
                    <a:pt x="606" y="248"/>
                    <a:pt x="608" y="247"/>
                  </a:cubicBezTo>
                  <a:cubicBezTo>
                    <a:pt x="611" y="246"/>
                    <a:pt x="613" y="244"/>
                    <a:pt x="615" y="241"/>
                  </a:cubicBezTo>
                  <a:cubicBezTo>
                    <a:pt x="618" y="238"/>
                    <a:pt x="620" y="234"/>
                    <a:pt x="622" y="229"/>
                  </a:cubicBezTo>
                  <a:cubicBezTo>
                    <a:pt x="623" y="227"/>
                    <a:pt x="625" y="225"/>
                    <a:pt x="625" y="223"/>
                  </a:cubicBezTo>
                  <a:cubicBezTo>
                    <a:pt x="625" y="234"/>
                    <a:pt x="622" y="243"/>
                    <a:pt x="620" y="254"/>
                  </a:cubicBezTo>
                  <a:cubicBezTo>
                    <a:pt x="619" y="260"/>
                    <a:pt x="617" y="265"/>
                    <a:pt x="614" y="270"/>
                  </a:cubicBezTo>
                  <a:cubicBezTo>
                    <a:pt x="613" y="272"/>
                    <a:pt x="612" y="275"/>
                    <a:pt x="610" y="277"/>
                  </a:cubicBezTo>
                  <a:cubicBezTo>
                    <a:pt x="612" y="276"/>
                    <a:pt x="614" y="275"/>
                    <a:pt x="616" y="274"/>
                  </a:cubicBezTo>
                  <a:cubicBezTo>
                    <a:pt x="619" y="272"/>
                    <a:pt x="622" y="269"/>
                    <a:pt x="625" y="266"/>
                  </a:cubicBezTo>
                  <a:cubicBezTo>
                    <a:pt x="632" y="259"/>
                    <a:pt x="638" y="250"/>
                    <a:pt x="642" y="240"/>
                  </a:cubicBezTo>
                  <a:cubicBezTo>
                    <a:pt x="644" y="236"/>
                    <a:pt x="646" y="232"/>
                    <a:pt x="647" y="228"/>
                  </a:cubicBezTo>
                  <a:cubicBezTo>
                    <a:pt x="649" y="224"/>
                    <a:pt x="649" y="221"/>
                    <a:pt x="651" y="218"/>
                  </a:cubicBezTo>
                  <a:cubicBezTo>
                    <a:pt x="654" y="212"/>
                    <a:pt x="655" y="206"/>
                    <a:pt x="659" y="201"/>
                  </a:cubicBezTo>
                  <a:cubicBezTo>
                    <a:pt x="662" y="195"/>
                    <a:pt x="668" y="191"/>
                    <a:pt x="672" y="186"/>
                  </a:cubicBezTo>
                  <a:cubicBezTo>
                    <a:pt x="676" y="180"/>
                    <a:pt x="676" y="172"/>
                    <a:pt x="674" y="165"/>
                  </a:cubicBezTo>
                  <a:cubicBezTo>
                    <a:pt x="673" y="158"/>
                    <a:pt x="672" y="150"/>
                    <a:pt x="671" y="143"/>
                  </a:cubicBezTo>
                  <a:cubicBezTo>
                    <a:pt x="670" y="140"/>
                    <a:pt x="669" y="136"/>
                    <a:pt x="666" y="134"/>
                  </a:cubicBezTo>
                  <a:cubicBezTo>
                    <a:pt x="663" y="132"/>
                    <a:pt x="658" y="131"/>
                    <a:pt x="655" y="131"/>
                  </a:cubicBezTo>
                  <a:cubicBezTo>
                    <a:pt x="651" y="131"/>
                    <a:pt x="646" y="133"/>
                    <a:pt x="642" y="133"/>
                  </a:cubicBezTo>
                  <a:cubicBezTo>
                    <a:pt x="639" y="133"/>
                    <a:pt x="636" y="132"/>
                    <a:pt x="632" y="132"/>
                  </a:cubicBezTo>
                  <a:cubicBezTo>
                    <a:pt x="621" y="133"/>
                    <a:pt x="608" y="132"/>
                    <a:pt x="599" y="139"/>
                  </a:cubicBezTo>
                  <a:cubicBezTo>
                    <a:pt x="596" y="141"/>
                    <a:pt x="594" y="144"/>
                    <a:pt x="591" y="145"/>
                  </a:cubicBezTo>
                  <a:cubicBezTo>
                    <a:pt x="590" y="145"/>
                    <a:pt x="588" y="146"/>
                    <a:pt x="587" y="146"/>
                  </a:cubicBezTo>
                  <a:cubicBezTo>
                    <a:pt x="585" y="145"/>
                    <a:pt x="585" y="145"/>
                    <a:pt x="583" y="144"/>
                  </a:cubicBezTo>
                  <a:cubicBezTo>
                    <a:pt x="578" y="144"/>
                    <a:pt x="571" y="146"/>
                    <a:pt x="567" y="148"/>
                  </a:cubicBezTo>
                  <a:cubicBezTo>
                    <a:pt x="562" y="150"/>
                    <a:pt x="557" y="154"/>
                    <a:pt x="552" y="156"/>
                  </a:cubicBezTo>
                  <a:cubicBezTo>
                    <a:pt x="550" y="157"/>
                    <a:pt x="548" y="159"/>
                    <a:pt x="545" y="160"/>
                  </a:cubicBezTo>
                  <a:cubicBezTo>
                    <a:pt x="543" y="161"/>
                    <a:pt x="540" y="161"/>
                    <a:pt x="537" y="161"/>
                  </a:cubicBezTo>
                  <a:cubicBezTo>
                    <a:pt x="532" y="161"/>
                    <a:pt x="527" y="162"/>
                    <a:pt x="521" y="163"/>
                  </a:cubicBezTo>
                  <a:cubicBezTo>
                    <a:pt x="520" y="162"/>
                    <a:pt x="519" y="162"/>
                    <a:pt x="518" y="162"/>
                  </a:cubicBezTo>
                  <a:cubicBezTo>
                    <a:pt x="513" y="161"/>
                    <a:pt x="507" y="158"/>
                    <a:pt x="505" y="152"/>
                  </a:cubicBezTo>
                  <a:cubicBezTo>
                    <a:pt x="504" y="151"/>
                    <a:pt x="504" y="149"/>
                    <a:pt x="504" y="148"/>
                  </a:cubicBezTo>
                  <a:cubicBezTo>
                    <a:pt x="504" y="146"/>
                    <a:pt x="503" y="145"/>
                    <a:pt x="503" y="144"/>
                  </a:cubicBezTo>
                  <a:cubicBezTo>
                    <a:pt x="502" y="143"/>
                    <a:pt x="502" y="143"/>
                    <a:pt x="502" y="142"/>
                  </a:cubicBezTo>
                  <a:cubicBezTo>
                    <a:pt x="503" y="140"/>
                    <a:pt x="504" y="139"/>
                    <a:pt x="505" y="137"/>
                  </a:cubicBezTo>
                  <a:cubicBezTo>
                    <a:pt x="507" y="133"/>
                    <a:pt x="509" y="130"/>
                    <a:pt x="510" y="127"/>
                  </a:cubicBezTo>
                  <a:cubicBezTo>
                    <a:pt x="510" y="126"/>
                    <a:pt x="511" y="124"/>
                    <a:pt x="512" y="123"/>
                  </a:cubicBezTo>
                  <a:cubicBezTo>
                    <a:pt x="512" y="120"/>
                    <a:pt x="511" y="117"/>
                    <a:pt x="511" y="115"/>
                  </a:cubicBezTo>
                  <a:cubicBezTo>
                    <a:pt x="511" y="113"/>
                    <a:pt x="511" y="110"/>
                    <a:pt x="510" y="108"/>
                  </a:cubicBezTo>
                  <a:cubicBezTo>
                    <a:pt x="510" y="107"/>
                    <a:pt x="508" y="106"/>
                    <a:pt x="508" y="104"/>
                  </a:cubicBezTo>
                  <a:cubicBezTo>
                    <a:pt x="507" y="102"/>
                    <a:pt x="507" y="101"/>
                    <a:pt x="506" y="99"/>
                  </a:cubicBezTo>
                  <a:cubicBezTo>
                    <a:pt x="504" y="97"/>
                    <a:pt x="504" y="96"/>
                    <a:pt x="503" y="94"/>
                  </a:cubicBezTo>
                  <a:cubicBezTo>
                    <a:pt x="502" y="90"/>
                    <a:pt x="500" y="86"/>
                    <a:pt x="499" y="82"/>
                  </a:cubicBezTo>
                  <a:cubicBezTo>
                    <a:pt x="499" y="79"/>
                    <a:pt x="498" y="75"/>
                    <a:pt x="498" y="71"/>
                  </a:cubicBezTo>
                  <a:cubicBezTo>
                    <a:pt x="498" y="70"/>
                    <a:pt x="498" y="68"/>
                    <a:pt x="498" y="66"/>
                  </a:cubicBezTo>
                  <a:cubicBezTo>
                    <a:pt x="498" y="66"/>
                    <a:pt x="499" y="65"/>
                    <a:pt x="499" y="64"/>
                  </a:cubicBezTo>
                  <a:cubicBezTo>
                    <a:pt x="499" y="64"/>
                    <a:pt x="499" y="64"/>
                    <a:pt x="499" y="63"/>
                  </a:cubicBezTo>
                  <a:cubicBezTo>
                    <a:pt x="499" y="62"/>
                    <a:pt x="499" y="61"/>
                    <a:pt x="499" y="60"/>
                  </a:cubicBezTo>
                  <a:cubicBezTo>
                    <a:pt x="499" y="60"/>
                    <a:pt x="499" y="59"/>
                    <a:pt x="499" y="59"/>
                  </a:cubicBezTo>
                  <a:cubicBezTo>
                    <a:pt x="499" y="59"/>
                    <a:pt x="499" y="58"/>
                    <a:pt x="499" y="58"/>
                  </a:cubicBezTo>
                  <a:cubicBezTo>
                    <a:pt x="500" y="57"/>
                    <a:pt x="500" y="55"/>
                    <a:pt x="500" y="54"/>
                  </a:cubicBezTo>
                  <a:cubicBezTo>
                    <a:pt x="501" y="51"/>
                    <a:pt x="502" y="50"/>
                    <a:pt x="501" y="46"/>
                  </a:cubicBezTo>
                  <a:cubicBezTo>
                    <a:pt x="500" y="44"/>
                    <a:pt x="500" y="42"/>
                    <a:pt x="499" y="40"/>
                  </a:cubicBezTo>
                  <a:cubicBezTo>
                    <a:pt x="497" y="34"/>
                    <a:pt x="494" y="30"/>
                    <a:pt x="490" y="25"/>
                  </a:cubicBezTo>
                  <a:cubicBezTo>
                    <a:pt x="486" y="21"/>
                    <a:pt x="484" y="17"/>
                    <a:pt x="480" y="14"/>
                  </a:cubicBezTo>
                  <a:cubicBezTo>
                    <a:pt x="475" y="9"/>
                    <a:pt x="470" y="6"/>
                    <a:pt x="463" y="4"/>
                  </a:cubicBezTo>
                  <a:cubicBezTo>
                    <a:pt x="451" y="1"/>
                    <a:pt x="435" y="0"/>
                    <a:pt x="422" y="4"/>
                  </a:cubicBezTo>
                  <a:cubicBezTo>
                    <a:pt x="411" y="7"/>
                    <a:pt x="400" y="10"/>
                    <a:pt x="392" y="20"/>
                  </a:cubicBezTo>
                  <a:cubicBezTo>
                    <a:pt x="389" y="24"/>
                    <a:pt x="386" y="28"/>
                    <a:pt x="384" y="33"/>
                  </a:cubicBezTo>
                  <a:cubicBezTo>
                    <a:pt x="379" y="38"/>
                    <a:pt x="375" y="45"/>
                    <a:pt x="376" y="51"/>
                  </a:cubicBezTo>
                  <a:cubicBezTo>
                    <a:pt x="376" y="53"/>
                    <a:pt x="376" y="55"/>
                    <a:pt x="376" y="57"/>
                  </a:cubicBezTo>
                  <a:cubicBezTo>
                    <a:pt x="376" y="59"/>
                    <a:pt x="375" y="61"/>
                    <a:pt x="376" y="63"/>
                  </a:cubicBezTo>
                  <a:cubicBezTo>
                    <a:pt x="376" y="68"/>
                    <a:pt x="377" y="72"/>
                    <a:pt x="377" y="77"/>
                  </a:cubicBezTo>
                  <a:cubicBezTo>
                    <a:pt x="378" y="81"/>
                    <a:pt x="378" y="85"/>
                    <a:pt x="378" y="89"/>
                  </a:cubicBezTo>
                  <a:cubicBezTo>
                    <a:pt x="379" y="90"/>
                    <a:pt x="379" y="92"/>
                    <a:pt x="379" y="94"/>
                  </a:cubicBezTo>
                  <a:cubicBezTo>
                    <a:pt x="379" y="97"/>
                    <a:pt x="378" y="98"/>
                    <a:pt x="378" y="101"/>
                  </a:cubicBezTo>
                  <a:cubicBezTo>
                    <a:pt x="378" y="102"/>
                    <a:pt x="379" y="104"/>
                    <a:pt x="379" y="106"/>
                  </a:cubicBezTo>
                  <a:cubicBezTo>
                    <a:pt x="379" y="108"/>
                    <a:pt x="378" y="110"/>
                    <a:pt x="378" y="113"/>
                  </a:cubicBezTo>
                  <a:cubicBezTo>
                    <a:pt x="377" y="116"/>
                    <a:pt x="378" y="121"/>
                    <a:pt x="379" y="125"/>
                  </a:cubicBezTo>
                  <a:cubicBezTo>
                    <a:pt x="379" y="129"/>
                    <a:pt x="379" y="133"/>
                    <a:pt x="380" y="136"/>
                  </a:cubicBezTo>
                  <a:cubicBezTo>
                    <a:pt x="380" y="138"/>
                    <a:pt x="381" y="141"/>
                    <a:pt x="381" y="143"/>
                  </a:cubicBezTo>
                  <a:cubicBezTo>
                    <a:pt x="380" y="145"/>
                    <a:pt x="380" y="146"/>
                    <a:pt x="380" y="148"/>
                  </a:cubicBezTo>
                  <a:cubicBezTo>
                    <a:pt x="380" y="153"/>
                    <a:pt x="381" y="156"/>
                    <a:pt x="380" y="160"/>
                  </a:cubicBezTo>
                  <a:cubicBezTo>
                    <a:pt x="380" y="165"/>
                    <a:pt x="380" y="167"/>
                    <a:pt x="376" y="169"/>
                  </a:cubicBezTo>
                  <a:cubicBezTo>
                    <a:pt x="372" y="171"/>
                    <a:pt x="368" y="172"/>
                    <a:pt x="364" y="173"/>
                  </a:cubicBezTo>
                  <a:cubicBezTo>
                    <a:pt x="362" y="173"/>
                    <a:pt x="360" y="175"/>
                    <a:pt x="358" y="175"/>
                  </a:cubicBezTo>
                  <a:cubicBezTo>
                    <a:pt x="355" y="175"/>
                    <a:pt x="353" y="176"/>
                    <a:pt x="351" y="176"/>
                  </a:cubicBezTo>
                  <a:cubicBezTo>
                    <a:pt x="347" y="176"/>
                    <a:pt x="343" y="177"/>
                    <a:pt x="339" y="176"/>
                  </a:cubicBezTo>
                  <a:cubicBezTo>
                    <a:pt x="337" y="175"/>
                    <a:pt x="337" y="175"/>
                    <a:pt x="335" y="175"/>
                  </a:cubicBezTo>
                  <a:cubicBezTo>
                    <a:pt x="334" y="175"/>
                    <a:pt x="333" y="176"/>
                    <a:pt x="332" y="175"/>
                  </a:cubicBezTo>
                  <a:cubicBezTo>
                    <a:pt x="330" y="175"/>
                    <a:pt x="330" y="175"/>
                    <a:pt x="329" y="174"/>
                  </a:cubicBezTo>
                  <a:cubicBezTo>
                    <a:pt x="318" y="173"/>
                    <a:pt x="310" y="183"/>
                    <a:pt x="300" y="183"/>
                  </a:cubicBezTo>
                  <a:cubicBezTo>
                    <a:pt x="295" y="183"/>
                    <a:pt x="290" y="182"/>
                    <a:pt x="286" y="180"/>
                  </a:cubicBezTo>
                  <a:cubicBezTo>
                    <a:pt x="284" y="180"/>
                    <a:pt x="282" y="179"/>
                    <a:pt x="280" y="179"/>
                  </a:cubicBezTo>
                  <a:cubicBezTo>
                    <a:pt x="276" y="178"/>
                    <a:pt x="273" y="178"/>
                    <a:pt x="269" y="178"/>
                  </a:cubicBezTo>
                  <a:cubicBezTo>
                    <a:pt x="264" y="179"/>
                    <a:pt x="259" y="177"/>
                    <a:pt x="254" y="177"/>
                  </a:cubicBezTo>
                  <a:cubicBezTo>
                    <a:pt x="250" y="178"/>
                    <a:pt x="248" y="177"/>
                    <a:pt x="245" y="177"/>
                  </a:cubicBezTo>
                  <a:cubicBezTo>
                    <a:pt x="242" y="177"/>
                    <a:pt x="240" y="178"/>
                    <a:pt x="238" y="178"/>
                  </a:cubicBezTo>
                  <a:cubicBezTo>
                    <a:pt x="227" y="179"/>
                    <a:pt x="218" y="181"/>
                    <a:pt x="208" y="179"/>
                  </a:cubicBezTo>
                  <a:cubicBezTo>
                    <a:pt x="203" y="178"/>
                    <a:pt x="199" y="177"/>
                    <a:pt x="195" y="176"/>
                  </a:cubicBezTo>
                  <a:cubicBezTo>
                    <a:pt x="193" y="176"/>
                    <a:pt x="190" y="175"/>
                    <a:pt x="188" y="176"/>
                  </a:cubicBezTo>
                  <a:cubicBezTo>
                    <a:pt x="186" y="177"/>
                    <a:pt x="186" y="178"/>
                    <a:pt x="185" y="180"/>
                  </a:cubicBezTo>
                  <a:cubicBezTo>
                    <a:pt x="185" y="181"/>
                    <a:pt x="184" y="182"/>
                    <a:pt x="183" y="183"/>
                  </a:cubicBezTo>
                  <a:cubicBezTo>
                    <a:pt x="183" y="185"/>
                    <a:pt x="183" y="186"/>
                    <a:pt x="182" y="188"/>
                  </a:cubicBezTo>
                  <a:cubicBezTo>
                    <a:pt x="182" y="191"/>
                    <a:pt x="179" y="194"/>
                    <a:pt x="177" y="196"/>
                  </a:cubicBezTo>
                  <a:cubicBezTo>
                    <a:pt x="176" y="198"/>
                    <a:pt x="174" y="199"/>
                    <a:pt x="173" y="201"/>
                  </a:cubicBezTo>
                  <a:cubicBezTo>
                    <a:pt x="173" y="201"/>
                    <a:pt x="172" y="200"/>
                    <a:pt x="172" y="200"/>
                  </a:cubicBezTo>
                  <a:cubicBezTo>
                    <a:pt x="168" y="200"/>
                    <a:pt x="164" y="201"/>
                    <a:pt x="161" y="201"/>
                  </a:cubicBezTo>
                  <a:cubicBezTo>
                    <a:pt x="159" y="202"/>
                    <a:pt x="157" y="202"/>
                    <a:pt x="155" y="203"/>
                  </a:cubicBezTo>
                  <a:cubicBezTo>
                    <a:pt x="153" y="203"/>
                    <a:pt x="151" y="203"/>
                    <a:pt x="150" y="204"/>
                  </a:cubicBezTo>
                  <a:cubicBezTo>
                    <a:pt x="148" y="204"/>
                    <a:pt x="148" y="205"/>
                    <a:pt x="146" y="206"/>
                  </a:cubicBezTo>
                  <a:cubicBezTo>
                    <a:pt x="144" y="206"/>
                    <a:pt x="143" y="207"/>
                    <a:pt x="141" y="208"/>
                  </a:cubicBezTo>
                  <a:cubicBezTo>
                    <a:pt x="138" y="209"/>
                    <a:pt x="135" y="209"/>
                    <a:pt x="132" y="211"/>
                  </a:cubicBezTo>
                  <a:cubicBezTo>
                    <a:pt x="129" y="213"/>
                    <a:pt x="126" y="216"/>
                    <a:pt x="123" y="218"/>
                  </a:cubicBezTo>
                  <a:cubicBezTo>
                    <a:pt x="122" y="219"/>
                    <a:pt x="121" y="221"/>
                    <a:pt x="119" y="223"/>
                  </a:cubicBezTo>
                  <a:cubicBezTo>
                    <a:pt x="118" y="224"/>
                    <a:pt x="117" y="226"/>
                    <a:pt x="115" y="227"/>
                  </a:cubicBezTo>
                  <a:cubicBezTo>
                    <a:pt x="114" y="228"/>
                    <a:pt x="113" y="229"/>
                    <a:pt x="112" y="231"/>
                  </a:cubicBezTo>
                  <a:cubicBezTo>
                    <a:pt x="111" y="233"/>
                    <a:pt x="111" y="234"/>
                    <a:pt x="109" y="236"/>
                  </a:cubicBezTo>
                  <a:cubicBezTo>
                    <a:pt x="108" y="237"/>
                    <a:pt x="107" y="240"/>
                    <a:pt x="106" y="242"/>
                  </a:cubicBezTo>
                  <a:cubicBezTo>
                    <a:pt x="106" y="242"/>
                    <a:pt x="106" y="242"/>
                    <a:pt x="106" y="242"/>
                  </a:cubicBezTo>
                  <a:cubicBezTo>
                    <a:pt x="104" y="242"/>
                    <a:pt x="103" y="242"/>
                    <a:pt x="102" y="242"/>
                  </a:cubicBezTo>
                  <a:cubicBezTo>
                    <a:pt x="100" y="242"/>
                    <a:pt x="98" y="242"/>
                    <a:pt x="97" y="241"/>
                  </a:cubicBezTo>
                  <a:cubicBezTo>
                    <a:pt x="95" y="241"/>
                    <a:pt x="93" y="241"/>
                    <a:pt x="91" y="241"/>
                  </a:cubicBezTo>
                  <a:cubicBezTo>
                    <a:pt x="89" y="240"/>
                    <a:pt x="85" y="240"/>
                    <a:pt x="82" y="243"/>
                  </a:cubicBezTo>
                  <a:cubicBezTo>
                    <a:pt x="82" y="243"/>
                    <a:pt x="82" y="243"/>
                    <a:pt x="82" y="242"/>
                  </a:cubicBezTo>
                  <a:cubicBezTo>
                    <a:pt x="76" y="242"/>
                    <a:pt x="72" y="252"/>
                    <a:pt x="69" y="256"/>
                  </a:cubicBezTo>
                  <a:cubicBezTo>
                    <a:pt x="66" y="261"/>
                    <a:pt x="62" y="266"/>
                    <a:pt x="59" y="272"/>
                  </a:cubicBezTo>
                  <a:cubicBezTo>
                    <a:pt x="52" y="283"/>
                    <a:pt x="44" y="293"/>
                    <a:pt x="36" y="303"/>
                  </a:cubicBezTo>
                  <a:cubicBezTo>
                    <a:pt x="32" y="308"/>
                    <a:pt x="28" y="314"/>
                    <a:pt x="23" y="318"/>
                  </a:cubicBezTo>
                  <a:cubicBezTo>
                    <a:pt x="20" y="323"/>
                    <a:pt x="15" y="327"/>
                    <a:pt x="10" y="330"/>
                  </a:cubicBezTo>
                  <a:cubicBezTo>
                    <a:pt x="8" y="332"/>
                    <a:pt x="6" y="334"/>
                    <a:pt x="3" y="336"/>
                  </a:cubicBezTo>
                  <a:cubicBezTo>
                    <a:pt x="0" y="339"/>
                    <a:pt x="1" y="341"/>
                    <a:pt x="2" y="345"/>
                  </a:cubicBezTo>
                  <a:cubicBezTo>
                    <a:pt x="2" y="349"/>
                    <a:pt x="2" y="351"/>
                    <a:pt x="4" y="355"/>
                  </a:cubicBezTo>
                  <a:cubicBezTo>
                    <a:pt x="6" y="360"/>
                    <a:pt x="9" y="365"/>
                    <a:pt x="12" y="370"/>
                  </a:cubicBezTo>
                  <a:cubicBezTo>
                    <a:pt x="17" y="379"/>
                    <a:pt x="24" y="388"/>
                    <a:pt x="32" y="394"/>
                  </a:cubicBezTo>
                  <a:cubicBezTo>
                    <a:pt x="38" y="400"/>
                    <a:pt x="44" y="406"/>
                    <a:pt x="51" y="410"/>
                  </a:cubicBezTo>
                  <a:cubicBezTo>
                    <a:pt x="57" y="413"/>
                    <a:pt x="62" y="416"/>
                    <a:pt x="68" y="419"/>
                  </a:cubicBezTo>
                  <a:cubicBezTo>
                    <a:pt x="70" y="420"/>
                    <a:pt x="72" y="421"/>
                    <a:pt x="75" y="422"/>
                  </a:cubicBezTo>
                  <a:cubicBezTo>
                    <a:pt x="78" y="424"/>
                    <a:pt x="80" y="423"/>
                    <a:pt x="83" y="421"/>
                  </a:cubicBezTo>
                  <a:cubicBezTo>
                    <a:pt x="88" y="418"/>
                    <a:pt x="93" y="416"/>
                    <a:pt x="98" y="414"/>
                  </a:cubicBezTo>
                  <a:cubicBezTo>
                    <a:pt x="104" y="411"/>
                    <a:pt x="110" y="407"/>
                    <a:pt x="117" y="404"/>
                  </a:cubicBezTo>
                  <a:cubicBezTo>
                    <a:pt x="121" y="402"/>
                    <a:pt x="126" y="399"/>
                    <a:pt x="130" y="396"/>
                  </a:cubicBezTo>
                  <a:cubicBezTo>
                    <a:pt x="134" y="393"/>
                    <a:pt x="138" y="391"/>
                    <a:pt x="141" y="388"/>
                  </a:cubicBezTo>
                  <a:cubicBezTo>
                    <a:pt x="144" y="386"/>
                    <a:pt x="148" y="384"/>
                    <a:pt x="151" y="382"/>
                  </a:cubicBezTo>
                  <a:cubicBezTo>
                    <a:pt x="154" y="379"/>
                    <a:pt x="158" y="377"/>
                    <a:pt x="161" y="374"/>
                  </a:cubicBezTo>
                  <a:cubicBezTo>
                    <a:pt x="167" y="370"/>
                    <a:pt x="173" y="366"/>
                    <a:pt x="178" y="361"/>
                  </a:cubicBezTo>
                  <a:cubicBezTo>
                    <a:pt x="179" y="360"/>
                    <a:pt x="181" y="358"/>
                    <a:pt x="183" y="356"/>
                  </a:cubicBezTo>
                  <a:cubicBezTo>
                    <a:pt x="184" y="355"/>
                    <a:pt x="184" y="355"/>
                    <a:pt x="185" y="355"/>
                  </a:cubicBezTo>
                  <a:cubicBezTo>
                    <a:pt x="188" y="353"/>
                    <a:pt x="186" y="347"/>
                    <a:pt x="186" y="344"/>
                  </a:cubicBezTo>
                  <a:cubicBezTo>
                    <a:pt x="185" y="338"/>
                    <a:pt x="182" y="332"/>
                    <a:pt x="179" y="326"/>
                  </a:cubicBezTo>
                  <a:cubicBezTo>
                    <a:pt x="182" y="324"/>
                    <a:pt x="185" y="321"/>
                    <a:pt x="187" y="319"/>
                  </a:cubicBezTo>
                  <a:cubicBezTo>
                    <a:pt x="189" y="316"/>
                    <a:pt x="190" y="313"/>
                    <a:pt x="192" y="310"/>
                  </a:cubicBezTo>
                  <a:cubicBezTo>
                    <a:pt x="194" y="308"/>
                    <a:pt x="196" y="306"/>
                    <a:pt x="197" y="304"/>
                  </a:cubicBezTo>
                  <a:cubicBezTo>
                    <a:pt x="201" y="300"/>
                    <a:pt x="203" y="294"/>
                    <a:pt x="205" y="288"/>
                  </a:cubicBezTo>
                  <a:cubicBezTo>
                    <a:pt x="205" y="287"/>
                    <a:pt x="205" y="287"/>
                    <a:pt x="205" y="286"/>
                  </a:cubicBezTo>
                  <a:cubicBezTo>
                    <a:pt x="208" y="283"/>
                    <a:pt x="210" y="281"/>
                    <a:pt x="214" y="281"/>
                  </a:cubicBezTo>
                  <a:cubicBezTo>
                    <a:pt x="219" y="280"/>
                    <a:pt x="223" y="282"/>
                    <a:pt x="228" y="282"/>
                  </a:cubicBezTo>
                  <a:cubicBezTo>
                    <a:pt x="241" y="282"/>
                    <a:pt x="251" y="269"/>
                    <a:pt x="260" y="261"/>
                  </a:cubicBezTo>
                  <a:cubicBezTo>
                    <a:pt x="262" y="259"/>
                    <a:pt x="266" y="254"/>
                    <a:pt x="270" y="254"/>
                  </a:cubicBezTo>
                  <a:cubicBezTo>
                    <a:pt x="274" y="255"/>
                    <a:pt x="276" y="260"/>
                    <a:pt x="277" y="264"/>
                  </a:cubicBezTo>
                  <a:cubicBezTo>
                    <a:pt x="278" y="272"/>
                    <a:pt x="276" y="280"/>
                    <a:pt x="273" y="288"/>
                  </a:cubicBezTo>
                  <a:cubicBezTo>
                    <a:pt x="272" y="291"/>
                    <a:pt x="270" y="294"/>
                    <a:pt x="268" y="296"/>
                  </a:cubicBezTo>
                  <a:cubicBezTo>
                    <a:pt x="266" y="298"/>
                    <a:pt x="264" y="301"/>
                    <a:pt x="262" y="304"/>
                  </a:cubicBezTo>
                  <a:cubicBezTo>
                    <a:pt x="260" y="305"/>
                    <a:pt x="258" y="306"/>
                    <a:pt x="257" y="307"/>
                  </a:cubicBezTo>
                  <a:cubicBezTo>
                    <a:pt x="255" y="309"/>
                    <a:pt x="253" y="311"/>
                    <a:pt x="252" y="312"/>
                  </a:cubicBezTo>
                  <a:cubicBezTo>
                    <a:pt x="248" y="316"/>
                    <a:pt x="243" y="317"/>
                    <a:pt x="238" y="319"/>
                  </a:cubicBezTo>
                  <a:cubicBezTo>
                    <a:pt x="234" y="321"/>
                    <a:pt x="232" y="323"/>
                    <a:pt x="228" y="327"/>
                  </a:cubicBezTo>
                  <a:cubicBezTo>
                    <a:pt x="226" y="329"/>
                    <a:pt x="224" y="330"/>
                    <a:pt x="222" y="333"/>
                  </a:cubicBezTo>
                  <a:cubicBezTo>
                    <a:pt x="228" y="335"/>
                    <a:pt x="232" y="328"/>
                    <a:pt x="236" y="325"/>
                  </a:cubicBezTo>
                  <a:cubicBezTo>
                    <a:pt x="240" y="322"/>
                    <a:pt x="245" y="321"/>
                    <a:pt x="251" y="321"/>
                  </a:cubicBezTo>
                  <a:cubicBezTo>
                    <a:pt x="257" y="321"/>
                    <a:pt x="263" y="324"/>
                    <a:pt x="269" y="320"/>
                  </a:cubicBezTo>
                  <a:cubicBezTo>
                    <a:pt x="274" y="317"/>
                    <a:pt x="279" y="314"/>
                    <a:pt x="284" y="310"/>
                  </a:cubicBezTo>
                  <a:cubicBezTo>
                    <a:pt x="287" y="307"/>
                    <a:pt x="290" y="303"/>
                    <a:pt x="295" y="304"/>
                  </a:cubicBezTo>
                  <a:cubicBezTo>
                    <a:pt x="297" y="304"/>
                    <a:pt x="302" y="305"/>
                    <a:pt x="304" y="307"/>
                  </a:cubicBezTo>
                  <a:cubicBezTo>
                    <a:pt x="305" y="309"/>
                    <a:pt x="306" y="315"/>
                    <a:pt x="305" y="317"/>
                  </a:cubicBezTo>
                  <a:cubicBezTo>
                    <a:pt x="305" y="321"/>
                    <a:pt x="298" y="324"/>
                    <a:pt x="299" y="327"/>
                  </a:cubicBezTo>
                  <a:cubicBezTo>
                    <a:pt x="305" y="329"/>
                    <a:pt x="307" y="322"/>
                    <a:pt x="311" y="319"/>
                  </a:cubicBezTo>
                  <a:cubicBezTo>
                    <a:pt x="313" y="318"/>
                    <a:pt x="315" y="317"/>
                    <a:pt x="317" y="318"/>
                  </a:cubicBezTo>
                  <a:cubicBezTo>
                    <a:pt x="319" y="319"/>
                    <a:pt x="320" y="323"/>
                    <a:pt x="322" y="323"/>
                  </a:cubicBezTo>
                  <a:cubicBezTo>
                    <a:pt x="324" y="324"/>
                    <a:pt x="328" y="323"/>
                    <a:pt x="330" y="322"/>
                  </a:cubicBezTo>
                  <a:cubicBezTo>
                    <a:pt x="335" y="320"/>
                    <a:pt x="338" y="317"/>
                    <a:pt x="340" y="313"/>
                  </a:cubicBezTo>
                  <a:cubicBezTo>
                    <a:pt x="345" y="306"/>
                    <a:pt x="349" y="291"/>
                    <a:pt x="359" y="290"/>
                  </a:cubicBezTo>
                  <a:cubicBezTo>
                    <a:pt x="366" y="289"/>
                    <a:pt x="363" y="304"/>
                    <a:pt x="363" y="308"/>
                  </a:cubicBezTo>
                  <a:cubicBezTo>
                    <a:pt x="363" y="312"/>
                    <a:pt x="363" y="315"/>
                    <a:pt x="363" y="319"/>
                  </a:cubicBezTo>
                  <a:cubicBezTo>
                    <a:pt x="364" y="325"/>
                    <a:pt x="359" y="332"/>
                    <a:pt x="356" y="337"/>
                  </a:cubicBezTo>
                  <a:cubicBezTo>
                    <a:pt x="353" y="342"/>
                    <a:pt x="350" y="347"/>
                    <a:pt x="346" y="351"/>
                  </a:cubicBezTo>
                  <a:cubicBezTo>
                    <a:pt x="341" y="355"/>
                    <a:pt x="337" y="358"/>
                    <a:pt x="333" y="362"/>
                  </a:cubicBezTo>
                  <a:cubicBezTo>
                    <a:pt x="327" y="367"/>
                    <a:pt x="317" y="373"/>
                    <a:pt x="317" y="381"/>
                  </a:cubicBezTo>
                  <a:cubicBezTo>
                    <a:pt x="321" y="378"/>
                    <a:pt x="325" y="378"/>
                    <a:pt x="330" y="376"/>
                  </a:cubicBezTo>
                  <a:cubicBezTo>
                    <a:pt x="336" y="375"/>
                    <a:pt x="340" y="372"/>
                    <a:pt x="345" y="368"/>
                  </a:cubicBezTo>
                  <a:cubicBezTo>
                    <a:pt x="349" y="364"/>
                    <a:pt x="351" y="363"/>
                    <a:pt x="356" y="362"/>
                  </a:cubicBezTo>
                  <a:cubicBezTo>
                    <a:pt x="358" y="362"/>
                    <a:pt x="359" y="362"/>
                    <a:pt x="361" y="361"/>
                  </a:cubicBezTo>
                  <a:cubicBezTo>
                    <a:pt x="363" y="360"/>
                    <a:pt x="364" y="359"/>
                    <a:pt x="366" y="358"/>
                  </a:cubicBezTo>
                  <a:cubicBezTo>
                    <a:pt x="369" y="356"/>
                    <a:pt x="370" y="359"/>
                    <a:pt x="372" y="362"/>
                  </a:cubicBezTo>
                  <a:cubicBezTo>
                    <a:pt x="374" y="366"/>
                    <a:pt x="378" y="367"/>
                    <a:pt x="381" y="369"/>
                  </a:cubicBezTo>
                  <a:cubicBezTo>
                    <a:pt x="386" y="373"/>
                    <a:pt x="391" y="376"/>
                    <a:pt x="392" y="383"/>
                  </a:cubicBezTo>
                  <a:cubicBezTo>
                    <a:pt x="393" y="391"/>
                    <a:pt x="385" y="397"/>
                    <a:pt x="383" y="403"/>
                  </a:cubicBezTo>
                  <a:cubicBezTo>
                    <a:pt x="381" y="408"/>
                    <a:pt x="380" y="413"/>
                    <a:pt x="380" y="417"/>
                  </a:cubicBezTo>
                  <a:cubicBezTo>
                    <a:pt x="380" y="420"/>
                    <a:pt x="381" y="423"/>
                    <a:pt x="381" y="426"/>
                  </a:cubicBezTo>
                  <a:cubicBezTo>
                    <a:pt x="381" y="432"/>
                    <a:pt x="377" y="439"/>
                    <a:pt x="373" y="443"/>
                  </a:cubicBezTo>
                  <a:cubicBezTo>
                    <a:pt x="372" y="445"/>
                    <a:pt x="369" y="447"/>
                    <a:pt x="367" y="448"/>
                  </a:cubicBezTo>
                  <a:cubicBezTo>
                    <a:pt x="367" y="449"/>
                    <a:pt x="364" y="449"/>
                    <a:pt x="364" y="450"/>
                  </a:cubicBezTo>
                  <a:cubicBezTo>
                    <a:pt x="363" y="451"/>
                    <a:pt x="364" y="455"/>
                    <a:pt x="363" y="456"/>
                  </a:cubicBezTo>
                  <a:cubicBezTo>
                    <a:pt x="363" y="460"/>
                    <a:pt x="362" y="463"/>
                    <a:pt x="362" y="467"/>
                  </a:cubicBezTo>
                  <a:cubicBezTo>
                    <a:pt x="363" y="468"/>
                    <a:pt x="364" y="468"/>
                    <a:pt x="366" y="468"/>
                  </a:cubicBezTo>
                  <a:cubicBezTo>
                    <a:pt x="369" y="470"/>
                    <a:pt x="369" y="472"/>
                    <a:pt x="369" y="474"/>
                  </a:cubicBezTo>
                  <a:cubicBezTo>
                    <a:pt x="369" y="479"/>
                    <a:pt x="370" y="482"/>
                    <a:pt x="368" y="486"/>
                  </a:cubicBezTo>
                  <a:cubicBezTo>
                    <a:pt x="363" y="492"/>
                    <a:pt x="356" y="498"/>
                    <a:pt x="349" y="501"/>
                  </a:cubicBezTo>
                  <a:cubicBezTo>
                    <a:pt x="342" y="504"/>
                    <a:pt x="335" y="504"/>
                    <a:pt x="328" y="507"/>
                  </a:cubicBezTo>
                  <a:cubicBezTo>
                    <a:pt x="330" y="513"/>
                    <a:pt x="319" y="514"/>
                    <a:pt x="322" y="520"/>
                  </a:cubicBezTo>
                  <a:cubicBezTo>
                    <a:pt x="324" y="523"/>
                    <a:pt x="326" y="523"/>
                    <a:pt x="323" y="526"/>
                  </a:cubicBezTo>
                  <a:cubicBezTo>
                    <a:pt x="318" y="530"/>
                    <a:pt x="312" y="533"/>
                    <a:pt x="306" y="535"/>
                  </a:cubicBezTo>
                  <a:cubicBezTo>
                    <a:pt x="313" y="534"/>
                    <a:pt x="320" y="533"/>
                    <a:pt x="328" y="533"/>
                  </a:cubicBezTo>
                  <a:cubicBezTo>
                    <a:pt x="333" y="532"/>
                    <a:pt x="340" y="530"/>
                    <a:pt x="346" y="531"/>
                  </a:cubicBezTo>
                  <a:cubicBezTo>
                    <a:pt x="350" y="532"/>
                    <a:pt x="353" y="535"/>
                    <a:pt x="354" y="538"/>
                  </a:cubicBezTo>
                  <a:cubicBezTo>
                    <a:pt x="351" y="541"/>
                    <a:pt x="347" y="544"/>
                    <a:pt x="343" y="547"/>
                  </a:cubicBezTo>
                  <a:cubicBezTo>
                    <a:pt x="337" y="552"/>
                    <a:pt x="330" y="557"/>
                    <a:pt x="323" y="560"/>
                  </a:cubicBezTo>
                  <a:cubicBezTo>
                    <a:pt x="321" y="561"/>
                    <a:pt x="318" y="563"/>
                    <a:pt x="316" y="564"/>
                  </a:cubicBezTo>
                  <a:cubicBezTo>
                    <a:pt x="314" y="564"/>
                    <a:pt x="312" y="565"/>
                    <a:pt x="309" y="566"/>
                  </a:cubicBezTo>
                  <a:cubicBezTo>
                    <a:pt x="305" y="569"/>
                    <a:pt x="300" y="570"/>
                    <a:pt x="295" y="573"/>
                  </a:cubicBezTo>
                  <a:cubicBezTo>
                    <a:pt x="287" y="579"/>
                    <a:pt x="277" y="584"/>
                    <a:pt x="268" y="588"/>
                  </a:cubicBezTo>
                  <a:cubicBezTo>
                    <a:pt x="266" y="589"/>
                    <a:pt x="264" y="591"/>
                    <a:pt x="263" y="593"/>
                  </a:cubicBezTo>
                  <a:cubicBezTo>
                    <a:pt x="262" y="595"/>
                    <a:pt x="264" y="597"/>
                    <a:pt x="265" y="599"/>
                  </a:cubicBezTo>
                  <a:cubicBezTo>
                    <a:pt x="267" y="604"/>
                    <a:pt x="270" y="607"/>
                    <a:pt x="273" y="611"/>
                  </a:cubicBezTo>
                  <a:cubicBezTo>
                    <a:pt x="276" y="616"/>
                    <a:pt x="277" y="620"/>
                    <a:pt x="279" y="625"/>
                  </a:cubicBezTo>
                  <a:cubicBezTo>
                    <a:pt x="285" y="637"/>
                    <a:pt x="302" y="644"/>
                    <a:pt x="312" y="654"/>
                  </a:cubicBezTo>
                  <a:cubicBezTo>
                    <a:pt x="319" y="661"/>
                    <a:pt x="341" y="687"/>
                    <a:pt x="353" y="675"/>
                  </a:cubicBezTo>
                  <a:cubicBezTo>
                    <a:pt x="362" y="666"/>
                    <a:pt x="348" y="656"/>
                    <a:pt x="345" y="647"/>
                  </a:cubicBezTo>
                  <a:cubicBezTo>
                    <a:pt x="343" y="641"/>
                    <a:pt x="344" y="633"/>
                    <a:pt x="344" y="627"/>
                  </a:cubicBezTo>
                  <a:cubicBezTo>
                    <a:pt x="343" y="622"/>
                    <a:pt x="342" y="618"/>
                    <a:pt x="342" y="614"/>
                  </a:cubicBezTo>
                  <a:cubicBezTo>
                    <a:pt x="341" y="609"/>
                    <a:pt x="342" y="605"/>
                    <a:pt x="341" y="601"/>
                  </a:cubicBezTo>
                  <a:cubicBezTo>
                    <a:pt x="341" y="596"/>
                    <a:pt x="342" y="596"/>
                    <a:pt x="345" y="593"/>
                  </a:cubicBezTo>
                  <a:cubicBezTo>
                    <a:pt x="347" y="592"/>
                    <a:pt x="349" y="590"/>
                    <a:pt x="352" y="589"/>
                  </a:cubicBezTo>
                  <a:cubicBezTo>
                    <a:pt x="355" y="587"/>
                    <a:pt x="359" y="586"/>
                    <a:pt x="363" y="584"/>
                  </a:cubicBezTo>
                  <a:cubicBezTo>
                    <a:pt x="367" y="582"/>
                    <a:pt x="370" y="580"/>
                    <a:pt x="374" y="578"/>
                  </a:cubicBezTo>
                  <a:cubicBezTo>
                    <a:pt x="380" y="575"/>
                    <a:pt x="386" y="572"/>
                    <a:pt x="392" y="568"/>
                  </a:cubicBezTo>
                  <a:cubicBezTo>
                    <a:pt x="392" y="569"/>
                    <a:pt x="393" y="570"/>
                    <a:pt x="393" y="570"/>
                  </a:cubicBezTo>
                  <a:cubicBezTo>
                    <a:pt x="395" y="574"/>
                    <a:pt x="397" y="579"/>
                    <a:pt x="398" y="583"/>
                  </a:cubicBezTo>
                  <a:cubicBezTo>
                    <a:pt x="399" y="587"/>
                    <a:pt x="397" y="588"/>
                    <a:pt x="397" y="591"/>
                  </a:cubicBezTo>
                  <a:cubicBezTo>
                    <a:pt x="403" y="592"/>
                    <a:pt x="408" y="588"/>
                    <a:pt x="414" y="585"/>
                  </a:cubicBezTo>
                  <a:cubicBezTo>
                    <a:pt x="422" y="580"/>
                    <a:pt x="430" y="575"/>
                    <a:pt x="437" y="568"/>
                  </a:cubicBezTo>
                  <a:cubicBezTo>
                    <a:pt x="443" y="563"/>
                    <a:pt x="449" y="561"/>
                    <a:pt x="456" y="561"/>
                  </a:cubicBezTo>
                  <a:cubicBezTo>
                    <a:pt x="461" y="561"/>
                    <a:pt x="465" y="563"/>
                    <a:pt x="470" y="562"/>
                  </a:cubicBezTo>
                  <a:cubicBezTo>
                    <a:pt x="475" y="561"/>
                    <a:pt x="477" y="557"/>
                    <a:pt x="480" y="554"/>
                  </a:cubicBezTo>
                  <a:cubicBezTo>
                    <a:pt x="487" y="545"/>
                    <a:pt x="488" y="534"/>
                    <a:pt x="495" y="526"/>
                  </a:cubicBezTo>
                  <a:cubicBezTo>
                    <a:pt x="498" y="521"/>
                    <a:pt x="502" y="520"/>
                    <a:pt x="508" y="519"/>
                  </a:cubicBezTo>
                  <a:cubicBezTo>
                    <a:pt x="515" y="517"/>
                    <a:pt x="514" y="521"/>
                    <a:pt x="517" y="527"/>
                  </a:cubicBezTo>
                  <a:cubicBezTo>
                    <a:pt x="518" y="529"/>
                    <a:pt x="519" y="535"/>
                    <a:pt x="522" y="534"/>
                  </a:cubicBezTo>
                  <a:cubicBezTo>
                    <a:pt x="523" y="534"/>
                    <a:pt x="525" y="528"/>
                    <a:pt x="526" y="527"/>
                  </a:cubicBezTo>
                  <a:cubicBezTo>
                    <a:pt x="529" y="522"/>
                    <a:pt x="534" y="517"/>
                    <a:pt x="539" y="522"/>
                  </a:cubicBezTo>
                  <a:cubicBezTo>
                    <a:pt x="543" y="529"/>
                    <a:pt x="544" y="538"/>
                    <a:pt x="549" y="544"/>
                  </a:cubicBezTo>
                  <a:cubicBezTo>
                    <a:pt x="551" y="546"/>
                    <a:pt x="553" y="547"/>
                    <a:pt x="556" y="547"/>
                  </a:cubicBezTo>
                  <a:cubicBezTo>
                    <a:pt x="559" y="565"/>
                    <a:pt x="562" y="582"/>
                    <a:pt x="563" y="600"/>
                  </a:cubicBezTo>
                  <a:cubicBezTo>
                    <a:pt x="564" y="607"/>
                    <a:pt x="564" y="615"/>
                    <a:pt x="563" y="622"/>
                  </a:cubicBezTo>
                  <a:cubicBezTo>
                    <a:pt x="561" y="627"/>
                    <a:pt x="559" y="632"/>
                    <a:pt x="558" y="638"/>
                  </a:cubicBezTo>
                  <a:cubicBezTo>
                    <a:pt x="557" y="641"/>
                    <a:pt x="556" y="644"/>
                    <a:pt x="556" y="647"/>
                  </a:cubicBezTo>
                  <a:cubicBezTo>
                    <a:pt x="556" y="651"/>
                    <a:pt x="559" y="655"/>
                    <a:pt x="562" y="658"/>
                  </a:cubicBezTo>
                  <a:cubicBezTo>
                    <a:pt x="566" y="663"/>
                    <a:pt x="574" y="665"/>
                    <a:pt x="581" y="666"/>
                  </a:cubicBezTo>
                  <a:cubicBezTo>
                    <a:pt x="589" y="668"/>
                    <a:pt x="597" y="668"/>
                    <a:pt x="605" y="668"/>
                  </a:cubicBezTo>
                  <a:cubicBezTo>
                    <a:pt x="615" y="668"/>
                    <a:pt x="624" y="669"/>
                    <a:pt x="634" y="668"/>
                  </a:cubicBezTo>
                  <a:cubicBezTo>
                    <a:pt x="639" y="668"/>
                    <a:pt x="644" y="667"/>
                    <a:pt x="649" y="667"/>
                  </a:cubicBezTo>
                  <a:cubicBezTo>
                    <a:pt x="653" y="668"/>
                    <a:pt x="658" y="668"/>
                    <a:pt x="662" y="669"/>
                  </a:cubicBezTo>
                  <a:cubicBezTo>
                    <a:pt x="664" y="669"/>
                    <a:pt x="666" y="670"/>
                    <a:pt x="668" y="670"/>
                  </a:cubicBezTo>
                  <a:cubicBezTo>
                    <a:pt x="671" y="669"/>
                    <a:pt x="674" y="663"/>
                    <a:pt x="674" y="659"/>
                  </a:cubicBezTo>
                  <a:cubicBezTo>
                    <a:pt x="674" y="654"/>
                    <a:pt x="670" y="653"/>
                    <a:pt x="666" y="651"/>
                  </a:cubicBezTo>
                  <a:close/>
                  <a:moveTo>
                    <a:pt x="148" y="232"/>
                  </a:moveTo>
                  <a:cubicBezTo>
                    <a:pt x="147" y="237"/>
                    <a:pt x="145" y="242"/>
                    <a:pt x="141" y="246"/>
                  </a:cubicBezTo>
                  <a:cubicBezTo>
                    <a:pt x="139" y="249"/>
                    <a:pt x="135" y="250"/>
                    <a:pt x="133" y="253"/>
                  </a:cubicBezTo>
                  <a:cubicBezTo>
                    <a:pt x="131" y="254"/>
                    <a:pt x="130" y="256"/>
                    <a:pt x="128" y="257"/>
                  </a:cubicBezTo>
                  <a:cubicBezTo>
                    <a:pt x="128" y="257"/>
                    <a:pt x="127" y="257"/>
                    <a:pt x="127" y="256"/>
                  </a:cubicBezTo>
                  <a:cubicBezTo>
                    <a:pt x="122" y="252"/>
                    <a:pt x="117" y="248"/>
                    <a:pt x="111" y="245"/>
                  </a:cubicBezTo>
                  <a:cubicBezTo>
                    <a:pt x="113" y="241"/>
                    <a:pt x="115" y="238"/>
                    <a:pt x="117" y="236"/>
                  </a:cubicBezTo>
                  <a:cubicBezTo>
                    <a:pt x="119" y="233"/>
                    <a:pt x="120" y="229"/>
                    <a:pt x="123" y="227"/>
                  </a:cubicBezTo>
                  <a:cubicBezTo>
                    <a:pt x="124" y="225"/>
                    <a:pt x="127" y="224"/>
                    <a:pt x="128" y="223"/>
                  </a:cubicBezTo>
                  <a:cubicBezTo>
                    <a:pt x="134" y="218"/>
                    <a:pt x="141" y="213"/>
                    <a:pt x="148" y="211"/>
                  </a:cubicBezTo>
                  <a:cubicBezTo>
                    <a:pt x="153" y="209"/>
                    <a:pt x="158" y="210"/>
                    <a:pt x="163" y="211"/>
                  </a:cubicBezTo>
                  <a:cubicBezTo>
                    <a:pt x="163" y="211"/>
                    <a:pt x="163" y="211"/>
                    <a:pt x="162" y="212"/>
                  </a:cubicBezTo>
                  <a:cubicBezTo>
                    <a:pt x="156" y="218"/>
                    <a:pt x="151" y="222"/>
                    <a:pt x="148" y="232"/>
                  </a:cubicBezTo>
                  <a:close/>
                  <a:moveTo>
                    <a:pt x="193" y="271"/>
                  </a:moveTo>
                  <a:cubicBezTo>
                    <a:pt x="193" y="272"/>
                    <a:pt x="192" y="274"/>
                    <a:pt x="191" y="276"/>
                  </a:cubicBezTo>
                  <a:cubicBezTo>
                    <a:pt x="191" y="278"/>
                    <a:pt x="191" y="280"/>
                    <a:pt x="190" y="282"/>
                  </a:cubicBezTo>
                  <a:cubicBezTo>
                    <a:pt x="190" y="286"/>
                    <a:pt x="188" y="290"/>
                    <a:pt x="187" y="294"/>
                  </a:cubicBezTo>
                  <a:cubicBezTo>
                    <a:pt x="186" y="295"/>
                    <a:pt x="186" y="295"/>
                    <a:pt x="185" y="295"/>
                  </a:cubicBezTo>
                  <a:cubicBezTo>
                    <a:pt x="186" y="296"/>
                    <a:pt x="186" y="296"/>
                    <a:pt x="186" y="296"/>
                  </a:cubicBezTo>
                  <a:cubicBezTo>
                    <a:pt x="185" y="299"/>
                    <a:pt x="183" y="302"/>
                    <a:pt x="182" y="305"/>
                  </a:cubicBezTo>
                  <a:cubicBezTo>
                    <a:pt x="179" y="309"/>
                    <a:pt x="176" y="312"/>
                    <a:pt x="173" y="315"/>
                  </a:cubicBezTo>
                  <a:cubicBezTo>
                    <a:pt x="170" y="311"/>
                    <a:pt x="167" y="307"/>
                    <a:pt x="164" y="303"/>
                  </a:cubicBezTo>
                  <a:cubicBezTo>
                    <a:pt x="160" y="296"/>
                    <a:pt x="157" y="288"/>
                    <a:pt x="152" y="283"/>
                  </a:cubicBezTo>
                  <a:cubicBezTo>
                    <a:pt x="152" y="282"/>
                    <a:pt x="152" y="282"/>
                    <a:pt x="151" y="282"/>
                  </a:cubicBezTo>
                  <a:cubicBezTo>
                    <a:pt x="153" y="282"/>
                    <a:pt x="154" y="282"/>
                    <a:pt x="156" y="282"/>
                  </a:cubicBezTo>
                  <a:cubicBezTo>
                    <a:pt x="162" y="282"/>
                    <a:pt x="168" y="278"/>
                    <a:pt x="173" y="276"/>
                  </a:cubicBezTo>
                  <a:cubicBezTo>
                    <a:pt x="180" y="273"/>
                    <a:pt x="187" y="272"/>
                    <a:pt x="194" y="268"/>
                  </a:cubicBezTo>
                  <a:cubicBezTo>
                    <a:pt x="194" y="268"/>
                    <a:pt x="194" y="268"/>
                    <a:pt x="194" y="268"/>
                  </a:cubicBezTo>
                  <a:cubicBezTo>
                    <a:pt x="194" y="269"/>
                    <a:pt x="193" y="270"/>
                    <a:pt x="193" y="271"/>
                  </a:cubicBezTo>
                  <a:close/>
                  <a:moveTo>
                    <a:pt x="211" y="270"/>
                  </a:moveTo>
                  <a:cubicBezTo>
                    <a:pt x="210" y="271"/>
                    <a:pt x="209" y="272"/>
                    <a:pt x="207" y="274"/>
                  </a:cubicBezTo>
                  <a:cubicBezTo>
                    <a:pt x="208" y="271"/>
                    <a:pt x="209" y="269"/>
                    <a:pt x="209" y="266"/>
                  </a:cubicBezTo>
                  <a:cubicBezTo>
                    <a:pt x="209" y="265"/>
                    <a:pt x="209" y="264"/>
                    <a:pt x="209" y="263"/>
                  </a:cubicBezTo>
                  <a:cubicBezTo>
                    <a:pt x="212" y="262"/>
                    <a:pt x="215" y="262"/>
                    <a:pt x="216" y="264"/>
                  </a:cubicBezTo>
                  <a:cubicBezTo>
                    <a:pt x="216" y="267"/>
                    <a:pt x="212" y="269"/>
                    <a:pt x="211" y="27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317626" y="8975725"/>
              <a:ext cx="330200" cy="238125"/>
            </a:xfrm>
            <a:custGeom>
              <a:avLst/>
              <a:gdLst>
                <a:gd name="T0" fmla="*/ 55 w 78"/>
                <a:gd name="T1" fmla="*/ 30 h 56"/>
                <a:gd name="T2" fmla="*/ 57 w 78"/>
                <a:gd name="T3" fmla="*/ 27 h 56"/>
                <a:gd name="T4" fmla="*/ 53 w 78"/>
                <a:gd name="T5" fmla="*/ 24 h 56"/>
                <a:gd name="T6" fmla="*/ 48 w 78"/>
                <a:gd name="T7" fmla="*/ 23 h 56"/>
                <a:gd name="T8" fmla="*/ 47 w 78"/>
                <a:gd name="T9" fmla="*/ 22 h 56"/>
                <a:gd name="T10" fmla="*/ 51 w 78"/>
                <a:gd name="T11" fmla="*/ 20 h 56"/>
                <a:gd name="T12" fmla="*/ 64 w 78"/>
                <a:gd name="T13" fmla="*/ 15 h 56"/>
                <a:gd name="T14" fmla="*/ 72 w 78"/>
                <a:gd name="T15" fmla="*/ 11 h 56"/>
                <a:gd name="T16" fmla="*/ 75 w 78"/>
                <a:gd name="T17" fmla="*/ 9 h 56"/>
                <a:gd name="T18" fmla="*/ 78 w 78"/>
                <a:gd name="T19" fmla="*/ 8 h 56"/>
                <a:gd name="T20" fmla="*/ 77 w 78"/>
                <a:gd name="T21" fmla="*/ 4 h 56"/>
                <a:gd name="T22" fmla="*/ 76 w 78"/>
                <a:gd name="T23" fmla="*/ 1 h 56"/>
                <a:gd name="T24" fmla="*/ 71 w 78"/>
                <a:gd name="T25" fmla="*/ 4 h 56"/>
                <a:gd name="T26" fmla="*/ 62 w 78"/>
                <a:gd name="T27" fmla="*/ 9 h 56"/>
                <a:gd name="T28" fmla="*/ 59 w 78"/>
                <a:gd name="T29" fmla="*/ 11 h 56"/>
                <a:gd name="T30" fmla="*/ 55 w 78"/>
                <a:gd name="T31" fmla="*/ 13 h 56"/>
                <a:gd name="T32" fmla="*/ 46 w 78"/>
                <a:gd name="T33" fmla="*/ 19 h 56"/>
                <a:gd name="T34" fmla="*/ 46 w 78"/>
                <a:gd name="T35" fmla="*/ 17 h 56"/>
                <a:gd name="T36" fmla="*/ 46 w 78"/>
                <a:gd name="T37" fmla="*/ 15 h 56"/>
                <a:gd name="T38" fmla="*/ 46 w 78"/>
                <a:gd name="T39" fmla="*/ 10 h 56"/>
                <a:gd name="T40" fmla="*/ 43 w 78"/>
                <a:gd name="T41" fmla="*/ 11 h 56"/>
                <a:gd name="T42" fmla="*/ 41 w 78"/>
                <a:gd name="T43" fmla="*/ 18 h 56"/>
                <a:gd name="T44" fmla="*/ 38 w 78"/>
                <a:gd name="T45" fmla="*/ 14 h 56"/>
                <a:gd name="T46" fmla="*/ 23 w 78"/>
                <a:gd name="T47" fmla="*/ 7 h 56"/>
                <a:gd name="T48" fmla="*/ 1 w 78"/>
                <a:gd name="T49" fmla="*/ 25 h 56"/>
                <a:gd name="T50" fmla="*/ 3 w 78"/>
                <a:gd name="T51" fmla="*/ 38 h 56"/>
                <a:gd name="T52" fmla="*/ 11 w 78"/>
                <a:gd name="T53" fmla="*/ 47 h 56"/>
                <a:gd name="T54" fmla="*/ 43 w 78"/>
                <a:gd name="T55" fmla="*/ 31 h 56"/>
                <a:gd name="T56" fmla="*/ 43 w 78"/>
                <a:gd name="T57" fmla="*/ 27 h 56"/>
                <a:gd name="T58" fmla="*/ 48 w 78"/>
                <a:gd name="T59" fmla="*/ 28 h 56"/>
                <a:gd name="T60" fmla="*/ 50 w 78"/>
                <a:gd name="T61" fmla="*/ 30 h 56"/>
                <a:gd name="T62" fmla="*/ 52 w 78"/>
                <a:gd name="T63" fmla="*/ 30 h 56"/>
                <a:gd name="T64" fmla="*/ 55 w 78"/>
                <a:gd name="T6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56">
                  <a:moveTo>
                    <a:pt x="55" y="30"/>
                  </a:moveTo>
                  <a:cubicBezTo>
                    <a:pt x="57" y="29"/>
                    <a:pt x="58" y="28"/>
                    <a:pt x="57" y="27"/>
                  </a:cubicBezTo>
                  <a:cubicBezTo>
                    <a:pt x="56" y="26"/>
                    <a:pt x="54" y="25"/>
                    <a:pt x="53" y="24"/>
                  </a:cubicBezTo>
                  <a:cubicBezTo>
                    <a:pt x="52" y="24"/>
                    <a:pt x="50" y="23"/>
                    <a:pt x="48" y="23"/>
                  </a:cubicBezTo>
                  <a:cubicBezTo>
                    <a:pt x="48" y="23"/>
                    <a:pt x="47" y="23"/>
                    <a:pt x="47" y="22"/>
                  </a:cubicBezTo>
                  <a:cubicBezTo>
                    <a:pt x="48" y="22"/>
                    <a:pt x="49" y="21"/>
                    <a:pt x="51" y="20"/>
                  </a:cubicBezTo>
                  <a:cubicBezTo>
                    <a:pt x="55" y="18"/>
                    <a:pt x="59" y="17"/>
                    <a:pt x="64" y="15"/>
                  </a:cubicBezTo>
                  <a:cubicBezTo>
                    <a:pt x="66" y="14"/>
                    <a:pt x="69" y="12"/>
                    <a:pt x="72" y="11"/>
                  </a:cubicBezTo>
                  <a:cubicBezTo>
                    <a:pt x="73" y="11"/>
                    <a:pt x="74" y="10"/>
                    <a:pt x="75" y="9"/>
                  </a:cubicBezTo>
                  <a:cubicBezTo>
                    <a:pt x="76" y="9"/>
                    <a:pt x="77" y="9"/>
                    <a:pt x="78" y="8"/>
                  </a:cubicBezTo>
                  <a:cubicBezTo>
                    <a:pt x="78" y="6"/>
                    <a:pt x="78" y="5"/>
                    <a:pt x="77" y="4"/>
                  </a:cubicBezTo>
                  <a:cubicBezTo>
                    <a:pt x="77" y="3"/>
                    <a:pt x="77" y="2"/>
                    <a:pt x="76" y="1"/>
                  </a:cubicBezTo>
                  <a:cubicBezTo>
                    <a:pt x="75" y="0"/>
                    <a:pt x="72" y="3"/>
                    <a:pt x="71" y="4"/>
                  </a:cubicBezTo>
                  <a:cubicBezTo>
                    <a:pt x="68" y="5"/>
                    <a:pt x="65" y="7"/>
                    <a:pt x="62" y="9"/>
                  </a:cubicBezTo>
                  <a:cubicBezTo>
                    <a:pt x="61" y="10"/>
                    <a:pt x="60" y="10"/>
                    <a:pt x="59" y="11"/>
                  </a:cubicBezTo>
                  <a:cubicBezTo>
                    <a:pt x="58" y="11"/>
                    <a:pt x="57" y="12"/>
                    <a:pt x="55" y="13"/>
                  </a:cubicBezTo>
                  <a:cubicBezTo>
                    <a:pt x="52" y="15"/>
                    <a:pt x="49" y="17"/>
                    <a:pt x="46" y="19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6" y="17"/>
                    <a:pt x="46" y="16"/>
                    <a:pt x="46" y="15"/>
                  </a:cubicBezTo>
                  <a:cubicBezTo>
                    <a:pt x="46" y="14"/>
                    <a:pt x="47" y="11"/>
                    <a:pt x="46" y="10"/>
                  </a:cubicBezTo>
                  <a:cubicBezTo>
                    <a:pt x="46" y="8"/>
                    <a:pt x="44" y="9"/>
                    <a:pt x="43" y="11"/>
                  </a:cubicBezTo>
                  <a:cubicBezTo>
                    <a:pt x="42" y="13"/>
                    <a:pt x="42" y="16"/>
                    <a:pt x="41" y="18"/>
                  </a:cubicBezTo>
                  <a:cubicBezTo>
                    <a:pt x="40" y="17"/>
                    <a:pt x="39" y="16"/>
                    <a:pt x="38" y="14"/>
                  </a:cubicBezTo>
                  <a:cubicBezTo>
                    <a:pt x="34" y="10"/>
                    <a:pt x="29" y="8"/>
                    <a:pt x="23" y="7"/>
                  </a:cubicBezTo>
                  <a:cubicBezTo>
                    <a:pt x="12" y="4"/>
                    <a:pt x="0" y="12"/>
                    <a:pt x="1" y="25"/>
                  </a:cubicBezTo>
                  <a:cubicBezTo>
                    <a:pt x="1" y="29"/>
                    <a:pt x="1" y="34"/>
                    <a:pt x="3" y="38"/>
                  </a:cubicBezTo>
                  <a:cubicBezTo>
                    <a:pt x="5" y="41"/>
                    <a:pt x="8" y="45"/>
                    <a:pt x="11" y="47"/>
                  </a:cubicBezTo>
                  <a:cubicBezTo>
                    <a:pt x="24" y="56"/>
                    <a:pt x="41" y="46"/>
                    <a:pt x="43" y="31"/>
                  </a:cubicBezTo>
                  <a:cubicBezTo>
                    <a:pt x="43" y="30"/>
                    <a:pt x="43" y="28"/>
                    <a:pt x="43" y="27"/>
                  </a:cubicBezTo>
                  <a:cubicBezTo>
                    <a:pt x="45" y="28"/>
                    <a:pt x="47" y="28"/>
                    <a:pt x="48" y="28"/>
                  </a:cubicBezTo>
                  <a:cubicBezTo>
                    <a:pt x="49" y="29"/>
                    <a:pt x="50" y="29"/>
                    <a:pt x="50" y="30"/>
                  </a:cubicBezTo>
                  <a:cubicBezTo>
                    <a:pt x="51" y="30"/>
                    <a:pt x="51" y="30"/>
                    <a:pt x="52" y="30"/>
                  </a:cubicBezTo>
                  <a:cubicBezTo>
                    <a:pt x="53" y="30"/>
                    <a:pt x="54" y="30"/>
                    <a:pt x="55" y="3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836613" y="8897938"/>
              <a:ext cx="246063" cy="166688"/>
            </a:xfrm>
            <a:custGeom>
              <a:avLst/>
              <a:gdLst>
                <a:gd name="T0" fmla="*/ 51 w 58"/>
                <a:gd name="T1" fmla="*/ 0 h 39"/>
                <a:gd name="T2" fmla="*/ 41 w 58"/>
                <a:gd name="T3" fmla="*/ 5 h 39"/>
                <a:gd name="T4" fmla="*/ 36 w 58"/>
                <a:gd name="T5" fmla="*/ 12 h 39"/>
                <a:gd name="T6" fmla="*/ 20 w 58"/>
                <a:gd name="T7" fmla="*/ 18 h 39"/>
                <a:gd name="T8" fmla="*/ 18 w 58"/>
                <a:gd name="T9" fmla="*/ 20 h 39"/>
                <a:gd name="T10" fmla="*/ 12 w 58"/>
                <a:gd name="T11" fmla="*/ 19 h 39"/>
                <a:gd name="T12" fmla="*/ 5 w 58"/>
                <a:gd name="T13" fmla="*/ 22 h 39"/>
                <a:gd name="T14" fmla="*/ 1 w 58"/>
                <a:gd name="T15" fmla="*/ 28 h 39"/>
                <a:gd name="T16" fmla="*/ 9 w 58"/>
                <a:gd name="T17" fmla="*/ 26 h 39"/>
                <a:gd name="T18" fmla="*/ 6 w 58"/>
                <a:gd name="T19" fmla="*/ 33 h 39"/>
                <a:gd name="T20" fmla="*/ 13 w 58"/>
                <a:gd name="T21" fmla="*/ 37 h 39"/>
                <a:gd name="T22" fmla="*/ 19 w 58"/>
                <a:gd name="T23" fmla="*/ 32 h 39"/>
                <a:gd name="T24" fmla="*/ 21 w 58"/>
                <a:gd name="T25" fmla="*/ 34 h 39"/>
                <a:gd name="T26" fmla="*/ 32 w 58"/>
                <a:gd name="T27" fmla="*/ 36 h 39"/>
                <a:gd name="T28" fmla="*/ 40 w 58"/>
                <a:gd name="T29" fmla="*/ 30 h 39"/>
                <a:gd name="T30" fmla="*/ 43 w 58"/>
                <a:gd name="T31" fmla="*/ 23 h 39"/>
                <a:gd name="T32" fmla="*/ 55 w 58"/>
                <a:gd name="T33" fmla="*/ 16 h 39"/>
                <a:gd name="T34" fmla="*/ 49 w 58"/>
                <a:gd name="T35" fmla="*/ 12 h 39"/>
                <a:gd name="T36" fmla="*/ 56 w 58"/>
                <a:gd name="T37" fmla="*/ 5 h 39"/>
                <a:gd name="T38" fmla="*/ 51 w 58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39">
                  <a:moveTo>
                    <a:pt x="51" y="0"/>
                  </a:moveTo>
                  <a:cubicBezTo>
                    <a:pt x="48" y="0"/>
                    <a:pt x="43" y="3"/>
                    <a:pt x="41" y="5"/>
                  </a:cubicBezTo>
                  <a:cubicBezTo>
                    <a:pt x="40" y="7"/>
                    <a:pt x="37" y="10"/>
                    <a:pt x="36" y="12"/>
                  </a:cubicBezTo>
                  <a:cubicBezTo>
                    <a:pt x="30" y="11"/>
                    <a:pt x="24" y="13"/>
                    <a:pt x="20" y="18"/>
                  </a:cubicBezTo>
                  <a:cubicBezTo>
                    <a:pt x="19" y="18"/>
                    <a:pt x="19" y="19"/>
                    <a:pt x="18" y="20"/>
                  </a:cubicBezTo>
                  <a:cubicBezTo>
                    <a:pt x="16" y="19"/>
                    <a:pt x="14" y="19"/>
                    <a:pt x="12" y="19"/>
                  </a:cubicBezTo>
                  <a:cubicBezTo>
                    <a:pt x="9" y="19"/>
                    <a:pt x="7" y="20"/>
                    <a:pt x="5" y="22"/>
                  </a:cubicBezTo>
                  <a:cubicBezTo>
                    <a:pt x="3" y="23"/>
                    <a:pt x="0" y="25"/>
                    <a:pt x="1" y="28"/>
                  </a:cubicBezTo>
                  <a:cubicBezTo>
                    <a:pt x="4" y="27"/>
                    <a:pt x="7" y="28"/>
                    <a:pt x="9" y="26"/>
                  </a:cubicBezTo>
                  <a:cubicBezTo>
                    <a:pt x="8" y="28"/>
                    <a:pt x="6" y="31"/>
                    <a:pt x="6" y="33"/>
                  </a:cubicBezTo>
                  <a:cubicBezTo>
                    <a:pt x="6" y="38"/>
                    <a:pt x="10" y="39"/>
                    <a:pt x="13" y="37"/>
                  </a:cubicBezTo>
                  <a:cubicBezTo>
                    <a:pt x="15" y="35"/>
                    <a:pt x="18" y="34"/>
                    <a:pt x="19" y="32"/>
                  </a:cubicBezTo>
                  <a:cubicBezTo>
                    <a:pt x="20" y="33"/>
                    <a:pt x="20" y="34"/>
                    <a:pt x="21" y="34"/>
                  </a:cubicBezTo>
                  <a:cubicBezTo>
                    <a:pt x="24" y="37"/>
                    <a:pt x="29" y="37"/>
                    <a:pt x="32" y="36"/>
                  </a:cubicBezTo>
                  <a:cubicBezTo>
                    <a:pt x="36" y="34"/>
                    <a:pt x="38" y="33"/>
                    <a:pt x="40" y="30"/>
                  </a:cubicBezTo>
                  <a:cubicBezTo>
                    <a:pt x="41" y="28"/>
                    <a:pt x="42" y="25"/>
                    <a:pt x="43" y="23"/>
                  </a:cubicBezTo>
                  <a:cubicBezTo>
                    <a:pt x="47" y="24"/>
                    <a:pt x="57" y="22"/>
                    <a:pt x="55" y="16"/>
                  </a:cubicBezTo>
                  <a:cubicBezTo>
                    <a:pt x="54" y="14"/>
                    <a:pt x="51" y="13"/>
                    <a:pt x="49" y="12"/>
                  </a:cubicBezTo>
                  <a:cubicBezTo>
                    <a:pt x="51" y="10"/>
                    <a:pt x="55" y="8"/>
                    <a:pt x="56" y="5"/>
                  </a:cubicBezTo>
                  <a:cubicBezTo>
                    <a:pt x="58" y="2"/>
                    <a:pt x="53" y="0"/>
                    <a:pt x="5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1766888" y="8996363"/>
              <a:ext cx="149225" cy="212725"/>
            </a:xfrm>
            <a:custGeom>
              <a:avLst/>
              <a:gdLst>
                <a:gd name="T0" fmla="*/ 6 w 35"/>
                <a:gd name="T1" fmla="*/ 17 h 50"/>
                <a:gd name="T2" fmla="*/ 4 w 35"/>
                <a:gd name="T3" fmla="*/ 19 h 50"/>
                <a:gd name="T4" fmla="*/ 3 w 35"/>
                <a:gd name="T5" fmla="*/ 28 h 50"/>
                <a:gd name="T6" fmla="*/ 8 w 35"/>
                <a:gd name="T7" fmla="*/ 35 h 50"/>
                <a:gd name="T8" fmla="*/ 15 w 35"/>
                <a:gd name="T9" fmla="*/ 38 h 50"/>
                <a:gd name="T10" fmla="*/ 20 w 35"/>
                <a:gd name="T11" fmla="*/ 48 h 50"/>
                <a:gd name="T12" fmla="*/ 23 w 35"/>
                <a:gd name="T13" fmla="*/ 42 h 50"/>
                <a:gd name="T14" fmla="*/ 30 w 35"/>
                <a:gd name="T15" fmla="*/ 49 h 50"/>
                <a:gd name="T16" fmla="*/ 35 w 35"/>
                <a:gd name="T17" fmla="*/ 44 h 50"/>
                <a:gd name="T18" fmla="*/ 30 w 35"/>
                <a:gd name="T19" fmla="*/ 36 h 50"/>
                <a:gd name="T20" fmla="*/ 23 w 35"/>
                <a:gd name="T21" fmla="*/ 31 h 50"/>
                <a:gd name="T22" fmla="*/ 19 w 35"/>
                <a:gd name="T23" fmla="*/ 17 h 50"/>
                <a:gd name="T24" fmla="*/ 17 w 35"/>
                <a:gd name="T25" fmla="*/ 16 h 50"/>
                <a:gd name="T26" fmla="*/ 17 w 35"/>
                <a:gd name="T27" fmla="*/ 10 h 50"/>
                <a:gd name="T28" fmla="*/ 15 w 35"/>
                <a:gd name="T29" fmla="*/ 5 h 50"/>
                <a:gd name="T30" fmla="*/ 10 w 35"/>
                <a:gd name="T31" fmla="*/ 1 h 50"/>
                <a:gd name="T32" fmla="*/ 11 w 35"/>
                <a:gd name="T33" fmla="*/ 9 h 50"/>
                <a:gd name="T34" fmla="*/ 5 w 35"/>
                <a:gd name="T35" fmla="*/ 6 h 50"/>
                <a:gd name="T36" fmla="*/ 2 w 35"/>
                <a:gd name="T37" fmla="*/ 12 h 50"/>
                <a:gd name="T38" fmla="*/ 6 w 35"/>
                <a:gd name="T39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50">
                  <a:moveTo>
                    <a:pt x="6" y="17"/>
                  </a:moveTo>
                  <a:cubicBezTo>
                    <a:pt x="5" y="18"/>
                    <a:pt x="5" y="18"/>
                    <a:pt x="4" y="19"/>
                  </a:cubicBezTo>
                  <a:cubicBezTo>
                    <a:pt x="2" y="21"/>
                    <a:pt x="2" y="25"/>
                    <a:pt x="3" y="28"/>
                  </a:cubicBezTo>
                  <a:cubicBezTo>
                    <a:pt x="4" y="31"/>
                    <a:pt x="6" y="33"/>
                    <a:pt x="8" y="35"/>
                  </a:cubicBezTo>
                  <a:cubicBezTo>
                    <a:pt x="10" y="36"/>
                    <a:pt x="12" y="37"/>
                    <a:pt x="15" y="38"/>
                  </a:cubicBezTo>
                  <a:cubicBezTo>
                    <a:pt x="13" y="41"/>
                    <a:pt x="15" y="49"/>
                    <a:pt x="20" y="48"/>
                  </a:cubicBezTo>
                  <a:cubicBezTo>
                    <a:pt x="22" y="47"/>
                    <a:pt x="23" y="44"/>
                    <a:pt x="23" y="42"/>
                  </a:cubicBezTo>
                  <a:cubicBezTo>
                    <a:pt x="25" y="44"/>
                    <a:pt x="27" y="48"/>
                    <a:pt x="30" y="49"/>
                  </a:cubicBezTo>
                  <a:cubicBezTo>
                    <a:pt x="33" y="50"/>
                    <a:pt x="35" y="46"/>
                    <a:pt x="35" y="44"/>
                  </a:cubicBezTo>
                  <a:cubicBezTo>
                    <a:pt x="35" y="41"/>
                    <a:pt x="31" y="37"/>
                    <a:pt x="30" y="36"/>
                  </a:cubicBezTo>
                  <a:cubicBezTo>
                    <a:pt x="28" y="35"/>
                    <a:pt x="26" y="32"/>
                    <a:pt x="23" y="31"/>
                  </a:cubicBezTo>
                  <a:cubicBezTo>
                    <a:pt x="24" y="26"/>
                    <a:pt x="22" y="21"/>
                    <a:pt x="19" y="17"/>
                  </a:cubicBezTo>
                  <a:cubicBezTo>
                    <a:pt x="18" y="17"/>
                    <a:pt x="17" y="16"/>
                    <a:pt x="17" y="16"/>
                  </a:cubicBezTo>
                  <a:cubicBezTo>
                    <a:pt x="17" y="14"/>
                    <a:pt x="17" y="12"/>
                    <a:pt x="17" y="10"/>
                  </a:cubicBezTo>
                  <a:cubicBezTo>
                    <a:pt x="17" y="8"/>
                    <a:pt x="16" y="7"/>
                    <a:pt x="15" y="5"/>
                  </a:cubicBezTo>
                  <a:cubicBezTo>
                    <a:pt x="14" y="3"/>
                    <a:pt x="12" y="0"/>
                    <a:pt x="10" y="1"/>
                  </a:cubicBezTo>
                  <a:cubicBezTo>
                    <a:pt x="10" y="3"/>
                    <a:pt x="10" y="7"/>
                    <a:pt x="11" y="9"/>
                  </a:cubicBezTo>
                  <a:cubicBezTo>
                    <a:pt x="10" y="7"/>
                    <a:pt x="7" y="5"/>
                    <a:pt x="5" y="6"/>
                  </a:cubicBezTo>
                  <a:cubicBezTo>
                    <a:pt x="1" y="6"/>
                    <a:pt x="0" y="9"/>
                    <a:pt x="2" y="12"/>
                  </a:cubicBezTo>
                  <a:cubicBezTo>
                    <a:pt x="3" y="14"/>
                    <a:pt x="5" y="16"/>
                    <a:pt x="6" y="17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1949451" y="9031288"/>
              <a:ext cx="179388" cy="96838"/>
            </a:xfrm>
            <a:custGeom>
              <a:avLst/>
              <a:gdLst>
                <a:gd name="T0" fmla="*/ 7 w 42"/>
                <a:gd name="T1" fmla="*/ 14 h 23"/>
                <a:gd name="T2" fmla="*/ 4 w 42"/>
                <a:gd name="T3" fmla="*/ 19 h 23"/>
                <a:gd name="T4" fmla="*/ 8 w 42"/>
                <a:gd name="T5" fmla="*/ 22 h 23"/>
                <a:gd name="T6" fmla="*/ 13 w 42"/>
                <a:gd name="T7" fmla="*/ 19 h 23"/>
                <a:gd name="T8" fmla="*/ 14 w 42"/>
                <a:gd name="T9" fmla="*/ 21 h 23"/>
                <a:gd name="T10" fmla="*/ 21 w 42"/>
                <a:gd name="T11" fmla="*/ 23 h 23"/>
                <a:gd name="T12" fmla="*/ 27 w 42"/>
                <a:gd name="T13" fmla="*/ 20 h 23"/>
                <a:gd name="T14" fmla="*/ 30 w 42"/>
                <a:gd name="T15" fmla="*/ 15 h 23"/>
                <a:gd name="T16" fmla="*/ 39 w 42"/>
                <a:gd name="T17" fmla="*/ 12 h 23"/>
                <a:gd name="T18" fmla="*/ 35 w 42"/>
                <a:gd name="T19" fmla="*/ 8 h 23"/>
                <a:gd name="T20" fmla="*/ 41 w 42"/>
                <a:gd name="T21" fmla="*/ 4 h 23"/>
                <a:gd name="T22" fmla="*/ 37 w 42"/>
                <a:gd name="T23" fmla="*/ 0 h 23"/>
                <a:gd name="T24" fmla="*/ 30 w 42"/>
                <a:gd name="T25" fmla="*/ 3 h 23"/>
                <a:gd name="T26" fmla="*/ 26 w 42"/>
                <a:gd name="T27" fmla="*/ 7 h 23"/>
                <a:gd name="T28" fmla="*/ 15 w 42"/>
                <a:gd name="T29" fmla="*/ 9 h 23"/>
                <a:gd name="T30" fmla="*/ 13 w 42"/>
                <a:gd name="T31" fmla="*/ 11 h 23"/>
                <a:gd name="T32" fmla="*/ 9 w 42"/>
                <a:gd name="T33" fmla="*/ 10 h 23"/>
                <a:gd name="T34" fmla="*/ 4 w 42"/>
                <a:gd name="T35" fmla="*/ 11 h 23"/>
                <a:gd name="T36" fmla="*/ 1 w 42"/>
                <a:gd name="T37" fmla="*/ 14 h 23"/>
                <a:gd name="T38" fmla="*/ 7 w 4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23">
                  <a:moveTo>
                    <a:pt x="7" y="14"/>
                  </a:moveTo>
                  <a:cubicBezTo>
                    <a:pt x="5" y="15"/>
                    <a:pt x="4" y="17"/>
                    <a:pt x="4" y="19"/>
                  </a:cubicBezTo>
                  <a:cubicBezTo>
                    <a:pt x="3" y="22"/>
                    <a:pt x="6" y="23"/>
                    <a:pt x="8" y="22"/>
                  </a:cubicBezTo>
                  <a:cubicBezTo>
                    <a:pt x="10" y="21"/>
                    <a:pt x="11" y="20"/>
                    <a:pt x="13" y="19"/>
                  </a:cubicBezTo>
                  <a:cubicBezTo>
                    <a:pt x="13" y="20"/>
                    <a:pt x="13" y="20"/>
                    <a:pt x="14" y="21"/>
                  </a:cubicBezTo>
                  <a:cubicBezTo>
                    <a:pt x="15" y="23"/>
                    <a:pt x="19" y="23"/>
                    <a:pt x="21" y="23"/>
                  </a:cubicBezTo>
                  <a:cubicBezTo>
                    <a:pt x="24" y="22"/>
                    <a:pt x="25" y="22"/>
                    <a:pt x="27" y="20"/>
                  </a:cubicBezTo>
                  <a:cubicBezTo>
                    <a:pt x="28" y="18"/>
                    <a:pt x="29" y="17"/>
                    <a:pt x="30" y="15"/>
                  </a:cubicBezTo>
                  <a:cubicBezTo>
                    <a:pt x="32" y="16"/>
                    <a:pt x="39" y="16"/>
                    <a:pt x="39" y="12"/>
                  </a:cubicBezTo>
                  <a:cubicBezTo>
                    <a:pt x="38" y="10"/>
                    <a:pt x="36" y="9"/>
                    <a:pt x="35" y="8"/>
                  </a:cubicBezTo>
                  <a:cubicBezTo>
                    <a:pt x="37" y="7"/>
                    <a:pt x="40" y="6"/>
                    <a:pt x="41" y="4"/>
                  </a:cubicBezTo>
                  <a:cubicBezTo>
                    <a:pt x="42" y="2"/>
                    <a:pt x="39" y="0"/>
                    <a:pt x="37" y="0"/>
                  </a:cubicBezTo>
                  <a:cubicBezTo>
                    <a:pt x="35" y="0"/>
                    <a:pt x="32" y="2"/>
                    <a:pt x="30" y="3"/>
                  </a:cubicBezTo>
                  <a:cubicBezTo>
                    <a:pt x="29" y="4"/>
                    <a:pt x="27" y="5"/>
                    <a:pt x="26" y="7"/>
                  </a:cubicBezTo>
                  <a:cubicBezTo>
                    <a:pt x="22" y="6"/>
                    <a:pt x="18" y="7"/>
                    <a:pt x="15" y="9"/>
                  </a:cubicBezTo>
                  <a:cubicBezTo>
                    <a:pt x="14" y="10"/>
                    <a:pt x="14" y="10"/>
                    <a:pt x="13" y="11"/>
                  </a:cubicBezTo>
                  <a:cubicBezTo>
                    <a:pt x="12" y="10"/>
                    <a:pt x="10" y="10"/>
                    <a:pt x="9" y="10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2"/>
                    <a:pt x="0" y="12"/>
                    <a:pt x="1" y="14"/>
                  </a:cubicBezTo>
                  <a:cubicBezTo>
                    <a:pt x="2" y="15"/>
                    <a:pt x="5" y="15"/>
                    <a:pt x="7" y="1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1644651" y="9204325"/>
              <a:ext cx="0" cy="952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1644651" y="9153525"/>
              <a:ext cx="58738" cy="63500"/>
            </a:xfrm>
            <a:custGeom>
              <a:avLst/>
              <a:gdLst>
                <a:gd name="T0" fmla="*/ 1 w 14"/>
                <a:gd name="T1" fmla="*/ 14 h 15"/>
                <a:gd name="T2" fmla="*/ 1 w 14"/>
                <a:gd name="T3" fmla="*/ 15 h 15"/>
                <a:gd name="T4" fmla="*/ 1 w 14"/>
                <a:gd name="T5" fmla="*/ 15 h 15"/>
                <a:gd name="T6" fmla="*/ 1 w 14"/>
                <a:gd name="T7" fmla="*/ 15 h 15"/>
                <a:gd name="T8" fmla="*/ 0 w 14"/>
                <a:gd name="T9" fmla="*/ 14 h 15"/>
                <a:gd name="T10" fmla="*/ 0 w 14"/>
                <a:gd name="T11" fmla="*/ 14 h 15"/>
                <a:gd name="T12" fmla="*/ 0 w 14"/>
                <a:gd name="T13" fmla="*/ 15 h 15"/>
                <a:gd name="T14" fmla="*/ 1 w 14"/>
                <a:gd name="T15" fmla="*/ 15 h 15"/>
                <a:gd name="T16" fmla="*/ 1 w 14"/>
                <a:gd name="T17" fmla="*/ 15 h 15"/>
                <a:gd name="T18" fmla="*/ 1 w 14"/>
                <a:gd name="T19" fmla="*/ 15 h 15"/>
                <a:gd name="T20" fmla="*/ 4 w 14"/>
                <a:gd name="T21" fmla="*/ 14 h 15"/>
                <a:gd name="T22" fmla="*/ 1 w 14"/>
                <a:gd name="T23" fmla="*/ 15 h 15"/>
                <a:gd name="T24" fmla="*/ 6 w 14"/>
                <a:gd name="T25" fmla="*/ 15 h 15"/>
                <a:gd name="T26" fmla="*/ 12 w 14"/>
                <a:gd name="T27" fmla="*/ 14 h 15"/>
                <a:gd name="T28" fmla="*/ 13 w 14"/>
                <a:gd name="T29" fmla="*/ 11 h 15"/>
                <a:gd name="T30" fmla="*/ 11 w 14"/>
                <a:gd name="T31" fmla="*/ 8 h 15"/>
                <a:gd name="T32" fmla="*/ 8 w 14"/>
                <a:gd name="T33" fmla="*/ 4 h 15"/>
                <a:gd name="T34" fmla="*/ 4 w 14"/>
                <a:gd name="T35" fmla="*/ 1 h 15"/>
                <a:gd name="T36" fmla="*/ 3 w 14"/>
                <a:gd name="T37" fmla="*/ 3 h 15"/>
                <a:gd name="T38" fmla="*/ 2 w 14"/>
                <a:gd name="T39" fmla="*/ 7 h 15"/>
                <a:gd name="T40" fmla="*/ 0 w 14"/>
                <a:gd name="T41" fmla="*/ 14 h 15"/>
                <a:gd name="T42" fmla="*/ 1 w 14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5"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2" y="15"/>
                    <a:pt x="1" y="15"/>
                  </a:cubicBezTo>
                  <a:cubicBezTo>
                    <a:pt x="3" y="15"/>
                    <a:pt x="5" y="15"/>
                    <a:pt x="6" y="15"/>
                  </a:cubicBezTo>
                  <a:cubicBezTo>
                    <a:pt x="8" y="15"/>
                    <a:pt x="10" y="15"/>
                    <a:pt x="12" y="14"/>
                  </a:cubicBezTo>
                  <a:cubicBezTo>
                    <a:pt x="13" y="14"/>
                    <a:pt x="14" y="14"/>
                    <a:pt x="13" y="11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7" y="3"/>
                    <a:pt x="6" y="0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6"/>
                    <a:pt x="2" y="7"/>
                  </a:cubicBezTo>
                  <a:cubicBezTo>
                    <a:pt x="1" y="9"/>
                    <a:pt x="1" y="11"/>
                    <a:pt x="0" y="14"/>
                  </a:cubicBezTo>
                  <a:cubicBezTo>
                    <a:pt x="0" y="14"/>
                    <a:pt x="0" y="14"/>
                    <a:pt x="1" y="1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1644651" y="921385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1670051" y="9332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1665288" y="9310688"/>
              <a:ext cx="63500" cy="63500"/>
            </a:xfrm>
            <a:custGeom>
              <a:avLst/>
              <a:gdLst>
                <a:gd name="T0" fmla="*/ 1 w 15"/>
                <a:gd name="T1" fmla="*/ 4 h 15"/>
                <a:gd name="T2" fmla="*/ 1 w 15"/>
                <a:gd name="T3" fmla="*/ 5 h 15"/>
                <a:gd name="T4" fmla="*/ 1 w 15"/>
                <a:gd name="T5" fmla="*/ 5 h 15"/>
                <a:gd name="T6" fmla="*/ 1 w 15"/>
                <a:gd name="T7" fmla="*/ 5 h 15"/>
                <a:gd name="T8" fmla="*/ 1 w 15"/>
                <a:gd name="T9" fmla="*/ 5 h 15"/>
                <a:gd name="T10" fmla="*/ 1 w 15"/>
                <a:gd name="T11" fmla="*/ 5 h 15"/>
                <a:gd name="T12" fmla="*/ 1 w 15"/>
                <a:gd name="T13" fmla="*/ 5 h 15"/>
                <a:gd name="T14" fmla="*/ 0 w 15"/>
                <a:gd name="T15" fmla="*/ 5 h 15"/>
                <a:gd name="T16" fmla="*/ 1 w 15"/>
                <a:gd name="T17" fmla="*/ 5 h 15"/>
                <a:gd name="T18" fmla="*/ 1 w 15"/>
                <a:gd name="T19" fmla="*/ 5 h 15"/>
                <a:gd name="T20" fmla="*/ 1 w 15"/>
                <a:gd name="T21" fmla="*/ 5 h 15"/>
                <a:gd name="T22" fmla="*/ 3 w 15"/>
                <a:gd name="T23" fmla="*/ 8 h 15"/>
                <a:gd name="T24" fmla="*/ 1 w 15"/>
                <a:gd name="T25" fmla="*/ 6 h 15"/>
                <a:gd name="T26" fmla="*/ 4 w 15"/>
                <a:gd name="T27" fmla="*/ 10 h 15"/>
                <a:gd name="T28" fmla="*/ 7 w 15"/>
                <a:gd name="T29" fmla="*/ 14 h 15"/>
                <a:gd name="T30" fmla="*/ 11 w 15"/>
                <a:gd name="T31" fmla="*/ 13 h 15"/>
                <a:gd name="T32" fmla="*/ 12 w 15"/>
                <a:gd name="T33" fmla="*/ 9 h 15"/>
                <a:gd name="T34" fmla="*/ 14 w 15"/>
                <a:gd name="T35" fmla="*/ 5 h 15"/>
                <a:gd name="T36" fmla="*/ 14 w 15"/>
                <a:gd name="T37" fmla="*/ 0 h 15"/>
                <a:gd name="T38" fmla="*/ 12 w 15"/>
                <a:gd name="T39" fmla="*/ 0 h 15"/>
                <a:gd name="T40" fmla="*/ 7 w 15"/>
                <a:gd name="T41" fmla="*/ 2 h 15"/>
                <a:gd name="T42" fmla="*/ 1 w 15"/>
                <a:gd name="T4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5">
                  <a:moveTo>
                    <a:pt x="1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2" y="7"/>
                    <a:pt x="3" y="9"/>
                    <a:pt x="4" y="10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9" y="15"/>
                    <a:pt x="10" y="15"/>
                    <a:pt x="11" y="13"/>
                  </a:cubicBezTo>
                  <a:cubicBezTo>
                    <a:pt x="11" y="12"/>
                    <a:pt x="12" y="11"/>
                    <a:pt x="12" y="9"/>
                  </a:cubicBezTo>
                  <a:cubicBezTo>
                    <a:pt x="13" y="8"/>
                    <a:pt x="13" y="6"/>
                    <a:pt x="14" y="5"/>
                  </a:cubicBezTo>
                  <a:cubicBezTo>
                    <a:pt x="14" y="4"/>
                    <a:pt x="15" y="0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0" y="1"/>
                    <a:pt x="9" y="1"/>
                    <a:pt x="7" y="2"/>
                  </a:cubicBezTo>
                  <a:cubicBezTo>
                    <a:pt x="5" y="2"/>
                    <a:pt x="3" y="3"/>
                    <a:pt x="1" y="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1670051" y="9323388"/>
              <a:ext cx="7938" cy="95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4116388" y="9523413"/>
              <a:ext cx="12700" cy="952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898502" y="4083204"/>
            <a:ext cx="1696460" cy="1885067"/>
            <a:chOff x="-414338" y="7805738"/>
            <a:chExt cx="2670176" cy="2967038"/>
          </a:xfrm>
        </p:grpSpPr>
        <p:sp>
          <p:nvSpPr>
            <p:cNvPr id="39" name="Freeform 20"/>
            <p:cNvSpPr>
              <a:spLocks noEditPoints="1"/>
            </p:cNvSpPr>
            <p:nvPr/>
          </p:nvSpPr>
          <p:spPr bwMode="auto">
            <a:xfrm>
              <a:off x="69850" y="7805738"/>
              <a:ext cx="2185988" cy="2967038"/>
            </a:xfrm>
            <a:custGeom>
              <a:avLst/>
              <a:gdLst>
                <a:gd name="T0" fmla="*/ 460 w 514"/>
                <a:gd name="T1" fmla="*/ 379 h 698"/>
                <a:gd name="T2" fmla="*/ 398 w 514"/>
                <a:gd name="T3" fmla="*/ 322 h 698"/>
                <a:gd name="T4" fmla="*/ 356 w 514"/>
                <a:gd name="T5" fmla="*/ 253 h 698"/>
                <a:gd name="T6" fmla="*/ 362 w 514"/>
                <a:gd name="T7" fmla="*/ 219 h 698"/>
                <a:gd name="T8" fmla="*/ 348 w 514"/>
                <a:gd name="T9" fmla="*/ 198 h 698"/>
                <a:gd name="T10" fmla="*/ 350 w 514"/>
                <a:gd name="T11" fmla="*/ 174 h 698"/>
                <a:gd name="T12" fmla="*/ 378 w 514"/>
                <a:gd name="T13" fmla="*/ 171 h 698"/>
                <a:gd name="T14" fmla="*/ 370 w 514"/>
                <a:gd name="T15" fmla="*/ 144 h 698"/>
                <a:gd name="T16" fmla="*/ 470 w 514"/>
                <a:gd name="T17" fmla="*/ 80 h 698"/>
                <a:gd name="T18" fmla="*/ 385 w 514"/>
                <a:gd name="T19" fmla="*/ 78 h 698"/>
                <a:gd name="T20" fmla="*/ 296 w 514"/>
                <a:gd name="T21" fmla="*/ 3 h 698"/>
                <a:gd name="T22" fmla="*/ 168 w 514"/>
                <a:gd name="T23" fmla="*/ 41 h 698"/>
                <a:gd name="T24" fmla="*/ 168 w 514"/>
                <a:gd name="T25" fmla="*/ 86 h 698"/>
                <a:gd name="T26" fmla="*/ 210 w 514"/>
                <a:gd name="T27" fmla="*/ 56 h 698"/>
                <a:gd name="T28" fmla="*/ 246 w 514"/>
                <a:gd name="T29" fmla="*/ 66 h 698"/>
                <a:gd name="T30" fmla="*/ 252 w 514"/>
                <a:gd name="T31" fmla="*/ 125 h 698"/>
                <a:gd name="T32" fmla="*/ 191 w 514"/>
                <a:gd name="T33" fmla="*/ 183 h 698"/>
                <a:gd name="T34" fmla="*/ 261 w 514"/>
                <a:gd name="T35" fmla="*/ 176 h 698"/>
                <a:gd name="T36" fmla="*/ 258 w 514"/>
                <a:gd name="T37" fmla="*/ 213 h 698"/>
                <a:gd name="T38" fmla="*/ 199 w 514"/>
                <a:gd name="T39" fmla="*/ 279 h 698"/>
                <a:gd name="T40" fmla="*/ 137 w 514"/>
                <a:gd name="T41" fmla="*/ 354 h 698"/>
                <a:gd name="T42" fmla="*/ 109 w 514"/>
                <a:gd name="T43" fmla="*/ 386 h 698"/>
                <a:gd name="T44" fmla="*/ 57 w 514"/>
                <a:gd name="T45" fmla="*/ 420 h 698"/>
                <a:gd name="T46" fmla="*/ 41 w 514"/>
                <a:gd name="T47" fmla="*/ 426 h 698"/>
                <a:gd name="T48" fmla="*/ 139 w 514"/>
                <a:gd name="T49" fmla="*/ 478 h 698"/>
                <a:gd name="T50" fmla="*/ 143 w 514"/>
                <a:gd name="T51" fmla="*/ 438 h 698"/>
                <a:gd name="T52" fmla="*/ 149 w 514"/>
                <a:gd name="T53" fmla="*/ 378 h 698"/>
                <a:gd name="T54" fmla="*/ 208 w 514"/>
                <a:gd name="T55" fmla="*/ 311 h 698"/>
                <a:gd name="T56" fmla="*/ 233 w 514"/>
                <a:gd name="T57" fmla="*/ 358 h 698"/>
                <a:gd name="T58" fmla="*/ 200 w 514"/>
                <a:gd name="T59" fmla="*/ 485 h 698"/>
                <a:gd name="T60" fmla="*/ 242 w 514"/>
                <a:gd name="T61" fmla="*/ 541 h 698"/>
                <a:gd name="T62" fmla="*/ 221 w 514"/>
                <a:gd name="T63" fmla="*/ 602 h 698"/>
                <a:gd name="T64" fmla="*/ 202 w 514"/>
                <a:gd name="T65" fmla="*/ 637 h 698"/>
                <a:gd name="T66" fmla="*/ 194 w 514"/>
                <a:gd name="T67" fmla="*/ 670 h 698"/>
                <a:gd name="T68" fmla="*/ 236 w 514"/>
                <a:gd name="T69" fmla="*/ 691 h 698"/>
                <a:gd name="T70" fmla="*/ 271 w 514"/>
                <a:gd name="T71" fmla="*/ 688 h 698"/>
                <a:gd name="T72" fmla="*/ 244 w 514"/>
                <a:gd name="T73" fmla="*/ 665 h 698"/>
                <a:gd name="T74" fmla="*/ 251 w 514"/>
                <a:gd name="T75" fmla="*/ 611 h 698"/>
                <a:gd name="T76" fmla="*/ 290 w 514"/>
                <a:gd name="T77" fmla="*/ 538 h 698"/>
                <a:gd name="T78" fmla="*/ 357 w 514"/>
                <a:gd name="T79" fmla="*/ 552 h 698"/>
                <a:gd name="T80" fmla="*/ 380 w 514"/>
                <a:gd name="T81" fmla="*/ 606 h 698"/>
                <a:gd name="T82" fmla="*/ 419 w 514"/>
                <a:gd name="T83" fmla="*/ 670 h 698"/>
                <a:gd name="T84" fmla="*/ 465 w 514"/>
                <a:gd name="T85" fmla="*/ 645 h 698"/>
                <a:gd name="T86" fmla="*/ 478 w 514"/>
                <a:gd name="T87" fmla="*/ 623 h 698"/>
                <a:gd name="T88" fmla="*/ 445 w 514"/>
                <a:gd name="T89" fmla="*/ 624 h 698"/>
                <a:gd name="T90" fmla="*/ 405 w 514"/>
                <a:gd name="T91" fmla="*/ 567 h 698"/>
                <a:gd name="T92" fmla="*/ 406 w 514"/>
                <a:gd name="T93" fmla="*/ 502 h 698"/>
                <a:gd name="T94" fmla="*/ 376 w 514"/>
                <a:gd name="T95" fmla="*/ 408 h 698"/>
                <a:gd name="T96" fmla="*/ 347 w 514"/>
                <a:gd name="T97" fmla="*/ 319 h 698"/>
                <a:gd name="T98" fmla="*/ 387 w 514"/>
                <a:gd name="T99" fmla="*/ 352 h 698"/>
                <a:gd name="T100" fmla="*/ 452 w 514"/>
                <a:gd name="T101" fmla="*/ 411 h 698"/>
                <a:gd name="T102" fmla="*/ 459 w 514"/>
                <a:gd name="T103" fmla="*/ 413 h 698"/>
                <a:gd name="T104" fmla="*/ 487 w 514"/>
                <a:gd name="T105" fmla="*/ 362 h 698"/>
                <a:gd name="T106" fmla="*/ 132 w 514"/>
                <a:gd name="T107" fmla="*/ 448 h 698"/>
                <a:gd name="T108" fmla="*/ 127 w 514"/>
                <a:gd name="T109" fmla="*/ 471 h 698"/>
                <a:gd name="T110" fmla="*/ 104 w 514"/>
                <a:gd name="T111" fmla="*/ 445 h 698"/>
                <a:gd name="T112" fmla="*/ 66 w 514"/>
                <a:gd name="T113" fmla="*/ 435 h 698"/>
                <a:gd name="T114" fmla="*/ 119 w 514"/>
                <a:gd name="T115" fmla="*/ 40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4" h="698">
                  <a:moveTo>
                    <a:pt x="512" y="309"/>
                  </a:moveTo>
                  <a:cubicBezTo>
                    <a:pt x="508" y="313"/>
                    <a:pt x="505" y="318"/>
                    <a:pt x="502" y="323"/>
                  </a:cubicBezTo>
                  <a:cubicBezTo>
                    <a:pt x="495" y="334"/>
                    <a:pt x="490" y="346"/>
                    <a:pt x="483" y="358"/>
                  </a:cubicBezTo>
                  <a:cubicBezTo>
                    <a:pt x="480" y="364"/>
                    <a:pt x="476" y="371"/>
                    <a:pt x="472" y="377"/>
                  </a:cubicBezTo>
                  <a:cubicBezTo>
                    <a:pt x="471" y="379"/>
                    <a:pt x="470" y="380"/>
                    <a:pt x="469" y="381"/>
                  </a:cubicBezTo>
                  <a:cubicBezTo>
                    <a:pt x="469" y="381"/>
                    <a:pt x="468" y="381"/>
                    <a:pt x="468" y="381"/>
                  </a:cubicBezTo>
                  <a:cubicBezTo>
                    <a:pt x="466" y="380"/>
                    <a:pt x="464" y="381"/>
                    <a:pt x="463" y="381"/>
                  </a:cubicBezTo>
                  <a:cubicBezTo>
                    <a:pt x="462" y="380"/>
                    <a:pt x="461" y="379"/>
                    <a:pt x="460" y="379"/>
                  </a:cubicBezTo>
                  <a:cubicBezTo>
                    <a:pt x="458" y="377"/>
                    <a:pt x="455" y="376"/>
                    <a:pt x="453" y="374"/>
                  </a:cubicBezTo>
                  <a:cubicBezTo>
                    <a:pt x="452" y="374"/>
                    <a:pt x="452" y="372"/>
                    <a:pt x="451" y="372"/>
                  </a:cubicBezTo>
                  <a:cubicBezTo>
                    <a:pt x="450" y="371"/>
                    <a:pt x="449" y="370"/>
                    <a:pt x="448" y="369"/>
                  </a:cubicBezTo>
                  <a:cubicBezTo>
                    <a:pt x="444" y="364"/>
                    <a:pt x="439" y="360"/>
                    <a:pt x="434" y="355"/>
                  </a:cubicBezTo>
                  <a:cubicBezTo>
                    <a:pt x="428" y="348"/>
                    <a:pt x="422" y="342"/>
                    <a:pt x="415" y="337"/>
                  </a:cubicBezTo>
                  <a:cubicBezTo>
                    <a:pt x="411" y="334"/>
                    <a:pt x="408" y="330"/>
                    <a:pt x="404" y="327"/>
                  </a:cubicBezTo>
                  <a:cubicBezTo>
                    <a:pt x="403" y="326"/>
                    <a:pt x="402" y="325"/>
                    <a:pt x="400" y="324"/>
                  </a:cubicBezTo>
                  <a:cubicBezTo>
                    <a:pt x="400" y="323"/>
                    <a:pt x="399" y="323"/>
                    <a:pt x="398" y="322"/>
                  </a:cubicBezTo>
                  <a:cubicBezTo>
                    <a:pt x="396" y="321"/>
                    <a:pt x="395" y="318"/>
                    <a:pt x="394" y="316"/>
                  </a:cubicBezTo>
                  <a:cubicBezTo>
                    <a:pt x="392" y="313"/>
                    <a:pt x="391" y="311"/>
                    <a:pt x="389" y="308"/>
                  </a:cubicBezTo>
                  <a:cubicBezTo>
                    <a:pt x="385" y="302"/>
                    <a:pt x="382" y="296"/>
                    <a:pt x="378" y="290"/>
                  </a:cubicBezTo>
                  <a:cubicBezTo>
                    <a:pt x="375" y="284"/>
                    <a:pt x="372" y="279"/>
                    <a:pt x="368" y="275"/>
                  </a:cubicBezTo>
                  <a:cubicBezTo>
                    <a:pt x="366" y="272"/>
                    <a:pt x="363" y="270"/>
                    <a:pt x="362" y="267"/>
                  </a:cubicBezTo>
                  <a:cubicBezTo>
                    <a:pt x="360" y="265"/>
                    <a:pt x="359" y="262"/>
                    <a:pt x="357" y="260"/>
                  </a:cubicBezTo>
                  <a:cubicBezTo>
                    <a:pt x="356" y="259"/>
                    <a:pt x="355" y="257"/>
                    <a:pt x="354" y="256"/>
                  </a:cubicBezTo>
                  <a:cubicBezTo>
                    <a:pt x="355" y="255"/>
                    <a:pt x="356" y="255"/>
                    <a:pt x="356" y="253"/>
                  </a:cubicBezTo>
                  <a:cubicBezTo>
                    <a:pt x="356" y="252"/>
                    <a:pt x="356" y="251"/>
                    <a:pt x="355" y="251"/>
                  </a:cubicBezTo>
                  <a:cubicBezTo>
                    <a:pt x="358" y="249"/>
                    <a:pt x="363" y="247"/>
                    <a:pt x="364" y="245"/>
                  </a:cubicBezTo>
                  <a:cubicBezTo>
                    <a:pt x="365" y="244"/>
                    <a:pt x="365" y="242"/>
                    <a:pt x="365" y="241"/>
                  </a:cubicBezTo>
                  <a:cubicBezTo>
                    <a:pt x="366" y="240"/>
                    <a:pt x="367" y="239"/>
                    <a:pt x="367" y="238"/>
                  </a:cubicBezTo>
                  <a:cubicBezTo>
                    <a:pt x="369" y="235"/>
                    <a:pt x="368" y="230"/>
                    <a:pt x="365" y="228"/>
                  </a:cubicBezTo>
                  <a:cubicBezTo>
                    <a:pt x="364" y="227"/>
                    <a:pt x="363" y="226"/>
                    <a:pt x="361" y="226"/>
                  </a:cubicBezTo>
                  <a:cubicBezTo>
                    <a:pt x="363" y="225"/>
                    <a:pt x="364" y="223"/>
                    <a:pt x="364" y="222"/>
                  </a:cubicBezTo>
                  <a:cubicBezTo>
                    <a:pt x="364" y="221"/>
                    <a:pt x="363" y="220"/>
                    <a:pt x="362" y="219"/>
                  </a:cubicBezTo>
                  <a:cubicBezTo>
                    <a:pt x="362" y="218"/>
                    <a:pt x="362" y="218"/>
                    <a:pt x="361" y="217"/>
                  </a:cubicBezTo>
                  <a:cubicBezTo>
                    <a:pt x="360" y="216"/>
                    <a:pt x="359" y="216"/>
                    <a:pt x="357" y="216"/>
                  </a:cubicBezTo>
                  <a:cubicBezTo>
                    <a:pt x="362" y="213"/>
                    <a:pt x="364" y="205"/>
                    <a:pt x="361" y="200"/>
                  </a:cubicBezTo>
                  <a:cubicBezTo>
                    <a:pt x="360" y="198"/>
                    <a:pt x="358" y="198"/>
                    <a:pt x="355" y="199"/>
                  </a:cubicBezTo>
                  <a:cubicBezTo>
                    <a:pt x="354" y="199"/>
                    <a:pt x="353" y="199"/>
                    <a:pt x="352" y="200"/>
                  </a:cubicBezTo>
                  <a:cubicBezTo>
                    <a:pt x="351" y="201"/>
                    <a:pt x="350" y="202"/>
                    <a:pt x="349" y="203"/>
                  </a:cubicBezTo>
                  <a:cubicBezTo>
                    <a:pt x="349" y="202"/>
                    <a:pt x="349" y="201"/>
                    <a:pt x="349" y="200"/>
                  </a:cubicBezTo>
                  <a:cubicBezTo>
                    <a:pt x="348" y="199"/>
                    <a:pt x="348" y="199"/>
                    <a:pt x="348" y="198"/>
                  </a:cubicBezTo>
                  <a:cubicBezTo>
                    <a:pt x="347" y="196"/>
                    <a:pt x="347" y="195"/>
                    <a:pt x="345" y="194"/>
                  </a:cubicBezTo>
                  <a:cubicBezTo>
                    <a:pt x="344" y="193"/>
                    <a:pt x="342" y="192"/>
                    <a:pt x="341" y="191"/>
                  </a:cubicBezTo>
                  <a:cubicBezTo>
                    <a:pt x="342" y="189"/>
                    <a:pt x="342" y="187"/>
                    <a:pt x="344" y="186"/>
                  </a:cubicBezTo>
                  <a:cubicBezTo>
                    <a:pt x="346" y="186"/>
                    <a:pt x="347" y="187"/>
                    <a:pt x="347" y="184"/>
                  </a:cubicBezTo>
                  <a:cubicBezTo>
                    <a:pt x="346" y="183"/>
                    <a:pt x="344" y="182"/>
                    <a:pt x="346" y="180"/>
                  </a:cubicBezTo>
                  <a:cubicBezTo>
                    <a:pt x="347" y="179"/>
                    <a:pt x="349" y="181"/>
                    <a:pt x="350" y="179"/>
                  </a:cubicBezTo>
                  <a:cubicBezTo>
                    <a:pt x="350" y="178"/>
                    <a:pt x="349" y="177"/>
                    <a:pt x="349" y="176"/>
                  </a:cubicBezTo>
                  <a:cubicBezTo>
                    <a:pt x="349" y="175"/>
                    <a:pt x="350" y="175"/>
                    <a:pt x="350" y="174"/>
                  </a:cubicBezTo>
                  <a:cubicBezTo>
                    <a:pt x="351" y="173"/>
                    <a:pt x="351" y="172"/>
                    <a:pt x="352" y="172"/>
                  </a:cubicBezTo>
                  <a:cubicBezTo>
                    <a:pt x="354" y="173"/>
                    <a:pt x="356" y="174"/>
                    <a:pt x="358" y="174"/>
                  </a:cubicBezTo>
                  <a:cubicBezTo>
                    <a:pt x="361" y="175"/>
                    <a:pt x="364" y="176"/>
                    <a:pt x="367" y="177"/>
                  </a:cubicBezTo>
                  <a:cubicBezTo>
                    <a:pt x="370" y="179"/>
                    <a:pt x="373" y="181"/>
                    <a:pt x="376" y="182"/>
                  </a:cubicBezTo>
                  <a:cubicBezTo>
                    <a:pt x="377" y="183"/>
                    <a:pt x="379" y="184"/>
                    <a:pt x="380" y="185"/>
                  </a:cubicBezTo>
                  <a:cubicBezTo>
                    <a:pt x="381" y="186"/>
                    <a:pt x="382" y="188"/>
                    <a:pt x="384" y="187"/>
                  </a:cubicBezTo>
                  <a:cubicBezTo>
                    <a:pt x="386" y="184"/>
                    <a:pt x="382" y="179"/>
                    <a:pt x="381" y="176"/>
                  </a:cubicBezTo>
                  <a:cubicBezTo>
                    <a:pt x="380" y="174"/>
                    <a:pt x="379" y="173"/>
                    <a:pt x="378" y="171"/>
                  </a:cubicBezTo>
                  <a:cubicBezTo>
                    <a:pt x="377" y="170"/>
                    <a:pt x="375" y="168"/>
                    <a:pt x="374" y="166"/>
                  </a:cubicBezTo>
                  <a:cubicBezTo>
                    <a:pt x="374" y="166"/>
                    <a:pt x="373" y="166"/>
                    <a:pt x="372" y="165"/>
                  </a:cubicBezTo>
                  <a:cubicBezTo>
                    <a:pt x="372" y="164"/>
                    <a:pt x="371" y="163"/>
                    <a:pt x="371" y="162"/>
                  </a:cubicBezTo>
                  <a:cubicBezTo>
                    <a:pt x="369" y="161"/>
                    <a:pt x="368" y="159"/>
                    <a:pt x="367" y="157"/>
                  </a:cubicBezTo>
                  <a:cubicBezTo>
                    <a:pt x="366" y="155"/>
                    <a:pt x="364" y="154"/>
                    <a:pt x="363" y="153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4" y="150"/>
                    <a:pt x="365" y="147"/>
                    <a:pt x="367" y="146"/>
                  </a:cubicBezTo>
                  <a:cubicBezTo>
                    <a:pt x="367" y="145"/>
                    <a:pt x="369" y="145"/>
                    <a:pt x="370" y="144"/>
                  </a:cubicBezTo>
                  <a:cubicBezTo>
                    <a:pt x="371" y="143"/>
                    <a:pt x="372" y="141"/>
                    <a:pt x="373" y="140"/>
                  </a:cubicBezTo>
                  <a:cubicBezTo>
                    <a:pt x="377" y="136"/>
                    <a:pt x="379" y="130"/>
                    <a:pt x="380" y="125"/>
                  </a:cubicBezTo>
                  <a:cubicBezTo>
                    <a:pt x="381" y="122"/>
                    <a:pt x="382" y="120"/>
                    <a:pt x="381" y="118"/>
                  </a:cubicBezTo>
                  <a:cubicBezTo>
                    <a:pt x="387" y="118"/>
                    <a:pt x="394" y="118"/>
                    <a:pt x="400" y="118"/>
                  </a:cubicBezTo>
                  <a:cubicBezTo>
                    <a:pt x="405" y="118"/>
                    <a:pt x="410" y="119"/>
                    <a:pt x="415" y="119"/>
                  </a:cubicBezTo>
                  <a:cubicBezTo>
                    <a:pt x="419" y="119"/>
                    <a:pt x="424" y="118"/>
                    <a:pt x="429" y="117"/>
                  </a:cubicBezTo>
                  <a:cubicBezTo>
                    <a:pt x="442" y="115"/>
                    <a:pt x="451" y="105"/>
                    <a:pt x="461" y="96"/>
                  </a:cubicBezTo>
                  <a:cubicBezTo>
                    <a:pt x="466" y="91"/>
                    <a:pt x="468" y="87"/>
                    <a:pt x="470" y="80"/>
                  </a:cubicBezTo>
                  <a:cubicBezTo>
                    <a:pt x="471" y="76"/>
                    <a:pt x="471" y="71"/>
                    <a:pt x="469" y="66"/>
                  </a:cubicBezTo>
                  <a:cubicBezTo>
                    <a:pt x="468" y="66"/>
                    <a:pt x="465" y="69"/>
                    <a:pt x="465" y="70"/>
                  </a:cubicBezTo>
                  <a:cubicBezTo>
                    <a:pt x="463" y="71"/>
                    <a:pt x="462" y="73"/>
                    <a:pt x="460" y="75"/>
                  </a:cubicBezTo>
                  <a:cubicBezTo>
                    <a:pt x="455" y="79"/>
                    <a:pt x="450" y="81"/>
                    <a:pt x="444" y="84"/>
                  </a:cubicBezTo>
                  <a:cubicBezTo>
                    <a:pt x="439" y="85"/>
                    <a:pt x="433" y="86"/>
                    <a:pt x="428" y="85"/>
                  </a:cubicBezTo>
                  <a:cubicBezTo>
                    <a:pt x="425" y="84"/>
                    <a:pt x="422" y="84"/>
                    <a:pt x="419" y="84"/>
                  </a:cubicBezTo>
                  <a:cubicBezTo>
                    <a:pt x="415" y="83"/>
                    <a:pt x="412" y="81"/>
                    <a:pt x="408" y="81"/>
                  </a:cubicBezTo>
                  <a:cubicBezTo>
                    <a:pt x="401" y="79"/>
                    <a:pt x="393" y="78"/>
                    <a:pt x="385" y="78"/>
                  </a:cubicBezTo>
                  <a:cubicBezTo>
                    <a:pt x="380" y="78"/>
                    <a:pt x="376" y="77"/>
                    <a:pt x="371" y="77"/>
                  </a:cubicBezTo>
                  <a:cubicBezTo>
                    <a:pt x="366" y="70"/>
                    <a:pt x="363" y="62"/>
                    <a:pt x="360" y="55"/>
                  </a:cubicBezTo>
                  <a:cubicBezTo>
                    <a:pt x="358" y="51"/>
                    <a:pt x="357" y="48"/>
                    <a:pt x="355" y="44"/>
                  </a:cubicBezTo>
                  <a:cubicBezTo>
                    <a:pt x="353" y="41"/>
                    <a:pt x="350" y="39"/>
                    <a:pt x="347" y="37"/>
                  </a:cubicBezTo>
                  <a:cubicBezTo>
                    <a:pt x="340" y="32"/>
                    <a:pt x="333" y="27"/>
                    <a:pt x="327" y="22"/>
                  </a:cubicBezTo>
                  <a:cubicBezTo>
                    <a:pt x="323" y="18"/>
                    <a:pt x="321" y="15"/>
                    <a:pt x="318" y="11"/>
                  </a:cubicBezTo>
                  <a:cubicBezTo>
                    <a:pt x="314" y="8"/>
                    <a:pt x="312" y="5"/>
                    <a:pt x="310" y="1"/>
                  </a:cubicBezTo>
                  <a:cubicBezTo>
                    <a:pt x="306" y="0"/>
                    <a:pt x="300" y="2"/>
                    <a:pt x="296" y="3"/>
                  </a:cubicBezTo>
                  <a:cubicBezTo>
                    <a:pt x="287" y="6"/>
                    <a:pt x="278" y="7"/>
                    <a:pt x="269" y="9"/>
                  </a:cubicBezTo>
                  <a:cubicBezTo>
                    <a:pt x="254" y="11"/>
                    <a:pt x="240" y="14"/>
                    <a:pt x="224" y="13"/>
                  </a:cubicBezTo>
                  <a:cubicBezTo>
                    <a:pt x="218" y="13"/>
                    <a:pt x="211" y="13"/>
                    <a:pt x="204" y="13"/>
                  </a:cubicBezTo>
                  <a:cubicBezTo>
                    <a:pt x="201" y="13"/>
                    <a:pt x="200" y="14"/>
                    <a:pt x="198" y="15"/>
                  </a:cubicBezTo>
                  <a:cubicBezTo>
                    <a:pt x="195" y="17"/>
                    <a:pt x="192" y="20"/>
                    <a:pt x="189" y="23"/>
                  </a:cubicBezTo>
                  <a:cubicBezTo>
                    <a:pt x="187" y="26"/>
                    <a:pt x="185" y="29"/>
                    <a:pt x="181" y="32"/>
                  </a:cubicBezTo>
                  <a:cubicBezTo>
                    <a:pt x="178" y="34"/>
                    <a:pt x="175" y="36"/>
                    <a:pt x="172" y="38"/>
                  </a:cubicBezTo>
                  <a:cubicBezTo>
                    <a:pt x="171" y="39"/>
                    <a:pt x="170" y="40"/>
                    <a:pt x="168" y="41"/>
                  </a:cubicBezTo>
                  <a:cubicBezTo>
                    <a:pt x="168" y="41"/>
                    <a:pt x="167" y="42"/>
                    <a:pt x="166" y="42"/>
                  </a:cubicBezTo>
                  <a:cubicBezTo>
                    <a:pt x="162" y="45"/>
                    <a:pt x="162" y="52"/>
                    <a:pt x="162" y="56"/>
                  </a:cubicBezTo>
                  <a:cubicBezTo>
                    <a:pt x="162" y="57"/>
                    <a:pt x="163" y="59"/>
                    <a:pt x="163" y="60"/>
                  </a:cubicBezTo>
                  <a:cubicBezTo>
                    <a:pt x="163" y="62"/>
                    <a:pt x="162" y="64"/>
                    <a:pt x="162" y="66"/>
                  </a:cubicBezTo>
                  <a:cubicBezTo>
                    <a:pt x="163" y="73"/>
                    <a:pt x="164" y="79"/>
                    <a:pt x="164" y="85"/>
                  </a:cubicBezTo>
                  <a:cubicBezTo>
                    <a:pt x="163" y="89"/>
                    <a:pt x="161" y="94"/>
                    <a:pt x="166" y="97"/>
                  </a:cubicBezTo>
                  <a:cubicBezTo>
                    <a:pt x="167" y="96"/>
                    <a:pt x="166" y="93"/>
                    <a:pt x="167" y="92"/>
                  </a:cubicBezTo>
                  <a:cubicBezTo>
                    <a:pt x="167" y="90"/>
                    <a:pt x="168" y="88"/>
                    <a:pt x="168" y="86"/>
                  </a:cubicBezTo>
                  <a:cubicBezTo>
                    <a:pt x="169" y="85"/>
                    <a:pt x="170" y="84"/>
                    <a:pt x="170" y="83"/>
                  </a:cubicBezTo>
                  <a:cubicBezTo>
                    <a:pt x="171" y="82"/>
                    <a:pt x="172" y="79"/>
                    <a:pt x="173" y="77"/>
                  </a:cubicBezTo>
                  <a:cubicBezTo>
                    <a:pt x="176" y="73"/>
                    <a:pt x="179" y="69"/>
                    <a:pt x="181" y="64"/>
                  </a:cubicBezTo>
                  <a:cubicBezTo>
                    <a:pt x="183" y="60"/>
                    <a:pt x="187" y="58"/>
                    <a:pt x="190" y="55"/>
                  </a:cubicBezTo>
                  <a:cubicBezTo>
                    <a:pt x="191" y="55"/>
                    <a:pt x="192" y="53"/>
                    <a:pt x="193" y="53"/>
                  </a:cubicBezTo>
                  <a:cubicBezTo>
                    <a:pt x="194" y="52"/>
                    <a:pt x="195" y="53"/>
                    <a:pt x="196" y="53"/>
                  </a:cubicBezTo>
                  <a:cubicBezTo>
                    <a:pt x="198" y="53"/>
                    <a:pt x="200" y="53"/>
                    <a:pt x="202" y="54"/>
                  </a:cubicBezTo>
                  <a:cubicBezTo>
                    <a:pt x="204" y="55"/>
                    <a:pt x="207" y="56"/>
                    <a:pt x="210" y="56"/>
                  </a:cubicBezTo>
                  <a:cubicBezTo>
                    <a:pt x="212" y="57"/>
                    <a:pt x="215" y="58"/>
                    <a:pt x="218" y="59"/>
                  </a:cubicBezTo>
                  <a:cubicBezTo>
                    <a:pt x="219" y="60"/>
                    <a:pt x="221" y="60"/>
                    <a:pt x="222" y="60"/>
                  </a:cubicBezTo>
                  <a:cubicBezTo>
                    <a:pt x="224" y="61"/>
                    <a:pt x="226" y="61"/>
                    <a:pt x="227" y="62"/>
                  </a:cubicBezTo>
                  <a:cubicBezTo>
                    <a:pt x="229" y="62"/>
                    <a:pt x="231" y="61"/>
                    <a:pt x="233" y="61"/>
                  </a:cubicBezTo>
                  <a:cubicBezTo>
                    <a:pt x="235" y="60"/>
                    <a:pt x="236" y="60"/>
                    <a:pt x="238" y="60"/>
                  </a:cubicBezTo>
                  <a:cubicBezTo>
                    <a:pt x="238" y="60"/>
                    <a:pt x="241" y="60"/>
                    <a:pt x="241" y="60"/>
                  </a:cubicBezTo>
                  <a:cubicBezTo>
                    <a:pt x="242" y="61"/>
                    <a:pt x="243" y="63"/>
                    <a:pt x="244" y="63"/>
                  </a:cubicBezTo>
                  <a:cubicBezTo>
                    <a:pt x="244" y="64"/>
                    <a:pt x="245" y="65"/>
                    <a:pt x="246" y="66"/>
                  </a:cubicBezTo>
                  <a:cubicBezTo>
                    <a:pt x="248" y="68"/>
                    <a:pt x="249" y="70"/>
                    <a:pt x="251" y="72"/>
                  </a:cubicBezTo>
                  <a:cubicBezTo>
                    <a:pt x="253" y="74"/>
                    <a:pt x="255" y="75"/>
                    <a:pt x="256" y="77"/>
                  </a:cubicBezTo>
                  <a:cubicBezTo>
                    <a:pt x="256" y="80"/>
                    <a:pt x="255" y="83"/>
                    <a:pt x="254" y="85"/>
                  </a:cubicBezTo>
                  <a:cubicBezTo>
                    <a:pt x="253" y="88"/>
                    <a:pt x="253" y="90"/>
                    <a:pt x="252" y="92"/>
                  </a:cubicBezTo>
                  <a:cubicBezTo>
                    <a:pt x="251" y="95"/>
                    <a:pt x="250" y="97"/>
                    <a:pt x="249" y="99"/>
                  </a:cubicBezTo>
                  <a:cubicBezTo>
                    <a:pt x="249" y="101"/>
                    <a:pt x="249" y="104"/>
                    <a:pt x="250" y="106"/>
                  </a:cubicBezTo>
                  <a:cubicBezTo>
                    <a:pt x="252" y="111"/>
                    <a:pt x="253" y="117"/>
                    <a:pt x="255" y="122"/>
                  </a:cubicBezTo>
                  <a:cubicBezTo>
                    <a:pt x="254" y="123"/>
                    <a:pt x="253" y="124"/>
                    <a:pt x="252" y="125"/>
                  </a:cubicBezTo>
                  <a:cubicBezTo>
                    <a:pt x="250" y="126"/>
                    <a:pt x="248" y="128"/>
                    <a:pt x="246" y="129"/>
                  </a:cubicBezTo>
                  <a:cubicBezTo>
                    <a:pt x="241" y="133"/>
                    <a:pt x="237" y="137"/>
                    <a:pt x="233" y="141"/>
                  </a:cubicBezTo>
                  <a:cubicBezTo>
                    <a:pt x="230" y="145"/>
                    <a:pt x="227" y="149"/>
                    <a:pt x="224" y="152"/>
                  </a:cubicBezTo>
                  <a:cubicBezTo>
                    <a:pt x="221" y="156"/>
                    <a:pt x="217" y="159"/>
                    <a:pt x="214" y="163"/>
                  </a:cubicBezTo>
                  <a:cubicBezTo>
                    <a:pt x="211" y="167"/>
                    <a:pt x="207" y="171"/>
                    <a:pt x="203" y="174"/>
                  </a:cubicBezTo>
                  <a:cubicBezTo>
                    <a:pt x="201" y="176"/>
                    <a:pt x="199" y="177"/>
                    <a:pt x="197" y="179"/>
                  </a:cubicBezTo>
                  <a:cubicBezTo>
                    <a:pt x="196" y="179"/>
                    <a:pt x="195" y="181"/>
                    <a:pt x="194" y="181"/>
                  </a:cubicBezTo>
                  <a:cubicBezTo>
                    <a:pt x="193" y="182"/>
                    <a:pt x="192" y="182"/>
                    <a:pt x="191" y="183"/>
                  </a:cubicBezTo>
                  <a:cubicBezTo>
                    <a:pt x="185" y="186"/>
                    <a:pt x="179" y="191"/>
                    <a:pt x="174" y="192"/>
                  </a:cubicBezTo>
                  <a:cubicBezTo>
                    <a:pt x="178" y="191"/>
                    <a:pt x="183" y="190"/>
                    <a:pt x="188" y="189"/>
                  </a:cubicBezTo>
                  <a:cubicBezTo>
                    <a:pt x="198" y="187"/>
                    <a:pt x="207" y="183"/>
                    <a:pt x="216" y="179"/>
                  </a:cubicBezTo>
                  <a:cubicBezTo>
                    <a:pt x="224" y="177"/>
                    <a:pt x="233" y="174"/>
                    <a:pt x="241" y="171"/>
                  </a:cubicBezTo>
                  <a:cubicBezTo>
                    <a:pt x="245" y="170"/>
                    <a:pt x="249" y="169"/>
                    <a:pt x="253" y="167"/>
                  </a:cubicBezTo>
                  <a:cubicBezTo>
                    <a:pt x="254" y="168"/>
                    <a:pt x="254" y="169"/>
                    <a:pt x="255" y="170"/>
                  </a:cubicBezTo>
                  <a:cubicBezTo>
                    <a:pt x="256" y="172"/>
                    <a:pt x="257" y="172"/>
                    <a:pt x="258" y="173"/>
                  </a:cubicBezTo>
                  <a:cubicBezTo>
                    <a:pt x="259" y="174"/>
                    <a:pt x="260" y="175"/>
                    <a:pt x="261" y="176"/>
                  </a:cubicBezTo>
                  <a:cubicBezTo>
                    <a:pt x="260" y="176"/>
                    <a:pt x="259" y="176"/>
                    <a:pt x="257" y="176"/>
                  </a:cubicBezTo>
                  <a:cubicBezTo>
                    <a:pt x="256" y="177"/>
                    <a:pt x="256" y="178"/>
                    <a:pt x="255" y="179"/>
                  </a:cubicBezTo>
                  <a:cubicBezTo>
                    <a:pt x="253" y="180"/>
                    <a:pt x="251" y="183"/>
                    <a:pt x="252" y="185"/>
                  </a:cubicBezTo>
                  <a:cubicBezTo>
                    <a:pt x="253" y="187"/>
                    <a:pt x="255" y="189"/>
                    <a:pt x="254" y="191"/>
                  </a:cubicBezTo>
                  <a:cubicBezTo>
                    <a:pt x="254" y="193"/>
                    <a:pt x="250" y="192"/>
                    <a:pt x="249" y="193"/>
                  </a:cubicBezTo>
                  <a:cubicBezTo>
                    <a:pt x="245" y="195"/>
                    <a:pt x="245" y="202"/>
                    <a:pt x="247" y="205"/>
                  </a:cubicBezTo>
                  <a:cubicBezTo>
                    <a:pt x="249" y="207"/>
                    <a:pt x="251" y="208"/>
                    <a:pt x="253" y="209"/>
                  </a:cubicBezTo>
                  <a:cubicBezTo>
                    <a:pt x="254" y="210"/>
                    <a:pt x="256" y="212"/>
                    <a:pt x="258" y="213"/>
                  </a:cubicBezTo>
                  <a:cubicBezTo>
                    <a:pt x="254" y="213"/>
                    <a:pt x="250" y="215"/>
                    <a:pt x="249" y="217"/>
                  </a:cubicBezTo>
                  <a:cubicBezTo>
                    <a:pt x="246" y="219"/>
                    <a:pt x="244" y="222"/>
                    <a:pt x="242" y="225"/>
                  </a:cubicBezTo>
                  <a:cubicBezTo>
                    <a:pt x="236" y="230"/>
                    <a:pt x="232" y="235"/>
                    <a:pt x="227" y="240"/>
                  </a:cubicBezTo>
                  <a:cubicBezTo>
                    <a:pt x="225" y="243"/>
                    <a:pt x="223" y="245"/>
                    <a:pt x="221" y="247"/>
                  </a:cubicBezTo>
                  <a:cubicBezTo>
                    <a:pt x="219" y="250"/>
                    <a:pt x="217" y="253"/>
                    <a:pt x="215" y="256"/>
                  </a:cubicBezTo>
                  <a:cubicBezTo>
                    <a:pt x="214" y="258"/>
                    <a:pt x="212" y="260"/>
                    <a:pt x="210" y="263"/>
                  </a:cubicBezTo>
                  <a:cubicBezTo>
                    <a:pt x="208" y="266"/>
                    <a:pt x="207" y="269"/>
                    <a:pt x="204" y="272"/>
                  </a:cubicBezTo>
                  <a:cubicBezTo>
                    <a:pt x="202" y="274"/>
                    <a:pt x="200" y="276"/>
                    <a:pt x="199" y="279"/>
                  </a:cubicBezTo>
                  <a:cubicBezTo>
                    <a:pt x="197" y="281"/>
                    <a:pt x="195" y="283"/>
                    <a:pt x="194" y="285"/>
                  </a:cubicBezTo>
                  <a:cubicBezTo>
                    <a:pt x="191" y="289"/>
                    <a:pt x="188" y="293"/>
                    <a:pt x="185" y="297"/>
                  </a:cubicBezTo>
                  <a:cubicBezTo>
                    <a:pt x="179" y="302"/>
                    <a:pt x="175" y="309"/>
                    <a:pt x="169" y="313"/>
                  </a:cubicBezTo>
                  <a:cubicBezTo>
                    <a:pt x="166" y="315"/>
                    <a:pt x="164" y="316"/>
                    <a:pt x="162" y="318"/>
                  </a:cubicBezTo>
                  <a:cubicBezTo>
                    <a:pt x="160" y="320"/>
                    <a:pt x="159" y="322"/>
                    <a:pt x="158" y="324"/>
                  </a:cubicBezTo>
                  <a:cubicBezTo>
                    <a:pt x="156" y="325"/>
                    <a:pt x="155" y="326"/>
                    <a:pt x="154" y="328"/>
                  </a:cubicBezTo>
                  <a:cubicBezTo>
                    <a:pt x="149" y="334"/>
                    <a:pt x="145" y="341"/>
                    <a:pt x="141" y="348"/>
                  </a:cubicBezTo>
                  <a:cubicBezTo>
                    <a:pt x="140" y="350"/>
                    <a:pt x="138" y="352"/>
                    <a:pt x="137" y="354"/>
                  </a:cubicBezTo>
                  <a:cubicBezTo>
                    <a:pt x="136" y="355"/>
                    <a:pt x="135" y="356"/>
                    <a:pt x="134" y="357"/>
                  </a:cubicBezTo>
                  <a:cubicBezTo>
                    <a:pt x="133" y="358"/>
                    <a:pt x="133" y="360"/>
                    <a:pt x="132" y="362"/>
                  </a:cubicBezTo>
                  <a:cubicBezTo>
                    <a:pt x="131" y="362"/>
                    <a:pt x="131" y="363"/>
                    <a:pt x="130" y="364"/>
                  </a:cubicBezTo>
                  <a:cubicBezTo>
                    <a:pt x="128" y="365"/>
                    <a:pt x="128" y="365"/>
                    <a:pt x="126" y="365"/>
                  </a:cubicBezTo>
                  <a:cubicBezTo>
                    <a:pt x="123" y="366"/>
                    <a:pt x="119" y="369"/>
                    <a:pt x="117" y="371"/>
                  </a:cubicBezTo>
                  <a:cubicBezTo>
                    <a:pt x="115" y="373"/>
                    <a:pt x="115" y="377"/>
                    <a:pt x="113" y="379"/>
                  </a:cubicBezTo>
                  <a:cubicBezTo>
                    <a:pt x="112" y="380"/>
                    <a:pt x="111" y="382"/>
                    <a:pt x="111" y="383"/>
                  </a:cubicBezTo>
                  <a:cubicBezTo>
                    <a:pt x="110" y="384"/>
                    <a:pt x="109" y="385"/>
                    <a:pt x="109" y="386"/>
                  </a:cubicBezTo>
                  <a:cubicBezTo>
                    <a:pt x="109" y="386"/>
                    <a:pt x="109" y="387"/>
                    <a:pt x="109" y="387"/>
                  </a:cubicBezTo>
                  <a:cubicBezTo>
                    <a:pt x="108" y="387"/>
                    <a:pt x="106" y="387"/>
                    <a:pt x="105" y="387"/>
                  </a:cubicBezTo>
                  <a:cubicBezTo>
                    <a:pt x="103" y="388"/>
                    <a:pt x="102" y="389"/>
                    <a:pt x="100" y="389"/>
                  </a:cubicBezTo>
                  <a:cubicBezTo>
                    <a:pt x="98" y="389"/>
                    <a:pt x="98" y="389"/>
                    <a:pt x="96" y="390"/>
                  </a:cubicBezTo>
                  <a:cubicBezTo>
                    <a:pt x="94" y="391"/>
                    <a:pt x="91" y="392"/>
                    <a:pt x="88" y="393"/>
                  </a:cubicBezTo>
                  <a:cubicBezTo>
                    <a:pt x="84" y="395"/>
                    <a:pt x="78" y="397"/>
                    <a:pt x="74" y="400"/>
                  </a:cubicBezTo>
                  <a:cubicBezTo>
                    <a:pt x="70" y="404"/>
                    <a:pt x="67" y="407"/>
                    <a:pt x="64" y="412"/>
                  </a:cubicBezTo>
                  <a:cubicBezTo>
                    <a:pt x="61" y="414"/>
                    <a:pt x="59" y="417"/>
                    <a:pt x="57" y="420"/>
                  </a:cubicBezTo>
                  <a:cubicBezTo>
                    <a:pt x="56" y="421"/>
                    <a:pt x="55" y="422"/>
                    <a:pt x="53" y="424"/>
                  </a:cubicBezTo>
                  <a:cubicBezTo>
                    <a:pt x="51" y="422"/>
                    <a:pt x="48" y="419"/>
                    <a:pt x="46" y="416"/>
                  </a:cubicBezTo>
                  <a:cubicBezTo>
                    <a:pt x="46" y="416"/>
                    <a:pt x="46" y="416"/>
                    <a:pt x="46" y="416"/>
                  </a:cubicBezTo>
                  <a:cubicBezTo>
                    <a:pt x="45" y="416"/>
                    <a:pt x="45" y="415"/>
                    <a:pt x="45" y="414"/>
                  </a:cubicBezTo>
                  <a:cubicBezTo>
                    <a:pt x="44" y="415"/>
                    <a:pt x="40" y="417"/>
                    <a:pt x="40" y="419"/>
                  </a:cubicBezTo>
                  <a:cubicBezTo>
                    <a:pt x="39" y="420"/>
                    <a:pt x="40" y="422"/>
                    <a:pt x="40" y="423"/>
                  </a:cubicBezTo>
                  <a:cubicBezTo>
                    <a:pt x="41" y="423"/>
                    <a:pt x="41" y="424"/>
                    <a:pt x="42" y="425"/>
                  </a:cubicBezTo>
                  <a:cubicBezTo>
                    <a:pt x="41" y="425"/>
                    <a:pt x="41" y="426"/>
                    <a:pt x="41" y="426"/>
                  </a:cubicBezTo>
                  <a:cubicBezTo>
                    <a:pt x="17" y="435"/>
                    <a:pt x="0" y="459"/>
                    <a:pt x="1" y="485"/>
                  </a:cubicBezTo>
                  <a:cubicBezTo>
                    <a:pt x="3" y="521"/>
                    <a:pt x="31" y="549"/>
                    <a:pt x="64" y="550"/>
                  </a:cubicBezTo>
                  <a:cubicBezTo>
                    <a:pt x="81" y="550"/>
                    <a:pt x="104" y="544"/>
                    <a:pt x="115" y="531"/>
                  </a:cubicBezTo>
                  <a:cubicBezTo>
                    <a:pt x="123" y="523"/>
                    <a:pt x="138" y="495"/>
                    <a:pt x="132" y="482"/>
                  </a:cubicBezTo>
                  <a:cubicBezTo>
                    <a:pt x="133" y="482"/>
                    <a:pt x="134" y="483"/>
                    <a:pt x="135" y="483"/>
                  </a:cubicBezTo>
                  <a:cubicBezTo>
                    <a:pt x="137" y="484"/>
                    <a:pt x="138" y="484"/>
                    <a:pt x="140" y="485"/>
                  </a:cubicBezTo>
                  <a:cubicBezTo>
                    <a:pt x="142" y="485"/>
                    <a:pt x="146" y="485"/>
                    <a:pt x="145" y="482"/>
                  </a:cubicBezTo>
                  <a:cubicBezTo>
                    <a:pt x="144" y="479"/>
                    <a:pt x="141" y="479"/>
                    <a:pt x="139" y="478"/>
                  </a:cubicBezTo>
                  <a:cubicBezTo>
                    <a:pt x="137" y="477"/>
                    <a:pt x="135" y="476"/>
                    <a:pt x="133" y="475"/>
                  </a:cubicBezTo>
                  <a:cubicBezTo>
                    <a:pt x="133" y="475"/>
                    <a:pt x="132" y="475"/>
                    <a:pt x="132" y="474"/>
                  </a:cubicBezTo>
                  <a:cubicBezTo>
                    <a:pt x="133" y="472"/>
                    <a:pt x="135" y="470"/>
                    <a:pt x="135" y="467"/>
                  </a:cubicBezTo>
                  <a:cubicBezTo>
                    <a:pt x="136" y="467"/>
                    <a:pt x="135" y="466"/>
                    <a:pt x="136" y="465"/>
                  </a:cubicBezTo>
                  <a:cubicBezTo>
                    <a:pt x="136" y="465"/>
                    <a:pt x="136" y="465"/>
                    <a:pt x="136" y="464"/>
                  </a:cubicBezTo>
                  <a:cubicBezTo>
                    <a:pt x="137" y="464"/>
                    <a:pt x="136" y="463"/>
                    <a:pt x="137" y="462"/>
                  </a:cubicBezTo>
                  <a:cubicBezTo>
                    <a:pt x="137" y="461"/>
                    <a:pt x="137" y="460"/>
                    <a:pt x="138" y="460"/>
                  </a:cubicBezTo>
                  <a:cubicBezTo>
                    <a:pt x="140" y="453"/>
                    <a:pt x="142" y="446"/>
                    <a:pt x="143" y="438"/>
                  </a:cubicBezTo>
                  <a:cubicBezTo>
                    <a:pt x="144" y="434"/>
                    <a:pt x="144" y="430"/>
                    <a:pt x="144" y="426"/>
                  </a:cubicBezTo>
                  <a:cubicBezTo>
                    <a:pt x="144" y="425"/>
                    <a:pt x="144" y="423"/>
                    <a:pt x="144" y="421"/>
                  </a:cubicBezTo>
                  <a:cubicBezTo>
                    <a:pt x="144" y="419"/>
                    <a:pt x="143" y="418"/>
                    <a:pt x="143" y="416"/>
                  </a:cubicBezTo>
                  <a:cubicBezTo>
                    <a:pt x="143" y="410"/>
                    <a:pt x="141" y="404"/>
                    <a:pt x="137" y="400"/>
                  </a:cubicBezTo>
                  <a:cubicBezTo>
                    <a:pt x="137" y="400"/>
                    <a:pt x="137" y="400"/>
                    <a:pt x="137" y="400"/>
                  </a:cubicBezTo>
                  <a:cubicBezTo>
                    <a:pt x="138" y="398"/>
                    <a:pt x="140" y="396"/>
                    <a:pt x="141" y="394"/>
                  </a:cubicBezTo>
                  <a:cubicBezTo>
                    <a:pt x="144" y="392"/>
                    <a:pt x="145" y="390"/>
                    <a:pt x="147" y="387"/>
                  </a:cubicBezTo>
                  <a:cubicBezTo>
                    <a:pt x="149" y="385"/>
                    <a:pt x="148" y="381"/>
                    <a:pt x="149" y="378"/>
                  </a:cubicBezTo>
                  <a:cubicBezTo>
                    <a:pt x="149" y="376"/>
                    <a:pt x="150" y="373"/>
                    <a:pt x="151" y="371"/>
                  </a:cubicBezTo>
                  <a:cubicBezTo>
                    <a:pt x="152" y="368"/>
                    <a:pt x="153" y="368"/>
                    <a:pt x="155" y="366"/>
                  </a:cubicBezTo>
                  <a:cubicBezTo>
                    <a:pt x="159" y="363"/>
                    <a:pt x="164" y="361"/>
                    <a:pt x="168" y="357"/>
                  </a:cubicBezTo>
                  <a:cubicBezTo>
                    <a:pt x="173" y="351"/>
                    <a:pt x="177" y="345"/>
                    <a:pt x="182" y="340"/>
                  </a:cubicBezTo>
                  <a:cubicBezTo>
                    <a:pt x="186" y="337"/>
                    <a:pt x="188" y="333"/>
                    <a:pt x="190" y="329"/>
                  </a:cubicBezTo>
                  <a:cubicBezTo>
                    <a:pt x="192" y="327"/>
                    <a:pt x="194" y="326"/>
                    <a:pt x="195" y="323"/>
                  </a:cubicBezTo>
                  <a:cubicBezTo>
                    <a:pt x="197" y="320"/>
                    <a:pt x="199" y="318"/>
                    <a:pt x="202" y="315"/>
                  </a:cubicBezTo>
                  <a:cubicBezTo>
                    <a:pt x="204" y="314"/>
                    <a:pt x="206" y="312"/>
                    <a:pt x="208" y="311"/>
                  </a:cubicBezTo>
                  <a:cubicBezTo>
                    <a:pt x="211" y="308"/>
                    <a:pt x="213" y="306"/>
                    <a:pt x="216" y="303"/>
                  </a:cubicBezTo>
                  <a:cubicBezTo>
                    <a:pt x="223" y="294"/>
                    <a:pt x="233" y="290"/>
                    <a:pt x="240" y="282"/>
                  </a:cubicBezTo>
                  <a:cubicBezTo>
                    <a:pt x="240" y="282"/>
                    <a:pt x="240" y="282"/>
                    <a:pt x="240" y="282"/>
                  </a:cubicBezTo>
                  <a:cubicBezTo>
                    <a:pt x="241" y="286"/>
                    <a:pt x="241" y="291"/>
                    <a:pt x="240" y="296"/>
                  </a:cubicBezTo>
                  <a:cubicBezTo>
                    <a:pt x="240" y="303"/>
                    <a:pt x="241" y="310"/>
                    <a:pt x="240" y="316"/>
                  </a:cubicBezTo>
                  <a:cubicBezTo>
                    <a:pt x="240" y="322"/>
                    <a:pt x="240" y="327"/>
                    <a:pt x="239" y="332"/>
                  </a:cubicBezTo>
                  <a:cubicBezTo>
                    <a:pt x="238" y="336"/>
                    <a:pt x="237" y="340"/>
                    <a:pt x="236" y="344"/>
                  </a:cubicBezTo>
                  <a:cubicBezTo>
                    <a:pt x="235" y="349"/>
                    <a:pt x="235" y="353"/>
                    <a:pt x="233" y="358"/>
                  </a:cubicBezTo>
                  <a:cubicBezTo>
                    <a:pt x="231" y="364"/>
                    <a:pt x="230" y="371"/>
                    <a:pt x="228" y="377"/>
                  </a:cubicBezTo>
                  <a:cubicBezTo>
                    <a:pt x="226" y="382"/>
                    <a:pt x="224" y="387"/>
                    <a:pt x="223" y="392"/>
                  </a:cubicBezTo>
                  <a:cubicBezTo>
                    <a:pt x="222" y="399"/>
                    <a:pt x="224" y="406"/>
                    <a:pt x="224" y="412"/>
                  </a:cubicBezTo>
                  <a:cubicBezTo>
                    <a:pt x="224" y="417"/>
                    <a:pt x="223" y="422"/>
                    <a:pt x="222" y="427"/>
                  </a:cubicBezTo>
                  <a:cubicBezTo>
                    <a:pt x="221" y="434"/>
                    <a:pt x="218" y="440"/>
                    <a:pt x="216" y="447"/>
                  </a:cubicBezTo>
                  <a:cubicBezTo>
                    <a:pt x="215" y="452"/>
                    <a:pt x="214" y="456"/>
                    <a:pt x="212" y="460"/>
                  </a:cubicBezTo>
                  <a:cubicBezTo>
                    <a:pt x="211" y="464"/>
                    <a:pt x="209" y="466"/>
                    <a:pt x="208" y="470"/>
                  </a:cubicBezTo>
                  <a:cubicBezTo>
                    <a:pt x="206" y="477"/>
                    <a:pt x="205" y="482"/>
                    <a:pt x="200" y="485"/>
                  </a:cubicBezTo>
                  <a:cubicBezTo>
                    <a:pt x="198" y="486"/>
                    <a:pt x="195" y="487"/>
                    <a:pt x="193" y="487"/>
                  </a:cubicBezTo>
                  <a:cubicBezTo>
                    <a:pt x="193" y="492"/>
                    <a:pt x="199" y="497"/>
                    <a:pt x="202" y="499"/>
                  </a:cubicBezTo>
                  <a:cubicBezTo>
                    <a:pt x="208" y="502"/>
                    <a:pt x="214" y="505"/>
                    <a:pt x="219" y="510"/>
                  </a:cubicBezTo>
                  <a:cubicBezTo>
                    <a:pt x="224" y="515"/>
                    <a:pt x="229" y="522"/>
                    <a:pt x="235" y="525"/>
                  </a:cubicBezTo>
                  <a:cubicBezTo>
                    <a:pt x="238" y="528"/>
                    <a:pt x="242" y="529"/>
                    <a:pt x="245" y="529"/>
                  </a:cubicBezTo>
                  <a:cubicBezTo>
                    <a:pt x="245" y="529"/>
                    <a:pt x="245" y="530"/>
                    <a:pt x="245" y="530"/>
                  </a:cubicBezTo>
                  <a:cubicBezTo>
                    <a:pt x="245" y="531"/>
                    <a:pt x="245" y="533"/>
                    <a:pt x="244" y="534"/>
                  </a:cubicBezTo>
                  <a:cubicBezTo>
                    <a:pt x="243" y="536"/>
                    <a:pt x="243" y="539"/>
                    <a:pt x="242" y="541"/>
                  </a:cubicBezTo>
                  <a:cubicBezTo>
                    <a:pt x="241" y="544"/>
                    <a:pt x="240" y="546"/>
                    <a:pt x="240" y="549"/>
                  </a:cubicBezTo>
                  <a:cubicBezTo>
                    <a:pt x="239" y="552"/>
                    <a:pt x="237" y="555"/>
                    <a:pt x="236" y="558"/>
                  </a:cubicBezTo>
                  <a:cubicBezTo>
                    <a:pt x="236" y="560"/>
                    <a:pt x="235" y="561"/>
                    <a:pt x="234" y="562"/>
                  </a:cubicBezTo>
                  <a:cubicBezTo>
                    <a:pt x="234" y="563"/>
                    <a:pt x="234" y="565"/>
                    <a:pt x="233" y="567"/>
                  </a:cubicBezTo>
                  <a:cubicBezTo>
                    <a:pt x="232" y="570"/>
                    <a:pt x="230" y="573"/>
                    <a:pt x="229" y="576"/>
                  </a:cubicBezTo>
                  <a:cubicBezTo>
                    <a:pt x="228" y="579"/>
                    <a:pt x="227" y="582"/>
                    <a:pt x="226" y="585"/>
                  </a:cubicBezTo>
                  <a:cubicBezTo>
                    <a:pt x="225" y="589"/>
                    <a:pt x="223" y="594"/>
                    <a:pt x="222" y="598"/>
                  </a:cubicBezTo>
                  <a:cubicBezTo>
                    <a:pt x="221" y="599"/>
                    <a:pt x="221" y="600"/>
                    <a:pt x="221" y="602"/>
                  </a:cubicBezTo>
                  <a:cubicBezTo>
                    <a:pt x="221" y="602"/>
                    <a:pt x="221" y="602"/>
                    <a:pt x="220" y="602"/>
                  </a:cubicBezTo>
                  <a:cubicBezTo>
                    <a:pt x="219" y="601"/>
                    <a:pt x="219" y="600"/>
                    <a:pt x="217" y="600"/>
                  </a:cubicBezTo>
                  <a:cubicBezTo>
                    <a:pt x="216" y="600"/>
                    <a:pt x="213" y="600"/>
                    <a:pt x="212" y="600"/>
                  </a:cubicBezTo>
                  <a:cubicBezTo>
                    <a:pt x="212" y="601"/>
                    <a:pt x="212" y="604"/>
                    <a:pt x="212" y="605"/>
                  </a:cubicBezTo>
                  <a:cubicBezTo>
                    <a:pt x="212" y="608"/>
                    <a:pt x="211" y="610"/>
                    <a:pt x="210" y="612"/>
                  </a:cubicBezTo>
                  <a:cubicBezTo>
                    <a:pt x="209" y="617"/>
                    <a:pt x="208" y="622"/>
                    <a:pt x="206" y="627"/>
                  </a:cubicBezTo>
                  <a:cubicBezTo>
                    <a:pt x="206" y="629"/>
                    <a:pt x="205" y="631"/>
                    <a:pt x="204" y="632"/>
                  </a:cubicBezTo>
                  <a:cubicBezTo>
                    <a:pt x="204" y="634"/>
                    <a:pt x="203" y="636"/>
                    <a:pt x="202" y="637"/>
                  </a:cubicBezTo>
                  <a:cubicBezTo>
                    <a:pt x="202" y="639"/>
                    <a:pt x="201" y="641"/>
                    <a:pt x="201" y="643"/>
                  </a:cubicBezTo>
                  <a:cubicBezTo>
                    <a:pt x="200" y="645"/>
                    <a:pt x="200" y="647"/>
                    <a:pt x="200" y="649"/>
                  </a:cubicBezTo>
                  <a:cubicBezTo>
                    <a:pt x="200" y="650"/>
                    <a:pt x="200" y="650"/>
                    <a:pt x="200" y="651"/>
                  </a:cubicBezTo>
                  <a:cubicBezTo>
                    <a:pt x="199" y="652"/>
                    <a:pt x="199" y="652"/>
                    <a:pt x="199" y="653"/>
                  </a:cubicBezTo>
                  <a:cubicBezTo>
                    <a:pt x="198" y="655"/>
                    <a:pt x="199" y="657"/>
                    <a:pt x="198" y="658"/>
                  </a:cubicBezTo>
                  <a:cubicBezTo>
                    <a:pt x="198" y="660"/>
                    <a:pt x="197" y="662"/>
                    <a:pt x="196" y="664"/>
                  </a:cubicBezTo>
                  <a:cubicBezTo>
                    <a:pt x="196" y="665"/>
                    <a:pt x="195" y="667"/>
                    <a:pt x="194" y="668"/>
                  </a:cubicBezTo>
                  <a:cubicBezTo>
                    <a:pt x="194" y="669"/>
                    <a:pt x="194" y="669"/>
                    <a:pt x="194" y="670"/>
                  </a:cubicBezTo>
                  <a:cubicBezTo>
                    <a:pt x="193" y="671"/>
                    <a:pt x="193" y="672"/>
                    <a:pt x="192" y="674"/>
                  </a:cubicBezTo>
                  <a:cubicBezTo>
                    <a:pt x="191" y="677"/>
                    <a:pt x="190" y="681"/>
                    <a:pt x="191" y="684"/>
                  </a:cubicBezTo>
                  <a:cubicBezTo>
                    <a:pt x="191" y="687"/>
                    <a:pt x="194" y="689"/>
                    <a:pt x="197" y="689"/>
                  </a:cubicBezTo>
                  <a:cubicBezTo>
                    <a:pt x="200" y="689"/>
                    <a:pt x="204" y="689"/>
                    <a:pt x="207" y="689"/>
                  </a:cubicBezTo>
                  <a:cubicBezTo>
                    <a:pt x="211" y="690"/>
                    <a:pt x="216" y="688"/>
                    <a:pt x="220" y="689"/>
                  </a:cubicBezTo>
                  <a:cubicBezTo>
                    <a:pt x="222" y="689"/>
                    <a:pt x="223" y="690"/>
                    <a:pt x="225" y="690"/>
                  </a:cubicBezTo>
                  <a:cubicBezTo>
                    <a:pt x="227" y="690"/>
                    <a:pt x="229" y="690"/>
                    <a:pt x="230" y="691"/>
                  </a:cubicBezTo>
                  <a:cubicBezTo>
                    <a:pt x="232" y="691"/>
                    <a:pt x="234" y="691"/>
                    <a:pt x="236" y="691"/>
                  </a:cubicBezTo>
                  <a:cubicBezTo>
                    <a:pt x="238" y="691"/>
                    <a:pt x="239" y="692"/>
                    <a:pt x="242" y="692"/>
                  </a:cubicBezTo>
                  <a:cubicBezTo>
                    <a:pt x="243" y="692"/>
                    <a:pt x="245" y="692"/>
                    <a:pt x="246" y="692"/>
                  </a:cubicBezTo>
                  <a:cubicBezTo>
                    <a:pt x="247" y="692"/>
                    <a:pt x="248" y="693"/>
                    <a:pt x="249" y="693"/>
                  </a:cubicBezTo>
                  <a:cubicBezTo>
                    <a:pt x="250" y="694"/>
                    <a:pt x="252" y="693"/>
                    <a:pt x="253" y="693"/>
                  </a:cubicBezTo>
                  <a:cubicBezTo>
                    <a:pt x="256" y="694"/>
                    <a:pt x="258" y="696"/>
                    <a:pt x="261" y="696"/>
                  </a:cubicBezTo>
                  <a:cubicBezTo>
                    <a:pt x="265" y="698"/>
                    <a:pt x="268" y="696"/>
                    <a:pt x="271" y="694"/>
                  </a:cubicBezTo>
                  <a:cubicBezTo>
                    <a:pt x="272" y="694"/>
                    <a:pt x="274" y="693"/>
                    <a:pt x="274" y="692"/>
                  </a:cubicBezTo>
                  <a:cubicBezTo>
                    <a:pt x="274" y="690"/>
                    <a:pt x="272" y="689"/>
                    <a:pt x="271" y="688"/>
                  </a:cubicBezTo>
                  <a:cubicBezTo>
                    <a:pt x="269" y="688"/>
                    <a:pt x="268" y="687"/>
                    <a:pt x="266" y="687"/>
                  </a:cubicBezTo>
                  <a:cubicBezTo>
                    <a:pt x="264" y="686"/>
                    <a:pt x="263" y="685"/>
                    <a:pt x="261" y="683"/>
                  </a:cubicBezTo>
                  <a:cubicBezTo>
                    <a:pt x="260" y="682"/>
                    <a:pt x="258" y="681"/>
                    <a:pt x="256" y="680"/>
                  </a:cubicBezTo>
                  <a:cubicBezTo>
                    <a:pt x="254" y="678"/>
                    <a:pt x="253" y="677"/>
                    <a:pt x="252" y="675"/>
                  </a:cubicBezTo>
                  <a:cubicBezTo>
                    <a:pt x="250" y="675"/>
                    <a:pt x="249" y="674"/>
                    <a:pt x="248" y="673"/>
                  </a:cubicBezTo>
                  <a:cubicBezTo>
                    <a:pt x="247" y="672"/>
                    <a:pt x="247" y="673"/>
                    <a:pt x="246" y="672"/>
                  </a:cubicBezTo>
                  <a:cubicBezTo>
                    <a:pt x="245" y="671"/>
                    <a:pt x="246" y="670"/>
                    <a:pt x="245" y="669"/>
                  </a:cubicBezTo>
                  <a:cubicBezTo>
                    <a:pt x="245" y="667"/>
                    <a:pt x="245" y="667"/>
                    <a:pt x="244" y="665"/>
                  </a:cubicBezTo>
                  <a:cubicBezTo>
                    <a:pt x="244" y="663"/>
                    <a:pt x="244" y="662"/>
                    <a:pt x="243" y="661"/>
                  </a:cubicBezTo>
                  <a:cubicBezTo>
                    <a:pt x="242" y="659"/>
                    <a:pt x="241" y="658"/>
                    <a:pt x="241" y="656"/>
                  </a:cubicBezTo>
                  <a:cubicBezTo>
                    <a:pt x="241" y="656"/>
                    <a:pt x="241" y="655"/>
                    <a:pt x="241" y="655"/>
                  </a:cubicBezTo>
                  <a:cubicBezTo>
                    <a:pt x="243" y="648"/>
                    <a:pt x="247" y="641"/>
                    <a:pt x="250" y="635"/>
                  </a:cubicBezTo>
                  <a:cubicBezTo>
                    <a:pt x="252" y="629"/>
                    <a:pt x="255" y="624"/>
                    <a:pt x="258" y="620"/>
                  </a:cubicBezTo>
                  <a:cubicBezTo>
                    <a:pt x="259" y="618"/>
                    <a:pt x="263" y="615"/>
                    <a:pt x="261" y="614"/>
                  </a:cubicBezTo>
                  <a:cubicBezTo>
                    <a:pt x="260" y="613"/>
                    <a:pt x="258" y="613"/>
                    <a:pt x="256" y="612"/>
                  </a:cubicBezTo>
                  <a:cubicBezTo>
                    <a:pt x="255" y="612"/>
                    <a:pt x="253" y="611"/>
                    <a:pt x="251" y="611"/>
                  </a:cubicBezTo>
                  <a:cubicBezTo>
                    <a:pt x="252" y="610"/>
                    <a:pt x="252" y="609"/>
                    <a:pt x="253" y="608"/>
                  </a:cubicBezTo>
                  <a:cubicBezTo>
                    <a:pt x="254" y="603"/>
                    <a:pt x="257" y="599"/>
                    <a:pt x="260" y="595"/>
                  </a:cubicBezTo>
                  <a:cubicBezTo>
                    <a:pt x="263" y="590"/>
                    <a:pt x="264" y="585"/>
                    <a:pt x="267" y="581"/>
                  </a:cubicBezTo>
                  <a:cubicBezTo>
                    <a:pt x="271" y="575"/>
                    <a:pt x="274" y="569"/>
                    <a:pt x="277" y="563"/>
                  </a:cubicBezTo>
                  <a:cubicBezTo>
                    <a:pt x="279" y="561"/>
                    <a:pt x="279" y="558"/>
                    <a:pt x="280" y="556"/>
                  </a:cubicBezTo>
                  <a:cubicBezTo>
                    <a:pt x="281" y="554"/>
                    <a:pt x="283" y="552"/>
                    <a:pt x="284" y="550"/>
                  </a:cubicBezTo>
                  <a:cubicBezTo>
                    <a:pt x="285" y="549"/>
                    <a:pt x="285" y="547"/>
                    <a:pt x="286" y="546"/>
                  </a:cubicBezTo>
                  <a:cubicBezTo>
                    <a:pt x="287" y="543"/>
                    <a:pt x="288" y="541"/>
                    <a:pt x="290" y="538"/>
                  </a:cubicBezTo>
                  <a:cubicBezTo>
                    <a:pt x="290" y="537"/>
                    <a:pt x="291" y="536"/>
                    <a:pt x="291" y="535"/>
                  </a:cubicBezTo>
                  <a:cubicBezTo>
                    <a:pt x="300" y="535"/>
                    <a:pt x="308" y="535"/>
                    <a:pt x="316" y="536"/>
                  </a:cubicBezTo>
                  <a:cubicBezTo>
                    <a:pt x="324" y="536"/>
                    <a:pt x="331" y="536"/>
                    <a:pt x="339" y="532"/>
                  </a:cubicBezTo>
                  <a:cubicBezTo>
                    <a:pt x="340" y="532"/>
                    <a:pt x="341" y="531"/>
                    <a:pt x="343" y="531"/>
                  </a:cubicBezTo>
                  <a:cubicBezTo>
                    <a:pt x="344" y="532"/>
                    <a:pt x="345" y="533"/>
                    <a:pt x="347" y="535"/>
                  </a:cubicBezTo>
                  <a:cubicBezTo>
                    <a:pt x="348" y="536"/>
                    <a:pt x="348" y="537"/>
                    <a:pt x="349" y="538"/>
                  </a:cubicBezTo>
                  <a:cubicBezTo>
                    <a:pt x="350" y="540"/>
                    <a:pt x="352" y="542"/>
                    <a:pt x="353" y="544"/>
                  </a:cubicBezTo>
                  <a:cubicBezTo>
                    <a:pt x="354" y="547"/>
                    <a:pt x="356" y="549"/>
                    <a:pt x="357" y="552"/>
                  </a:cubicBezTo>
                  <a:cubicBezTo>
                    <a:pt x="359" y="555"/>
                    <a:pt x="360" y="557"/>
                    <a:pt x="362" y="560"/>
                  </a:cubicBezTo>
                  <a:cubicBezTo>
                    <a:pt x="363" y="561"/>
                    <a:pt x="363" y="563"/>
                    <a:pt x="363" y="564"/>
                  </a:cubicBezTo>
                  <a:cubicBezTo>
                    <a:pt x="364" y="565"/>
                    <a:pt x="365" y="567"/>
                    <a:pt x="366" y="568"/>
                  </a:cubicBezTo>
                  <a:cubicBezTo>
                    <a:pt x="368" y="571"/>
                    <a:pt x="369" y="574"/>
                    <a:pt x="370" y="577"/>
                  </a:cubicBezTo>
                  <a:cubicBezTo>
                    <a:pt x="372" y="580"/>
                    <a:pt x="373" y="583"/>
                    <a:pt x="375" y="586"/>
                  </a:cubicBezTo>
                  <a:cubicBezTo>
                    <a:pt x="377" y="589"/>
                    <a:pt x="379" y="594"/>
                    <a:pt x="382" y="597"/>
                  </a:cubicBezTo>
                  <a:cubicBezTo>
                    <a:pt x="383" y="599"/>
                    <a:pt x="384" y="601"/>
                    <a:pt x="385" y="603"/>
                  </a:cubicBezTo>
                  <a:cubicBezTo>
                    <a:pt x="384" y="604"/>
                    <a:pt x="382" y="605"/>
                    <a:pt x="380" y="606"/>
                  </a:cubicBezTo>
                  <a:cubicBezTo>
                    <a:pt x="378" y="607"/>
                    <a:pt x="375" y="608"/>
                    <a:pt x="375" y="610"/>
                  </a:cubicBezTo>
                  <a:cubicBezTo>
                    <a:pt x="376" y="610"/>
                    <a:pt x="377" y="612"/>
                    <a:pt x="378" y="612"/>
                  </a:cubicBezTo>
                  <a:cubicBezTo>
                    <a:pt x="385" y="619"/>
                    <a:pt x="390" y="626"/>
                    <a:pt x="395" y="633"/>
                  </a:cubicBezTo>
                  <a:cubicBezTo>
                    <a:pt x="397" y="635"/>
                    <a:pt x="399" y="638"/>
                    <a:pt x="401" y="640"/>
                  </a:cubicBezTo>
                  <a:cubicBezTo>
                    <a:pt x="404" y="644"/>
                    <a:pt x="405" y="648"/>
                    <a:pt x="408" y="651"/>
                  </a:cubicBezTo>
                  <a:cubicBezTo>
                    <a:pt x="411" y="656"/>
                    <a:pt x="413" y="660"/>
                    <a:pt x="416" y="665"/>
                  </a:cubicBezTo>
                  <a:cubicBezTo>
                    <a:pt x="416" y="666"/>
                    <a:pt x="417" y="668"/>
                    <a:pt x="418" y="669"/>
                  </a:cubicBezTo>
                  <a:cubicBezTo>
                    <a:pt x="419" y="669"/>
                    <a:pt x="419" y="670"/>
                    <a:pt x="419" y="670"/>
                  </a:cubicBezTo>
                  <a:cubicBezTo>
                    <a:pt x="420" y="672"/>
                    <a:pt x="423" y="677"/>
                    <a:pt x="425" y="678"/>
                  </a:cubicBezTo>
                  <a:cubicBezTo>
                    <a:pt x="428" y="679"/>
                    <a:pt x="431" y="678"/>
                    <a:pt x="433" y="676"/>
                  </a:cubicBezTo>
                  <a:cubicBezTo>
                    <a:pt x="436" y="674"/>
                    <a:pt x="438" y="672"/>
                    <a:pt x="440" y="669"/>
                  </a:cubicBezTo>
                  <a:cubicBezTo>
                    <a:pt x="443" y="666"/>
                    <a:pt x="445" y="662"/>
                    <a:pt x="449" y="659"/>
                  </a:cubicBezTo>
                  <a:cubicBezTo>
                    <a:pt x="450" y="658"/>
                    <a:pt x="452" y="658"/>
                    <a:pt x="453" y="656"/>
                  </a:cubicBezTo>
                  <a:cubicBezTo>
                    <a:pt x="454" y="655"/>
                    <a:pt x="455" y="654"/>
                    <a:pt x="457" y="653"/>
                  </a:cubicBezTo>
                  <a:cubicBezTo>
                    <a:pt x="458" y="651"/>
                    <a:pt x="459" y="650"/>
                    <a:pt x="461" y="649"/>
                  </a:cubicBezTo>
                  <a:cubicBezTo>
                    <a:pt x="462" y="647"/>
                    <a:pt x="464" y="646"/>
                    <a:pt x="465" y="645"/>
                  </a:cubicBezTo>
                  <a:cubicBezTo>
                    <a:pt x="466" y="644"/>
                    <a:pt x="467" y="643"/>
                    <a:pt x="468" y="642"/>
                  </a:cubicBezTo>
                  <a:cubicBezTo>
                    <a:pt x="469" y="641"/>
                    <a:pt x="470" y="641"/>
                    <a:pt x="471" y="640"/>
                  </a:cubicBezTo>
                  <a:cubicBezTo>
                    <a:pt x="472" y="640"/>
                    <a:pt x="473" y="638"/>
                    <a:pt x="474" y="638"/>
                  </a:cubicBezTo>
                  <a:cubicBezTo>
                    <a:pt x="476" y="636"/>
                    <a:pt x="479" y="635"/>
                    <a:pt x="481" y="633"/>
                  </a:cubicBezTo>
                  <a:cubicBezTo>
                    <a:pt x="485" y="632"/>
                    <a:pt x="485" y="628"/>
                    <a:pt x="486" y="624"/>
                  </a:cubicBezTo>
                  <a:cubicBezTo>
                    <a:pt x="487" y="623"/>
                    <a:pt x="488" y="621"/>
                    <a:pt x="487" y="620"/>
                  </a:cubicBezTo>
                  <a:cubicBezTo>
                    <a:pt x="486" y="619"/>
                    <a:pt x="483" y="620"/>
                    <a:pt x="482" y="621"/>
                  </a:cubicBezTo>
                  <a:cubicBezTo>
                    <a:pt x="480" y="622"/>
                    <a:pt x="479" y="622"/>
                    <a:pt x="478" y="623"/>
                  </a:cubicBezTo>
                  <a:cubicBezTo>
                    <a:pt x="476" y="624"/>
                    <a:pt x="474" y="624"/>
                    <a:pt x="472" y="624"/>
                  </a:cubicBezTo>
                  <a:cubicBezTo>
                    <a:pt x="470" y="625"/>
                    <a:pt x="468" y="626"/>
                    <a:pt x="465" y="626"/>
                  </a:cubicBezTo>
                  <a:cubicBezTo>
                    <a:pt x="463" y="627"/>
                    <a:pt x="461" y="626"/>
                    <a:pt x="460" y="627"/>
                  </a:cubicBezTo>
                  <a:cubicBezTo>
                    <a:pt x="458" y="627"/>
                    <a:pt x="456" y="627"/>
                    <a:pt x="455" y="628"/>
                  </a:cubicBezTo>
                  <a:cubicBezTo>
                    <a:pt x="454" y="628"/>
                    <a:pt x="454" y="629"/>
                    <a:pt x="453" y="628"/>
                  </a:cubicBezTo>
                  <a:cubicBezTo>
                    <a:pt x="452" y="628"/>
                    <a:pt x="451" y="627"/>
                    <a:pt x="450" y="627"/>
                  </a:cubicBezTo>
                  <a:cubicBezTo>
                    <a:pt x="449" y="626"/>
                    <a:pt x="448" y="626"/>
                    <a:pt x="447" y="625"/>
                  </a:cubicBezTo>
                  <a:cubicBezTo>
                    <a:pt x="446" y="625"/>
                    <a:pt x="446" y="624"/>
                    <a:pt x="445" y="624"/>
                  </a:cubicBezTo>
                  <a:cubicBezTo>
                    <a:pt x="441" y="619"/>
                    <a:pt x="438" y="614"/>
                    <a:pt x="435" y="609"/>
                  </a:cubicBezTo>
                  <a:cubicBezTo>
                    <a:pt x="433" y="604"/>
                    <a:pt x="430" y="599"/>
                    <a:pt x="427" y="594"/>
                  </a:cubicBezTo>
                  <a:cubicBezTo>
                    <a:pt x="426" y="592"/>
                    <a:pt x="424" y="590"/>
                    <a:pt x="423" y="587"/>
                  </a:cubicBezTo>
                  <a:cubicBezTo>
                    <a:pt x="421" y="585"/>
                    <a:pt x="420" y="583"/>
                    <a:pt x="419" y="581"/>
                  </a:cubicBezTo>
                  <a:cubicBezTo>
                    <a:pt x="418" y="581"/>
                    <a:pt x="416" y="583"/>
                    <a:pt x="415" y="583"/>
                  </a:cubicBezTo>
                  <a:cubicBezTo>
                    <a:pt x="414" y="584"/>
                    <a:pt x="413" y="585"/>
                    <a:pt x="412" y="586"/>
                  </a:cubicBezTo>
                  <a:cubicBezTo>
                    <a:pt x="411" y="584"/>
                    <a:pt x="411" y="582"/>
                    <a:pt x="410" y="581"/>
                  </a:cubicBezTo>
                  <a:cubicBezTo>
                    <a:pt x="408" y="577"/>
                    <a:pt x="406" y="571"/>
                    <a:pt x="405" y="567"/>
                  </a:cubicBezTo>
                  <a:cubicBezTo>
                    <a:pt x="404" y="561"/>
                    <a:pt x="401" y="557"/>
                    <a:pt x="399" y="552"/>
                  </a:cubicBezTo>
                  <a:cubicBezTo>
                    <a:pt x="397" y="546"/>
                    <a:pt x="395" y="539"/>
                    <a:pt x="393" y="533"/>
                  </a:cubicBezTo>
                  <a:cubicBezTo>
                    <a:pt x="392" y="530"/>
                    <a:pt x="391" y="528"/>
                    <a:pt x="389" y="526"/>
                  </a:cubicBezTo>
                  <a:cubicBezTo>
                    <a:pt x="389" y="524"/>
                    <a:pt x="388" y="521"/>
                    <a:pt x="388" y="519"/>
                  </a:cubicBezTo>
                  <a:cubicBezTo>
                    <a:pt x="387" y="518"/>
                    <a:pt x="386" y="517"/>
                    <a:pt x="385" y="515"/>
                  </a:cubicBezTo>
                  <a:cubicBezTo>
                    <a:pt x="389" y="514"/>
                    <a:pt x="393" y="512"/>
                    <a:pt x="396" y="511"/>
                  </a:cubicBezTo>
                  <a:cubicBezTo>
                    <a:pt x="400" y="510"/>
                    <a:pt x="402" y="509"/>
                    <a:pt x="405" y="506"/>
                  </a:cubicBezTo>
                  <a:cubicBezTo>
                    <a:pt x="406" y="504"/>
                    <a:pt x="407" y="504"/>
                    <a:pt x="406" y="502"/>
                  </a:cubicBezTo>
                  <a:cubicBezTo>
                    <a:pt x="406" y="500"/>
                    <a:pt x="406" y="498"/>
                    <a:pt x="405" y="497"/>
                  </a:cubicBezTo>
                  <a:cubicBezTo>
                    <a:pt x="405" y="495"/>
                    <a:pt x="404" y="493"/>
                    <a:pt x="404" y="491"/>
                  </a:cubicBezTo>
                  <a:cubicBezTo>
                    <a:pt x="404" y="489"/>
                    <a:pt x="405" y="487"/>
                    <a:pt x="405" y="485"/>
                  </a:cubicBezTo>
                  <a:cubicBezTo>
                    <a:pt x="404" y="481"/>
                    <a:pt x="404" y="477"/>
                    <a:pt x="403" y="473"/>
                  </a:cubicBezTo>
                  <a:cubicBezTo>
                    <a:pt x="402" y="470"/>
                    <a:pt x="400" y="466"/>
                    <a:pt x="399" y="463"/>
                  </a:cubicBezTo>
                  <a:cubicBezTo>
                    <a:pt x="396" y="459"/>
                    <a:pt x="393" y="458"/>
                    <a:pt x="391" y="454"/>
                  </a:cubicBezTo>
                  <a:cubicBezTo>
                    <a:pt x="388" y="447"/>
                    <a:pt x="385" y="439"/>
                    <a:pt x="383" y="431"/>
                  </a:cubicBezTo>
                  <a:cubicBezTo>
                    <a:pt x="380" y="423"/>
                    <a:pt x="378" y="415"/>
                    <a:pt x="376" y="408"/>
                  </a:cubicBezTo>
                  <a:cubicBezTo>
                    <a:pt x="375" y="404"/>
                    <a:pt x="376" y="400"/>
                    <a:pt x="375" y="396"/>
                  </a:cubicBezTo>
                  <a:cubicBezTo>
                    <a:pt x="374" y="394"/>
                    <a:pt x="373" y="391"/>
                    <a:pt x="373" y="388"/>
                  </a:cubicBezTo>
                  <a:cubicBezTo>
                    <a:pt x="372" y="385"/>
                    <a:pt x="371" y="382"/>
                    <a:pt x="370" y="379"/>
                  </a:cubicBezTo>
                  <a:cubicBezTo>
                    <a:pt x="369" y="375"/>
                    <a:pt x="369" y="372"/>
                    <a:pt x="368" y="368"/>
                  </a:cubicBezTo>
                  <a:cubicBezTo>
                    <a:pt x="367" y="365"/>
                    <a:pt x="366" y="361"/>
                    <a:pt x="365" y="358"/>
                  </a:cubicBezTo>
                  <a:cubicBezTo>
                    <a:pt x="364" y="355"/>
                    <a:pt x="363" y="353"/>
                    <a:pt x="362" y="350"/>
                  </a:cubicBezTo>
                  <a:cubicBezTo>
                    <a:pt x="359" y="343"/>
                    <a:pt x="355" y="337"/>
                    <a:pt x="351" y="331"/>
                  </a:cubicBezTo>
                  <a:cubicBezTo>
                    <a:pt x="349" y="328"/>
                    <a:pt x="348" y="323"/>
                    <a:pt x="347" y="319"/>
                  </a:cubicBezTo>
                  <a:cubicBezTo>
                    <a:pt x="346" y="317"/>
                    <a:pt x="346" y="315"/>
                    <a:pt x="346" y="312"/>
                  </a:cubicBezTo>
                  <a:cubicBezTo>
                    <a:pt x="347" y="314"/>
                    <a:pt x="347" y="315"/>
                    <a:pt x="348" y="316"/>
                  </a:cubicBezTo>
                  <a:cubicBezTo>
                    <a:pt x="351" y="319"/>
                    <a:pt x="354" y="323"/>
                    <a:pt x="356" y="326"/>
                  </a:cubicBezTo>
                  <a:cubicBezTo>
                    <a:pt x="359" y="330"/>
                    <a:pt x="363" y="333"/>
                    <a:pt x="366" y="336"/>
                  </a:cubicBezTo>
                  <a:cubicBezTo>
                    <a:pt x="368" y="338"/>
                    <a:pt x="372" y="341"/>
                    <a:pt x="375" y="342"/>
                  </a:cubicBezTo>
                  <a:cubicBezTo>
                    <a:pt x="378" y="342"/>
                    <a:pt x="378" y="342"/>
                    <a:pt x="380" y="344"/>
                  </a:cubicBezTo>
                  <a:cubicBezTo>
                    <a:pt x="381" y="345"/>
                    <a:pt x="381" y="347"/>
                    <a:pt x="383" y="348"/>
                  </a:cubicBezTo>
                  <a:cubicBezTo>
                    <a:pt x="384" y="350"/>
                    <a:pt x="386" y="351"/>
                    <a:pt x="387" y="352"/>
                  </a:cubicBezTo>
                  <a:cubicBezTo>
                    <a:pt x="390" y="355"/>
                    <a:pt x="392" y="357"/>
                    <a:pt x="396" y="359"/>
                  </a:cubicBezTo>
                  <a:cubicBezTo>
                    <a:pt x="399" y="360"/>
                    <a:pt x="402" y="361"/>
                    <a:pt x="405" y="363"/>
                  </a:cubicBezTo>
                  <a:cubicBezTo>
                    <a:pt x="410" y="366"/>
                    <a:pt x="415" y="370"/>
                    <a:pt x="419" y="374"/>
                  </a:cubicBezTo>
                  <a:cubicBezTo>
                    <a:pt x="422" y="377"/>
                    <a:pt x="425" y="379"/>
                    <a:pt x="427" y="382"/>
                  </a:cubicBezTo>
                  <a:cubicBezTo>
                    <a:pt x="430" y="385"/>
                    <a:pt x="434" y="387"/>
                    <a:pt x="435" y="390"/>
                  </a:cubicBezTo>
                  <a:cubicBezTo>
                    <a:pt x="438" y="395"/>
                    <a:pt x="441" y="399"/>
                    <a:pt x="444" y="403"/>
                  </a:cubicBezTo>
                  <a:cubicBezTo>
                    <a:pt x="445" y="405"/>
                    <a:pt x="448" y="408"/>
                    <a:pt x="450" y="410"/>
                  </a:cubicBezTo>
                  <a:cubicBezTo>
                    <a:pt x="451" y="410"/>
                    <a:pt x="451" y="411"/>
                    <a:pt x="452" y="411"/>
                  </a:cubicBezTo>
                  <a:cubicBezTo>
                    <a:pt x="448" y="417"/>
                    <a:pt x="445" y="424"/>
                    <a:pt x="441" y="430"/>
                  </a:cubicBezTo>
                  <a:cubicBezTo>
                    <a:pt x="439" y="433"/>
                    <a:pt x="438" y="436"/>
                    <a:pt x="435" y="439"/>
                  </a:cubicBezTo>
                  <a:cubicBezTo>
                    <a:pt x="435" y="440"/>
                    <a:pt x="433" y="441"/>
                    <a:pt x="433" y="442"/>
                  </a:cubicBezTo>
                  <a:cubicBezTo>
                    <a:pt x="437" y="443"/>
                    <a:pt x="438" y="447"/>
                    <a:pt x="440" y="447"/>
                  </a:cubicBezTo>
                  <a:cubicBezTo>
                    <a:pt x="441" y="446"/>
                    <a:pt x="443" y="443"/>
                    <a:pt x="443" y="442"/>
                  </a:cubicBezTo>
                  <a:cubicBezTo>
                    <a:pt x="447" y="437"/>
                    <a:pt x="449" y="431"/>
                    <a:pt x="452" y="426"/>
                  </a:cubicBezTo>
                  <a:cubicBezTo>
                    <a:pt x="454" y="423"/>
                    <a:pt x="456" y="420"/>
                    <a:pt x="458" y="416"/>
                  </a:cubicBezTo>
                  <a:cubicBezTo>
                    <a:pt x="458" y="415"/>
                    <a:pt x="459" y="414"/>
                    <a:pt x="459" y="413"/>
                  </a:cubicBezTo>
                  <a:cubicBezTo>
                    <a:pt x="465" y="414"/>
                    <a:pt x="471" y="412"/>
                    <a:pt x="477" y="412"/>
                  </a:cubicBezTo>
                  <a:cubicBezTo>
                    <a:pt x="479" y="412"/>
                    <a:pt x="490" y="410"/>
                    <a:pt x="490" y="406"/>
                  </a:cubicBezTo>
                  <a:cubicBezTo>
                    <a:pt x="490" y="404"/>
                    <a:pt x="489" y="403"/>
                    <a:pt x="489" y="401"/>
                  </a:cubicBezTo>
                  <a:cubicBezTo>
                    <a:pt x="489" y="400"/>
                    <a:pt x="488" y="398"/>
                    <a:pt x="487" y="397"/>
                  </a:cubicBezTo>
                  <a:cubicBezTo>
                    <a:pt x="485" y="395"/>
                    <a:pt x="482" y="393"/>
                    <a:pt x="479" y="391"/>
                  </a:cubicBezTo>
                  <a:cubicBezTo>
                    <a:pt x="478" y="391"/>
                    <a:pt x="477" y="390"/>
                    <a:pt x="476" y="389"/>
                  </a:cubicBezTo>
                  <a:cubicBezTo>
                    <a:pt x="475" y="389"/>
                    <a:pt x="474" y="389"/>
                    <a:pt x="474" y="389"/>
                  </a:cubicBezTo>
                  <a:cubicBezTo>
                    <a:pt x="479" y="380"/>
                    <a:pt x="482" y="371"/>
                    <a:pt x="487" y="362"/>
                  </a:cubicBezTo>
                  <a:cubicBezTo>
                    <a:pt x="489" y="358"/>
                    <a:pt x="492" y="354"/>
                    <a:pt x="493" y="349"/>
                  </a:cubicBezTo>
                  <a:cubicBezTo>
                    <a:pt x="495" y="345"/>
                    <a:pt x="498" y="340"/>
                    <a:pt x="501" y="336"/>
                  </a:cubicBezTo>
                  <a:cubicBezTo>
                    <a:pt x="505" y="331"/>
                    <a:pt x="506" y="325"/>
                    <a:pt x="510" y="321"/>
                  </a:cubicBezTo>
                  <a:cubicBezTo>
                    <a:pt x="511" y="319"/>
                    <a:pt x="513" y="317"/>
                    <a:pt x="514" y="314"/>
                  </a:cubicBezTo>
                  <a:cubicBezTo>
                    <a:pt x="514" y="312"/>
                    <a:pt x="512" y="310"/>
                    <a:pt x="512" y="309"/>
                  </a:cubicBezTo>
                  <a:close/>
                  <a:moveTo>
                    <a:pt x="137" y="421"/>
                  </a:moveTo>
                  <a:cubicBezTo>
                    <a:pt x="136" y="428"/>
                    <a:pt x="136" y="434"/>
                    <a:pt x="135" y="440"/>
                  </a:cubicBezTo>
                  <a:cubicBezTo>
                    <a:pt x="134" y="443"/>
                    <a:pt x="133" y="445"/>
                    <a:pt x="132" y="448"/>
                  </a:cubicBezTo>
                  <a:cubicBezTo>
                    <a:pt x="132" y="450"/>
                    <a:pt x="132" y="451"/>
                    <a:pt x="132" y="452"/>
                  </a:cubicBezTo>
                  <a:cubicBezTo>
                    <a:pt x="132" y="454"/>
                    <a:pt x="132" y="454"/>
                    <a:pt x="131" y="456"/>
                  </a:cubicBezTo>
                  <a:cubicBezTo>
                    <a:pt x="131" y="456"/>
                    <a:pt x="131" y="458"/>
                    <a:pt x="131" y="458"/>
                  </a:cubicBezTo>
                  <a:cubicBezTo>
                    <a:pt x="131" y="459"/>
                    <a:pt x="130" y="460"/>
                    <a:pt x="130" y="460"/>
                  </a:cubicBezTo>
                  <a:cubicBezTo>
                    <a:pt x="129" y="461"/>
                    <a:pt x="129" y="463"/>
                    <a:pt x="129" y="464"/>
                  </a:cubicBezTo>
                  <a:cubicBezTo>
                    <a:pt x="129" y="465"/>
                    <a:pt x="128" y="466"/>
                    <a:pt x="128" y="467"/>
                  </a:cubicBezTo>
                  <a:cubicBezTo>
                    <a:pt x="128" y="468"/>
                    <a:pt x="127" y="468"/>
                    <a:pt x="127" y="469"/>
                  </a:cubicBezTo>
                  <a:cubicBezTo>
                    <a:pt x="127" y="470"/>
                    <a:pt x="127" y="470"/>
                    <a:pt x="127" y="471"/>
                  </a:cubicBezTo>
                  <a:cubicBezTo>
                    <a:pt x="126" y="471"/>
                    <a:pt x="126" y="471"/>
                    <a:pt x="126" y="472"/>
                  </a:cubicBezTo>
                  <a:cubicBezTo>
                    <a:pt x="126" y="471"/>
                    <a:pt x="126" y="471"/>
                    <a:pt x="125" y="471"/>
                  </a:cubicBezTo>
                  <a:cubicBezTo>
                    <a:pt x="123" y="469"/>
                    <a:pt x="120" y="468"/>
                    <a:pt x="117" y="467"/>
                  </a:cubicBezTo>
                  <a:cubicBezTo>
                    <a:pt x="116" y="466"/>
                    <a:pt x="115" y="465"/>
                    <a:pt x="114" y="465"/>
                  </a:cubicBezTo>
                  <a:cubicBezTo>
                    <a:pt x="115" y="464"/>
                    <a:pt x="116" y="463"/>
                    <a:pt x="116" y="461"/>
                  </a:cubicBezTo>
                  <a:cubicBezTo>
                    <a:pt x="117" y="458"/>
                    <a:pt x="117" y="454"/>
                    <a:pt x="116" y="451"/>
                  </a:cubicBezTo>
                  <a:cubicBezTo>
                    <a:pt x="116" y="449"/>
                    <a:pt x="115" y="445"/>
                    <a:pt x="112" y="443"/>
                  </a:cubicBezTo>
                  <a:cubicBezTo>
                    <a:pt x="110" y="441"/>
                    <a:pt x="106" y="444"/>
                    <a:pt x="104" y="445"/>
                  </a:cubicBezTo>
                  <a:cubicBezTo>
                    <a:pt x="103" y="443"/>
                    <a:pt x="105" y="440"/>
                    <a:pt x="103" y="438"/>
                  </a:cubicBezTo>
                  <a:cubicBezTo>
                    <a:pt x="102" y="437"/>
                    <a:pt x="100" y="436"/>
                    <a:pt x="98" y="436"/>
                  </a:cubicBezTo>
                  <a:cubicBezTo>
                    <a:pt x="95" y="437"/>
                    <a:pt x="93" y="441"/>
                    <a:pt x="90" y="442"/>
                  </a:cubicBezTo>
                  <a:cubicBezTo>
                    <a:pt x="90" y="438"/>
                    <a:pt x="89" y="435"/>
                    <a:pt x="88" y="433"/>
                  </a:cubicBezTo>
                  <a:cubicBezTo>
                    <a:pt x="86" y="430"/>
                    <a:pt x="83" y="428"/>
                    <a:pt x="80" y="428"/>
                  </a:cubicBezTo>
                  <a:cubicBezTo>
                    <a:pt x="78" y="428"/>
                    <a:pt x="77" y="428"/>
                    <a:pt x="75" y="429"/>
                  </a:cubicBezTo>
                  <a:cubicBezTo>
                    <a:pt x="74" y="429"/>
                    <a:pt x="72" y="430"/>
                    <a:pt x="70" y="431"/>
                  </a:cubicBezTo>
                  <a:cubicBezTo>
                    <a:pt x="68" y="432"/>
                    <a:pt x="67" y="433"/>
                    <a:pt x="66" y="435"/>
                  </a:cubicBezTo>
                  <a:cubicBezTo>
                    <a:pt x="64" y="433"/>
                    <a:pt x="61" y="431"/>
                    <a:pt x="59" y="428"/>
                  </a:cubicBezTo>
                  <a:cubicBezTo>
                    <a:pt x="59" y="428"/>
                    <a:pt x="58" y="428"/>
                    <a:pt x="58" y="428"/>
                  </a:cubicBezTo>
                  <a:cubicBezTo>
                    <a:pt x="60" y="425"/>
                    <a:pt x="62" y="422"/>
                    <a:pt x="65" y="419"/>
                  </a:cubicBezTo>
                  <a:cubicBezTo>
                    <a:pt x="67" y="416"/>
                    <a:pt x="69" y="413"/>
                    <a:pt x="71" y="410"/>
                  </a:cubicBezTo>
                  <a:cubicBezTo>
                    <a:pt x="73" y="407"/>
                    <a:pt x="76" y="405"/>
                    <a:pt x="80" y="403"/>
                  </a:cubicBezTo>
                  <a:cubicBezTo>
                    <a:pt x="88" y="399"/>
                    <a:pt x="98" y="393"/>
                    <a:pt x="108" y="394"/>
                  </a:cubicBezTo>
                  <a:cubicBezTo>
                    <a:pt x="108" y="395"/>
                    <a:pt x="108" y="396"/>
                    <a:pt x="109" y="397"/>
                  </a:cubicBezTo>
                  <a:cubicBezTo>
                    <a:pt x="111" y="399"/>
                    <a:pt x="117" y="400"/>
                    <a:pt x="119" y="401"/>
                  </a:cubicBezTo>
                  <a:cubicBezTo>
                    <a:pt x="122" y="402"/>
                    <a:pt x="124" y="403"/>
                    <a:pt x="126" y="403"/>
                  </a:cubicBezTo>
                  <a:cubicBezTo>
                    <a:pt x="128" y="404"/>
                    <a:pt x="129" y="406"/>
                    <a:pt x="130" y="407"/>
                  </a:cubicBezTo>
                  <a:cubicBezTo>
                    <a:pt x="132" y="409"/>
                    <a:pt x="134" y="411"/>
                    <a:pt x="136" y="413"/>
                  </a:cubicBezTo>
                  <a:cubicBezTo>
                    <a:pt x="137" y="415"/>
                    <a:pt x="137" y="419"/>
                    <a:pt x="137" y="42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1"/>
            <p:cNvSpPr/>
            <p:nvPr/>
          </p:nvSpPr>
          <p:spPr bwMode="auto">
            <a:xfrm>
              <a:off x="-142875" y="9502776"/>
              <a:ext cx="263525" cy="314325"/>
            </a:xfrm>
            <a:custGeom>
              <a:avLst/>
              <a:gdLst>
                <a:gd name="T0" fmla="*/ 55 w 62"/>
                <a:gd name="T1" fmla="*/ 13 h 74"/>
                <a:gd name="T2" fmla="*/ 45 w 62"/>
                <a:gd name="T3" fmla="*/ 4 h 74"/>
                <a:gd name="T4" fmla="*/ 34 w 62"/>
                <a:gd name="T5" fmla="*/ 0 h 74"/>
                <a:gd name="T6" fmla="*/ 16 w 62"/>
                <a:gd name="T7" fmla="*/ 31 h 74"/>
                <a:gd name="T8" fmla="*/ 18 w 62"/>
                <a:gd name="T9" fmla="*/ 35 h 74"/>
                <a:gd name="T10" fmla="*/ 13 w 62"/>
                <a:gd name="T11" fmla="*/ 36 h 74"/>
                <a:gd name="T12" fmla="*/ 11 w 62"/>
                <a:gd name="T13" fmla="*/ 36 h 74"/>
                <a:gd name="T14" fmla="*/ 9 w 62"/>
                <a:gd name="T15" fmla="*/ 37 h 74"/>
                <a:gd name="T16" fmla="*/ 6 w 62"/>
                <a:gd name="T17" fmla="*/ 39 h 74"/>
                <a:gd name="T18" fmla="*/ 7 w 62"/>
                <a:gd name="T19" fmla="*/ 42 h 74"/>
                <a:gd name="T20" fmla="*/ 11 w 62"/>
                <a:gd name="T21" fmla="*/ 42 h 74"/>
                <a:gd name="T22" fmla="*/ 16 w 62"/>
                <a:gd name="T23" fmla="*/ 41 h 74"/>
                <a:gd name="T24" fmla="*/ 18 w 62"/>
                <a:gd name="T25" fmla="*/ 40 h 74"/>
                <a:gd name="T26" fmla="*/ 15 w 62"/>
                <a:gd name="T27" fmla="*/ 44 h 74"/>
                <a:gd name="T28" fmla="*/ 8 w 62"/>
                <a:gd name="T29" fmla="*/ 56 h 74"/>
                <a:gd name="T30" fmla="*/ 3 w 62"/>
                <a:gd name="T31" fmla="*/ 63 h 74"/>
                <a:gd name="T32" fmla="*/ 1 w 62"/>
                <a:gd name="T33" fmla="*/ 67 h 74"/>
                <a:gd name="T34" fmla="*/ 0 w 62"/>
                <a:gd name="T35" fmla="*/ 70 h 74"/>
                <a:gd name="T36" fmla="*/ 2 w 62"/>
                <a:gd name="T37" fmla="*/ 72 h 74"/>
                <a:gd name="T38" fmla="*/ 5 w 62"/>
                <a:gd name="T39" fmla="*/ 74 h 74"/>
                <a:gd name="T40" fmla="*/ 8 w 62"/>
                <a:gd name="T41" fmla="*/ 69 h 74"/>
                <a:gd name="T42" fmla="*/ 12 w 62"/>
                <a:gd name="T43" fmla="*/ 60 h 74"/>
                <a:gd name="T44" fmla="*/ 14 w 62"/>
                <a:gd name="T45" fmla="*/ 57 h 74"/>
                <a:gd name="T46" fmla="*/ 15 w 62"/>
                <a:gd name="T47" fmla="*/ 53 h 74"/>
                <a:gd name="T48" fmla="*/ 20 w 62"/>
                <a:gd name="T49" fmla="*/ 43 h 74"/>
                <a:gd name="T50" fmla="*/ 21 w 62"/>
                <a:gd name="T51" fmla="*/ 44 h 74"/>
                <a:gd name="T52" fmla="*/ 22 w 62"/>
                <a:gd name="T53" fmla="*/ 46 h 74"/>
                <a:gd name="T54" fmla="*/ 24 w 62"/>
                <a:gd name="T55" fmla="*/ 50 h 74"/>
                <a:gd name="T56" fmla="*/ 27 w 62"/>
                <a:gd name="T57" fmla="*/ 48 h 74"/>
                <a:gd name="T58" fmla="*/ 25 w 62"/>
                <a:gd name="T59" fmla="*/ 40 h 74"/>
                <a:gd name="T60" fmla="*/ 30 w 62"/>
                <a:gd name="T61" fmla="*/ 42 h 74"/>
                <a:gd name="T62" fmla="*/ 46 w 62"/>
                <a:gd name="T63" fmla="*/ 40 h 74"/>
                <a:gd name="T64" fmla="*/ 55 w 62"/>
                <a:gd name="T65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74">
                  <a:moveTo>
                    <a:pt x="55" y="13"/>
                  </a:moveTo>
                  <a:cubicBezTo>
                    <a:pt x="52" y="9"/>
                    <a:pt x="49" y="6"/>
                    <a:pt x="45" y="4"/>
                  </a:cubicBezTo>
                  <a:cubicBezTo>
                    <a:pt x="42" y="2"/>
                    <a:pt x="38" y="0"/>
                    <a:pt x="34" y="0"/>
                  </a:cubicBezTo>
                  <a:cubicBezTo>
                    <a:pt x="18" y="0"/>
                    <a:pt x="9" y="18"/>
                    <a:pt x="16" y="31"/>
                  </a:cubicBezTo>
                  <a:cubicBezTo>
                    <a:pt x="17" y="32"/>
                    <a:pt x="17" y="34"/>
                    <a:pt x="18" y="35"/>
                  </a:cubicBezTo>
                  <a:cubicBezTo>
                    <a:pt x="16" y="35"/>
                    <a:pt x="15" y="36"/>
                    <a:pt x="13" y="36"/>
                  </a:cubicBezTo>
                  <a:cubicBezTo>
                    <a:pt x="12" y="36"/>
                    <a:pt x="11" y="36"/>
                    <a:pt x="11" y="36"/>
                  </a:cubicBezTo>
                  <a:cubicBezTo>
                    <a:pt x="10" y="36"/>
                    <a:pt x="10" y="37"/>
                    <a:pt x="9" y="37"/>
                  </a:cubicBezTo>
                  <a:cubicBezTo>
                    <a:pt x="8" y="38"/>
                    <a:pt x="7" y="38"/>
                    <a:pt x="6" y="39"/>
                  </a:cubicBezTo>
                  <a:cubicBezTo>
                    <a:pt x="5" y="40"/>
                    <a:pt x="5" y="41"/>
                    <a:pt x="7" y="42"/>
                  </a:cubicBezTo>
                  <a:cubicBezTo>
                    <a:pt x="8" y="42"/>
                    <a:pt x="10" y="42"/>
                    <a:pt x="11" y="42"/>
                  </a:cubicBezTo>
                  <a:cubicBezTo>
                    <a:pt x="13" y="42"/>
                    <a:pt x="15" y="41"/>
                    <a:pt x="16" y="41"/>
                  </a:cubicBezTo>
                  <a:cubicBezTo>
                    <a:pt x="17" y="41"/>
                    <a:pt x="17" y="40"/>
                    <a:pt x="18" y="40"/>
                  </a:cubicBezTo>
                  <a:cubicBezTo>
                    <a:pt x="17" y="42"/>
                    <a:pt x="16" y="43"/>
                    <a:pt x="15" y="44"/>
                  </a:cubicBezTo>
                  <a:cubicBezTo>
                    <a:pt x="14" y="49"/>
                    <a:pt x="10" y="52"/>
                    <a:pt x="8" y="56"/>
                  </a:cubicBezTo>
                  <a:cubicBezTo>
                    <a:pt x="6" y="58"/>
                    <a:pt x="5" y="61"/>
                    <a:pt x="3" y="63"/>
                  </a:cubicBezTo>
                  <a:cubicBezTo>
                    <a:pt x="2" y="65"/>
                    <a:pt x="2" y="66"/>
                    <a:pt x="1" y="67"/>
                  </a:cubicBezTo>
                  <a:cubicBezTo>
                    <a:pt x="1" y="68"/>
                    <a:pt x="0" y="69"/>
                    <a:pt x="0" y="70"/>
                  </a:cubicBezTo>
                  <a:cubicBezTo>
                    <a:pt x="1" y="71"/>
                    <a:pt x="1" y="72"/>
                    <a:pt x="2" y="72"/>
                  </a:cubicBezTo>
                  <a:cubicBezTo>
                    <a:pt x="3" y="73"/>
                    <a:pt x="4" y="74"/>
                    <a:pt x="5" y="74"/>
                  </a:cubicBezTo>
                  <a:cubicBezTo>
                    <a:pt x="7" y="74"/>
                    <a:pt x="7" y="71"/>
                    <a:pt x="8" y="69"/>
                  </a:cubicBezTo>
                  <a:cubicBezTo>
                    <a:pt x="10" y="66"/>
                    <a:pt x="11" y="63"/>
                    <a:pt x="12" y="60"/>
                  </a:cubicBezTo>
                  <a:cubicBezTo>
                    <a:pt x="13" y="59"/>
                    <a:pt x="13" y="58"/>
                    <a:pt x="14" y="57"/>
                  </a:cubicBezTo>
                  <a:cubicBezTo>
                    <a:pt x="14" y="56"/>
                    <a:pt x="15" y="54"/>
                    <a:pt x="15" y="53"/>
                  </a:cubicBezTo>
                  <a:cubicBezTo>
                    <a:pt x="17" y="50"/>
                    <a:pt x="19" y="46"/>
                    <a:pt x="20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1" y="45"/>
                    <a:pt x="22" y="46"/>
                    <a:pt x="22" y="46"/>
                  </a:cubicBezTo>
                  <a:cubicBezTo>
                    <a:pt x="22" y="47"/>
                    <a:pt x="23" y="49"/>
                    <a:pt x="24" y="50"/>
                  </a:cubicBezTo>
                  <a:cubicBezTo>
                    <a:pt x="26" y="51"/>
                    <a:pt x="27" y="50"/>
                    <a:pt x="27" y="48"/>
                  </a:cubicBezTo>
                  <a:cubicBezTo>
                    <a:pt x="26" y="45"/>
                    <a:pt x="25" y="43"/>
                    <a:pt x="25" y="40"/>
                  </a:cubicBezTo>
                  <a:cubicBezTo>
                    <a:pt x="26" y="41"/>
                    <a:pt x="28" y="42"/>
                    <a:pt x="30" y="42"/>
                  </a:cubicBezTo>
                  <a:cubicBezTo>
                    <a:pt x="35" y="43"/>
                    <a:pt x="41" y="42"/>
                    <a:pt x="46" y="40"/>
                  </a:cubicBezTo>
                  <a:cubicBezTo>
                    <a:pt x="57" y="36"/>
                    <a:pt x="62" y="23"/>
                    <a:pt x="55" y="13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"/>
            <p:cNvSpPr/>
            <p:nvPr/>
          </p:nvSpPr>
          <p:spPr bwMode="auto">
            <a:xfrm>
              <a:off x="-414338" y="9267826"/>
              <a:ext cx="246063" cy="166688"/>
            </a:xfrm>
            <a:custGeom>
              <a:avLst/>
              <a:gdLst>
                <a:gd name="T0" fmla="*/ 51 w 58"/>
                <a:gd name="T1" fmla="*/ 0 h 39"/>
                <a:gd name="T2" fmla="*/ 42 w 58"/>
                <a:gd name="T3" fmla="*/ 6 h 39"/>
                <a:gd name="T4" fmla="*/ 36 w 58"/>
                <a:gd name="T5" fmla="*/ 13 h 39"/>
                <a:gd name="T6" fmla="*/ 21 w 58"/>
                <a:gd name="T7" fmla="*/ 18 h 39"/>
                <a:gd name="T8" fmla="*/ 19 w 58"/>
                <a:gd name="T9" fmla="*/ 21 h 39"/>
                <a:gd name="T10" fmla="*/ 12 w 58"/>
                <a:gd name="T11" fmla="*/ 20 h 39"/>
                <a:gd name="T12" fmla="*/ 6 w 58"/>
                <a:gd name="T13" fmla="*/ 23 h 39"/>
                <a:gd name="T14" fmla="*/ 2 w 58"/>
                <a:gd name="T15" fmla="*/ 28 h 39"/>
                <a:gd name="T16" fmla="*/ 10 w 58"/>
                <a:gd name="T17" fmla="*/ 27 h 39"/>
                <a:gd name="T18" fmla="*/ 7 w 58"/>
                <a:gd name="T19" fmla="*/ 34 h 39"/>
                <a:gd name="T20" fmla="*/ 14 w 58"/>
                <a:gd name="T21" fmla="*/ 37 h 39"/>
                <a:gd name="T22" fmla="*/ 20 w 58"/>
                <a:gd name="T23" fmla="*/ 33 h 39"/>
                <a:gd name="T24" fmla="*/ 22 w 58"/>
                <a:gd name="T25" fmla="*/ 35 h 39"/>
                <a:gd name="T26" fmla="*/ 33 w 58"/>
                <a:gd name="T27" fmla="*/ 36 h 39"/>
                <a:gd name="T28" fmla="*/ 40 w 58"/>
                <a:gd name="T29" fmla="*/ 31 h 39"/>
                <a:gd name="T30" fmla="*/ 44 w 58"/>
                <a:gd name="T31" fmla="*/ 23 h 39"/>
                <a:gd name="T32" fmla="*/ 56 w 58"/>
                <a:gd name="T33" fmla="*/ 17 h 39"/>
                <a:gd name="T34" fmla="*/ 50 w 58"/>
                <a:gd name="T35" fmla="*/ 13 h 39"/>
                <a:gd name="T36" fmla="*/ 57 w 58"/>
                <a:gd name="T37" fmla="*/ 6 h 39"/>
                <a:gd name="T38" fmla="*/ 51 w 58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39">
                  <a:moveTo>
                    <a:pt x="51" y="0"/>
                  </a:moveTo>
                  <a:cubicBezTo>
                    <a:pt x="48" y="0"/>
                    <a:pt x="44" y="4"/>
                    <a:pt x="42" y="6"/>
                  </a:cubicBezTo>
                  <a:cubicBezTo>
                    <a:pt x="41" y="7"/>
                    <a:pt x="37" y="10"/>
                    <a:pt x="36" y="13"/>
                  </a:cubicBezTo>
                  <a:cubicBezTo>
                    <a:pt x="31" y="12"/>
                    <a:pt x="25" y="14"/>
                    <a:pt x="21" y="18"/>
                  </a:cubicBezTo>
                  <a:cubicBezTo>
                    <a:pt x="20" y="19"/>
                    <a:pt x="19" y="20"/>
                    <a:pt x="19" y="21"/>
                  </a:cubicBezTo>
                  <a:cubicBezTo>
                    <a:pt x="17" y="20"/>
                    <a:pt x="15" y="20"/>
                    <a:pt x="12" y="20"/>
                  </a:cubicBezTo>
                  <a:cubicBezTo>
                    <a:pt x="9" y="20"/>
                    <a:pt x="8" y="21"/>
                    <a:pt x="6" y="23"/>
                  </a:cubicBezTo>
                  <a:cubicBezTo>
                    <a:pt x="4" y="24"/>
                    <a:pt x="0" y="26"/>
                    <a:pt x="2" y="28"/>
                  </a:cubicBezTo>
                  <a:cubicBezTo>
                    <a:pt x="4" y="28"/>
                    <a:pt x="8" y="28"/>
                    <a:pt x="10" y="27"/>
                  </a:cubicBezTo>
                  <a:cubicBezTo>
                    <a:pt x="8" y="29"/>
                    <a:pt x="7" y="32"/>
                    <a:pt x="7" y="34"/>
                  </a:cubicBezTo>
                  <a:cubicBezTo>
                    <a:pt x="7" y="38"/>
                    <a:pt x="11" y="39"/>
                    <a:pt x="14" y="37"/>
                  </a:cubicBezTo>
                  <a:cubicBezTo>
                    <a:pt x="16" y="36"/>
                    <a:pt x="18" y="35"/>
                    <a:pt x="20" y="33"/>
                  </a:cubicBezTo>
                  <a:cubicBezTo>
                    <a:pt x="21" y="34"/>
                    <a:pt x="21" y="35"/>
                    <a:pt x="22" y="35"/>
                  </a:cubicBezTo>
                  <a:cubicBezTo>
                    <a:pt x="24" y="38"/>
                    <a:pt x="30" y="37"/>
                    <a:pt x="33" y="36"/>
                  </a:cubicBezTo>
                  <a:cubicBezTo>
                    <a:pt x="37" y="35"/>
                    <a:pt x="39" y="34"/>
                    <a:pt x="40" y="31"/>
                  </a:cubicBezTo>
                  <a:cubicBezTo>
                    <a:pt x="42" y="29"/>
                    <a:pt x="43" y="26"/>
                    <a:pt x="44" y="23"/>
                  </a:cubicBezTo>
                  <a:cubicBezTo>
                    <a:pt x="48" y="25"/>
                    <a:pt x="57" y="23"/>
                    <a:pt x="56" y="17"/>
                  </a:cubicBezTo>
                  <a:cubicBezTo>
                    <a:pt x="55" y="15"/>
                    <a:pt x="52" y="13"/>
                    <a:pt x="50" y="13"/>
                  </a:cubicBezTo>
                  <a:cubicBezTo>
                    <a:pt x="52" y="11"/>
                    <a:pt x="56" y="9"/>
                    <a:pt x="57" y="6"/>
                  </a:cubicBezTo>
                  <a:cubicBezTo>
                    <a:pt x="58" y="2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-147638" y="9986963"/>
              <a:ext cx="4763" cy="793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-142875" y="9936163"/>
              <a:ext cx="60325" cy="63500"/>
            </a:xfrm>
            <a:custGeom>
              <a:avLst/>
              <a:gdLst>
                <a:gd name="T0" fmla="*/ 11 w 14"/>
                <a:gd name="T1" fmla="*/ 14 h 15"/>
                <a:gd name="T2" fmla="*/ 13 w 14"/>
                <a:gd name="T3" fmla="*/ 11 h 15"/>
                <a:gd name="T4" fmla="*/ 11 w 14"/>
                <a:gd name="T5" fmla="*/ 8 h 15"/>
                <a:gd name="T6" fmla="*/ 8 w 14"/>
                <a:gd name="T7" fmla="*/ 4 h 15"/>
                <a:gd name="T8" fmla="*/ 4 w 14"/>
                <a:gd name="T9" fmla="*/ 1 h 15"/>
                <a:gd name="T10" fmla="*/ 3 w 14"/>
                <a:gd name="T11" fmla="*/ 3 h 15"/>
                <a:gd name="T12" fmla="*/ 1 w 14"/>
                <a:gd name="T13" fmla="*/ 7 h 15"/>
                <a:gd name="T14" fmla="*/ 0 w 14"/>
                <a:gd name="T15" fmla="*/ 14 h 15"/>
                <a:gd name="T16" fmla="*/ 0 w 14"/>
                <a:gd name="T17" fmla="*/ 14 h 15"/>
                <a:gd name="T18" fmla="*/ 0 w 14"/>
                <a:gd name="T19" fmla="*/ 14 h 15"/>
                <a:gd name="T20" fmla="*/ 0 w 14"/>
                <a:gd name="T21" fmla="*/ 14 h 15"/>
                <a:gd name="T22" fmla="*/ 0 w 14"/>
                <a:gd name="T23" fmla="*/ 14 h 15"/>
                <a:gd name="T24" fmla="*/ 0 w 14"/>
                <a:gd name="T25" fmla="*/ 14 h 15"/>
                <a:gd name="T26" fmla="*/ 0 w 14"/>
                <a:gd name="T27" fmla="*/ 14 h 15"/>
                <a:gd name="T28" fmla="*/ 0 w 14"/>
                <a:gd name="T29" fmla="*/ 15 h 15"/>
                <a:gd name="T30" fmla="*/ 0 w 14"/>
                <a:gd name="T31" fmla="*/ 15 h 15"/>
                <a:gd name="T32" fmla="*/ 0 w 14"/>
                <a:gd name="T33" fmla="*/ 15 h 15"/>
                <a:gd name="T34" fmla="*/ 0 w 14"/>
                <a:gd name="T35" fmla="*/ 15 h 15"/>
                <a:gd name="T36" fmla="*/ 3 w 14"/>
                <a:gd name="T37" fmla="*/ 14 h 15"/>
                <a:gd name="T38" fmla="*/ 1 w 14"/>
                <a:gd name="T39" fmla="*/ 15 h 15"/>
                <a:gd name="T40" fmla="*/ 6 w 14"/>
                <a:gd name="T41" fmla="*/ 15 h 15"/>
                <a:gd name="T42" fmla="*/ 11 w 14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5">
                  <a:moveTo>
                    <a:pt x="11" y="14"/>
                  </a:moveTo>
                  <a:cubicBezTo>
                    <a:pt x="13" y="14"/>
                    <a:pt x="14" y="13"/>
                    <a:pt x="13" y="11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5"/>
                    <a:pt x="1" y="7"/>
                  </a:cubicBezTo>
                  <a:cubicBezTo>
                    <a:pt x="1" y="9"/>
                    <a:pt x="0" y="1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5"/>
                    <a:pt x="1" y="15"/>
                  </a:cubicBezTo>
                  <a:cubicBezTo>
                    <a:pt x="3" y="15"/>
                    <a:pt x="4" y="15"/>
                    <a:pt x="6" y="15"/>
                  </a:cubicBezTo>
                  <a:cubicBezTo>
                    <a:pt x="8" y="15"/>
                    <a:pt x="9" y="15"/>
                    <a:pt x="11" y="1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-142875" y="99949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-142875" y="9999663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-122238" y="10088563"/>
              <a:ext cx="65088" cy="68263"/>
            </a:xfrm>
            <a:custGeom>
              <a:avLst/>
              <a:gdLst>
                <a:gd name="T0" fmla="*/ 13 w 15"/>
                <a:gd name="T1" fmla="*/ 1 h 16"/>
                <a:gd name="T2" fmla="*/ 11 w 15"/>
                <a:gd name="T3" fmla="*/ 1 h 16"/>
                <a:gd name="T4" fmla="*/ 7 w 15"/>
                <a:gd name="T5" fmla="*/ 2 h 16"/>
                <a:gd name="T6" fmla="*/ 1 w 15"/>
                <a:gd name="T7" fmla="*/ 5 h 16"/>
                <a:gd name="T8" fmla="*/ 0 w 15"/>
                <a:gd name="T9" fmla="*/ 6 h 16"/>
                <a:gd name="T10" fmla="*/ 0 w 15"/>
                <a:gd name="T11" fmla="*/ 6 h 16"/>
                <a:gd name="T12" fmla="*/ 0 w 15"/>
                <a:gd name="T13" fmla="*/ 6 h 16"/>
                <a:gd name="T14" fmla="*/ 0 w 15"/>
                <a:gd name="T15" fmla="*/ 6 h 16"/>
                <a:gd name="T16" fmla="*/ 0 w 15"/>
                <a:gd name="T17" fmla="*/ 6 h 16"/>
                <a:gd name="T18" fmla="*/ 0 w 15"/>
                <a:gd name="T19" fmla="*/ 6 h 16"/>
                <a:gd name="T20" fmla="*/ 0 w 15"/>
                <a:gd name="T21" fmla="*/ 6 h 16"/>
                <a:gd name="T22" fmla="*/ 0 w 15"/>
                <a:gd name="T23" fmla="*/ 6 h 16"/>
                <a:gd name="T24" fmla="*/ 0 w 15"/>
                <a:gd name="T25" fmla="*/ 6 h 16"/>
                <a:gd name="T26" fmla="*/ 0 w 15"/>
                <a:gd name="T27" fmla="*/ 6 h 16"/>
                <a:gd name="T28" fmla="*/ 2 w 15"/>
                <a:gd name="T29" fmla="*/ 8 h 16"/>
                <a:gd name="T30" fmla="*/ 0 w 15"/>
                <a:gd name="T31" fmla="*/ 7 h 16"/>
                <a:gd name="T32" fmla="*/ 3 w 15"/>
                <a:gd name="T33" fmla="*/ 11 h 16"/>
                <a:gd name="T34" fmla="*/ 7 w 15"/>
                <a:gd name="T35" fmla="*/ 15 h 16"/>
                <a:gd name="T36" fmla="*/ 10 w 15"/>
                <a:gd name="T37" fmla="*/ 14 h 16"/>
                <a:gd name="T38" fmla="*/ 12 w 15"/>
                <a:gd name="T39" fmla="*/ 10 h 16"/>
                <a:gd name="T40" fmla="*/ 13 w 15"/>
                <a:gd name="T41" fmla="*/ 5 h 16"/>
                <a:gd name="T42" fmla="*/ 13 w 15"/>
                <a:gd name="T4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6">
                  <a:moveTo>
                    <a:pt x="13" y="1"/>
                  </a:moveTo>
                  <a:cubicBezTo>
                    <a:pt x="13" y="0"/>
                    <a:pt x="12" y="1"/>
                    <a:pt x="11" y="1"/>
                  </a:cubicBezTo>
                  <a:cubicBezTo>
                    <a:pt x="10" y="2"/>
                    <a:pt x="8" y="2"/>
                    <a:pt x="7" y="2"/>
                  </a:cubicBezTo>
                  <a:cubicBezTo>
                    <a:pt x="5" y="3"/>
                    <a:pt x="3" y="4"/>
                    <a:pt x="1" y="5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1" y="8"/>
                    <a:pt x="2" y="10"/>
                    <a:pt x="3" y="11"/>
                  </a:cubicBezTo>
                  <a:cubicBezTo>
                    <a:pt x="4" y="12"/>
                    <a:pt x="5" y="14"/>
                    <a:pt x="7" y="15"/>
                  </a:cubicBezTo>
                  <a:cubicBezTo>
                    <a:pt x="8" y="16"/>
                    <a:pt x="9" y="16"/>
                    <a:pt x="10" y="14"/>
                  </a:cubicBezTo>
                  <a:cubicBezTo>
                    <a:pt x="11" y="13"/>
                    <a:pt x="12" y="12"/>
                    <a:pt x="12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-122238" y="10106026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2 h 2"/>
                <a:gd name="T6" fmla="*/ 1 w 2"/>
                <a:gd name="T7" fmla="*/ 1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-122238" y="10113963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-122238" y="10113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Freeform 18"/>
          <p:cNvSpPr/>
          <p:nvPr/>
        </p:nvSpPr>
        <p:spPr bwMode="auto">
          <a:xfrm>
            <a:off x="10916013" y="4291004"/>
            <a:ext cx="827452" cy="1677267"/>
          </a:xfrm>
          <a:custGeom>
            <a:avLst/>
            <a:gdLst>
              <a:gd name="T0" fmla="*/ 18 w 122"/>
              <a:gd name="T1" fmla="*/ 223 h 250"/>
              <a:gd name="T2" fmla="*/ 17 w 122"/>
              <a:gd name="T3" fmla="*/ 214 h 250"/>
              <a:gd name="T4" fmla="*/ 23 w 122"/>
              <a:gd name="T5" fmla="*/ 205 h 250"/>
              <a:gd name="T6" fmla="*/ 26 w 122"/>
              <a:gd name="T7" fmla="*/ 193 h 250"/>
              <a:gd name="T8" fmla="*/ 24 w 122"/>
              <a:gd name="T9" fmla="*/ 174 h 250"/>
              <a:gd name="T10" fmla="*/ 23 w 122"/>
              <a:gd name="T11" fmla="*/ 162 h 250"/>
              <a:gd name="T12" fmla="*/ 21 w 122"/>
              <a:gd name="T13" fmla="*/ 150 h 250"/>
              <a:gd name="T14" fmla="*/ 21 w 122"/>
              <a:gd name="T15" fmla="*/ 134 h 250"/>
              <a:gd name="T16" fmla="*/ 26 w 122"/>
              <a:gd name="T17" fmla="*/ 122 h 250"/>
              <a:gd name="T18" fmla="*/ 41 w 122"/>
              <a:gd name="T19" fmla="*/ 111 h 250"/>
              <a:gd name="T20" fmla="*/ 35 w 122"/>
              <a:gd name="T21" fmla="*/ 103 h 250"/>
              <a:gd name="T22" fmla="*/ 38 w 122"/>
              <a:gd name="T23" fmla="*/ 92 h 250"/>
              <a:gd name="T24" fmla="*/ 17 w 122"/>
              <a:gd name="T25" fmla="*/ 47 h 250"/>
              <a:gd name="T26" fmla="*/ 2 w 122"/>
              <a:gd name="T27" fmla="*/ 46 h 250"/>
              <a:gd name="T28" fmla="*/ 7 w 122"/>
              <a:gd name="T29" fmla="*/ 32 h 250"/>
              <a:gd name="T30" fmla="*/ 28 w 122"/>
              <a:gd name="T31" fmla="*/ 34 h 250"/>
              <a:gd name="T32" fmla="*/ 18 w 122"/>
              <a:gd name="T33" fmla="*/ 11 h 250"/>
              <a:gd name="T34" fmla="*/ 26 w 122"/>
              <a:gd name="T35" fmla="*/ 1 h 250"/>
              <a:gd name="T36" fmla="*/ 40 w 122"/>
              <a:gd name="T37" fmla="*/ 7 h 250"/>
              <a:gd name="T38" fmla="*/ 36 w 122"/>
              <a:gd name="T39" fmla="*/ 15 h 250"/>
              <a:gd name="T40" fmla="*/ 51 w 122"/>
              <a:gd name="T41" fmla="*/ 30 h 250"/>
              <a:gd name="T42" fmla="*/ 66 w 122"/>
              <a:gd name="T43" fmla="*/ 31 h 250"/>
              <a:gd name="T44" fmla="*/ 60 w 122"/>
              <a:gd name="T45" fmla="*/ 45 h 250"/>
              <a:gd name="T46" fmla="*/ 41 w 122"/>
              <a:gd name="T47" fmla="*/ 43 h 250"/>
              <a:gd name="T48" fmla="*/ 56 w 122"/>
              <a:gd name="T49" fmla="*/ 96 h 250"/>
              <a:gd name="T50" fmla="*/ 52 w 122"/>
              <a:gd name="T51" fmla="*/ 105 h 250"/>
              <a:gd name="T52" fmla="*/ 55 w 122"/>
              <a:gd name="T53" fmla="*/ 108 h 250"/>
              <a:gd name="T54" fmla="*/ 62 w 122"/>
              <a:gd name="T55" fmla="*/ 109 h 250"/>
              <a:gd name="T56" fmla="*/ 74 w 122"/>
              <a:gd name="T57" fmla="*/ 119 h 250"/>
              <a:gd name="T58" fmla="*/ 77 w 122"/>
              <a:gd name="T59" fmla="*/ 123 h 250"/>
              <a:gd name="T60" fmla="*/ 83 w 122"/>
              <a:gd name="T61" fmla="*/ 131 h 250"/>
              <a:gd name="T62" fmla="*/ 85 w 122"/>
              <a:gd name="T63" fmla="*/ 144 h 250"/>
              <a:gd name="T64" fmla="*/ 85 w 122"/>
              <a:gd name="T65" fmla="*/ 155 h 250"/>
              <a:gd name="T66" fmla="*/ 86 w 122"/>
              <a:gd name="T67" fmla="*/ 159 h 250"/>
              <a:gd name="T68" fmla="*/ 89 w 122"/>
              <a:gd name="T69" fmla="*/ 176 h 250"/>
              <a:gd name="T70" fmla="*/ 93 w 122"/>
              <a:gd name="T71" fmla="*/ 190 h 250"/>
              <a:gd name="T72" fmla="*/ 102 w 122"/>
              <a:gd name="T73" fmla="*/ 193 h 250"/>
              <a:gd name="T74" fmla="*/ 104 w 122"/>
              <a:gd name="T75" fmla="*/ 197 h 250"/>
              <a:gd name="T76" fmla="*/ 106 w 122"/>
              <a:gd name="T77" fmla="*/ 202 h 250"/>
              <a:gd name="T78" fmla="*/ 111 w 122"/>
              <a:gd name="T79" fmla="*/ 202 h 250"/>
              <a:gd name="T80" fmla="*/ 113 w 122"/>
              <a:gd name="T81" fmla="*/ 206 h 250"/>
              <a:gd name="T82" fmla="*/ 118 w 122"/>
              <a:gd name="T83" fmla="*/ 211 h 250"/>
              <a:gd name="T84" fmla="*/ 118 w 122"/>
              <a:gd name="T85" fmla="*/ 216 h 250"/>
              <a:gd name="T86" fmla="*/ 120 w 122"/>
              <a:gd name="T87" fmla="*/ 220 h 250"/>
              <a:gd name="T88" fmla="*/ 121 w 122"/>
              <a:gd name="T89" fmla="*/ 226 h 250"/>
              <a:gd name="T90" fmla="*/ 120 w 122"/>
              <a:gd name="T91" fmla="*/ 229 h 250"/>
              <a:gd name="T92" fmla="*/ 108 w 122"/>
              <a:gd name="T93" fmla="*/ 231 h 250"/>
              <a:gd name="T94" fmla="*/ 79 w 122"/>
              <a:gd name="T95" fmla="*/ 238 h 250"/>
              <a:gd name="T96" fmla="*/ 41 w 122"/>
              <a:gd name="T97" fmla="*/ 247 h 250"/>
              <a:gd name="T98" fmla="*/ 21 w 122"/>
              <a:gd name="T99" fmla="*/ 24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2" h="250">
                <a:moveTo>
                  <a:pt x="19" y="238"/>
                </a:moveTo>
                <a:cubicBezTo>
                  <a:pt x="19" y="233"/>
                  <a:pt x="19" y="228"/>
                  <a:pt x="18" y="223"/>
                </a:cubicBezTo>
                <a:cubicBezTo>
                  <a:pt x="18" y="221"/>
                  <a:pt x="18" y="221"/>
                  <a:pt x="18" y="219"/>
                </a:cubicBezTo>
                <a:cubicBezTo>
                  <a:pt x="18" y="218"/>
                  <a:pt x="17" y="216"/>
                  <a:pt x="17" y="214"/>
                </a:cubicBezTo>
                <a:cubicBezTo>
                  <a:pt x="17" y="212"/>
                  <a:pt x="20" y="211"/>
                  <a:pt x="22" y="211"/>
                </a:cubicBezTo>
                <a:cubicBezTo>
                  <a:pt x="22" y="209"/>
                  <a:pt x="22" y="206"/>
                  <a:pt x="23" y="205"/>
                </a:cubicBezTo>
                <a:cubicBezTo>
                  <a:pt x="24" y="203"/>
                  <a:pt x="26" y="203"/>
                  <a:pt x="27" y="202"/>
                </a:cubicBezTo>
                <a:cubicBezTo>
                  <a:pt x="28" y="200"/>
                  <a:pt x="26" y="196"/>
                  <a:pt x="26" y="193"/>
                </a:cubicBezTo>
                <a:cubicBezTo>
                  <a:pt x="25" y="190"/>
                  <a:pt x="24" y="187"/>
                  <a:pt x="26" y="184"/>
                </a:cubicBezTo>
                <a:cubicBezTo>
                  <a:pt x="24" y="182"/>
                  <a:pt x="24" y="177"/>
                  <a:pt x="24" y="174"/>
                </a:cubicBezTo>
                <a:cubicBezTo>
                  <a:pt x="23" y="171"/>
                  <a:pt x="23" y="169"/>
                  <a:pt x="23" y="167"/>
                </a:cubicBezTo>
                <a:cubicBezTo>
                  <a:pt x="23" y="165"/>
                  <a:pt x="23" y="164"/>
                  <a:pt x="23" y="162"/>
                </a:cubicBezTo>
                <a:cubicBezTo>
                  <a:pt x="22" y="161"/>
                  <a:pt x="22" y="159"/>
                  <a:pt x="21" y="157"/>
                </a:cubicBezTo>
                <a:cubicBezTo>
                  <a:pt x="21" y="155"/>
                  <a:pt x="21" y="153"/>
                  <a:pt x="21" y="150"/>
                </a:cubicBezTo>
                <a:cubicBezTo>
                  <a:pt x="21" y="148"/>
                  <a:pt x="17" y="138"/>
                  <a:pt x="21" y="138"/>
                </a:cubicBezTo>
                <a:cubicBezTo>
                  <a:pt x="21" y="136"/>
                  <a:pt x="22" y="135"/>
                  <a:pt x="21" y="134"/>
                </a:cubicBezTo>
                <a:cubicBezTo>
                  <a:pt x="21" y="132"/>
                  <a:pt x="21" y="131"/>
                  <a:pt x="21" y="130"/>
                </a:cubicBezTo>
                <a:cubicBezTo>
                  <a:pt x="22" y="127"/>
                  <a:pt x="24" y="125"/>
                  <a:pt x="26" y="122"/>
                </a:cubicBezTo>
                <a:cubicBezTo>
                  <a:pt x="28" y="120"/>
                  <a:pt x="30" y="116"/>
                  <a:pt x="33" y="114"/>
                </a:cubicBezTo>
                <a:cubicBezTo>
                  <a:pt x="35" y="113"/>
                  <a:pt x="38" y="112"/>
                  <a:pt x="41" y="111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8" y="107"/>
                  <a:pt x="35" y="105"/>
                  <a:pt x="35" y="103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2" y="97"/>
                  <a:pt x="34" y="93"/>
                  <a:pt x="38" y="92"/>
                </a:cubicBezTo>
                <a:cubicBezTo>
                  <a:pt x="30" y="45"/>
                  <a:pt x="30" y="45"/>
                  <a:pt x="30" y="45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51"/>
                  <a:pt x="15" y="54"/>
                  <a:pt x="11" y="54"/>
                </a:cubicBezTo>
                <a:cubicBezTo>
                  <a:pt x="7" y="54"/>
                  <a:pt x="3" y="50"/>
                  <a:pt x="2" y="46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38"/>
                  <a:pt x="3" y="33"/>
                  <a:pt x="7" y="32"/>
                </a:cubicBezTo>
                <a:cubicBezTo>
                  <a:pt x="11" y="31"/>
                  <a:pt x="14" y="32"/>
                  <a:pt x="15" y="36"/>
                </a:cubicBezTo>
                <a:cubicBezTo>
                  <a:pt x="28" y="34"/>
                  <a:pt x="28" y="34"/>
                  <a:pt x="28" y="34"/>
                </a:cubicBezTo>
                <a:cubicBezTo>
                  <a:pt x="25" y="17"/>
                  <a:pt x="25" y="17"/>
                  <a:pt x="25" y="17"/>
                </a:cubicBezTo>
                <a:cubicBezTo>
                  <a:pt x="21" y="17"/>
                  <a:pt x="18" y="14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6"/>
                  <a:pt x="21" y="2"/>
                  <a:pt x="26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9" y="3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10"/>
                  <a:pt x="39" y="14"/>
                  <a:pt x="36" y="15"/>
                </a:cubicBezTo>
                <a:cubicBezTo>
                  <a:pt x="39" y="32"/>
                  <a:pt x="39" y="32"/>
                  <a:pt x="39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6"/>
                  <a:pt x="53" y="23"/>
                  <a:pt x="57" y="23"/>
                </a:cubicBezTo>
                <a:cubicBezTo>
                  <a:pt x="61" y="23"/>
                  <a:pt x="65" y="26"/>
                  <a:pt x="66" y="31"/>
                </a:cubicBezTo>
                <a:cubicBezTo>
                  <a:pt x="67" y="35"/>
                  <a:pt x="67" y="35"/>
                  <a:pt x="67" y="35"/>
                </a:cubicBezTo>
                <a:cubicBezTo>
                  <a:pt x="67" y="39"/>
                  <a:pt x="65" y="44"/>
                  <a:pt x="60" y="45"/>
                </a:cubicBezTo>
                <a:cubicBezTo>
                  <a:pt x="57" y="46"/>
                  <a:pt x="54" y="44"/>
                  <a:pt x="53" y="41"/>
                </a:cubicBezTo>
                <a:cubicBezTo>
                  <a:pt x="41" y="43"/>
                  <a:pt x="41" y="43"/>
                  <a:pt x="41" y="43"/>
                </a:cubicBezTo>
                <a:cubicBezTo>
                  <a:pt x="49" y="90"/>
                  <a:pt x="49" y="90"/>
                  <a:pt x="49" y="90"/>
                </a:cubicBezTo>
                <a:cubicBezTo>
                  <a:pt x="53" y="90"/>
                  <a:pt x="56" y="93"/>
                  <a:pt x="56" y="96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4" y="104"/>
                  <a:pt x="52" y="105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3" y="108"/>
                  <a:pt x="54" y="108"/>
                  <a:pt x="55" y="108"/>
                </a:cubicBezTo>
                <a:cubicBezTo>
                  <a:pt x="56" y="108"/>
                  <a:pt x="57" y="107"/>
                  <a:pt x="58" y="107"/>
                </a:cubicBezTo>
                <a:cubicBezTo>
                  <a:pt x="59" y="107"/>
                  <a:pt x="61" y="108"/>
                  <a:pt x="62" y="109"/>
                </a:cubicBezTo>
                <a:cubicBezTo>
                  <a:pt x="65" y="110"/>
                  <a:pt x="67" y="112"/>
                  <a:pt x="70" y="115"/>
                </a:cubicBezTo>
                <a:cubicBezTo>
                  <a:pt x="71" y="116"/>
                  <a:pt x="74" y="117"/>
                  <a:pt x="74" y="119"/>
                </a:cubicBezTo>
                <a:cubicBezTo>
                  <a:pt x="75" y="121"/>
                  <a:pt x="75" y="122"/>
                  <a:pt x="76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8" y="125"/>
                  <a:pt x="80" y="125"/>
                  <a:pt x="81" y="126"/>
                </a:cubicBezTo>
                <a:cubicBezTo>
                  <a:pt x="83" y="127"/>
                  <a:pt x="83" y="129"/>
                  <a:pt x="83" y="131"/>
                </a:cubicBezTo>
                <a:cubicBezTo>
                  <a:pt x="83" y="133"/>
                  <a:pt x="84" y="135"/>
                  <a:pt x="85" y="137"/>
                </a:cubicBezTo>
                <a:cubicBezTo>
                  <a:pt x="86" y="139"/>
                  <a:pt x="85" y="142"/>
                  <a:pt x="85" y="144"/>
                </a:cubicBezTo>
                <a:cubicBezTo>
                  <a:pt x="86" y="146"/>
                  <a:pt x="85" y="148"/>
                  <a:pt x="86" y="150"/>
                </a:cubicBezTo>
                <a:cubicBezTo>
                  <a:pt x="86" y="152"/>
                  <a:pt x="87" y="153"/>
                  <a:pt x="85" y="155"/>
                </a:cubicBezTo>
                <a:cubicBezTo>
                  <a:pt x="85" y="156"/>
                  <a:pt x="84" y="155"/>
                  <a:pt x="84" y="157"/>
                </a:cubicBezTo>
                <a:cubicBezTo>
                  <a:pt x="85" y="158"/>
                  <a:pt x="86" y="158"/>
                  <a:pt x="86" y="159"/>
                </a:cubicBezTo>
                <a:cubicBezTo>
                  <a:pt x="87" y="160"/>
                  <a:pt x="87" y="163"/>
                  <a:pt x="87" y="164"/>
                </a:cubicBezTo>
                <a:cubicBezTo>
                  <a:pt x="88" y="168"/>
                  <a:pt x="89" y="172"/>
                  <a:pt x="89" y="176"/>
                </a:cubicBezTo>
                <a:cubicBezTo>
                  <a:pt x="90" y="179"/>
                  <a:pt x="91" y="180"/>
                  <a:pt x="91" y="183"/>
                </a:cubicBezTo>
                <a:cubicBezTo>
                  <a:pt x="92" y="185"/>
                  <a:pt x="93" y="188"/>
                  <a:pt x="93" y="190"/>
                </a:cubicBezTo>
                <a:cubicBezTo>
                  <a:pt x="94" y="193"/>
                  <a:pt x="93" y="194"/>
                  <a:pt x="96" y="194"/>
                </a:cubicBezTo>
                <a:cubicBezTo>
                  <a:pt x="98" y="194"/>
                  <a:pt x="101" y="193"/>
                  <a:pt x="102" y="193"/>
                </a:cubicBezTo>
                <a:cubicBezTo>
                  <a:pt x="103" y="193"/>
                  <a:pt x="103" y="194"/>
                  <a:pt x="103" y="195"/>
                </a:cubicBezTo>
                <a:cubicBezTo>
                  <a:pt x="103" y="196"/>
                  <a:pt x="104" y="196"/>
                  <a:pt x="104" y="197"/>
                </a:cubicBezTo>
                <a:cubicBezTo>
                  <a:pt x="105" y="197"/>
                  <a:pt x="105" y="199"/>
                  <a:pt x="105" y="200"/>
                </a:cubicBezTo>
                <a:cubicBezTo>
                  <a:pt x="105" y="200"/>
                  <a:pt x="106" y="201"/>
                  <a:pt x="106" y="202"/>
                </a:cubicBezTo>
                <a:cubicBezTo>
                  <a:pt x="107" y="202"/>
                  <a:pt x="108" y="202"/>
                  <a:pt x="108" y="202"/>
                </a:cubicBezTo>
                <a:cubicBezTo>
                  <a:pt x="109" y="203"/>
                  <a:pt x="110" y="202"/>
                  <a:pt x="111" y="202"/>
                </a:cubicBezTo>
                <a:cubicBezTo>
                  <a:pt x="112" y="202"/>
                  <a:pt x="112" y="202"/>
                  <a:pt x="113" y="203"/>
                </a:cubicBezTo>
                <a:cubicBezTo>
                  <a:pt x="113" y="204"/>
                  <a:pt x="113" y="205"/>
                  <a:pt x="113" y="206"/>
                </a:cubicBezTo>
                <a:cubicBezTo>
                  <a:pt x="113" y="207"/>
                  <a:pt x="113" y="209"/>
                  <a:pt x="115" y="210"/>
                </a:cubicBezTo>
                <a:cubicBezTo>
                  <a:pt x="117" y="210"/>
                  <a:pt x="118" y="208"/>
                  <a:pt x="118" y="211"/>
                </a:cubicBezTo>
                <a:cubicBezTo>
                  <a:pt x="118" y="212"/>
                  <a:pt x="118" y="213"/>
                  <a:pt x="119" y="214"/>
                </a:cubicBezTo>
                <a:cubicBezTo>
                  <a:pt x="119" y="215"/>
                  <a:pt x="118" y="216"/>
                  <a:pt x="118" y="216"/>
                </a:cubicBezTo>
                <a:cubicBezTo>
                  <a:pt x="118" y="217"/>
                  <a:pt x="118" y="218"/>
                  <a:pt x="119" y="219"/>
                </a:cubicBezTo>
                <a:cubicBezTo>
                  <a:pt x="119" y="220"/>
                  <a:pt x="119" y="220"/>
                  <a:pt x="120" y="220"/>
                </a:cubicBezTo>
                <a:cubicBezTo>
                  <a:pt x="121" y="221"/>
                  <a:pt x="122" y="221"/>
                  <a:pt x="122" y="224"/>
                </a:cubicBezTo>
                <a:cubicBezTo>
                  <a:pt x="122" y="225"/>
                  <a:pt x="121" y="225"/>
                  <a:pt x="121" y="226"/>
                </a:cubicBezTo>
                <a:cubicBezTo>
                  <a:pt x="121" y="226"/>
                  <a:pt x="122" y="228"/>
                  <a:pt x="122" y="229"/>
                </a:cubicBezTo>
                <a:cubicBezTo>
                  <a:pt x="120" y="229"/>
                  <a:pt x="120" y="229"/>
                  <a:pt x="120" y="229"/>
                </a:cubicBezTo>
                <a:cubicBezTo>
                  <a:pt x="120" y="230"/>
                  <a:pt x="120" y="230"/>
                  <a:pt x="120" y="230"/>
                </a:cubicBezTo>
                <a:cubicBezTo>
                  <a:pt x="116" y="232"/>
                  <a:pt x="111" y="231"/>
                  <a:pt x="108" y="231"/>
                </a:cubicBezTo>
                <a:cubicBezTo>
                  <a:pt x="103" y="232"/>
                  <a:pt x="99" y="233"/>
                  <a:pt x="95" y="233"/>
                </a:cubicBezTo>
                <a:cubicBezTo>
                  <a:pt x="89" y="234"/>
                  <a:pt x="84" y="237"/>
                  <a:pt x="79" y="238"/>
                </a:cubicBezTo>
                <a:cubicBezTo>
                  <a:pt x="73" y="239"/>
                  <a:pt x="67" y="241"/>
                  <a:pt x="61" y="242"/>
                </a:cubicBezTo>
                <a:cubicBezTo>
                  <a:pt x="54" y="244"/>
                  <a:pt x="48" y="246"/>
                  <a:pt x="41" y="247"/>
                </a:cubicBezTo>
                <a:cubicBezTo>
                  <a:pt x="36" y="248"/>
                  <a:pt x="31" y="248"/>
                  <a:pt x="26" y="248"/>
                </a:cubicBezTo>
                <a:cubicBezTo>
                  <a:pt x="24" y="249"/>
                  <a:pt x="22" y="250"/>
                  <a:pt x="21" y="248"/>
                </a:cubicBezTo>
                <a:cubicBezTo>
                  <a:pt x="19" y="245"/>
                  <a:pt x="19" y="241"/>
                  <a:pt x="19" y="238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 rot="856517">
            <a:off x="3363756" y="4793233"/>
            <a:ext cx="1916270" cy="2013060"/>
            <a:chOff x="6179980" y="463551"/>
            <a:chExt cx="3268663" cy="3433762"/>
          </a:xfrm>
        </p:grpSpPr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7669213" y="463551"/>
              <a:ext cx="1223963" cy="2014538"/>
            </a:xfrm>
            <a:custGeom>
              <a:avLst/>
              <a:gdLst>
                <a:gd name="T0" fmla="*/ 7 w 288"/>
                <a:gd name="T1" fmla="*/ 188 h 474"/>
                <a:gd name="T2" fmla="*/ 51 w 288"/>
                <a:gd name="T3" fmla="*/ 184 h 474"/>
                <a:gd name="T4" fmla="*/ 128 w 288"/>
                <a:gd name="T5" fmla="*/ 246 h 474"/>
                <a:gd name="T6" fmla="*/ 145 w 288"/>
                <a:gd name="T7" fmla="*/ 474 h 474"/>
                <a:gd name="T8" fmla="*/ 194 w 288"/>
                <a:gd name="T9" fmla="*/ 454 h 474"/>
                <a:gd name="T10" fmla="*/ 176 w 288"/>
                <a:gd name="T11" fmla="*/ 242 h 474"/>
                <a:gd name="T12" fmla="*/ 242 w 288"/>
                <a:gd name="T13" fmla="*/ 165 h 474"/>
                <a:gd name="T14" fmla="*/ 288 w 288"/>
                <a:gd name="T15" fmla="*/ 160 h 474"/>
                <a:gd name="T16" fmla="*/ 281 w 288"/>
                <a:gd name="T17" fmla="*/ 113 h 474"/>
                <a:gd name="T18" fmla="*/ 238 w 288"/>
                <a:gd name="T19" fmla="*/ 117 h 474"/>
                <a:gd name="T20" fmla="*/ 160 w 288"/>
                <a:gd name="T21" fmla="*/ 50 h 474"/>
                <a:gd name="T22" fmla="*/ 156 w 288"/>
                <a:gd name="T23" fmla="*/ 0 h 474"/>
                <a:gd name="T24" fmla="*/ 110 w 288"/>
                <a:gd name="T25" fmla="*/ 7 h 474"/>
                <a:gd name="T26" fmla="*/ 113 w 288"/>
                <a:gd name="T27" fmla="*/ 54 h 474"/>
                <a:gd name="T28" fmla="*/ 45 w 288"/>
                <a:gd name="T29" fmla="*/ 136 h 474"/>
                <a:gd name="T30" fmla="*/ 0 w 288"/>
                <a:gd name="T31" fmla="*/ 141 h 474"/>
                <a:gd name="T32" fmla="*/ 7 w 288"/>
                <a:gd name="T33" fmla="*/ 188 h 474"/>
                <a:gd name="T34" fmla="*/ 115 w 288"/>
                <a:gd name="T35" fmla="*/ 80 h 474"/>
                <a:gd name="T36" fmla="*/ 119 w 288"/>
                <a:gd name="T37" fmla="*/ 129 h 474"/>
                <a:gd name="T38" fmla="*/ 72 w 288"/>
                <a:gd name="T39" fmla="*/ 133 h 474"/>
                <a:gd name="T40" fmla="*/ 115 w 288"/>
                <a:gd name="T41" fmla="*/ 80 h 474"/>
                <a:gd name="T42" fmla="*/ 212 w 288"/>
                <a:gd name="T43" fmla="*/ 120 h 474"/>
                <a:gd name="T44" fmla="*/ 166 w 288"/>
                <a:gd name="T45" fmla="*/ 124 h 474"/>
                <a:gd name="T46" fmla="*/ 162 w 288"/>
                <a:gd name="T47" fmla="*/ 77 h 474"/>
                <a:gd name="T48" fmla="*/ 212 w 288"/>
                <a:gd name="T49" fmla="*/ 120 h 474"/>
                <a:gd name="T50" fmla="*/ 174 w 288"/>
                <a:gd name="T51" fmla="*/ 215 h 474"/>
                <a:gd name="T52" fmla="*/ 170 w 288"/>
                <a:gd name="T53" fmla="*/ 172 h 474"/>
                <a:gd name="T54" fmla="*/ 215 w 288"/>
                <a:gd name="T55" fmla="*/ 167 h 474"/>
                <a:gd name="T56" fmla="*/ 174 w 288"/>
                <a:gd name="T57" fmla="*/ 215 h 474"/>
                <a:gd name="T58" fmla="*/ 78 w 288"/>
                <a:gd name="T59" fmla="*/ 181 h 474"/>
                <a:gd name="T60" fmla="*/ 123 w 288"/>
                <a:gd name="T61" fmla="*/ 177 h 474"/>
                <a:gd name="T62" fmla="*/ 126 w 288"/>
                <a:gd name="T63" fmla="*/ 220 h 474"/>
                <a:gd name="T64" fmla="*/ 78 w 288"/>
                <a:gd name="T65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8" h="474">
                  <a:moveTo>
                    <a:pt x="7" y="188"/>
                  </a:moveTo>
                  <a:cubicBezTo>
                    <a:pt x="51" y="184"/>
                    <a:pt x="51" y="184"/>
                    <a:pt x="51" y="184"/>
                  </a:cubicBezTo>
                  <a:cubicBezTo>
                    <a:pt x="64" y="216"/>
                    <a:pt x="92" y="241"/>
                    <a:pt x="128" y="246"/>
                  </a:cubicBezTo>
                  <a:cubicBezTo>
                    <a:pt x="145" y="474"/>
                    <a:pt x="145" y="474"/>
                    <a:pt x="145" y="47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210" y="231"/>
                    <a:pt x="236" y="201"/>
                    <a:pt x="242" y="165"/>
                  </a:cubicBezTo>
                  <a:cubicBezTo>
                    <a:pt x="288" y="160"/>
                    <a:pt x="288" y="160"/>
                    <a:pt x="288" y="160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38" y="117"/>
                    <a:pt x="238" y="117"/>
                    <a:pt x="238" y="117"/>
                  </a:cubicBezTo>
                  <a:cubicBezTo>
                    <a:pt x="227" y="83"/>
                    <a:pt x="197" y="56"/>
                    <a:pt x="160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8" y="65"/>
                    <a:pt x="50" y="97"/>
                    <a:pt x="45" y="136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7" y="188"/>
                  </a:lnTo>
                  <a:close/>
                  <a:moveTo>
                    <a:pt x="115" y="80"/>
                  </a:moveTo>
                  <a:cubicBezTo>
                    <a:pt x="119" y="129"/>
                    <a:pt x="119" y="129"/>
                    <a:pt x="119" y="12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77" y="109"/>
                    <a:pt x="94" y="90"/>
                    <a:pt x="115" y="80"/>
                  </a:cubicBezTo>
                  <a:close/>
                  <a:moveTo>
                    <a:pt x="212" y="120"/>
                  </a:moveTo>
                  <a:cubicBezTo>
                    <a:pt x="166" y="124"/>
                    <a:pt x="166" y="124"/>
                    <a:pt x="166" y="124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85" y="83"/>
                    <a:pt x="203" y="99"/>
                    <a:pt x="212" y="120"/>
                  </a:cubicBezTo>
                  <a:close/>
                  <a:moveTo>
                    <a:pt x="174" y="215"/>
                  </a:moveTo>
                  <a:cubicBezTo>
                    <a:pt x="170" y="172"/>
                    <a:pt x="170" y="172"/>
                    <a:pt x="170" y="172"/>
                  </a:cubicBezTo>
                  <a:cubicBezTo>
                    <a:pt x="215" y="167"/>
                    <a:pt x="215" y="167"/>
                    <a:pt x="215" y="167"/>
                  </a:cubicBezTo>
                  <a:cubicBezTo>
                    <a:pt x="209" y="189"/>
                    <a:pt x="194" y="207"/>
                    <a:pt x="174" y="215"/>
                  </a:cubicBezTo>
                  <a:close/>
                  <a:moveTo>
                    <a:pt x="78" y="181"/>
                  </a:moveTo>
                  <a:cubicBezTo>
                    <a:pt x="123" y="177"/>
                    <a:pt x="123" y="177"/>
                    <a:pt x="123" y="177"/>
                  </a:cubicBezTo>
                  <a:cubicBezTo>
                    <a:pt x="126" y="220"/>
                    <a:pt x="126" y="220"/>
                    <a:pt x="126" y="220"/>
                  </a:cubicBezTo>
                  <a:cubicBezTo>
                    <a:pt x="105" y="214"/>
                    <a:pt x="88" y="200"/>
                    <a:pt x="78" y="18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179980" y="1735138"/>
              <a:ext cx="3268663" cy="2162175"/>
              <a:chOff x="6342063" y="1577976"/>
              <a:chExt cx="3268663" cy="2162175"/>
            </a:xfrm>
          </p:grpSpPr>
          <p:sp>
            <p:nvSpPr>
              <p:cNvPr id="55" name="Freeform 24"/>
              <p:cNvSpPr/>
              <p:nvPr/>
            </p:nvSpPr>
            <p:spPr bwMode="auto">
              <a:xfrm>
                <a:off x="8786813" y="1951038"/>
                <a:ext cx="220663" cy="161925"/>
              </a:xfrm>
              <a:custGeom>
                <a:avLst/>
                <a:gdLst>
                  <a:gd name="T0" fmla="*/ 13 w 52"/>
                  <a:gd name="T1" fmla="*/ 31 h 38"/>
                  <a:gd name="T2" fmla="*/ 0 w 52"/>
                  <a:gd name="T3" fmla="*/ 36 h 38"/>
                  <a:gd name="T4" fmla="*/ 2 w 52"/>
                  <a:gd name="T5" fmla="*/ 38 h 38"/>
                  <a:gd name="T6" fmla="*/ 14 w 52"/>
                  <a:gd name="T7" fmla="*/ 32 h 38"/>
                  <a:gd name="T8" fmla="*/ 33 w 52"/>
                  <a:gd name="T9" fmla="*/ 38 h 38"/>
                  <a:gd name="T10" fmla="*/ 30 w 52"/>
                  <a:gd name="T11" fmla="*/ 33 h 38"/>
                  <a:gd name="T12" fmla="*/ 52 w 52"/>
                  <a:gd name="T13" fmla="*/ 22 h 38"/>
                  <a:gd name="T14" fmla="*/ 39 w 52"/>
                  <a:gd name="T15" fmla="*/ 23 h 38"/>
                  <a:gd name="T16" fmla="*/ 49 w 52"/>
                  <a:gd name="T17" fmla="*/ 0 h 38"/>
                  <a:gd name="T18" fmla="*/ 24 w 52"/>
                  <a:gd name="T19" fmla="*/ 12 h 38"/>
                  <a:gd name="T20" fmla="*/ 24 w 52"/>
                  <a:gd name="T21" fmla="*/ 0 h 38"/>
                  <a:gd name="T22" fmla="*/ 12 w 52"/>
                  <a:gd name="T23" fmla="*/ 16 h 38"/>
                  <a:gd name="T24" fmla="*/ 8 w 52"/>
                  <a:gd name="T25" fmla="*/ 11 h 38"/>
                  <a:gd name="T26" fmla="*/ 11 w 52"/>
                  <a:gd name="T27" fmla="*/ 30 h 38"/>
                  <a:gd name="T28" fmla="*/ 13 w 52"/>
                  <a:gd name="T29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38">
                    <a:moveTo>
                      <a:pt x="13" y="31"/>
                    </a:moveTo>
                    <a:cubicBezTo>
                      <a:pt x="8" y="35"/>
                      <a:pt x="0" y="36"/>
                      <a:pt x="0" y="36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9" y="37"/>
                      <a:pt x="12" y="34"/>
                      <a:pt x="14" y="32"/>
                    </a:cubicBezTo>
                    <a:cubicBezTo>
                      <a:pt x="23" y="38"/>
                      <a:pt x="33" y="38"/>
                      <a:pt x="33" y="38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41" y="32"/>
                      <a:pt x="52" y="22"/>
                      <a:pt x="52" y="22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8" y="15"/>
                      <a:pt x="49" y="0"/>
                      <a:pt x="49" y="0"/>
                    </a:cubicBezTo>
                    <a:cubicBezTo>
                      <a:pt x="35" y="2"/>
                      <a:pt x="24" y="12"/>
                      <a:pt x="24" y="1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7"/>
                      <a:pt x="12" y="16"/>
                      <a:pt x="12" y="1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4" y="21"/>
                      <a:pt x="7" y="26"/>
                      <a:pt x="11" y="30"/>
                    </a:cubicBezTo>
                    <a:cubicBezTo>
                      <a:pt x="11" y="30"/>
                      <a:pt x="12" y="31"/>
                      <a:pt x="13" y="3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8986838" y="2201863"/>
                <a:ext cx="1588" cy="1588"/>
              </a:xfrm>
              <a:prstGeom prst="rect">
                <a:avLst/>
              </a:pr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6"/>
              <p:cNvSpPr/>
              <p:nvPr/>
            </p:nvSpPr>
            <p:spPr bwMode="auto">
              <a:xfrm>
                <a:off x="6342063" y="1577976"/>
                <a:ext cx="3268663" cy="2162175"/>
              </a:xfrm>
              <a:custGeom>
                <a:avLst/>
                <a:gdLst>
                  <a:gd name="T0" fmla="*/ 663 w 769"/>
                  <a:gd name="T1" fmla="*/ 152 h 509"/>
                  <a:gd name="T2" fmla="*/ 659 w 769"/>
                  <a:gd name="T3" fmla="*/ 150 h 509"/>
                  <a:gd name="T4" fmla="*/ 654 w 769"/>
                  <a:gd name="T5" fmla="*/ 149 h 509"/>
                  <a:gd name="T6" fmla="*/ 649 w 769"/>
                  <a:gd name="T7" fmla="*/ 147 h 509"/>
                  <a:gd name="T8" fmla="*/ 644 w 769"/>
                  <a:gd name="T9" fmla="*/ 147 h 509"/>
                  <a:gd name="T10" fmla="*/ 640 w 769"/>
                  <a:gd name="T11" fmla="*/ 147 h 509"/>
                  <a:gd name="T12" fmla="*/ 635 w 769"/>
                  <a:gd name="T13" fmla="*/ 147 h 509"/>
                  <a:gd name="T14" fmla="*/ 631 w 769"/>
                  <a:gd name="T15" fmla="*/ 148 h 509"/>
                  <a:gd name="T16" fmla="*/ 622 w 769"/>
                  <a:gd name="T17" fmla="*/ 147 h 509"/>
                  <a:gd name="T18" fmla="*/ 570 w 769"/>
                  <a:gd name="T19" fmla="*/ 87 h 509"/>
                  <a:gd name="T20" fmla="*/ 548 w 769"/>
                  <a:gd name="T21" fmla="*/ 156 h 509"/>
                  <a:gd name="T22" fmla="*/ 543 w 769"/>
                  <a:gd name="T23" fmla="*/ 156 h 509"/>
                  <a:gd name="T24" fmla="*/ 513 w 769"/>
                  <a:gd name="T25" fmla="*/ 167 h 509"/>
                  <a:gd name="T26" fmla="*/ 510 w 769"/>
                  <a:gd name="T27" fmla="*/ 167 h 509"/>
                  <a:gd name="T28" fmla="*/ 507 w 769"/>
                  <a:gd name="T29" fmla="*/ 167 h 509"/>
                  <a:gd name="T30" fmla="*/ 497 w 769"/>
                  <a:gd name="T31" fmla="*/ 169 h 509"/>
                  <a:gd name="T32" fmla="*/ 495 w 769"/>
                  <a:gd name="T33" fmla="*/ 171 h 509"/>
                  <a:gd name="T34" fmla="*/ 351 w 769"/>
                  <a:gd name="T35" fmla="*/ 58 h 509"/>
                  <a:gd name="T36" fmla="*/ 312 w 769"/>
                  <a:gd name="T37" fmla="*/ 23 h 509"/>
                  <a:gd name="T38" fmla="*/ 308 w 769"/>
                  <a:gd name="T39" fmla="*/ 5 h 509"/>
                  <a:gd name="T40" fmla="*/ 255 w 769"/>
                  <a:gd name="T41" fmla="*/ 68 h 509"/>
                  <a:gd name="T42" fmla="*/ 186 w 769"/>
                  <a:gd name="T43" fmla="*/ 230 h 509"/>
                  <a:gd name="T44" fmla="*/ 118 w 769"/>
                  <a:gd name="T45" fmla="*/ 228 h 509"/>
                  <a:gd name="T46" fmla="*/ 68 w 769"/>
                  <a:gd name="T47" fmla="*/ 168 h 509"/>
                  <a:gd name="T48" fmla="*/ 54 w 769"/>
                  <a:gd name="T49" fmla="*/ 183 h 509"/>
                  <a:gd name="T50" fmla="*/ 65 w 769"/>
                  <a:gd name="T51" fmla="*/ 189 h 509"/>
                  <a:gd name="T52" fmla="*/ 80 w 769"/>
                  <a:gd name="T53" fmla="*/ 212 h 509"/>
                  <a:gd name="T54" fmla="*/ 72 w 769"/>
                  <a:gd name="T55" fmla="*/ 253 h 509"/>
                  <a:gd name="T56" fmla="*/ 40 w 769"/>
                  <a:gd name="T57" fmla="*/ 454 h 509"/>
                  <a:gd name="T58" fmla="*/ 146 w 769"/>
                  <a:gd name="T59" fmla="*/ 502 h 509"/>
                  <a:gd name="T60" fmla="*/ 188 w 769"/>
                  <a:gd name="T61" fmla="*/ 491 h 509"/>
                  <a:gd name="T62" fmla="*/ 268 w 769"/>
                  <a:gd name="T63" fmla="*/ 440 h 509"/>
                  <a:gd name="T64" fmla="*/ 529 w 769"/>
                  <a:gd name="T65" fmla="*/ 392 h 509"/>
                  <a:gd name="T66" fmla="*/ 533 w 769"/>
                  <a:gd name="T67" fmla="*/ 393 h 509"/>
                  <a:gd name="T68" fmla="*/ 541 w 769"/>
                  <a:gd name="T69" fmla="*/ 395 h 509"/>
                  <a:gd name="T70" fmla="*/ 548 w 769"/>
                  <a:gd name="T71" fmla="*/ 395 h 509"/>
                  <a:gd name="T72" fmla="*/ 555 w 769"/>
                  <a:gd name="T73" fmla="*/ 395 h 509"/>
                  <a:gd name="T74" fmla="*/ 563 w 769"/>
                  <a:gd name="T75" fmla="*/ 394 h 509"/>
                  <a:gd name="T76" fmla="*/ 571 w 769"/>
                  <a:gd name="T77" fmla="*/ 392 h 509"/>
                  <a:gd name="T78" fmla="*/ 577 w 769"/>
                  <a:gd name="T79" fmla="*/ 391 h 509"/>
                  <a:gd name="T80" fmla="*/ 632 w 769"/>
                  <a:gd name="T81" fmla="*/ 384 h 509"/>
                  <a:gd name="T82" fmla="*/ 641 w 769"/>
                  <a:gd name="T83" fmla="*/ 384 h 509"/>
                  <a:gd name="T84" fmla="*/ 649 w 769"/>
                  <a:gd name="T85" fmla="*/ 383 h 509"/>
                  <a:gd name="T86" fmla="*/ 656 w 769"/>
                  <a:gd name="T87" fmla="*/ 382 h 509"/>
                  <a:gd name="T88" fmla="*/ 663 w 769"/>
                  <a:gd name="T89" fmla="*/ 379 h 509"/>
                  <a:gd name="T90" fmla="*/ 669 w 769"/>
                  <a:gd name="T91" fmla="*/ 377 h 509"/>
                  <a:gd name="T92" fmla="*/ 674 w 769"/>
                  <a:gd name="T93" fmla="*/ 374 h 509"/>
                  <a:gd name="T94" fmla="*/ 715 w 769"/>
                  <a:gd name="T95" fmla="*/ 362 h 509"/>
                  <a:gd name="T96" fmla="*/ 721 w 769"/>
                  <a:gd name="T97" fmla="*/ 359 h 509"/>
                  <a:gd name="T98" fmla="*/ 726 w 769"/>
                  <a:gd name="T99" fmla="*/ 355 h 509"/>
                  <a:gd name="T100" fmla="*/ 731 w 769"/>
                  <a:gd name="T101" fmla="*/ 350 h 509"/>
                  <a:gd name="T102" fmla="*/ 691 w 769"/>
                  <a:gd name="T103" fmla="*/ 16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9" h="509">
                    <a:moveTo>
                      <a:pt x="691" y="169"/>
                    </a:moveTo>
                    <a:cubicBezTo>
                      <a:pt x="685" y="164"/>
                      <a:pt x="675" y="158"/>
                      <a:pt x="666" y="153"/>
                    </a:cubicBezTo>
                    <a:cubicBezTo>
                      <a:pt x="665" y="153"/>
                      <a:pt x="665" y="153"/>
                      <a:pt x="664" y="153"/>
                    </a:cubicBezTo>
                    <a:cubicBezTo>
                      <a:pt x="664" y="152"/>
                      <a:pt x="664" y="152"/>
                      <a:pt x="663" y="152"/>
                    </a:cubicBezTo>
                    <a:cubicBezTo>
                      <a:pt x="663" y="152"/>
                      <a:pt x="662" y="152"/>
                      <a:pt x="662" y="151"/>
                    </a:cubicBezTo>
                    <a:cubicBezTo>
                      <a:pt x="661" y="151"/>
                      <a:pt x="661" y="151"/>
                      <a:pt x="661" y="151"/>
                    </a:cubicBezTo>
                    <a:cubicBezTo>
                      <a:pt x="660" y="151"/>
                      <a:pt x="660" y="151"/>
                      <a:pt x="659" y="151"/>
                    </a:cubicBezTo>
                    <a:cubicBezTo>
                      <a:pt x="659" y="150"/>
                      <a:pt x="659" y="150"/>
                      <a:pt x="659" y="150"/>
                    </a:cubicBezTo>
                    <a:cubicBezTo>
                      <a:pt x="658" y="150"/>
                      <a:pt x="657" y="150"/>
                      <a:pt x="657" y="150"/>
                    </a:cubicBezTo>
                    <a:cubicBezTo>
                      <a:pt x="657" y="150"/>
                      <a:pt x="656" y="149"/>
                      <a:pt x="656" y="149"/>
                    </a:cubicBezTo>
                    <a:cubicBezTo>
                      <a:pt x="655" y="149"/>
                      <a:pt x="655" y="149"/>
                      <a:pt x="654" y="149"/>
                    </a:cubicBezTo>
                    <a:cubicBezTo>
                      <a:pt x="654" y="149"/>
                      <a:pt x="654" y="149"/>
                      <a:pt x="654" y="149"/>
                    </a:cubicBezTo>
                    <a:cubicBezTo>
                      <a:pt x="653" y="148"/>
                      <a:pt x="653" y="148"/>
                      <a:pt x="652" y="148"/>
                    </a:cubicBezTo>
                    <a:cubicBezTo>
                      <a:pt x="652" y="148"/>
                      <a:pt x="652" y="148"/>
                      <a:pt x="651" y="148"/>
                    </a:cubicBezTo>
                    <a:cubicBezTo>
                      <a:pt x="651" y="148"/>
                      <a:pt x="650" y="148"/>
                      <a:pt x="649" y="148"/>
                    </a:cubicBezTo>
                    <a:cubicBezTo>
                      <a:pt x="649" y="148"/>
                      <a:pt x="649" y="148"/>
                      <a:pt x="649" y="147"/>
                    </a:cubicBezTo>
                    <a:cubicBezTo>
                      <a:pt x="648" y="147"/>
                      <a:pt x="648" y="147"/>
                      <a:pt x="647" y="147"/>
                    </a:cubicBezTo>
                    <a:cubicBezTo>
                      <a:pt x="647" y="147"/>
                      <a:pt x="647" y="147"/>
                      <a:pt x="647" y="147"/>
                    </a:cubicBezTo>
                    <a:cubicBezTo>
                      <a:pt x="646" y="147"/>
                      <a:pt x="645" y="147"/>
                      <a:pt x="645" y="147"/>
                    </a:cubicBezTo>
                    <a:cubicBezTo>
                      <a:pt x="645" y="147"/>
                      <a:pt x="644" y="147"/>
                      <a:pt x="644" y="147"/>
                    </a:cubicBezTo>
                    <a:cubicBezTo>
                      <a:pt x="644" y="147"/>
                      <a:pt x="643" y="147"/>
                      <a:pt x="642" y="147"/>
                    </a:cubicBezTo>
                    <a:cubicBezTo>
                      <a:pt x="642" y="147"/>
                      <a:pt x="642" y="147"/>
                      <a:pt x="642" y="147"/>
                    </a:cubicBezTo>
                    <a:cubicBezTo>
                      <a:pt x="641" y="147"/>
                      <a:pt x="641" y="147"/>
                      <a:pt x="640" y="147"/>
                    </a:cubicBezTo>
                    <a:cubicBezTo>
                      <a:pt x="640" y="147"/>
                      <a:pt x="640" y="147"/>
                      <a:pt x="640" y="147"/>
                    </a:cubicBezTo>
                    <a:cubicBezTo>
                      <a:pt x="639" y="147"/>
                      <a:pt x="638" y="147"/>
                      <a:pt x="638" y="147"/>
                    </a:cubicBezTo>
                    <a:cubicBezTo>
                      <a:pt x="638" y="147"/>
                      <a:pt x="638" y="147"/>
                      <a:pt x="637" y="147"/>
                    </a:cubicBezTo>
                    <a:cubicBezTo>
                      <a:pt x="637" y="147"/>
                      <a:pt x="636" y="147"/>
                      <a:pt x="636" y="147"/>
                    </a:cubicBezTo>
                    <a:cubicBezTo>
                      <a:pt x="636" y="147"/>
                      <a:pt x="636" y="147"/>
                      <a:pt x="635" y="147"/>
                    </a:cubicBezTo>
                    <a:cubicBezTo>
                      <a:pt x="635" y="147"/>
                      <a:pt x="634" y="147"/>
                      <a:pt x="634" y="147"/>
                    </a:cubicBezTo>
                    <a:cubicBezTo>
                      <a:pt x="634" y="147"/>
                      <a:pt x="633" y="147"/>
                      <a:pt x="633" y="147"/>
                    </a:cubicBezTo>
                    <a:cubicBezTo>
                      <a:pt x="633" y="148"/>
                      <a:pt x="632" y="148"/>
                      <a:pt x="631" y="148"/>
                    </a:cubicBezTo>
                    <a:cubicBezTo>
                      <a:pt x="631" y="148"/>
                      <a:pt x="631" y="148"/>
                      <a:pt x="631" y="148"/>
                    </a:cubicBezTo>
                    <a:cubicBezTo>
                      <a:pt x="631" y="148"/>
                      <a:pt x="631" y="148"/>
                      <a:pt x="630" y="148"/>
                    </a:cubicBezTo>
                    <a:cubicBezTo>
                      <a:pt x="628" y="148"/>
                      <a:pt x="625" y="147"/>
                      <a:pt x="622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17" y="146"/>
                      <a:pt x="612" y="147"/>
                      <a:pt x="607" y="147"/>
                    </a:cubicBezTo>
                    <a:cubicBezTo>
                      <a:pt x="600" y="146"/>
                      <a:pt x="591" y="144"/>
                      <a:pt x="586" y="140"/>
                    </a:cubicBezTo>
                    <a:cubicBezTo>
                      <a:pt x="570" y="129"/>
                      <a:pt x="569" y="103"/>
                      <a:pt x="570" y="91"/>
                    </a:cubicBezTo>
                    <a:cubicBezTo>
                      <a:pt x="571" y="89"/>
                      <a:pt x="570" y="87"/>
                      <a:pt x="570" y="87"/>
                    </a:cubicBezTo>
                    <a:cubicBezTo>
                      <a:pt x="552" y="81"/>
                      <a:pt x="548" y="98"/>
                      <a:pt x="548" y="98"/>
                    </a:cubicBezTo>
                    <a:cubicBezTo>
                      <a:pt x="573" y="129"/>
                      <a:pt x="557" y="146"/>
                      <a:pt x="549" y="156"/>
                    </a:cubicBezTo>
                    <a:cubicBezTo>
                      <a:pt x="549" y="156"/>
                      <a:pt x="549" y="156"/>
                      <a:pt x="549" y="156"/>
                    </a:cubicBezTo>
                    <a:cubicBezTo>
                      <a:pt x="549" y="156"/>
                      <a:pt x="548" y="156"/>
                      <a:pt x="548" y="156"/>
                    </a:cubicBezTo>
                    <a:cubicBezTo>
                      <a:pt x="547" y="156"/>
                      <a:pt x="547" y="156"/>
                      <a:pt x="547" y="156"/>
                    </a:cubicBezTo>
                    <a:cubicBezTo>
                      <a:pt x="546" y="156"/>
                      <a:pt x="546" y="156"/>
                      <a:pt x="545" y="156"/>
                    </a:cubicBezTo>
                    <a:cubicBezTo>
                      <a:pt x="545" y="156"/>
                      <a:pt x="545" y="156"/>
                      <a:pt x="544" y="156"/>
                    </a:cubicBezTo>
                    <a:cubicBezTo>
                      <a:pt x="544" y="156"/>
                      <a:pt x="543" y="156"/>
                      <a:pt x="543" y="156"/>
                    </a:cubicBezTo>
                    <a:cubicBezTo>
                      <a:pt x="543" y="156"/>
                      <a:pt x="543" y="156"/>
                      <a:pt x="543" y="156"/>
                    </a:cubicBezTo>
                    <a:cubicBezTo>
                      <a:pt x="543" y="156"/>
                      <a:pt x="543" y="156"/>
                      <a:pt x="543" y="156"/>
                    </a:cubicBezTo>
                    <a:cubicBezTo>
                      <a:pt x="531" y="157"/>
                      <a:pt x="522" y="161"/>
                      <a:pt x="514" y="167"/>
                    </a:cubicBezTo>
                    <a:cubicBezTo>
                      <a:pt x="514" y="167"/>
                      <a:pt x="514" y="167"/>
                      <a:pt x="513" y="167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2" y="167"/>
                      <a:pt x="512" y="167"/>
                      <a:pt x="512" y="167"/>
                    </a:cubicBezTo>
                    <a:cubicBezTo>
                      <a:pt x="512" y="167"/>
                      <a:pt x="511" y="167"/>
                      <a:pt x="511" y="167"/>
                    </a:cubicBezTo>
                    <a:cubicBezTo>
                      <a:pt x="511" y="167"/>
                      <a:pt x="511" y="167"/>
                      <a:pt x="510" y="167"/>
                    </a:cubicBezTo>
                    <a:cubicBezTo>
                      <a:pt x="510" y="167"/>
                      <a:pt x="510" y="167"/>
                      <a:pt x="509" y="167"/>
                    </a:cubicBezTo>
                    <a:cubicBezTo>
                      <a:pt x="509" y="167"/>
                      <a:pt x="509" y="167"/>
                      <a:pt x="509" y="167"/>
                    </a:cubicBezTo>
                    <a:cubicBezTo>
                      <a:pt x="508" y="167"/>
                      <a:pt x="508" y="167"/>
                      <a:pt x="508" y="167"/>
                    </a:cubicBezTo>
                    <a:cubicBezTo>
                      <a:pt x="508" y="167"/>
                      <a:pt x="507" y="167"/>
                      <a:pt x="507" y="167"/>
                    </a:cubicBezTo>
                    <a:cubicBezTo>
                      <a:pt x="507" y="167"/>
                      <a:pt x="507" y="167"/>
                      <a:pt x="506" y="167"/>
                    </a:cubicBezTo>
                    <a:cubicBezTo>
                      <a:pt x="506" y="167"/>
                      <a:pt x="506" y="167"/>
                      <a:pt x="506" y="167"/>
                    </a:cubicBezTo>
                    <a:cubicBezTo>
                      <a:pt x="503" y="167"/>
                      <a:pt x="500" y="168"/>
                      <a:pt x="498" y="169"/>
                    </a:cubicBezTo>
                    <a:cubicBezTo>
                      <a:pt x="497" y="169"/>
                      <a:pt x="497" y="169"/>
                      <a:pt x="497" y="169"/>
                    </a:cubicBezTo>
                    <a:cubicBezTo>
                      <a:pt x="497" y="169"/>
                      <a:pt x="497" y="170"/>
                      <a:pt x="496" y="170"/>
                    </a:cubicBezTo>
                    <a:cubicBezTo>
                      <a:pt x="496" y="170"/>
                      <a:pt x="496" y="170"/>
                      <a:pt x="496" y="170"/>
                    </a:cubicBezTo>
                    <a:cubicBezTo>
                      <a:pt x="496" y="170"/>
                      <a:pt x="495" y="170"/>
                      <a:pt x="495" y="171"/>
                    </a:cubicBezTo>
                    <a:cubicBezTo>
                      <a:pt x="495" y="171"/>
                      <a:pt x="495" y="171"/>
                      <a:pt x="495" y="171"/>
                    </a:cubicBezTo>
                    <a:cubicBezTo>
                      <a:pt x="486" y="175"/>
                      <a:pt x="478" y="182"/>
                      <a:pt x="471" y="190"/>
                    </a:cubicBezTo>
                    <a:cubicBezTo>
                      <a:pt x="457" y="155"/>
                      <a:pt x="442" y="120"/>
                      <a:pt x="418" y="90"/>
                    </a:cubicBezTo>
                    <a:cubicBezTo>
                      <a:pt x="404" y="72"/>
                      <a:pt x="385" y="54"/>
                      <a:pt x="362" y="52"/>
                    </a:cubicBezTo>
                    <a:cubicBezTo>
                      <a:pt x="357" y="52"/>
                      <a:pt x="351" y="54"/>
                      <a:pt x="351" y="58"/>
                    </a:cubicBezTo>
                    <a:cubicBezTo>
                      <a:pt x="345" y="53"/>
                      <a:pt x="337" y="49"/>
                      <a:pt x="328" y="48"/>
                    </a:cubicBezTo>
                    <a:cubicBezTo>
                      <a:pt x="321" y="47"/>
                      <a:pt x="314" y="49"/>
                      <a:pt x="309" y="54"/>
                    </a:cubicBezTo>
                    <a:cubicBezTo>
                      <a:pt x="308" y="51"/>
                      <a:pt x="306" y="48"/>
                      <a:pt x="306" y="44"/>
                    </a:cubicBezTo>
                    <a:cubicBezTo>
                      <a:pt x="305" y="37"/>
                      <a:pt x="307" y="29"/>
                      <a:pt x="312" y="23"/>
                    </a:cubicBezTo>
                    <a:cubicBezTo>
                      <a:pt x="315" y="21"/>
                      <a:pt x="318" y="19"/>
                      <a:pt x="321" y="18"/>
                    </a:cubicBezTo>
                    <a:cubicBezTo>
                      <a:pt x="328" y="15"/>
                      <a:pt x="335" y="11"/>
                      <a:pt x="342" y="8"/>
                    </a:cubicBezTo>
                    <a:cubicBezTo>
                      <a:pt x="341" y="5"/>
                      <a:pt x="340" y="3"/>
                      <a:pt x="339" y="1"/>
                    </a:cubicBezTo>
                    <a:cubicBezTo>
                      <a:pt x="328" y="0"/>
                      <a:pt x="317" y="0"/>
                      <a:pt x="308" y="5"/>
                    </a:cubicBezTo>
                    <a:cubicBezTo>
                      <a:pt x="302" y="7"/>
                      <a:pt x="298" y="12"/>
                      <a:pt x="293" y="16"/>
                    </a:cubicBezTo>
                    <a:cubicBezTo>
                      <a:pt x="282" y="27"/>
                      <a:pt x="274" y="50"/>
                      <a:pt x="274" y="66"/>
                    </a:cubicBezTo>
                    <a:cubicBezTo>
                      <a:pt x="272" y="66"/>
                      <a:pt x="270" y="67"/>
                      <a:pt x="268" y="68"/>
                    </a:cubicBezTo>
                    <a:cubicBezTo>
                      <a:pt x="264" y="69"/>
                      <a:pt x="260" y="68"/>
                      <a:pt x="255" y="68"/>
                    </a:cubicBezTo>
                    <a:cubicBezTo>
                      <a:pt x="243" y="68"/>
                      <a:pt x="231" y="76"/>
                      <a:pt x="223" y="86"/>
                    </a:cubicBezTo>
                    <a:cubicBezTo>
                      <a:pt x="216" y="96"/>
                      <a:pt x="212" y="108"/>
                      <a:pt x="208" y="121"/>
                    </a:cubicBezTo>
                    <a:cubicBezTo>
                      <a:pt x="198" y="157"/>
                      <a:pt x="193" y="195"/>
                      <a:pt x="193" y="232"/>
                    </a:cubicBezTo>
                    <a:cubicBezTo>
                      <a:pt x="191" y="232"/>
                      <a:pt x="188" y="231"/>
                      <a:pt x="186" y="230"/>
                    </a:cubicBezTo>
                    <a:cubicBezTo>
                      <a:pt x="172" y="227"/>
                      <a:pt x="162" y="232"/>
                      <a:pt x="149" y="236"/>
                    </a:cubicBezTo>
                    <a:cubicBezTo>
                      <a:pt x="141" y="238"/>
                      <a:pt x="130" y="238"/>
                      <a:pt x="123" y="244"/>
                    </a:cubicBezTo>
                    <a:cubicBezTo>
                      <a:pt x="123" y="244"/>
                      <a:pt x="123" y="244"/>
                      <a:pt x="123" y="244"/>
                    </a:cubicBezTo>
                    <a:cubicBezTo>
                      <a:pt x="122" y="238"/>
                      <a:pt x="120" y="233"/>
                      <a:pt x="118" y="228"/>
                    </a:cubicBezTo>
                    <a:cubicBezTo>
                      <a:pt x="114" y="217"/>
                      <a:pt x="110" y="207"/>
                      <a:pt x="104" y="198"/>
                    </a:cubicBezTo>
                    <a:cubicBezTo>
                      <a:pt x="97" y="189"/>
                      <a:pt x="90" y="179"/>
                      <a:pt x="81" y="173"/>
                    </a:cubicBezTo>
                    <a:cubicBezTo>
                      <a:pt x="78" y="172"/>
                      <a:pt x="76" y="171"/>
                      <a:pt x="73" y="170"/>
                    </a:cubicBezTo>
                    <a:cubicBezTo>
                      <a:pt x="72" y="170"/>
                      <a:pt x="70" y="169"/>
                      <a:pt x="68" y="168"/>
                    </a:cubicBezTo>
                    <a:cubicBezTo>
                      <a:pt x="64" y="168"/>
                      <a:pt x="65" y="173"/>
                      <a:pt x="63" y="174"/>
                    </a:cubicBezTo>
                    <a:cubicBezTo>
                      <a:pt x="61" y="175"/>
                      <a:pt x="58" y="175"/>
                      <a:pt x="57" y="177"/>
                    </a:cubicBezTo>
                    <a:cubicBezTo>
                      <a:pt x="57" y="178"/>
                      <a:pt x="59" y="180"/>
                      <a:pt x="59" y="182"/>
                    </a:cubicBezTo>
                    <a:cubicBezTo>
                      <a:pt x="58" y="183"/>
                      <a:pt x="55" y="182"/>
                      <a:pt x="54" y="183"/>
                    </a:cubicBezTo>
                    <a:cubicBezTo>
                      <a:pt x="54" y="185"/>
                      <a:pt x="55" y="186"/>
                      <a:pt x="56" y="186"/>
                    </a:cubicBezTo>
                    <a:cubicBezTo>
                      <a:pt x="57" y="187"/>
                      <a:pt x="58" y="186"/>
                      <a:pt x="59" y="186"/>
                    </a:cubicBezTo>
                    <a:cubicBezTo>
                      <a:pt x="60" y="186"/>
                      <a:pt x="62" y="187"/>
                      <a:pt x="63" y="188"/>
                    </a:cubicBezTo>
                    <a:cubicBezTo>
                      <a:pt x="64" y="188"/>
                      <a:pt x="65" y="189"/>
                      <a:pt x="65" y="189"/>
                    </a:cubicBezTo>
                    <a:cubicBezTo>
                      <a:pt x="68" y="191"/>
                      <a:pt x="70" y="194"/>
                      <a:pt x="73" y="196"/>
                    </a:cubicBezTo>
                    <a:cubicBezTo>
                      <a:pt x="74" y="197"/>
                      <a:pt x="75" y="197"/>
                      <a:pt x="76" y="199"/>
                    </a:cubicBezTo>
                    <a:cubicBezTo>
                      <a:pt x="76" y="200"/>
                      <a:pt x="77" y="202"/>
                      <a:pt x="77" y="203"/>
                    </a:cubicBezTo>
                    <a:cubicBezTo>
                      <a:pt x="78" y="206"/>
                      <a:pt x="79" y="209"/>
                      <a:pt x="80" y="212"/>
                    </a:cubicBezTo>
                    <a:cubicBezTo>
                      <a:pt x="82" y="219"/>
                      <a:pt x="86" y="226"/>
                      <a:pt x="85" y="233"/>
                    </a:cubicBezTo>
                    <a:cubicBezTo>
                      <a:pt x="85" y="238"/>
                      <a:pt x="85" y="242"/>
                      <a:pt x="85" y="247"/>
                    </a:cubicBezTo>
                    <a:cubicBezTo>
                      <a:pt x="84" y="248"/>
                      <a:pt x="84" y="250"/>
                      <a:pt x="84" y="251"/>
                    </a:cubicBezTo>
                    <a:cubicBezTo>
                      <a:pt x="79" y="251"/>
                      <a:pt x="75" y="252"/>
                      <a:pt x="72" y="253"/>
                    </a:cubicBezTo>
                    <a:cubicBezTo>
                      <a:pt x="68" y="254"/>
                      <a:pt x="65" y="255"/>
                      <a:pt x="62" y="257"/>
                    </a:cubicBezTo>
                    <a:cubicBezTo>
                      <a:pt x="60" y="259"/>
                      <a:pt x="59" y="261"/>
                      <a:pt x="56" y="262"/>
                    </a:cubicBezTo>
                    <a:cubicBezTo>
                      <a:pt x="10" y="277"/>
                      <a:pt x="0" y="333"/>
                      <a:pt x="8" y="375"/>
                    </a:cubicBezTo>
                    <a:cubicBezTo>
                      <a:pt x="13" y="403"/>
                      <a:pt x="25" y="430"/>
                      <a:pt x="40" y="454"/>
                    </a:cubicBezTo>
                    <a:cubicBezTo>
                      <a:pt x="53" y="474"/>
                      <a:pt x="72" y="501"/>
                      <a:pt x="97" y="506"/>
                    </a:cubicBezTo>
                    <a:cubicBezTo>
                      <a:pt x="103" y="507"/>
                      <a:pt x="114" y="509"/>
                      <a:pt x="123" y="509"/>
                    </a:cubicBezTo>
                    <a:cubicBezTo>
                      <a:pt x="130" y="509"/>
                      <a:pt x="136" y="509"/>
                      <a:pt x="140" y="507"/>
                    </a:cubicBezTo>
                    <a:cubicBezTo>
                      <a:pt x="142" y="505"/>
                      <a:pt x="143" y="503"/>
                      <a:pt x="146" y="502"/>
                    </a:cubicBezTo>
                    <a:cubicBezTo>
                      <a:pt x="149" y="502"/>
                      <a:pt x="153" y="503"/>
                      <a:pt x="157" y="502"/>
                    </a:cubicBezTo>
                    <a:cubicBezTo>
                      <a:pt x="160" y="502"/>
                      <a:pt x="164" y="502"/>
                      <a:pt x="167" y="502"/>
                    </a:cubicBezTo>
                    <a:cubicBezTo>
                      <a:pt x="173" y="501"/>
                      <a:pt x="178" y="498"/>
                      <a:pt x="182" y="494"/>
                    </a:cubicBezTo>
                    <a:cubicBezTo>
                      <a:pt x="185" y="491"/>
                      <a:pt x="185" y="491"/>
                      <a:pt x="188" y="491"/>
                    </a:cubicBezTo>
                    <a:cubicBezTo>
                      <a:pt x="194" y="491"/>
                      <a:pt x="201" y="492"/>
                      <a:pt x="207" y="491"/>
                    </a:cubicBezTo>
                    <a:cubicBezTo>
                      <a:pt x="214" y="490"/>
                      <a:pt x="222" y="490"/>
                      <a:pt x="228" y="487"/>
                    </a:cubicBezTo>
                    <a:cubicBezTo>
                      <a:pt x="245" y="480"/>
                      <a:pt x="261" y="462"/>
                      <a:pt x="267" y="444"/>
                    </a:cubicBezTo>
                    <a:cubicBezTo>
                      <a:pt x="267" y="443"/>
                      <a:pt x="268" y="442"/>
                      <a:pt x="268" y="440"/>
                    </a:cubicBezTo>
                    <a:cubicBezTo>
                      <a:pt x="307" y="464"/>
                      <a:pt x="357" y="461"/>
                      <a:pt x="404" y="449"/>
                    </a:cubicBezTo>
                    <a:cubicBezTo>
                      <a:pt x="440" y="440"/>
                      <a:pt x="477" y="425"/>
                      <a:pt x="496" y="393"/>
                    </a:cubicBezTo>
                    <a:cubicBezTo>
                      <a:pt x="497" y="393"/>
                      <a:pt x="497" y="393"/>
                      <a:pt x="498" y="393"/>
                    </a:cubicBezTo>
                    <a:cubicBezTo>
                      <a:pt x="509" y="395"/>
                      <a:pt x="519" y="394"/>
                      <a:pt x="529" y="392"/>
                    </a:cubicBezTo>
                    <a:cubicBezTo>
                      <a:pt x="529" y="392"/>
                      <a:pt x="529" y="392"/>
                      <a:pt x="529" y="392"/>
                    </a:cubicBezTo>
                    <a:cubicBezTo>
                      <a:pt x="530" y="392"/>
                      <a:pt x="530" y="392"/>
                      <a:pt x="530" y="392"/>
                    </a:cubicBezTo>
                    <a:cubicBezTo>
                      <a:pt x="531" y="393"/>
                      <a:pt x="532" y="393"/>
                      <a:pt x="532" y="393"/>
                    </a:cubicBezTo>
                    <a:cubicBezTo>
                      <a:pt x="532" y="393"/>
                      <a:pt x="533" y="393"/>
                      <a:pt x="533" y="393"/>
                    </a:cubicBezTo>
                    <a:cubicBezTo>
                      <a:pt x="534" y="393"/>
                      <a:pt x="536" y="394"/>
                      <a:pt x="537" y="394"/>
                    </a:cubicBezTo>
                    <a:cubicBezTo>
                      <a:pt x="538" y="394"/>
                      <a:pt x="538" y="394"/>
                      <a:pt x="538" y="394"/>
                    </a:cubicBezTo>
                    <a:cubicBezTo>
                      <a:pt x="539" y="394"/>
                      <a:pt x="539" y="394"/>
                      <a:pt x="540" y="394"/>
                    </a:cubicBezTo>
                    <a:cubicBezTo>
                      <a:pt x="541" y="394"/>
                      <a:pt x="541" y="395"/>
                      <a:pt x="541" y="395"/>
                    </a:cubicBezTo>
                    <a:cubicBezTo>
                      <a:pt x="542" y="395"/>
                      <a:pt x="543" y="395"/>
                      <a:pt x="543" y="395"/>
                    </a:cubicBezTo>
                    <a:cubicBezTo>
                      <a:pt x="544" y="395"/>
                      <a:pt x="544" y="395"/>
                      <a:pt x="545" y="395"/>
                    </a:cubicBezTo>
                    <a:cubicBezTo>
                      <a:pt x="545" y="395"/>
                      <a:pt x="546" y="395"/>
                      <a:pt x="546" y="395"/>
                    </a:cubicBezTo>
                    <a:cubicBezTo>
                      <a:pt x="547" y="395"/>
                      <a:pt x="548" y="395"/>
                      <a:pt x="548" y="395"/>
                    </a:cubicBezTo>
                    <a:cubicBezTo>
                      <a:pt x="549" y="395"/>
                      <a:pt x="549" y="395"/>
                      <a:pt x="550" y="395"/>
                    </a:cubicBezTo>
                    <a:cubicBezTo>
                      <a:pt x="550" y="395"/>
                      <a:pt x="551" y="395"/>
                      <a:pt x="552" y="395"/>
                    </a:cubicBezTo>
                    <a:cubicBezTo>
                      <a:pt x="552" y="395"/>
                      <a:pt x="553" y="395"/>
                      <a:pt x="553" y="395"/>
                    </a:cubicBezTo>
                    <a:cubicBezTo>
                      <a:pt x="554" y="395"/>
                      <a:pt x="555" y="395"/>
                      <a:pt x="555" y="395"/>
                    </a:cubicBezTo>
                    <a:cubicBezTo>
                      <a:pt x="556" y="395"/>
                      <a:pt x="556" y="395"/>
                      <a:pt x="557" y="395"/>
                    </a:cubicBezTo>
                    <a:cubicBezTo>
                      <a:pt x="558" y="394"/>
                      <a:pt x="558" y="394"/>
                      <a:pt x="559" y="394"/>
                    </a:cubicBezTo>
                    <a:cubicBezTo>
                      <a:pt x="559" y="394"/>
                      <a:pt x="560" y="394"/>
                      <a:pt x="561" y="394"/>
                    </a:cubicBezTo>
                    <a:cubicBezTo>
                      <a:pt x="561" y="394"/>
                      <a:pt x="562" y="394"/>
                      <a:pt x="563" y="394"/>
                    </a:cubicBezTo>
                    <a:cubicBezTo>
                      <a:pt x="563" y="394"/>
                      <a:pt x="564" y="394"/>
                      <a:pt x="564" y="394"/>
                    </a:cubicBezTo>
                    <a:cubicBezTo>
                      <a:pt x="565" y="393"/>
                      <a:pt x="566" y="393"/>
                      <a:pt x="567" y="393"/>
                    </a:cubicBezTo>
                    <a:cubicBezTo>
                      <a:pt x="567" y="393"/>
                      <a:pt x="568" y="393"/>
                      <a:pt x="568" y="393"/>
                    </a:cubicBezTo>
                    <a:cubicBezTo>
                      <a:pt x="569" y="393"/>
                      <a:pt x="570" y="392"/>
                      <a:pt x="571" y="392"/>
                    </a:cubicBezTo>
                    <a:cubicBezTo>
                      <a:pt x="571" y="392"/>
                      <a:pt x="572" y="392"/>
                      <a:pt x="572" y="392"/>
                    </a:cubicBezTo>
                    <a:cubicBezTo>
                      <a:pt x="573" y="392"/>
                      <a:pt x="574" y="391"/>
                      <a:pt x="575" y="391"/>
                    </a:cubicBezTo>
                    <a:cubicBezTo>
                      <a:pt x="575" y="391"/>
                      <a:pt x="576" y="391"/>
                      <a:pt x="576" y="391"/>
                    </a:cubicBezTo>
                    <a:cubicBezTo>
                      <a:pt x="577" y="391"/>
                      <a:pt x="577" y="391"/>
                      <a:pt x="577" y="391"/>
                    </a:cubicBezTo>
                    <a:cubicBezTo>
                      <a:pt x="594" y="399"/>
                      <a:pt x="614" y="397"/>
                      <a:pt x="628" y="384"/>
                    </a:cubicBezTo>
                    <a:cubicBezTo>
                      <a:pt x="628" y="384"/>
                      <a:pt x="628" y="384"/>
                      <a:pt x="628" y="384"/>
                    </a:cubicBezTo>
                    <a:cubicBezTo>
                      <a:pt x="629" y="384"/>
                      <a:pt x="631" y="384"/>
                      <a:pt x="632" y="384"/>
                    </a:cubicBezTo>
                    <a:cubicBezTo>
                      <a:pt x="632" y="384"/>
                      <a:pt x="632" y="384"/>
                      <a:pt x="632" y="384"/>
                    </a:cubicBezTo>
                    <a:cubicBezTo>
                      <a:pt x="634" y="384"/>
                      <a:pt x="635" y="384"/>
                      <a:pt x="636" y="384"/>
                    </a:cubicBezTo>
                    <a:cubicBezTo>
                      <a:pt x="636" y="384"/>
                      <a:pt x="637" y="384"/>
                      <a:pt x="637" y="384"/>
                    </a:cubicBezTo>
                    <a:cubicBezTo>
                      <a:pt x="638" y="384"/>
                      <a:pt x="639" y="384"/>
                      <a:pt x="640" y="384"/>
                    </a:cubicBezTo>
                    <a:cubicBezTo>
                      <a:pt x="640" y="384"/>
                      <a:pt x="641" y="384"/>
                      <a:pt x="641" y="384"/>
                    </a:cubicBezTo>
                    <a:cubicBezTo>
                      <a:pt x="642" y="384"/>
                      <a:pt x="643" y="384"/>
                      <a:pt x="644" y="384"/>
                    </a:cubicBezTo>
                    <a:cubicBezTo>
                      <a:pt x="644" y="384"/>
                      <a:pt x="644" y="384"/>
                      <a:pt x="645" y="384"/>
                    </a:cubicBezTo>
                    <a:cubicBezTo>
                      <a:pt x="646" y="384"/>
                      <a:pt x="647" y="383"/>
                      <a:pt x="648" y="383"/>
                    </a:cubicBezTo>
                    <a:cubicBezTo>
                      <a:pt x="648" y="383"/>
                      <a:pt x="649" y="383"/>
                      <a:pt x="649" y="383"/>
                    </a:cubicBezTo>
                    <a:cubicBezTo>
                      <a:pt x="650" y="383"/>
                      <a:pt x="650" y="383"/>
                      <a:pt x="651" y="383"/>
                    </a:cubicBezTo>
                    <a:cubicBezTo>
                      <a:pt x="652" y="383"/>
                      <a:pt x="652" y="383"/>
                      <a:pt x="652" y="382"/>
                    </a:cubicBezTo>
                    <a:cubicBezTo>
                      <a:pt x="653" y="382"/>
                      <a:pt x="654" y="382"/>
                      <a:pt x="655" y="382"/>
                    </a:cubicBezTo>
                    <a:cubicBezTo>
                      <a:pt x="655" y="382"/>
                      <a:pt x="655" y="382"/>
                      <a:pt x="656" y="382"/>
                    </a:cubicBezTo>
                    <a:cubicBezTo>
                      <a:pt x="657" y="381"/>
                      <a:pt x="658" y="381"/>
                      <a:pt x="658" y="381"/>
                    </a:cubicBezTo>
                    <a:cubicBezTo>
                      <a:pt x="659" y="381"/>
                      <a:pt x="659" y="381"/>
                      <a:pt x="660" y="381"/>
                    </a:cubicBezTo>
                    <a:cubicBezTo>
                      <a:pt x="660" y="380"/>
                      <a:pt x="661" y="380"/>
                      <a:pt x="661" y="380"/>
                    </a:cubicBezTo>
                    <a:cubicBezTo>
                      <a:pt x="662" y="380"/>
                      <a:pt x="662" y="380"/>
                      <a:pt x="663" y="379"/>
                    </a:cubicBezTo>
                    <a:cubicBezTo>
                      <a:pt x="663" y="379"/>
                      <a:pt x="664" y="379"/>
                      <a:pt x="664" y="379"/>
                    </a:cubicBezTo>
                    <a:cubicBezTo>
                      <a:pt x="665" y="379"/>
                      <a:pt x="665" y="379"/>
                      <a:pt x="665" y="378"/>
                    </a:cubicBezTo>
                    <a:cubicBezTo>
                      <a:pt x="666" y="378"/>
                      <a:pt x="667" y="378"/>
                      <a:pt x="668" y="377"/>
                    </a:cubicBezTo>
                    <a:cubicBezTo>
                      <a:pt x="668" y="377"/>
                      <a:pt x="669" y="377"/>
                      <a:pt x="669" y="377"/>
                    </a:cubicBezTo>
                    <a:cubicBezTo>
                      <a:pt x="670" y="376"/>
                      <a:pt x="670" y="376"/>
                      <a:pt x="670" y="376"/>
                    </a:cubicBezTo>
                    <a:cubicBezTo>
                      <a:pt x="671" y="376"/>
                      <a:pt x="671" y="376"/>
                      <a:pt x="672" y="375"/>
                    </a:cubicBezTo>
                    <a:cubicBezTo>
                      <a:pt x="672" y="375"/>
                      <a:pt x="672" y="375"/>
                      <a:pt x="673" y="375"/>
                    </a:cubicBezTo>
                    <a:cubicBezTo>
                      <a:pt x="673" y="375"/>
                      <a:pt x="674" y="374"/>
                      <a:pt x="674" y="374"/>
                    </a:cubicBezTo>
                    <a:cubicBezTo>
                      <a:pt x="676" y="374"/>
                      <a:pt x="677" y="374"/>
                      <a:pt x="679" y="374"/>
                    </a:cubicBezTo>
                    <a:cubicBezTo>
                      <a:pt x="680" y="374"/>
                      <a:pt x="681" y="374"/>
                      <a:pt x="682" y="373"/>
                    </a:cubicBezTo>
                    <a:cubicBezTo>
                      <a:pt x="686" y="373"/>
                      <a:pt x="690" y="372"/>
                      <a:pt x="694" y="371"/>
                    </a:cubicBezTo>
                    <a:cubicBezTo>
                      <a:pt x="701" y="369"/>
                      <a:pt x="708" y="366"/>
                      <a:pt x="715" y="362"/>
                    </a:cubicBezTo>
                    <a:cubicBezTo>
                      <a:pt x="715" y="362"/>
                      <a:pt x="715" y="362"/>
                      <a:pt x="715" y="362"/>
                    </a:cubicBezTo>
                    <a:cubicBezTo>
                      <a:pt x="716" y="362"/>
                      <a:pt x="717" y="361"/>
                      <a:pt x="718" y="360"/>
                    </a:cubicBezTo>
                    <a:cubicBezTo>
                      <a:pt x="718" y="360"/>
                      <a:pt x="718" y="360"/>
                      <a:pt x="719" y="360"/>
                    </a:cubicBezTo>
                    <a:cubicBezTo>
                      <a:pt x="719" y="359"/>
                      <a:pt x="720" y="359"/>
                      <a:pt x="721" y="359"/>
                    </a:cubicBezTo>
                    <a:cubicBezTo>
                      <a:pt x="721" y="358"/>
                      <a:pt x="721" y="358"/>
                      <a:pt x="722" y="358"/>
                    </a:cubicBezTo>
                    <a:cubicBezTo>
                      <a:pt x="722" y="358"/>
                      <a:pt x="723" y="357"/>
                      <a:pt x="723" y="357"/>
                    </a:cubicBezTo>
                    <a:cubicBezTo>
                      <a:pt x="724" y="356"/>
                      <a:pt x="724" y="356"/>
                      <a:pt x="724" y="356"/>
                    </a:cubicBezTo>
                    <a:cubicBezTo>
                      <a:pt x="725" y="355"/>
                      <a:pt x="725" y="355"/>
                      <a:pt x="726" y="355"/>
                    </a:cubicBezTo>
                    <a:cubicBezTo>
                      <a:pt x="726" y="354"/>
                      <a:pt x="726" y="354"/>
                      <a:pt x="727" y="354"/>
                    </a:cubicBezTo>
                    <a:cubicBezTo>
                      <a:pt x="727" y="353"/>
                      <a:pt x="728" y="353"/>
                      <a:pt x="728" y="352"/>
                    </a:cubicBezTo>
                    <a:cubicBezTo>
                      <a:pt x="729" y="352"/>
                      <a:pt x="729" y="352"/>
                      <a:pt x="729" y="352"/>
                    </a:cubicBezTo>
                    <a:cubicBezTo>
                      <a:pt x="730" y="351"/>
                      <a:pt x="730" y="350"/>
                      <a:pt x="731" y="350"/>
                    </a:cubicBezTo>
                    <a:cubicBezTo>
                      <a:pt x="731" y="350"/>
                      <a:pt x="731" y="349"/>
                      <a:pt x="731" y="349"/>
                    </a:cubicBezTo>
                    <a:cubicBezTo>
                      <a:pt x="732" y="349"/>
                      <a:pt x="732" y="348"/>
                      <a:pt x="733" y="347"/>
                    </a:cubicBezTo>
                    <a:cubicBezTo>
                      <a:pt x="733" y="347"/>
                      <a:pt x="733" y="347"/>
                      <a:pt x="733" y="347"/>
                    </a:cubicBezTo>
                    <a:cubicBezTo>
                      <a:pt x="769" y="303"/>
                      <a:pt x="745" y="215"/>
                      <a:pt x="691" y="169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8" name="Freeform 14"/>
          <p:cNvSpPr/>
          <p:nvPr/>
        </p:nvSpPr>
        <p:spPr bwMode="auto">
          <a:xfrm>
            <a:off x="8628933" y="1523441"/>
            <a:ext cx="726967" cy="611575"/>
          </a:xfrm>
          <a:custGeom>
            <a:avLst/>
            <a:gdLst>
              <a:gd name="T0" fmla="*/ 260 w 260"/>
              <a:gd name="T1" fmla="*/ 196 h 218"/>
              <a:gd name="T2" fmla="*/ 182 w 260"/>
              <a:gd name="T3" fmla="*/ 207 h 218"/>
              <a:gd name="T4" fmla="*/ 135 w 260"/>
              <a:gd name="T5" fmla="*/ 206 h 218"/>
              <a:gd name="T6" fmla="*/ 98 w 260"/>
              <a:gd name="T7" fmla="*/ 218 h 218"/>
              <a:gd name="T8" fmla="*/ 83 w 260"/>
              <a:gd name="T9" fmla="*/ 182 h 218"/>
              <a:gd name="T10" fmla="*/ 58 w 260"/>
              <a:gd name="T11" fmla="*/ 153 h 218"/>
              <a:gd name="T12" fmla="*/ 0 w 260"/>
              <a:gd name="T13" fmla="*/ 109 h 218"/>
              <a:gd name="T14" fmla="*/ 119 w 260"/>
              <a:gd name="T15" fmla="*/ 127 h 218"/>
              <a:gd name="T16" fmla="*/ 128 w 260"/>
              <a:gd name="T17" fmla="*/ 108 h 218"/>
              <a:gd name="T18" fmla="*/ 132 w 260"/>
              <a:gd name="T19" fmla="*/ 124 h 218"/>
              <a:gd name="T20" fmla="*/ 141 w 260"/>
              <a:gd name="T21" fmla="*/ 125 h 218"/>
              <a:gd name="T22" fmla="*/ 154 w 260"/>
              <a:gd name="T23" fmla="*/ 114 h 218"/>
              <a:gd name="T24" fmla="*/ 149 w 260"/>
              <a:gd name="T25" fmla="*/ 142 h 218"/>
              <a:gd name="T26" fmla="*/ 260 w 260"/>
              <a:gd name="T27" fmla="*/ 19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218">
                <a:moveTo>
                  <a:pt x="260" y="196"/>
                </a:moveTo>
                <a:cubicBezTo>
                  <a:pt x="260" y="196"/>
                  <a:pt x="208" y="127"/>
                  <a:pt x="182" y="207"/>
                </a:cubicBezTo>
                <a:cubicBezTo>
                  <a:pt x="182" y="207"/>
                  <a:pt x="153" y="150"/>
                  <a:pt x="135" y="206"/>
                </a:cubicBezTo>
                <a:cubicBezTo>
                  <a:pt x="98" y="218"/>
                  <a:pt x="98" y="218"/>
                  <a:pt x="98" y="218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83" y="182"/>
                  <a:pt x="108" y="144"/>
                  <a:pt x="58" y="153"/>
                </a:cubicBezTo>
                <a:cubicBezTo>
                  <a:pt x="58" y="153"/>
                  <a:pt x="71" y="83"/>
                  <a:pt x="0" y="109"/>
                </a:cubicBezTo>
                <a:cubicBezTo>
                  <a:pt x="0" y="109"/>
                  <a:pt x="62" y="0"/>
                  <a:pt x="119" y="127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54" y="114"/>
                  <a:pt x="154" y="114"/>
                  <a:pt x="154" y="114"/>
                </a:cubicBezTo>
                <a:cubicBezTo>
                  <a:pt x="149" y="142"/>
                  <a:pt x="149" y="142"/>
                  <a:pt x="149" y="142"/>
                </a:cubicBezTo>
                <a:cubicBezTo>
                  <a:pt x="149" y="142"/>
                  <a:pt x="252" y="81"/>
                  <a:pt x="260" y="196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5"/>
          <p:cNvSpPr/>
          <p:nvPr/>
        </p:nvSpPr>
        <p:spPr bwMode="auto">
          <a:xfrm>
            <a:off x="6793825" y="-8438"/>
            <a:ext cx="1242422" cy="1042935"/>
          </a:xfrm>
          <a:custGeom>
            <a:avLst/>
            <a:gdLst>
              <a:gd name="T0" fmla="*/ 532 w 532"/>
              <a:gd name="T1" fmla="*/ 401 h 446"/>
              <a:gd name="T2" fmla="*/ 373 w 532"/>
              <a:gd name="T3" fmla="*/ 423 h 446"/>
              <a:gd name="T4" fmla="*/ 276 w 532"/>
              <a:gd name="T5" fmla="*/ 421 h 446"/>
              <a:gd name="T6" fmla="*/ 201 w 532"/>
              <a:gd name="T7" fmla="*/ 446 h 446"/>
              <a:gd name="T8" fmla="*/ 169 w 532"/>
              <a:gd name="T9" fmla="*/ 373 h 446"/>
              <a:gd name="T10" fmla="*/ 119 w 532"/>
              <a:gd name="T11" fmla="*/ 312 h 446"/>
              <a:gd name="T12" fmla="*/ 0 w 532"/>
              <a:gd name="T13" fmla="*/ 223 h 446"/>
              <a:gd name="T14" fmla="*/ 243 w 532"/>
              <a:gd name="T15" fmla="*/ 259 h 446"/>
              <a:gd name="T16" fmla="*/ 262 w 532"/>
              <a:gd name="T17" fmla="*/ 221 h 446"/>
              <a:gd name="T18" fmla="*/ 271 w 532"/>
              <a:gd name="T19" fmla="*/ 253 h 446"/>
              <a:gd name="T20" fmla="*/ 289 w 532"/>
              <a:gd name="T21" fmla="*/ 255 h 446"/>
              <a:gd name="T22" fmla="*/ 315 w 532"/>
              <a:gd name="T23" fmla="*/ 233 h 446"/>
              <a:gd name="T24" fmla="*/ 304 w 532"/>
              <a:gd name="T25" fmla="*/ 290 h 446"/>
              <a:gd name="T26" fmla="*/ 532 w 532"/>
              <a:gd name="T27" fmla="*/ 40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446">
                <a:moveTo>
                  <a:pt x="532" y="401"/>
                </a:moveTo>
                <a:cubicBezTo>
                  <a:pt x="532" y="401"/>
                  <a:pt x="426" y="260"/>
                  <a:pt x="373" y="423"/>
                </a:cubicBezTo>
                <a:cubicBezTo>
                  <a:pt x="373" y="423"/>
                  <a:pt x="313" y="308"/>
                  <a:pt x="276" y="421"/>
                </a:cubicBezTo>
                <a:cubicBezTo>
                  <a:pt x="201" y="446"/>
                  <a:pt x="201" y="446"/>
                  <a:pt x="201" y="446"/>
                </a:cubicBezTo>
                <a:cubicBezTo>
                  <a:pt x="169" y="373"/>
                  <a:pt x="169" y="373"/>
                  <a:pt x="169" y="373"/>
                </a:cubicBezTo>
                <a:cubicBezTo>
                  <a:pt x="169" y="373"/>
                  <a:pt x="221" y="294"/>
                  <a:pt x="119" y="312"/>
                </a:cubicBezTo>
                <a:cubicBezTo>
                  <a:pt x="119" y="312"/>
                  <a:pt x="145" y="170"/>
                  <a:pt x="0" y="223"/>
                </a:cubicBezTo>
                <a:cubicBezTo>
                  <a:pt x="0" y="223"/>
                  <a:pt x="127" y="0"/>
                  <a:pt x="243" y="259"/>
                </a:cubicBezTo>
                <a:cubicBezTo>
                  <a:pt x="262" y="221"/>
                  <a:pt x="262" y="221"/>
                  <a:pt x="262" y="221"/>
                </a:cubicBezTo>
                <a:cubicBezTo>
                  <a:pt x="271" y="253"/>
                  <a:pt x="271" y="253"/>
                  <a:pt x="271" y="253"/>
                </a:cubicBezTo>
                <a:cubicBezTo>
                  <a:pt x="289" y="255"/>
                  <a:pt x="289" y="255"/>
                  <a:pt x="289" y="255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90"/>
                  <a:pt x="515" y="165"/>
                  <a:pt x="532" y="401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6"/>
          <p:cNvSpPr/>
          <p:nvPr/>
        </p:nvSpPr>
        <p:spPr bwMode="auto">
          <a:xfrm>
            <a:off x="10594962" y="443758"/>
            <a:ext cx="1242422" cy="1042935"/>
          </a:xfrm>
          <a:custGeom>
            <a:avLst/>
            <a:gdLst>
              <a:gd name="T0" fmla="*/ 532 w 532"/>
              <a:gd name="T1" fmla="*/ 401 h 446"/>
              <a:gd name="T2" fmla="*/ 373 w 532"/>
              <a:gd name="T3" fmla="*/ 422 h 446"/>
              <a:gd name="T4" fmla="*/ 275 w 532"/>
              <a:gd name="T5" fmla="*/ 420 h 446"/>
              <a:gd name="T6" fmla="*/ 201 w 532"/>
              <a:gd name="T7" fmla="*/ 446 h 446"/>
              <a:gd name="T8" fmla="*/ 169 w 532"/>
              <a:gd name="T9" fmla="*/ 372 h 446"/>
              <a:gd name="T10" fmla="*/ 119 w 532"/>
              <a:gd name="T11" fmla="*/ 311 h 446"/>
              <a:gd name="T12" fmla="*/ 0 w 532"/>
              <a:gd name="T13" fmla="*/ 222 h 446"/>
              <a:gd name="T14" fmla="*/ 243 w 532"/>
              <a:gd name="T15" fmla="*/ 259 h 446"/>
              <a:gd name="T16" fmla="*/ 262 w 532"/>
              <a:gd name="T17" fmla="*/ 220 h 446"/>
              <a:gd name="T18" fmla="*/ 271 w 532"/>
              <a:gd name="T19" fmla="*/ 252 h 446"/>
              <a:gd name="T20" fmla="*/ 288 w 532"/>
              <a:gd name="T21" fmla="*/ 255 h 446"/>
              <a:gd name="T22" fmla="*/ 315 w 532"/>
              <a:gd name="T23" fmla="*/ 233 h 446"/>
              <a:gd name="T24" fmla="*/ 304 w 532"/>
              <a:gd name="T25" fmla="*/ 289 h 446"/>
              <a:gd name="T26" fmla="*/ 532 w 532"/>
              <a:gd name="T27" fmla="*/ 40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446">
                <a:moveTo>
                  <a:pt x="532" y="401"/>
                </a:moveTo>
                <a:cubicBezTo>
                  <a:pt x="532" y="401"/>
                  <a:pt x="426" y="259"/>
                  <a:pt x="373" y="422"/>
                </a:cubicBezTo>
                <a:cubicBezTo>
                  <a:pt x="373" y="422"/>
                  <a:pt x="313" y="307"/>
                  <a:pt x="275" y="420"/>
                </a:cubicBezTo>
                <a:cubicBezTo>
                  <a:pt x="201" y="446"/>
                  <a:pt x="201" y="446"/>
                  <a:pt x="201" y="446"/>
                </a:cubicBezTo>
                <a:cubicBezTo>
                  <a:pt x="169" y="372"/>
                  <a:pt x="169" y="372"/>
                  <a:pt x="169" y="372"/>
                </a:cubicBezTo>
                <a:cubicBezTo>
                  <a:pt x="169" y="372"/>
                  <a:pt x="220" y="294"/>
                  <a:pt x="119" y="311"/>
                </a:cubicBezTo>
                <a:cubicBezTo>
                  <a:pt x="119" y="311"/>
                  <a:pt x="145" y="170"/>
                  <a:pt x="0" y="222"/>
                </a:cubicBezTo>
                <a:cubicBezTo>
                  <a:pt x="0" y="222"/>
                  <a:pt x="127" y="0"/>
                  <a:pt x="243" y="259"/>
                </a:cubicBezTo>
                <a:cubicBezTo>
                  <a:pt x="262" y="220"/>
                  <a:pt x="262" y="220"/>
                  <a:pt x="262" y="220"/>
                </a:cubicBezTo>
                <a:cubicBezTo>
                  <a:pt x="271" y="252"/>
                  <a:pt x="271" y="252"/>
                  <a:pt x="271" y="252"/>
                </a:cubicBezTo>
                <a:cubicBezTo>
                  <a:pt x="288" y="255"/>
                  <a:pt x="288" y="255"/>
                  <a:pt x="288" y="255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04" y="289"/>
                  <a:pt x="304" y="289"/>
                  <a:pt x="304" y="289"/>
                </a:cubicBezTo>
                <a:cubicBezTo>
                  <a:pt x="304" y="289"/>
                  <a:pt x="515" y="164"/>
                  <a:pt x="532" y="401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17"/>
          <p:cNvSpPr/>
          <p:nvPr/>
        </p:nvSpPr>
        <p:spPr bwMode="auto">
          <a:xfrm>
            <a:off x="8273317" y="1915772"/>
            <a:ext cx="313655" cy="263303"/>
          </a:xfrm>
          <a:custGeom>
            <a:avLst/>
            <a:gdLst>
              <a:gd name="T0" fmla="*/ 112 w 112"/>
              <a:gd name="T1" fmla="*/ 84 h 94"/>
              <a:gd name="T2" fmla="*/ 79 w 112"/>
              <a:gd name="T3" fmla="*/ 89 h 94"/>
              <a:gd name="T4" fmla="*/ 58 w 112"/>
              <a:gd name="T5" fmla="*/ 89 h 94"/>
              <a:gd name="T6" fmla="*/ 43 w 112"/>
              <a:gd name="T7" fmla="*/ 94 h 94"/>
              <a:gd name="T8" fmla="*/ 36 w 112"/>
              <a:gd name="T9" fmla="*/ 79 h 94"/>
              <a:gd name="T10" fmla="*/ 25 w 112"/>
              <a:gd name="T11" fmla="*/ 66 h 94"/>
              <a:gd name="T12" fmla="*/ 0 w 112"/>
              <a:gd name="T13" fmla="*/ 47 h 94"/>
              <a:gd name="T14" fmla="*/ 52 w 112"/>
              <a:gd name="T15" fmla="*/ 55 h 94"/>
              <a:gd name="T16" fmla="*/ 56 w 112"/>
              <a:gd name="T17" fmla="*/ 47 h 94"/>
              <a:gd name="T18" fmla="*/ 57 w 112"/>
              <a:gd name="T19" fmla="*/ 53 h 94"/>
              <a:gd name="T20" fmla="*/ 61 w 112"/>
              <a:gd name="T21" fmla="*/ 54 h 94"/>
              <a:gd name="T22" fmla="*/ 67 w 112"/>
              <a:gd name="T23" fmla="*/ 49 h 94"/>
              <a:gd name="T24" fmla="*/ 64 w 112"/>
              <a:gd name="T25" fmla="*/ 61 h 94"/>
              <a:gd name="T26" fmla="*/ 112 w 112"/>
              <a:gd name="T27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2" h="94">
                <a:moveTo>
                  <a:pt x="112" y="84"/>
                </a:moveTo>
                <a:cubicBezTo>
                  <a:pt x="112" y="84"/>
                  <a:pt x="90" y="55"/>
                  <a:pt x="79" y="89"/>
                </a:cubicBezTo>
                <a:cubicBezTo>
                  <a:pt x="79" y="89"/>
                  <a:pt x="66" y="65"/>
                  <a:pt x="58" y="89"/>
                </a:cubicBezTo>
                <a:cubicBezTo>
                  <a:pt x="43" y="94"/>
                  <a:pt x="43" y="94"/>
                  <a:pt x="43" y="94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47" y="62"/>
                  <a:pt x="25" y="66"/>
                </a:cubicBezTo>
                <a:cubicBezTo>
                  <a:pt x="25" y="66"/>
                  <a:pt x="31" y="36"/>
                  <a:pt x="0" y="47"/>
                </a:cubicBezTo>
                <a:cubicBezTo>
                  <a:pt x="0" y="47"/>
                  <a:pt x="27" y="0"/>
                  <a:pt x="52" y="55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53"/>
                  <a:pt x="57" y="53"/>
                  <a:pt x="57" y="53"/>
                </a:cubicBezTo>
                <a:cubicBezTo>
                  <a:pt x="61" y="54"/>
                  <a:pt x="61" y="54"/>
                  <a:pt x="61" y="54"/>
                </a:cubicBezTo>
                <a:cubicBezTo>
                  <a:pt x="67" y="49"/>
                  <a:pt x="67" y="49"/>
                  <a:pt x="67" y="49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61"/>
                  <a:pt x="109" y="35"/>
                  <a:pt x="112" y="84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8"/>
          <p:cNvSpPr/>
          <p:nvPr/>
        </p:nvSpPr>
        <p:spPr bwMode="auto">
          <a:xfrm>
            <a:off x="8779991" y="637613"/>
            <a:ext cx="575909" cy="485694"/>
          </a:xfrm>
          <a:custGeom>
            <a:avLst/>
            <a:gdLst>
              <a:gd name="T0" fmla="*/ 206 w 206"/>
              <a:gd name="T1" fmla="*/ 155 h 173"/>
              <a:gd name="T2" fmla="*/ 145 w 206"/>
              <a:gd name="T3" fmla="*/ 163 h 173"/>
              <a:gd name="T4" fmla="*/ 107 w 206"/>
              <a:gd name="T5" fmla="*/ 163 h 173"/>
              <a:gd name="T6" fmla="*/ 78 w 206"/>
              <a:gd name="T7" fmla="*/ 173 h 173"/>
              <a:gd name="T8" fmla="*/ 66 w 206"/>
              <a:gd name="T9" fmla="*/ 144 h 173"/>
              <a:gd name="T10" fmla="*/ 46 w 206"/>
              <a:gd name="T11" fmla="*/ 121 h 173"/>
              <a:gd name="T12" fmla="*/ 0 w 206"/>
              <a:gd name="T13" fmla="*/ 86 h 173"/>
              <a:gd name="T14" fmla="*/ 94 w 206"/>
              <a:gd name="T15" fmla="*/ 100 h 173"/>
              <a:gd name="T16" fmla="*/ 102 w 206"/>
              <a:gd name="T17" fmla="*/ 85 h 173"/>
              <a:gd name="T18" fmla="*/ 105 w 206"/>
              <a:gd name="T19" fmla="*/ 98 h 173"/>
              <a:gd name="T20" fmla="*/ 112 w 206"/>
              <a:gd name="T21" fmla="*/ 99 h 173"/>
              <a:gd name="T22" fmla="*/ 122 w 206"/>
              <a:gd name="T23" fmla="*/ 90 h 173"/>
              <a:gd name="T24" fmla="*/ 118 w 206"/>
              <a:gd name="T25" fmla="*/ 112 h 173"/>
              <a:gd name="T26" fmla="*/ 206 w 206"/>
              <a:gd name="T27" fmla="*/ 15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6" h="173">
                <a:moveTo>
                  <a:pt x="206" y="155"/>
                </a:moveTo>
                <a:cubicBezTo>
                  <a:pt x="206" y="155"/>
                  <a:pt x="165" y="100"/>
                  <a:pt x="145" y="163"/>
                </a:cubicBezTo>
                <a:cubicBezTo>
                  <a:pt x="145" y="163"/>
                  <a:pt x="121" y="119"/>
                  <a:pt x="107" y="163"/>
                </a:cubicBezTo>
                <a:cubicBezTo>
                  <a:pt x="78" y="173"/>
                  <a:pt x="78" y="173"/>
                  <a:pt x="78" y="173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66" y="144"/>
                  <a:pt x="86" y="114"/>
                  <a:pt x="46" y="121"/>
                </a:cubicBezTo>
                <a:cubicBezTo>
                  <a:pt x="46" y="121"/>
                  <a:pt x="57" y="66"/>
                  <a:pt x="0" y="86"/>
                </a:cubicBezTo>
                <a:cubicBezTo>
                  <a:pt x="0" y="86"/>
                  <a:pt x="49" y="0"/>
                  <a:pt x="94" y="100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18" y="112"/>
                  <a:pt x="200" y="64"/>
                  <a:pt x="206" y="155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1"/>
          <p:cNvSpPr/>
          <p:nvPr/>
        </p:nvSpPr>
        <p:spPr>
          <a:xfrm>
            <a:off x="1962150" y="1556792"/>
            <a:ext cx="2609850" cy="32908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圆角矩形 2"/>
          <p:cNvSpPr/>
          <p:nvPr/>
        </p:nvSpPr>
        <p:spPr>
          <a:xfrm>
            <a:off x="4803775" y="1556792"/>
            <a:ext cx="2611438" cy="39751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圆角矩形 3"/>
          <p:cNvSpPr/>
          <p:nvPr/>
        </p:nvSpPr>
        <p:spPr>
          <a:xfrm>
            <a:off x="7646988" y="1556792"/>
            <a:ext cx="2611437" cy="329088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2717006" y="4066629"/>
            <a:ext cx="1100138" cy="1100138"/>
            <a:chOff x="2650435" y="4152807"/>
            <a:chExt cx="1099930" cy="1099930"/>
          </a:xfrm>
        </p:grpSpPr>
        <p:sp>
          <p:nvSpPr>
            <p:cNvPr id="21" name="椭圆 20"/>
            <p:cNvSpPr/>
            <p:nvPr/>
          </p:nvSpPr>
          <p:spPr>
            <a:xfrm>
              <a:off x="2650435" y="4152807"/>
              <a:ext cx="1099930" cy="1099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998" y="4429314"/>
              <a:ext cx="598804" cy="6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2"/>
          <p:cNvGrpSpPr/>
          <p:nvPr/>
        </p:nvGrpSpPr>
        <p:grpSpPr bwMode="auto">
          <a:xfrm>
            <a:off x="5559425" y="4811167"/>
            <a:ext cx="1100138" cy="1100137"/>
            <a:chOff x="5493026" y="4898055"/>
            <a:chExt cx="1099930" cy="1099930"/>
          </a:xfrm>
        </p:grpSpPr>
        <p:sp>
          <p:nvSpPr>
            <p:cNvPr id="24" name="椭圆 23"/>
            <p:cNvSpPr/>
            <p:nvPr/>
          </p:nvSpPr>
          <p:spPr>
            <a:xfrm>
              <a:off x="5493026" y="4898055"/>
              <a:ext cx="1099930" cy="1099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427" y="5115969"/>
              <a:ext cx="658735" cy="658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组合 25"/>
          <p:cNvGrpSpPr/>
          <p:nvPr/>
        </p:nvGrpSpPr>
        <p:grpSpPr bwMode="auto">
          <a:xfrm>
            <a:off x="8402638" y="4066629"/>
            <a:ext cx="1100137" cy="1100138"/>
            <a:chOff x="8335617" y="4152807"/>
            <a:chExt cx="1099930" cy="1099930"/>
          </a:xfrm>
        </p:grpSpPr>
        <p:sp>
          <p:nvSpPr>
            <p:cNvPr id="27" name="椭圆 26"/>
            <p:cNvSpPr/>
            <p:nvPr/>
          </p:nvSpPr>
          <p:spPr>
            <a:xfrm>
              <a:off x="8335617" y="4152807"/>
              <a:ext cx="1099930" cy="10999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269" y="4337057"/>
              <a:ext cx="782625" cy="78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773" y="1274941"/>
            <a:ext cx="3484344" cy="31378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12117" y="1274941"/>
            <a:ext cx="3484344" cy="3137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796461" y="1274941"/>
            <a:ext cx="3484344" cy="31378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 bwMode="auto">
          <a:xfrm>
            <a:off x="5298983" y="1708078"/>
            <a:ext cx="1536288" cy="1090762"/>
            <a:chOff x="1407" y="1098"/>
            <a:chExt cx="800" cy="568"/>
          </a:xfrm>
          <a:solidFill>
            <a:schemeClr val="bg1"/>
          </a:solidFill>
        </p:grpSpPr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32"/>
          <p:cNvGrpSpPr>
            <a:grpSpLocks noChangeAspect="1"/>
          </p:cNvGrpSpPr>
          <p:nvPr/>
        </p:nvGrpSpPr>
        <p:grpSpPr bwMode="auto">
          <a:xfrm>
            <a:off x="8850038" y="1708077"/>
            <a:ext cx="1536286" cy="1090764"/>
            <a:chOff x="4354" y="1098"/>
            <a:chExt cx="800" cy="568"/>
          </a:xfrm>
          <a:solidFill>
            <a:schemeClr val="bg1"/>
          </a:solidFill>
        </p:grpSpPr>
        <p:sp>
          <p:nvSpPr>
            <p:cNvPr id="21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121"/>
          <p:cNvGrpSpPr>
            <a:grpSpLocks noChangeAspect="1"/>
          </p:cNvGrpSpPr>
          <p:nvPr/>
        </p:nvGrpSpPr>
        <p:grpSpPr bwMode="auto">
          <a:xfrm>
            <a:off x="1983891" y="1709998"/>
            <a:ext cx="1277036" cy="1086922"/>
            <a:chOff x="515" y="3088"/>
            <a:chExt cx="665" cy="566"/>
          </a:xfrm>
          <a:solidFill>
            <a:schemeClr val="bg1"/>
          </a:solidFill>
        </p:grpSpPr>
        <p:sp>
          <p:nvSpPr>
            <p:cNvPr id="28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7" name="等腰三角形 36"/>
          <p:cNvSpPr/>
          <p:nvPr/>
        </p:nvSpPr>
        <p:spPr>
          <a:xfrm rot="10800000">
            <a:off x="5578538" y="1274940"/>
            <a:ext cx="1034923" cy="200778"/>
          </a:xfrm>
          <a:prstGeom prst="triangle">
            <a:avLst/>
          </a:prstGeom>
          <a:solidFill>
            <a:srgbClr val="F24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402992" y="2893171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4894826" y="2893171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8417007" y="2893171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4312117" y="4320098"/>
            <a:ext cx="3484344" cy="88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659966" y="4723114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2624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1709394" y="5198806"/>
            <a:ext cx="18826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7" grpId="0" animBg="1"/>
      <p:bldP spid="38" grpId="0"/>
      <p:bldP spid="40" grpId="0"/>
      <p:bldP spid="42" grpId="0"/>
      <p:bldP spid="44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1800225" y="2051050"/>
            <a:ext cx="906463" cy="1011238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5591175" y="2084388"/>
            <a:ext cx="1009650" cy="944562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9274175" y="2203450"/>
            <a:ext cx="1011238" cy="706438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30"/>
          <p:cNvSpPr>
            <a:spLocks noChangeArrowheads="1"/>
          </p:cNvSpPr>
          <p:nvPr/>
        </p:nvSpPr>
        <p:spPr bwMode="auto">
          <a:xfrm>
            <a:off x="1238250" y="4017963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" name="矩形 31"/>
          <p:cNvSpPr>
            <a:spLocks noChangeArrowheads="1"/>
          </p:cNvSpPr>
          <p:nvPr/>
        </p:nvSpPr>
        <p:spPr bwMode="auto">
          <a:xfrm>
            <a:off x="5080000" y="401796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矩形 32"/>
          <p:cNvSpPr>
            <a:spLocks noChangeArrowheads="1"/>
          </p:cNvSpPr>
          <p:nvPr/>
        </p:nvSpPr>
        <p:spPr bwMode="auto">
          <a:xfrm>
            <a:off x="8764588" y="401637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" name="椭圆 13"/>
          <p:cNvSpPr/>
          <p:nvPr/>
        </p:nvSpPr>
        <p:spPr>
          <a:xfrm>
            <a:off x="1208088" y="1511300"/>
            <a:ext cx="2090737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051425" y="1511300"/>
            <a:ext cx="2089150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734425" y="1511300"/>
            <a:ext cx="2090738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L 形 19"/>
          <p:cNvSpPr/>
          <p:nvPr/>
        </p:nvSpPr>
        <p:spPr>
          <a:xfrm rot="13509573">
            <a:off x="35464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L 形 20"/>
          <p:cNvSpPr/>
          <p:nvPr/>
        </p:nvSpPr>
        <p:spPr>
          <a:xfrm rot="13509573">
            <a:off x="76231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3"/>
          <p:cNvSpPr/>
          <p:nvPr/>
        </p:nvSpPr>
        <p:spPr>
          <a:xfrm>
            <a:off x="952500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圆角矩形 5"/>
          <p:cNvSpPr/>
          <p:nvPr/>
        </p:nvSpPr>
        <p:spPr>
          <a:xfrm>
            <a:off x="962025" y="316706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圆角矩形 7"/>
          <p:cNvSpPr/>
          <p:nvPr/>
        </p:nvSpPr>
        <p:spPr>
          <a:xfrm>
            <a:off x="962025" y="1898650"/>
            <a:ext cx="4760913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9"/>
          <p:cNvSpPr/>
          <p:nvPr/>
        </p:nvSpPr>
        <p:spPr>
          <a:xfrm>
            <a:off x="6384925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1"/>
          <p:cNvSpPr/>
          <p:nvPr/>
        </p:nvSpPr>
        <p:spPr>
          <a:xfrm>
            <a:off x="6392863" y="3167063"/>
            <a:ext cx="4762500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8" name="组合 25"/>
          <p:cNvGrpSpPr/>
          <p:nvPr/>
        </p:nvGrpSpPr>
        <p:grpSpPr bwMode="auto">
          <a:xfrm>
            <a:off x="5580063" y="3092979"/>
            <a:ext cx="955675" cy="974725"/>
            <a:chOff x="5302498" y="1350023"/>
            <a:chExt cx="954598" cy="974486"/>
          </a:xfrm>
          <a:solidFill>
            <a:schemeClr val="accent1"/>
          </a:solidFill>
        </p:grpSpPr>
        <p:sp>
          <p:nvSpPr>
            <p:cNvPr id="19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grpFill/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5" name="圆角矩形 20"/>
          <p:cNvSpPr/>
          <p:nvPr/>
        </p:nvSpPr>
        <p:spPr>
          <a:xfrm>
            <a:off x="6392863" y="1898650"/>
            <a:ext cx="4762500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7" name="组合 34"/>
          <p:cNvGrpSpPr/>
          <p:nvPr/>
        </p:nvGrpSpPr>
        <p:grpSpPr bwMode="auto">
          <a:xfrm>
            <a:off x="5580063" y="4364566"/>
            <a:ext cx="955675" cy="974725"/>
            <a:chOff x="5286108" y="2366059"/>
            <a:chExt cx="954598" cy="974486"/>
          </a:xfrm>
          <a:solidFill>
            <a:schemeClr val="accent2"/>
          </a:solidFill>
        </p:grpSpPr>
        <p:sp>
          <p:nvSpPr>
            <p:cNvPr id="28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2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grpFill/>
          </p:grpSpPr>
          <p:sp>
            <p:nvSpPr>
              <p:cNvPr id="30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2" name="组合 39"/>
          <p:cNvGrpSpPr/>
          <p:nvPr/>
        </p:nvGrpSpPr>
        <p:grpSpPr bwMode="auto">
          <a:xfrm>
            <a:off x="5580063" y="1822979"/>
            <a:ext cx="955675" cy="973137"/>
            <a:chOff x="5539018" y="301915"/>
            <a:chExt cx="954598" cy="974486"/>
          </a:xfrm>
          <a:solidFill>
            <a:schemeClr val="accent3"/>
          </a:solidFill>
        </p:grpSpPr>
        <p:sp>
          <p:nvSpPr>
            <p:cNvPr id="33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3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avLst/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36578" y="26873"/>
            <a:ext cx="5735380" cy="5640041"/>
            <a:chOff x="4799013" y="-10737850"/>
            <a:chExt cx="13369925" cy="13147676"/>
          </a:xfrm>
        </p:grpSpPr>
        <p:sp>
          <p:nvSpPr>
            <p:cNvPr id="16" name="Freeform 6"/>
            <p:cNvSpPr/>
            <p:nvPr/>
          </p:nvSpPr>
          <p:spPr bwMode="auto">
            <a:xfrm>
              <a:off x="4799013" y="-10737850"/>
              <a:ext cx="13369925" cy="13147676"/>
            </a:xfrm>
            <a:custGeom>
              <a:avLst/>
              <a:gdLst>
                <a:gd name="T0" fmla="*/ 27 w 3157"/>
                <a:gd name="T1" fmla="*/ 1455 h 3103"/>
                <a:gd name="T2" fmla="*/ 1469 w 3157"/>
                <a:gd name="T3" fmla="*/ 3075 h 3103"/>
                <a:gd name="T4" fmla="*/ 3132 w 3157"/>
                <a:gd name="T5" fmla="*/ 1554 h 3103"/>
                <a:gd name="T6" fmla="*/ 1846 w 3157"/>
                <a:gd name="T7" fmla="*/ 0 h 3103"/>
                <a:gd name="T8" fmla="*/ 1025 w 3157"/>
                <a:gd name="T9" fmla="*/ 0 h 3103"/>
                <a:gd name="T10" fmla="*/ 27 w 3157"/>
                <a:gd name="T11" fmla="*/ 1455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7" h="3103">
                  <a:moveTo>
                    <a:pt x="27" y="1455"/>
                  </a:moveTo>
                  <a:cubicBezTo>
                    <a:pt x="0" y="2313"/>
                    <a:pt x="612" y="3048"/>
                    <a:pt x="1469" y="3075"/>
                  </a:cubicBezTo>
                  <a:cubicBezTo>
                    <a:pt x="2326" y="3103"/>
                    <a:pt x="3105" y="2411"/>
                    <a:pt x="3132" y="1554"/>
                  </a:cubicBezTo>
                  <a:cubicBezTo>
                    <a:pt x="3157" y="760"/>
                    <a:pt x="2719" y="227"/>
                    <a:pt x="1846" y="0"/>
                  </a:cubicBezTo>
                  <a:cubicBezTo>
                    <a:pt x="1025" y="0"/>
                    <a:pt x="1025" y="0"/>
                    <a:pt x="1025" y="0"/>
                  </a:cubicBezTo>
                  <a:cubicBezTo>
                    <a:pt x="463" y="201"/>
                    <a:pt x="47" y="813"/>
                    <a:pt x="27" y="1455"/>
                  </a:cubicBezTo>
                  <a:close/>
                </a:path>
              </a:pathLst>
            </a:custGeom>
            <a:solidFill>
              <a:srgbClr val="F75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6764338" y="-8818563"/>
              <a:ext cx="9342438" cy="9253538"/>
            </a:xfrm>
            <a:custGeom>
              <a:avLst/>
              <a:gdLst>
                <a:gd name="T0" fmla="*/ 2206 w 2206"/>
                <a:gd name="T1" fmla="*/ 1128 h 2184"/>
                <a:gd name="T2" fmla="*/ 1110 w 2206"/>
                <a:gd name="T3" fmla="*/ 2184 h 2184"/>
                <a:gd name="T4" fmla="*/ 62 w 2206"/>
                <a:gd name="T5" fmla="*/ 1116 h 2184"/>
                <a:gd name="T6" fmla="*/ 1110 w 2206"/>
                <a:gd name="T7" fmla="*/ 72 h 2184"/>
                <a:gd name="T8" fmla="*/ 2206 w 2206"/>
                <a:gd name="T9" fmla="*/ 1128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6" h="2184">
                  <a:moveTo>
                    <a:pt x="2206" y="1128"/>
                  </a:moveTo>
                  <a:cubicBezTo>
                    <a:pt x="2206" y="1711"/>
                    <a:pt x="1693" y="2184"/>
                    <a:pt x="1110" y="2184"/>
                  </a:cubicBezTo>
                  <a:cubicBezTo>
                    <a:pt x="527" y="2184"/>
                    <a:pt x="0" y="1696"/>
                    <a:pt x="62" y="1116"/>
                  </a:cubicBezTo>
                  <a:cubicBezTo>
                    <a:pt x="128" y="508"/>
                    <a:pt x="528" y="0"/>
                    <a:pt x="1110" y="72"/>
                  </a:cubicBezTo>
                  <a:cubicBezTo>
                    <a:pt x="1689" y="143"/>
                    <a:pt x="2206" y="545"/>
                    <a:pt x="2206" y="1128"/>
                  </a:cubicBezTo>
                  <a:close/>
                </a:path>
              </a:pathLst>
            </a:custGeom>
            <a:solidFill>
              <a:srgbClr val="F76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6772276" y="-8526463"/>
              <a:ext cx="9151938" cy="8932863"/>
            </a:xfrm>
            <a:custGeom>
              <a:avLst/>
              <a:gdLst>
                <a:gd name="T0" fmla="*/ 1886 w 2161"/>
                <a:gd name="T1" fmla="*/ 1589 h 2108"/>
                <a:gd name="T2" fmla="*/ 618 w 2161"/>
                <a:gd name="T3" fmla="*/ 1832 h 2108"/>
                <a:gd name="T4" fmla="*/ 338 w 2161"/>
                <a:gd name="T5" fmla="*/ 555 h 2108"/>
                <a:gd name="T6" fmla="*/ 1615 w 2161"/>
                <a:gd name="T7" fmla="*/ 275 h 2108"/>
                <a:gd name="T8" fmla="*/ 1886 w 2161"/>
                <a:gd name="T9" fmla="*/ 1589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1" h="2108">
                  <a:moveTo>
                    <a:pt x="1886" y="1589"/>
                  </a:moveTo>
                  <a:cubicBezTo>
                    <a:pt x="1610" y="2019"/>
                    <a:pt x="1048" y="2108"/>
                    <a:pt x="618" y="1832"/>
                  </a:cubicBezTo>
                  <a:cubicBezTo>
                    <a:pt x="188" y="1557"/>
                    <a:pt x="0" y="938"/>
                    <a:pt x="338" y="555"/>
                  </a:cubicBezTo>
                  <a:cubicBezTo>
                    <a:pt x="746" y="93"/>
                    <a:pt x="1185" y="0"/>
                    <a:pt x="1615" y="275"/>
                  </a:cubicBezTo>
                  <a:cubicBezTo>
                    <a:pt x="2045" y="550"/>
                    <a:pt x="2161" y="1159"/>
                    <a:pt x="1886" y="1589"/>
                  </a:cubicBezTo>
                  <a:close/>
                </a:path>
              </a:pathLst>
            </a:custGeom>
            <a:solidFill>
              <a:srgbClr val="FF9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7772401" y="-7666038"/>
              <a:ext cx="7385050" cy="7389813"/>
            </a:xfrm>
            <a:prstGeom prst="ellipse">
              <a:avLst/>
            </a:prstGeom>
            <a:solidFill>
              <a:srgbClr val="FFE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Freeform 20"/>
          <p:cNvSpPr/>
          <p:nvPr/>
        </p:nvSpPr>
        <p:spPr bwMode="auto">
          <a:xfrm>
            <a:off x="221606" y="-1111812"/>
            <a:ext cx="6019178" cy="5397018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502266" y="2673385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2344278" y="1603416"/>
            <a:ext cx="2688856" cy="2687038"/>
          </a:xfrm>
          <a:prstGeom prst="ellipse">
            <a:avLst/>
          </a:prstGeom>
          <a:noFill/>
          <a:ln w="76200">
            <a:solidFill>
              <a:srgbClr val="FE9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0" y="5596606"/>
            <a:ext cx="12192000" cy="1645920"/>
          </a:xfrm>
          <a:custGeom>
            <a:avLst/>
            <a:gdLst>
              <a:gd name="T0" fmla="*/ 3069 w 3200"/>
              <a:gd name="T1" fmla="*/ 20 h 733"/>
              <a:gd name="T2" fmla="*/ 1773 w 3200"/>
              <a:gd name="T3" fmla="*/ 374 h 733"/>
              <a:gd name="T4" fmla="*/ 689 w 3200"/>
              <a:gd name="T5" fmla="*/ 284 h 733"/>
              <a:gd name="T6" fmla="*/ 0 w 3200"/>
              <a:gd name="T7" fmla="*/ 112 h 733"/>
              <a:gd name="T8" fmla="*/ 0 w 3200"/>
              <a:gd name="T9" fmla="*/ 733 h 733"/>
              <a:gd name="T10" fmla="*/ 3200 w 3200"/>
              <a:gd name="T11" fmla="*/ 733 h 733"/>
              <a:gd name="T12" fmla="*/ 3200 w 3200"/>
              <a:gd name="T13" fmla="*/ 0 h 733"/>
              <a:gd name="T14" fmla="*/ 3069 w 3200"/>
              <a:gd name="T15" fmla="*/ 2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0" h="733">
                <a:moveTo>
                  <a:pt x="3069" y="20"/>
                </a:moveTo>
                <a:cubicBezTo>
                  <a:pt x="2617" y="111"/>
                  <a:pt x="2242" y="320"/>
                  <a:pt x="1773" y="374"/>
                </a:cubicBezTo>
                <a:cubicBezTo>
                  <a:pt x="1416" y="416"/>
                  <a:pt x="1040" y="363"/>
                  <a:pt x="689" y="284"/>
                </a:cubicBezTo>
                <a:cubicBezTo>
                  <a:pt x="457" y="232"/>
                  <a:pt x="230" y="168"/>
                  <a:pt x="0" y="112"/>
                </a:cubicBezTo>
                <a:cubicBezTo>
                  <a:pt x="0" y="733"/>
                  <a:pt x="0" y="733"/>
                  <a:pt x="0" y="733"/>
                </a:cubicBezTo>
                <a:cubicBezTo>
                  <a:pt x="3200" y="733"/>
                  <a:pt x="3200" y="733"/>
                  <a:pt x="3200" y="733"/>
                </a:cubicBezTo>
                <a:cubicBezTo>
                  <a:pt x="3200" y="0"/>
                  <a:pt x="3200" y="0"/>
                  <a:pt x="3200" y="0"/>
                </a:cubicBezTo>
                <a:cubicBezTo>
                  <a:pt x="3155" y="5"/>
                  <a:pt x="3111" y="12"/>
                  <a:pt x="3069" y="20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63634" y="4998690"/>
            <a:ext cx="696913" cy="1282700"/>
            <a:chOff x="-2516188" y="6415088"/>
            <a:chExt cx="696913" cy="1282700"/>
          </a:xfrm>
        </p:grpSpPr>
        <p:sp>
          <p:nvSpPr>
            <p:cNvPr id="10" name="Freeform 34"/>
            <p:cNvSpPr/>
            <p:nvPr/>
          </p:nvSpPr>
          <p:spPr bwMode="auto">
            <a:xfrm>
              <a:off x="-2516188" y="6599238"/>
              <a:ext cx="696913" cy="247650"/>
            </a:xfrm>
            <a:custGeom>
              <a:avLst/>
              <a:gdLst>
                <a:gd name="T0" fmla="*/ 22 w 439"/>
                <a:gd name="T1" fmla="*/ 0 h 156"/>
                <a:gd name="T2" fmla="*/ 439 w 439"/>
                <a:gd name="T3" fmla="*/ 68 h 156"/>
                <a:gd name="T4" fmla="*/ 417 w 439"/>
                <a:gd name="T5" fmla="*/ 156 h 156"/>
                <a:gd name="T6" fmla="*/ 0 w 439"/>
                <a:gd name="T7" fmla="*/ 89 h 156"/>
                <a:gd name="T8" fmla="*/ 22 w 43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56">
                  <a:moveTo>
                    <a:pt x="22" y="0"/>
                  </a:moveTo>
                  <a:lnTo>
                    <a:pt x="439" y="68"/>
                  </a:lnTo>
                  <a:lnTo>
                    <a:pt x="417" y="156"/>
                  </a:lnTo>
                  <a:lnTo>
                    <a:pt x="0" y="8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5"/>
            <p:cNvSpPr/>
            <p:nvPr/>
          </p:nvSpPr>
          <p:spPr bwMode="auto">
            <a:xfrm>
              <a:off x="-2395538" y="6415088"/>
              <a:ext cx="352425" cy="1282700"/>
            </a:xfrm>
            <a:custGeom>
              <a:avLst/>
              <a:gdLst>
                <a:gd name="T0" fmla="*/ 135 w 222"/>
                <a:gd name="T1" fmla="*/ 0 h 808"/>
                <a:gd name="T2" fmla="*/ 222 w 222"/>
                <a:gd name="T3" fmla="*/ 19 h 808"/>
                <a:gd name="T4" fmla="*/ 92 w 222"/>
                <a:gd name="T5" fmla="*/ 808 h 808"/>
                <a:gd name="T6" fmla="*/ 0 w 222"/>
                <a:gd name="T7" fmla="*/ 763 h 808"/>
                <a:gd name="T8" fmla="*/ 135 w 222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808">
                  <a:moveTo>
                    <a:pt x="135" y="0"/>
                  </a:moveTo>
                  <a:lnTo>
                    <a:pt x="222" y="19"/>
                  </a:lnTo>
                  <a:lnTo>
                    <a:pt x="92" y="808"/>
                  </a:lnTo>
                  <a:lnTo>
                    <a:pt x="0" y="76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6"/>
            <p:cNvSpPr/>
            <p:nvPr/>
          </p:nvSpPr>
          <p:spPr bwMode="auto">
            <a:xfrm>
              <a:off x="-2516188" y="6599238"/>
              <a:ext cx="696913" cy="247650"/>
            </a:xfrm>
            <a:custGeom>
              <a:avLst/>
              <a:gdLst>
                <a:gd name="T0" fmla="*/ 22 w 439"/>
                <a:gd name="T1" fmla="*/ 0 h 156"/>
                <a:gd name="T2" fmla="*/ 439 w 439"/>
                <a:gd name="T3" fmla="*/ 68 h 156"/>
                <a:gd name="T4" fmla="*/ 417 w 439"/>
                <a:gd name="T5" fmla="*/ 156 h 156"/>
                <a:gd name="T6" fmla="*/ 0 w 439"/>
                <a:gd name="T7" fmla="*/ 89 h 156"/>
                <a:gd name="T8" fmla="*/ 22 w 43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56">
                  <a:moveTo>
                    <a:pt x="22" y="0"/>
                  </a:moveTo>
                  <a:lnTo>
                    <a:pt x="439" y="68"/>
                  </a:lnTo>
                  <a:lnTo>
                    <a:pt x="417" y="156"/>
                  </a:lnTo>
                  <a:lnTo>
                    <a:pt x="0" y="8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7"/>
            <p:cNvSpPr/>
            <p:nvPr/>
          </p:nvSpPr>
          <p:spPr bwMode="auto">
            <a:xfrm>
              <a:off x="-2395538" y="6415088"/>
              <a:ext cx="352425" cy="1282700"/>
            </a:xfrm>
            <a:custGeom>
              <a:avLst/>
              <a:gdLst>
                <a:gd name="T0" fmla="*/ 135 w 222"/>
                <a:gd name="T1" fmla="*/ 0 h 808"/>
                <a:gd name="T2" fmla="*/ 222 w 222"/>
                <a:gd name="T3" fmla="*/ 19 h 808"/>
                <a:gd name="T4" fmla="*/ 92 w 222"/>
                <a:gd name="T5" fmla="*/ 808 h 808"/>
                <a:gd name="T6" fmla="*/ 0 w 222"/>
                <a:gd name="T7" fmla="*/ 763 h 808"/>
                <a:gd name="T8" fmla="*/ 135 w 222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808">
                  <a:moveTo>
                    <a:pt x="135" y="0"/>
                  </a:moveTo>
                  <a:lnTo>
                    <a:pt x="222" y="19"/>
                  </a:lnTo>
                  <a:lnTo>
                    <a:pt x="92" y="808"/>
                  </a:lnTo>
                  <a:lnTo>
                    <a:pt x="0" y="76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Freeform 41"/>
          <p:cNvSpPr/>
          <p:nvPr/>
        </p:nvSpPr>
        <p:spPr bwMode="auto">
          <a:xfrm>
            <a:off x="0" y="5065598"/>
            <a:ext cx="1673156" cy="1148885"/>
          </a:xfrm>
          <a:custGeom>
            <a:avLst/>
            <a:gdLst>
              <a:gd name="T0" fmla="*/ 746 w 804"/>
              <a:gd name="T1" fmla="*/ 309 h 551"/>
              <a:gd name="T2" fmla="*/ 741 w 804"/>
              <a:gd name="T3" fmla="*/ 305 h 551"/>
              <a:gd name="T4" fmla="*/ 737 w 804"/>
              <a:gd name="T5" fmla="*/ 301 h 551"/>
              <a:gd name="T6" fmla="*/ 732 w 804"/>
              <a:gd name="T7" fmla="*/ 298 h 551"/>
              <a:gd name="T8" fmla="*/ 728 w 804"/>
              <a:gd name="T9" fmla="*/ 295 h 551"/>
              <a:gd name="T10" fmla="*/ 723 w 804"/>
              <a:gd name="T11" fmla="*/ 293 h 551"/>
              <a:gd name="T12" fmla="*/ 718 w 804"/>
              <a:gd name="T13" fmla="*/ 292 h 551"/>
              <a:gd name="T14" fmla="*/ 714 w 804"/>
              <a:gd name="T15" fmla="*/ 292 h 551"/>
              <a:gd name="T16" fmla="*/ 691 w 804"/>
              <a:gd name="T17" fmla="*/ 280 h 551"/>
              <a:gd name="T18" fmla="*/ 652 w 804"/>
              <a:gd name="T19" fmla="*/ 204 h 551"/>
              <a:gd name="T20" fmla="*/ 625 w 804"/>
              <a:gd name="T21" fmla="*/ 262 h 551"/>
              <a:gd name="T22" fmla="*/ 621 w 804"/>
              <a:gd name="T23" fmla="*/ 261 h 551"/>
              <a:gd name="T24" fmla="*/ 585 w 804"/>
              <a:gd name="T25" fmla="*/ 259 h 551"/>
              <a:gd name="T26" fmla="*/ 582 w 804"/>
              <a:gd name="T27" fmla="*/ 257 h 551"/>
              <a:gd name="T28" fmla="*/ 578 w 804"/>
              <a:gd name="T29" fmla="*/ 256 h 551"/>
              <a:gd name="T30" fmla="*/ 566 w 804"/>
              <a:gd name="T31" fmla="*/ 254 h 551"/>
              <a:gd name="T32" fmla="*/ 531 w 804"/>
              <a:gd name="T33" fmla="*/ 264 h 551"/>
              <a:gd name="T34" fmla="*/ 448 w 804"/>
              <a:gd name="T35" fmla="*/ 54 h 551"/>
              <a:gd name="T36" fmla="*/ 454 w 804"/>
              <a:gd name="T37" fmla="*/ 20 h 551"/>
              <a:gd name="T38" fmla="*/ 425 w 804"/>
              <a:gd name="T39" fmla="*/ 6 h 551"/>
              <a:gd name="T40" fmla="*/ 322 w 804"/>
              <a:gd name="T41" fmla="*/ 47 h 551"/>
              <a:gd name="T42" fmla="*/ 179 w 804"/>
              <a:gd name="T43" fmla="*/ 168 h 551"/>
              <a:gd name="T44" fmla="*/ 149 w 804"/>
              <a:gd name="T45" fmla="*/ 109 h 551"/>
              <a:gd name="T46" fmla="*/ 117 w 804"/>
              <a:gd name="T47" fmla="*/ 67 h 551"/>
              <a:gd name="T48" fmla="*/ 105 w 804"/>
              <a:gd name="T49" fmla="*/ 76 h 551"/>
              <a:gd name="T50" fmla="*/ 118 w 804"/>
              <a:gd name="T51" fmla="*/ 94 h 551"/>
              <a:gd name="T52" fmla="*/ 114 w 804"/>
              <a:gd name="T53" fmla="*/ 138 h 551"/>
              <a:gd name="T54" fmla="*/ 80 w 804"/>
              <a:gd name="T55" fmla="*/ 152 h 551"/>
              <a:gd name="T56" fmla="*/ 5 w 804"/>
              <a:gd name="T57" fmla="*/ 424 h 551"/>
              <a:gd name="T58" fmla="*/ 69 w 804"/>
              <a:gd name="T59" fmla="*/ 447 h 551"/>
              <a:gd name="T60" fmla="*/ 125 w 804"/>
              <a:gd name="T61" fmla="*/ 457 h 551"/>
              <a:gd name="T62" fmla="*/ 347 w 804"/>
              <a:gd name="T63" fmla="*/ 501 h 551"/>
              <a:gd name="T64" fmla="*/ 502 w 804"/>
              <a:gd name="T65" fmla="*/ 499 h 551"/>
              <a:gd name="T66" fmla="*/ 510 w 804"/>
              <a:gd name="T67" fmla="*/ 504 h 551"/>
              <a:gd name="T68" fmla="*/ 515 w 804"/>
              <a:gd name="T69" fmla="*/ 507 h 551"/>
              <a:gd name="T70" fmla="*/ 522 w 804"/>
              <a:gd name="T71" fmla="*/ 511 h 551"/>
              <a:gd name="T72" fmla="*/ 530 w 804"/>
              <a:gd name="T73" fmla="*/ 513 h 551"/>
              <a:gd name="T74" fmla="*/ 538 w 804"/>
              <a:gd name="T75" fmla="*/ 516 h 551"/>
              <a:gd name="T76" fmla="*/ 547 w 804"/>
              <a:gd name="T77" fmla="*/ 517 h 551"/>
              <a:gd name="T78" fmla="*/ 607 w 804"/>
              <a:gd name="T79" fmla="*/ 534 h 551"/>
              <a:gd name="T80" fmla="*/ 616 w 804"/>
              <a:gd name="T81" fmla="*/ 538 h 551"/>
              <a:gd name="T82" fmla="*/ 624 w 804"/>
              <a:gd name="T83" fmla="*/ 541 h 551"/>
              <a:gd name="T84" fmla="*/ 632 w 804"/>
              <a:gd name="T85" fmla="*/ 543 h 551"/>
              <a:gd name="T86" fmla="*/ 641 w 804"/>
              <a:gd name="T87" fmla="*/ 544 h 551"/>
              <a:gd name="T88" fmla="*/ 647 w 804"/>
              <a:gd name="T89" fmla="*/ 545 h 551"/>
              <a:gd name="T90" fmla="*/ 655 w 804"/>
              <a:gd name="T91" fmla="*/ 545 h 551"/>
              <a:gd name="T92" fmla="*/ 665 w 804"/>
              <a:gd name="T93" fmla="*/ 546 h 551"/>
              <a:gd name="T94" fmla="*/ 707 w 804"/>
              <a:gd name="T95" fmla="*/ 550 h 551"/>
              <a:gd name="T96" fmla="*/ 716 w 804"/>
              <a:gd name="T97" fmla="*/ 549 h 551"/>
              <a:gd name="T98" fmla="*/ 723 w 804"/>
              <a:gd name="T99" fmla="*/ 547 h 551"/>
              <a:gd name="T100" fmla="*/ 730 w 804"/>
              <a:gd name="T101" fmla="*/ 544 h 551"/>
              <a:gd name="T102" fmla="*/ 749 w 804"/>
              <a:gd name="T103" fmla="*/ 312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4" h="551">
                <a:moveTo>
                  <a:pt x="749" y="312"/>
                </a:moveTo>
                <a:cubicBezTo>
                  <a:pt x="749" y="312"/>
                  <a:pt x="748" y="312"/>
                  <a:pt x="748" y="311"/>
                </a:cubicBezTo>
                <a:cubicBezTo>
                  <a:pt x="748" y="311"/>
                  <a:pt x="747" y="311"/>
                  <a:pt x="747" y="310"/>
                </a:cubicBezTo>
                <a:cubicBezTo>
                  <a:pt x="747" y="310"/>
                  <a:pt x="746" y="309"/>
                  <a:pt x="746" y="309"/>
                </a:cubicBezTo>
                <a:cubicBezTo>
                  <a:pt x="745" y="309"/>
                  <a:pt x="745" y="308"/>
                  <a:pt x="745" y="308"/>
                </a:cubicBezTo>
                <a:cubicBezTo>
                  <a:pt x="744" y="308"/>
                  <a:pt x="744" y="307"/>
                  <a:pt x="744" y="307"/>
                </a:cubicBezTo>
                <a:cubicBezTo>
                  <a:pt x="743" y="307"/>
                  <a:pt x="743" y="306"/>
                  <a:pt x="743" y="306"/>
                </a:cubicBezTo>
                <a:cubicBezTo>
                  <a:pt x="742" y="306"/>
                  <a:pt x="742" y="305"/>
                  <a:pt x="741" y="305"/>
                </a:cubicBezTo>
                <a:cubicBezTo>
                  <a:pt x="741" y="305"/>
                  <a:pt x="741" y="304"/>
                  <a:pt x="741" y="304"/>
                </a:cubicBezTo>
                <a:cubicBezTo>
                  <a:pt x="740" y="304"/>
                  <a:pt x="740" y="303"/>
                  <a:pt x="739" y="303"/>
                </a:cubicBezTo>
                <a:cubicBezTo>
                  <a:pt x="739" y="303"/>
                  <a:pt x="739" y="302"/>
                  <a:pt x="739" y="302"/>
                </a:cubicBezTo>
                <a:cubicBezTo>
                  <a:pt x="738" y="302"/>
                  <a:pt x="738" y="302"/>
                  <a:pt x="737" y="301"/>
                </a:cubicBezTo>
                <a:cubicBezTo>
                  <a:pt x="737" y="301"/>
                  <a:pt x="737" y="301"/>
                  <a:pt x="736" y="301"/>
                </a:cubicBezTo>
                <a:cubicBezTo>
                  <a:pt x="736" y="300"/>
                  <a:pt x="735" y="300"/>
                  <a:pt x="735" y="299"/>
                </a:cubicBezTo>
                <a:cubicBezTo>
                  <a:pt x="734" y="299"/>
                  <a:pt x="734" y="299"/>
                  <a:pt x="734" y="299"/>
                </a:cubicBezTo>
                <a:cubicBezTo>
                  <a:pt x="734" y="299"/>
                  <a:pt x="733" y="298"/>
                  <a:pt x="732" y="298"/>
                </a:cubicBezTo>
                <a:cubicBezTo>
                  <a:pt x="732" y="298"/>
                  <a:pt x="732" y="298"/>
                  <a:pt x="732" y="298"/>
                </a:cubicBezTo>
                <a:cubicBezTo>
                  <a:pt x="731" y="297"/>
                  <a:pt x="731" y="297"/>
                  <a:pt x="730" y="297"/>
                </a:cubicBezTo>
                <a:cubicBezTo>
                  <a:pt x="730" y="296"/>
                  <a:pt x="730" y="296"/>
                  <a:pt x="730" y="296"/>
                </a:cubicBezTo>
                <a:cubicBezTo>
                  <a:pt x="729" y="296"/>
                  <a:pt x="728" y="296"/>
                  <a:pt x="728" y="295"/>
                </a:cubicBezTo>
                <a:cubicBezTo>
                  <a:pt x="728" y="295"/>
                  <a:pt x="727" y="295"/>
                  <a:pt x="727" y="295"/>
                </a:cubicBezTo>
                <a:cubicBezTo>
                  <a:pt x="727" y="295"/>
                  <a:pt x="726" y="295"/>
                  <a:pt x="726" y="294"/>
                </a:cubicBezTo>
                <a:cubicBezTo>
                  <a:pt x="725" y="294"/>
                  <a:pt x="725" y="294"/>
                  <a:pt x="725" y="294"/>
                </a:cubicBezTo>
                <a:cubicBezTo>
                  <a:pt x="724" y="294"/>
                  <a:pt x="724" y="294"/>
                  <a:pt x="723" y="293"/>
                </a:cubicBezTo>
                <a:cubicBezTo>
                  <a:pt x="723" y="293"/>
                  <a:pt x="723" y="293"/>
                  <a:pt x="723" y="293"/>
                </a:cubicBezTo>
                <a:cubicBezTo>
                  <a:pt x="722" y="293"/>
                  <a:pt x="721" y="293"/>
                  <a:pt x="721" y="293"/>
                </a:cubicBezTo>
                <a:cubicBezTo>
                  <a:pt x="721" y="293"/>
                  <a:pt x="721" y="293"/>
                  <a:pt x="721" y="293"/>
                </a:cubicBezTo>
                <a:cubicBezTo>
                  <a:pt x="720" y="292"/>
                  <a:pt x="719" y="292"/>
                  <a:pt x="718" y="292"/>
                </a:cubicBezTo>
                <a:cubicBezTo>
                  <a:pt x="718" y="292"/>
                  <a:pt x="718" y="292"/>
                  <a:pt x="718" y="292"/>
                </a:cubicBezTo>
                <a:cubicBezTo>
                  <a:pt x="717" y="292"/>
                  <a:pt x="717" y="292"/>
                  <a:pt x="716" y="292"/>
                </a:cubicBezTo>
                <a:cubicBezTo>
                  <a:pt x="716" y="292"/>
                  <a:pt x="716" y="292"/>
                  <a:pt x="716" y="292"/>
                </a:cubicBezTo>
                <a:cubicBezTo>
                  <a:pt x="715" y="292"/>
                  <a:pt x="715" y="292"/>
                  <a:pt x="714" y="292"/>
                </a:cubicBezTo>
                <a:cubicBezTo>
                  <a:pt x="712" y="290"/>
                  <a:pt x="709" y="288"/>
                  <a:pt x="706" y="286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2" y="284"/>
                  <a:pt x="697" y="282"/>
                  <a:pt x="691" y="280"/>
                </a:cubicBezTo>
                <a:cubicBezTo>
                  <a:pt x="684" y="275"/>
                  <a:pt x="676" y="270"/>
                  <a:pt x="672" y="263"/>
                </a:cubicBezTo>
                <a:cubicBezTo>
                  <a:pt x="661" y="245"/>
                  <a:pt x="672" y="218"/>
                  <a:pt x="677" y="206"/>
                </a:cubicBezTo>
                <a:cubicBezTo>
                  <a:pt x="679" y="204"/>
                  <a:pt x="680" y="202"/>
                  <a:pt x="680" y="202"/>
                </a:cubicBezTo>
                <a:cubicBezTo>
                  <a:pt x="664" y="187"/>
                  <a:pt x="652" y="204"/>
                  <a:pt x="652" y="204"/>
                </a:cubicBezTo>
                <a:cubicBezTo>
                  <a:pt x="664" y="246"/>
                  <a:pt x="640" y="257"/>
                  <a:pt x="628" y="263"/>
                </a:cubicBezTo>
                <a:cubicBezTo>
                  <a:pt x="628" y="263"/>
                  <a:pt x="627" y="263"/>
                  <a:pt x="627" y="263"/>
                </a:cubicBezTo>
                <a:cubicBezTo>
                  <a:pt x="627" y="263"/>
                  <a:pt x="626" y="263"/>
                  <a:pt x="626" y="263"/>
                </a:cubicBezTo>
                <a:cubicBezTo>
                  <a:pt x="626" y="262"/>
                  <a:pt x="625" y="262"/>
                  <a:pt x="625" y="262"/>
                </a:cubicBezTo>
                <a:cubicBezTo>
                  <a:pt x="624" y="262"/>
                  <a:pt x="624" y="262"/>
                  <a:pt x="623" y="261"/>
                </a:cubicBezTo>
                <a:cubicBezTo>
                  <a:pt x="623" y="261"/>
                  <a:pt x="623" y="261"/>
                  <a:pt x="623" y="261"/>
                </a:cubicBezTo>
                <a:cubicBezTo>
                  <a:pt x="622" y="261"/>
                  <a:pt x="621" y="261"/>
                  <a:pt x="621" y="261"/>
                </a:cubicBezTo>
                <a:cubicBezTo>
                  <a:pt x="621" y="261"/>
                  <a:pt x="621" y="261"/>
                  <a:pt x="621" y="261"/>
                </a:cubicBezTo>
                <a:cubicBezTo>
                  <a:pt x="621" y="261"/>
                  <a:pt x="621" y="261"/>
                  <a:pt x="621" y="261"/>
                </a:cubicBezTo>
                <a:cubicBezTo>
                  <a:pt x="609" y="257"/>
                  <a:pt x="597" y="257"/>
                  <a:pt x="586" y="260"/>
                </a:cubicBezTo>
                <a:cubicBezTo>
                  <a:pt x="586" y="259"/>
                  <a:pt x="586" y="259"/>
                  <a:pt x="586" y="259"/>
                </a:cubicBezTo>
                <a:cubicBezTo>
                  <a:pt x="585" y="259"/>
                  <a:pt x="585" y="259"/>
                  <a:pt x="585" y="259"/>
                </a:cubicBezTo>
                <a:cubicBezTo>
                  <a:pt x="585" y="259"/>
                  <a:pt x="584" y="258"/>
                  <a:pt x="584" y="258"/>
                </a:cubicBezTo>
                <a:cubicBezTo>
                  <a:pt x="584" y="258"/>
                  <a:pt x="584" y="258"/>
                  <a:pt x="583" y="258"/>
                </a:cubicBezTo>
                <a:cubicBezTo>
                  <a:pt x="583" y="258"/>
                  <a:pt x="583" y="258"/>
                  <a:pt x="583" y="257"/>
                </a:cubicBezTo>
                <a:cubicBezTo>
                  <a:pt x="582" y="257"/>
                  <a:pt x="582" y="257"/>
                  <a:pt x="582" y="257"/>
                </a:cubicBezTo>
                <a:cubicBezTo>
                  <a:pt x="581" y="257"/>
                  <a:pt x="581" y="257"/>
                  <a:pt x="581" y="257"/>
                </a:cubicBezTo>
                <a:cubicBezTo>
                  <a:pt x="581" y="257"/>
                  <a:pt x="580" y="257"/>
                  <a:pt x="580" y="256"/>
                </a:cubicBezTo>
                <a:cubicBezTo>
                  <a:pt x="580" y="256"/>
                  <a:pt x="580" y="256"/>
                  <a:pt x="579" y="256"/>
                </a:cubicBezTo>
                <a:cubicBezTo>
                  <a:pt x="579" y="256"/>
                  <a:pt x="579" y="256"/>
                  <a:pt x="578" y="256"/>
                </a:cubicBezTo>
                <a:cubicBezTo>
                  <a:pt x="578" y="256"/>
                  <a:pt x="578" y="256"/>
                  <a:pt x="578" y="256"/>
                </a:cubicBezTo>
                <a:cubicBezTo>
                  <a:pt x="575" y="255"/>
                  <a:pt x="572" y="254"/>
                  <a:pt x="568" y="254"/>
                </a:cubicBezTo>
                <a:cubicBezTo>
                  <a:pt x="568" y="254"/>
                  <a:pt x="568" y="254"/>
                  <a:pt x="568" y="254"/>
                </a:cubicBezTo>
                <a:cubicBezTo>
                  <a:pt x="568" y="254"/>
                  <a:pt x="567" y="254"/>
                  <a:pt x="566" y="254"/>
                </a:cubicBezTo>
                <a:cubicBezTo>
                  <a:pt x="566" y="254"/>
                  <a:pt x="566" y="254"/>
                  <a:pt x="566" y="254"/>
                </a:cubicBezTo>
                <a:cubicBezTo>
                  <a:pt x="566" y="254"/>
                  <a:pt x="565" y="254"/>
                  <a:pt x="565" y="254"/>
                </a:cubicBezTo>
                <a:cubicBezTo>
                  <a:pt x="565" y="254"/>
                  <a:pt x="565" y="254"/>
                  <a:pt x="565" y="254"/>
                </a:cubicBezTo>
                <a:cubicBezTo>
                  <a:pt x="554" y="255"/>
                  <a:pt x="543" y="259"/>
                  <a:pt x="531" y="264"/>
                </a:cubicBezTo>
                <a:cubicBezTo>
                  <a:pt x="533" y="222"/>
                  <a:pt x="532" y="179"/>
                  <a:pt x="522" y="138"/>
                </a:cubicBezTo>
                <a:cubicBezTo>
                  <a:pt x="515" y="113"/>
                  <a:pt x="503" y="86"/>
                  <a:pt x="480" y="74"/>
                </a:cubicBezTo>
                <a:cubicBezTo>
                  <a:pt x="475" y="71"/>
                  <a:pt x="468" y="70"/>
                  <a:pt x="467" y="75"/>
                </a:cubicBezTo>
                <a:cubicBezTo>
                  <a:pt x="462" y="67"/>
                  <a:pt x="456" y="59"/>
                  <a:pt x="448" y="54"/>
                </a:cubicBezTo>
                <a:cubicBezTo>
                  <a:pt x="441" y="50"/>
                  <a:pt x="432" y="49"/>
                  <a:pt x="425" y="52"/>
                </a:cubicBezTo>
                <a:cubicBezTo>
                  <a:pt x="425" y="48"/>
                  <a:pt x="425" y="44"/>
                  <a:pt x="426" y="40"/>
                </a:cubicBezTo>
                <a:cubicBezTo>
                  <a:pt x="428" y="32"/>
                  <a:pt x="434" y="25"/>
                  <a:pt x="442" y="22"/>
                </a:cubicBezTo>
                <a:cubicBezTo>
                  <a:pt x="445" y="20"/>
                  <a:pt x="450" y="20"/>
                  <a:pt x="454" y="20"/>
                </a:cubicBezTo>
                <a:cubicBezTo>
                  <a:pt x="462" y="20"/>
                  <a:pt x="471" y="19"/>
                  <a:pt x="480" y="19"/>
                </a:cubicBezTo>
                <a:cubicBezTo>
                  <a:pt x="480" y="16"/>
                  <a:pt x="479" y="13"/>
                  <a:pt x="479" y="10"/>
                </a:cubicBezTo>
                <a:cubicBezTo>
                  <a:pt x="469" y="5"/>
                  <a:pt x="457" y="0"/>
                  <a:pt x="446" y="0"/>
                </a:cubicBezTo>
                <a:cubicBezTo>
                  <a:pt x="439" y="1"/>
                  <a:pt x="432" y="3"/>
                  <a:pt x="425" y="6"/>
                </a:cubicBezTo>
                <a:cubicBezTo>
                  <a:pt x="409" y="12"/>
                  <a:pt x="390" y="32"/>
                  <a:pt x="383" y="48"/>
                </a:cubicBezTo>
                <a:cubicBezTo>
                  <a:pt x="381" y="48"/>
                  <a:pt x="378" y="48"/>
                  <a:pt x="376" y="48"/>
                </a:cubicBezTo>
                <a:cubicBezTo>
                  <a:pt x="371" y="47"/>
                  <a:pt x="367" y="45"/>
                  <a:pt x="363" y="43"/>
                </a:cubicBezTo>
                <a:cubicBezTo>
                  <a:pt x="350" y="37"/>
                  <a:pt x="334" y="39"/>
                  <a:pt x="322" y="47"/>
                </a:cubicBezTo>
                <a:cubicBezTo>
                  <a:pt x="310" y="54"/>
                  <a:pt x="300" y="65"/>
                  <a:pt x="291" y="76"/>
                </a:cubicBezTo>
                <a:cubicBezTo>
                  <a:pt x="265" y="109"/>
                  <a:pt x="243" y="146"/>
                  <a:pt x="226" y="185"/>
                </a:cubicBezTo>
                <a:cubicBezTo>
                  <a:pt x="224" y="183"/>
                  <a:pt x="222" y="181"/>
                  <a:pt x="219" y="179"/>
                </a:cubicBezTo>
                <a:cubicBezTo>
                  <a:pt x="206" y="170"/>
                  <a:pt x="194" y="170"/>
                  <a:pt x="179" y="168"/>
                </a:cubicBezTo>
                <a:cubicBezTo>
                  <a:pt x="170" y="167"/>
                  <a:pt x="158" y="162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50" y="159"/>
                  <a:pt x="150" y="153"/>
                  <a:pt x="151" y="146"/>
                </a:cubicBezTo>
                <a:cubicBezTo>
                  <a:pt x="152" y="134"/>
                  <a:pt x="152" y="122"/>
                  <a:pt x="149" y="109"/>
                </a:cubicBezTo>
                <a:cubicBezTo>
                  <a:pt x="147" y="97"/>
                  <a:pt x="144" y="84"/>
                  <a:pt x="136" y="74"/>
                </a:cubicBezTo>
                <a:cubicBezTo>
                  <a:pt x="134" y="72"/>
                  <a:pt x="132" y="69"/>
                  <a:pt x="130" y="67"/>
                </a:cubicBezTo>
                <a:cubicBezTo>
                  <a:pt x="129" y="66"/>
                  <a:pt x="127" y="64"/>
                  <a:pt x="126" y="63"/>
                </a:cubicBezTo>
                <a:cubicBezTo>
                  <a:pt x="121" y="61"/>
                  <a:pt x="120" y="66"/>
                  <a:pt x="117" y="67"/>
                </a:cubicBezTo>
                <a:cubicBezTo>
                  <a:pt x="115" y="67"/>
                  <a:pt x="112" y="65"/>
                  <a:pt x="110" y="67"/>
                </a:cubicBezTo>
                <a:cubicBezTo>
                  <a:pt x="109" y="69"/>
                  <a:pt x="111" y="71"/>
                  <a:pt x="110" y="73"/>
                </a:cubicBezTo>
                <a:cubicBezTo>
                  <a:pt x="108" y="74"/>
                  <a:pt x="106" y="71"/>
                  <a:pt x="105" y="72"/>
                </a:cubicBezTo>
                <a:cubicBezTo>
                  <a:pt x="103" y="73"/>
                  <a:pt x="104" y="76"/>
                  <a:pt x="105" y="76"/>
                </a:cubicBezTo>
                <a:cubicBezTo>
                  <a:pt x="106" y="77"/>
                  <a:pt x="107" y="77"/>
                  <a:pt x="108" y="77"/>
                </a:cubicBezTo>
                <a:cubicBezTo>
                  <a:pt x="110" y="78"/>
                  <a:pt x="110" y="79"/>
                  <a:pt x="111" y="81"/>
                </a:cubicBezTo>
                <a:cubicBezTo>
                  <a:pt x="112" y="81"/>
                  <a:pt x="113" y="82"/>
                  <a:pt x="113" y="83"/>
                </a:cubicBezTo>
                <a:cubicBezTo>
                  <a:pt x="115" y="87"/>
                  <a:pt x="116" y="90"/>
                  <a:pt x="118" y="94"/>
                </a:cubicBezTo>
                <a:cubicBezTo>
                  <a:pt x="118" y="95"/>
                  <a:pt x="120" y="96"/>
                  <a:pt x="120" y="98"/>
                </a:cubicBezTo>
                <a:cubicBezTo>
                  <a:pt x="120" y="99"/>
                  <a:pt x="119" y="101"/>
                  <a:pt x="119" y="103"/>
                </a:cubicBezTo>
                <a:cubicBezTo>
                  <a:pt x="119" y="107"/>
                  <a:pt x="119" y="110"/>
                  <a:pt x="118" y="114"/>
                </a:cubicBezTo>
                <a:cubicBezTo>
                  <a:pt x="118" y="122"/>
                  <a:pt x="118" y="131"/>
                  <a:pt x="114" y="138"/>
                </a:cubicBezTo>
                <a:cubicBezTo>
                  <a:pt x="112" y="142"/>
                  <a:pt x="110" y="146"/>
                  <a:pt x="108" y="151"/>
                </a:cubicBezTo>
                <a:cubicBezTo>
                  <a:pt x="107" y="153"/>
                  <a:pt x="106" y="154"/>
                  <a:pt x="105" y="155"/>
                </a:cubicBezTo>
                <a:cubicBezTo>
                  <a:pt x="100" y="153"/>
                  <a:pt x="96" y="152"/>
                  <a:pt x="91" y="152"/>
                </a:cubicBezTo>
                <a:cubicBezTo>
                  <a:pt x="87" y="152"/>
                  <a:pt x="83" y="151"/>
                  <a:pt x="80" y="152"/>
                </a:cubicBezTo>
                <a:cubicBezTo>
                  <a:pt x="77" y="153"/>
                  <a:pt x="74" y="155"/>
                  <a:pt x="71" y="155"/>
                </a:cubicBezTo>
                <a:cubicBezTo>
                  <a:pt x="41" y="152"/>
                  <a:pt x="18" y="167"/>
                  <a:pt x="0" y="188"/>
                </a:cubicBezTo>
                <a:cubicBezTo>
                  <a:pt x="0" y="420"/>
                  <a:pt x="0" y="420"/>
                  <a:pt x="0" y="420"/>
                </a:cubicBezTo>
                <a:cubicBezTo>
                  <a:pt x="2" y="422"/>
                  <a:pt x="4" y="423"/>
                  <a:pt x="5" y="424"/>
                </a:cubicBezTo>
                <a:cubicBezTo>
                  <a:pt x="11" y="428"/>
                  <a:pt x="21" y="435"/>
                  <a:pt x="31" y="439"/>
                </a:cubicBezTo>
                <a:cubicBezTo>
                  <a:pt x="38" y="443"/>
                  <a:pt x="45" y="445"/>
                  <a:pt x="50" y="444"/>
                </a:cubicBezTo>
                <a:cubicBezTo>
                  <a:pt x="53" y="444"/>
                  <a:pt x="55" y="441"/>
                  <a:pt x="58" y="442"/>
                </a:cubicBezTo>
                <a:cubicBezTo>
                  <a:pt x="61" y="443"/>
                  <a:pt x="65" y="446"/>
                  <a:pt x="69" y="447"/>
                </a:cubicBezTo>
                <a:cubicBezTo>
                  <a:pt x="72" y="448"/>
                  <a:pt x="76" y="450"/>
                  <a:pt x="80" y="451"/>
                </a:cubicBezTo>
                <a:cubicBezTo>
                  <a:pt x="86" y="453"/>
                  <a:pt x="93" y="453"/>
                  <a:pt x="99" y="450"/>
                </a:cubicBezTo>
                <a:cubicBezTo>
                  <a:pt x="102" y="448"/>
                  <a:pt x="103" y="447"/>
                  <a:pt x="106" y="449"/>
                </a:cubicBezTo>
                <a:cubicBezTo>
                  <a:pt x="112" y="453"/>
                  <a:pt x="119" y="456"/>
                  <a:pt x="125" y="457"/>
                </a:cubicBezTo>
                <a:cubicBezTo>
                  <a:pt x="133" y="460"/>
                  <a:pt x="142" y="463"/>
                  <a:pt x="149" y="463"/>
                </a:cubicBezTo>
                <a:cubicBezTo>
                  <a:pt x="170" y="463"/>
                  <a:pt x="195" y="452"/>
                  <a:pt x="208" y="436"/>
                </a:cubicBezTo>
                <a:cubicBezTo>
                  <a:pt x="209" y="435"/>
                  <a:pt x="210" y="434"/>
                  <a:pt x="211" y="432"/>
                </a:cubicBezTo>
                <a:cubicBezTo>
                  <a:pt x="241" y="475"/>
                  <a:pt x="294" y="493"/>
                  <a:pt x="347" y="501"/>
                </a:cubicBezTo>
                <a:cubicBezTo>
                  <a:pt x="388" y="508"/>
                  <a:pt x="434" y="509"/>
                  <a:pt x="468" y="484"/>
                </a:cubicBezTo>
                <a:cubicBezTo>
                  <a:pt x="468" y="485"/>
                  <a:pt x="469" y="485"/>
                  <a:pt x="469" y="485"/>
                </a:cubicBezTo>
                <a:cubicBezTo>
                  <a:pt x="480" y="492"/>
                  <a:pt x="491" y="496"/>
                  <a:pt x="502" y="498"/>
                </a:cubicBezTo>
                <a:cubicBezTo>
                  <a:pt x="502" y="498"/>
                  <a:pt x="502" y="499"/>
                  <a:pt x="502" y="499"/>
                </a:cubicBezTo>
                <a:cubicBezTo>
                  <a:pt x="503" y="499"/>
                  <a:pt x="503" y="499"/>
                  <a:pt x="503" y="499"/>
                </a:cubicBezTo>
                <a:cubicBezTo>
                  <a:pt x="504" y="500"/>
                  <a:pt x="504" y="500"/>
                  <a:pt x="505" y="501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2"/>
                  <a:pt x="508" y="503"/>
                  <a:pt x="510" y="504"/>
                </a:cubicBezTo>
                <a:cubicBezTo>
                  <a:pt x="510" y="504"/>
                  <a:pt x="510" y="504"/>
                  <a:pt x="511" y="505"/>
                </a:cubicBezTo>
                <a:cubicBezTo>
                  <a:pt x="511" y="505"/>
                  <a:pt x="512" y="505"/>
                  <a:pt x="512" y="506"/>
                </a:cubicBezTo>
                <a:cubicBezTo>
                  <a:pt x="513" y="506"/>
                  <a:pt x="513" y="506"/>
                  <a:pt x="514" y="507"/>
                </a:cubicBezTo>
                <a:cubicBezTo>
                  <a:pt x="514" y="507"/>
                  <a:pt x="515" y="507"/>
                  <a:pt x="515" y="507"/>
                </a:cubicBezTo>
                <a:cubicBezTo>
                  <a:pt x="516" y="508"/>
                  <a:pt x="516" y="508"/>
                  <a:pt x="517" y="508"/>
                </a:cubicBezTo>
                <a:cubicBezTo>
                  <a:pt x="518" y="509"/>
                  <a:pt x="518" y="509"/>
                  <a:pt x="519" y="509"/>
                </a:cubicBezTo>
                <a:cubicBezTo>
                  <a:pt x="519" y="509"/>
                  <a:pt x="520" y="510"/>
                  <a:pt x="520" y="510"/>
                </a:cubicBezTo>
                <a:cubicBezTo>
                  <a:pt x="521" y="510"/>
                  <a:pt x="522" y="510"/>
                  <a:pt x="522" y="511"/>
                </a:cubicBezTo>
                <a:cubicBezTo>
                  <a:pt x="523" y="511"/>
                  <a:pt x="523" y="511"/>
                  <a:pt x="524" y="511"/>
                </a:cubicBezTo>
                <a:cubicBezTo>
                  <a:pt x="525" y="512"/>
                  <a:pt x="525" y="512"/>
                  <a:pt x="526" y="512"/>
                </a:cubicBezTo>
                <a:cubicBezTo>
                  <a:pt x="526" y="512"/>
                  <a:pt x="527" y="512"/>
                  <a:pt x="528" y="513"/>
                </a:cubicBezTo>
                <a:cubicBezTo>
                  <a:pt x="528" y="513"/>
                  <a:pt x="529" y="513"/>
                  <a:pt x="530" y="513"/>
                </a:cubicBezTo>
                <a:cubicBezTo>
                  <a:pt x="530" y="514"/>
                  <a:pt x="531" y="514"/>
                  <a:pt x="532" y="514"/>
                </a:cubicBezTo>
                <a:cubicBezTo>
                  <a:pt x="532" y="514"/>
                  <a:pt x="533" y="514"/>
                  <a:pt x="534" y="515"/>
                </a:cubicBezTo>
                <a:cubicBezTo>
                  <a:pt x="534" y="515"/>
                  <a:pt x="535" y="515"/>
                  <a:pt x="536" y="515"/>
                </a:cubicBezTo>
                <a:cubicBezTo>
                  <a:pt x="537" y="515"/>
                  <a:pt x="537" y="515"/>
                  <a:pt x="538" y="516"/>
                </a:cubicBezTo>
                <a:cubicBezTo>
                  <a:pt x="539" y="516"/>
                  <a:pt x="539" y="516"/>
                  <a:pt x="540" y="516"/>
                </a:cubicBezTo>
                <a:cubicBezTo>
                  <a:pt x="541" y="516"/>
                  <a:pt x="542" y="516"/>
                  <a:pt x="542" y="517"/>
                </a:cubicBezTo>
                <a:cubicBezTo>
                  <a:pt x="543" y="517"/>
                  <a:pt x="544" y="517"/>
                  <a:pt x="545" y="517"/>
                </a:cubicBezTo>
                <a:cubicBezTo>
                  <a:pt x="545" y="517"/>
                  <a:pt x="546" y="517"/>
                  <a:pt x="547" y="517"/>
                </a:cubicBezTo>
                <a:cubicBezTo>
                  <a:pt x="548" y="518"/>
                  <a:pt x="549" y="518"/>
                  <a:pt x="550" y="518"/>
                </a:cubicBezTo>
                <a:cubicBezTo>
                  <a:pt x="550" y="518"/>
                  <a:pt x="551" y="518"/>
                  <a:pt x="551" y="518"/>
                </a:cubicBezTo>
                <a:cubicBezTo>
                  <a:pt x="552" y="518"/>
                  <a:pt x="552" y="518"/>
                  <a:pt x="552" y="518"/>
                </a:cubicBezTo>
                <a:cubicBezTo>
                  <a:pt x="566" y="534"/>
                  <a:pt x="587" y="541"/>
                  <a:pt x="607" y="534"/>
                </a:cubicBezTo>
                <a:cubicBezTo>
                  <a:pt x="607" y="534"/>
                  <a:pt x="608" y="534"/>
                  <a:pt x="608" y="535"/>
                </a:cubicBezTo>
                <a:cubicBezTo>
                  <a:pt x="609" y="535"/>
                  <a:pt x="610" y="536"/>
                  <a:pt x="611" y="536"/>
                </a:cubicBezTo>
                <a:cubicBezTo>
                  <a:pt x="611" y="536"/>
                  <a:pt x="612" y="536"/>
                  <a:pt x="612" y="536"/>
                </a:cubicBezTo>
                <a:cubicBezTo>
                  <a:pt x="613" y="537"/>
                  <a:pt x="614" y="537"/>
                  <a:pt x="616" y="538"/>
                </a:cubicBezTo>
                <a:cubicBezTo>
                  <a:pt x="616" y="538"/>
                  <a:pt x="617" y="538"/>
                  <a:pt x="617" y="538"/>
                </a:cubicBezTo>
                <a:cubicBezTo>
                  <a:pt x="618" y="539"/>
                  <a:pt x="619" y="539"/>
                  <a:pt x="620" y="539"/>
                </a:cubicBezTo>
                <a:cubicBezTo>
                  <a:pt x="620" y="540"/>
                  <a:pt x="621" y="540"/>
                  <a:pt x="621" y="540"/>
                </a:cubicBezTo>
                <a:cubicBezTo>
                  <a:pt x="622" y="540"/>
                  <a:pt x="623" y="540"/>
                  <a:pt x="624" y="541"/>
                </a:cubicBezTo>
                <a:cubicBezTo>
                  <a:pt x="624" y="541"/>
                  <a:pt x="625" y="541"/>
                  <a:pt x="625" y="541"/>
                </a:cubicBezTo>
                <a:cubicBezTo>
                  <a:pt x="626" y="541"/>
                  <a:pt x="627" y="542"/>
                  <a:pt x="629" y="542"/>
                </a:cubicBezTo>
                <a:cubicBezTo>
                  <a:pt x="629" y="542"/>
                  <a:pt x="629" y="542"/>
                  <a:pt x="630" y="542"/>
                </a:cubicBezTo>
                <a:cubicBezTo>
                  <a:pt x="631" y="543"/>
                  <a:pt x="631" y="543"/>
                  <a:pt x="632" y="543"/>
                </a:cubicBezTo>
                <a:cubicBezTo>
                  <a:pt x="633" y="543"/>
                  <a:pt x="633" y="543"/>
                  <a:pt x="634" y="543"/>
                </a:cubicBezTo>
                <a:cubicBezTo>
                  <a:pt x="634" y="543"/>
                  <a:pt x="635" y="543"/>
                  <a:pt x="636" y="544"/>
                </a:cubicBezTo>
                <a:cubicBezTo>
                  <a:pt x="636" y="544"/>
                  <a:pt x="637" y="544"/>
                  <a:pt x="637" y="544"/>
                </a:cubicBezTo>
                <a:cubicBezTo>
                  <a:pt x="638" y="544"/>
                  <a:pt x="639" y="544"/>
                  <a:pt x="641" y="544"/>
                </a:cubicBezTo>
                <a:cubicBezTo>
                  <a:pt x="641" y="544"/>
                  <a:pt x="641" y="544"/>
                  <a:pt x="642" y="544"/>
                </a:cubicBezTo>
                <a:cubicBezTo>
                  <a:pt x="643" y="544"/>
                  <a:pt x="643" y="545"/>
                  <a:pt x="644" y="545"/>
                </a:cubicBezTo>
                <a:cubicBezTo>
                  <a:pt x="644" y="545"/>
                  <a:pt x="645" y="545"/>
                  <a:pt x="645" y="545"/>
                </a:cubicBezTo>
                <a:cubicBezTo>
                  <a:pt x="646" y="545"/>
                  <a:pt x="647" y="545"/>
                  <a:pt x="647" y="545"/>
                </a:cubicBezTo>
                <a:cubicBezTo>
                  <a:pt x="648" y="545"/>
                  <a:pt x="648" y="545"/>
                  <a:pt x="649" y="545"/>
                </a:cubicBezTo>
                <a:cubicBezTo>
                  <a:pt x="650" y="545"/>
                  <a:pt x="651" y="545"/>
                  <a:pt x="651" y="545"/>
                </a:cubicBezTo>
                <a:cubicBezTo>
                  <a:pt x="652" y="545"/>
                  <a:pt x="653" y="545"/>
                  <a:pt x="653" y="545"/>
                </a:cubicBezTo>
                <a:cubicBezTo>
                  <a:pt x="654" y="545"/>
                  <a:pt x="654" y="545"/>
                  <a:pt x="655" y="545"/>
                </a:cubicBezTo>
                <a:cubicBezTo>
                  <a:pt x="655" y="545"/>
                  <a:pt x="656" y="544"/>
                  <a:pt x="657" y="544"/>
                </a:cubicBezTo>
                <a:cubicBezTo>
                  <a:pt x="657" y="544"/>
                  <a:pt x="658" y="544"/>
                  <a:pt x="658" y="544"/>
                </a:cubicBezTo>
                <a:cubicBezTo>
                  <a:pt x="658" y="544"/>
                  <a:pt x="659" y="544"/>
                  <a:pt x="659" y="544"/>
                </a:cubicBezTo>
                <a:cubicBezTo>
                  <a:pt x="661" y="545"/>
                  <a:pt x="663" y="545"/>
                  <a:pt x="665" y="546"/>
                </a:cubicBezTo>
                <a:cubicBezTo>
                  <a:pt x="666" y="546"/>
                  <a:pt x="667" y="547"/>
                  <a:pt x="668" y="547"/>
                </a:cubicBezTo>
                <a:cubicBezTo>
                  <a:pt x="672" y="548"/>
                  <a:pt x="677" y="549"/>
                  <a:pt x="682" y="550"/>
                </a:cubicBezTo>
                <a:cubicBezTo>
                  <a:pt x="690" y="551"/>
                  <a:pt x="698" y="551"/>
                  <a:pt x="707" y="550"/>
                </a:cubicBezTo>
                <a:cubicBezTo>
                  <a:pt x="707" y="550"/>
                  <a:pt x="707" y="550"/>
                  <a:pt x="707" y="550"/>
                </a:cubicBezTo>
                <a:cubicBezTo>
                  <a:pt x="708" y="550"/>
                  <a:pt x="710" y="550"/>
                  <a:pt x="711" y="550"/>
                </a:cubicBezTo>
                <a:cubicBezTo>
                  <a:pt x="711" y="549"/>
                  <a:pt x="712" y="549"/>
                  <a:pt x="712" y="549"/>
                </a:cubicBezTo>
                <a:cubicBezTo>
                  <a:pt x="713" y="549"/>
                  <a:pt x="714" y="549"/>
                  <a:pt x="715" y="549"/>
                </a:cubicBezTo>
                <a:cubicBezTo>
                  <a:pt x="715" y="549"/>
                  <a:pt x="715" y="549"/>
                  <a:pt x="716" y="549"/>
                </a:cubicBezTo>
                <a:cubicBezTo>
                  <a:pt x="717" y="548"/>
                  <a:pt x="717" y="548"/>
                  <a:pt x="718" y="548"/>
                </a:cubicBezTo>
                <a:cubicBezTo>
                  <a:pt x="719" y="548"/>
                  <a:pt x="719" y="548"/>
                  <a:pt x="720" y="548"/>
                </a:cubicBezTo>
                <a:cubicBezTo>
                  <a:pt x="720" y="547"/>
                  <a:pt x="721" y="547"/>
                  <a:pt x="722" y="547"/>
                </a:cubicBezTo>
                <a:cubicBezTo>
                  <a:pt x="722" y="547"/>
                  <a:pt x="723" y="547"/>
                  <a:pt x="723" y="547"/>
                </a:cubicBezTo>
                <a:cubicBezTo>
                  <a:pt x="724" y="546"/>
                  <a:pt x="725" y="546"/>
                  <a:pt x="725" y="546"/>
                </a:cubicBezTo>
                <a:cubicBezTo>
                  <a:pt x="726" y="546"/>
                  <a:pt x="726" y="545"/>
                  <a:pt x="726" y="545"/>
                </a:cubicBezTo>
                <a:cubicBezTo>
                  <a:pt x="727" y="545"/>
                  <a:pt x="728" y="545"/>
                  <a:pt x="729" y="544"/>
                </a:cubicBezTo>
                <a:cubicBezTo>
                  <a:pt x="729" y="544"/>
                  <a:pt x="729" y="544"/>
                  <a:pt x="730" y="544"/>
                </a:cubicBezTo>
                <a:cubicBezTo>
                  <a:pt x="731" y="543"/>
                  <a:pt x="731" y="543"/>
                  <a:pt x="732" y="543"/>
                </a:cubicBezTo>
                <a:cubicBezTo>
                  <a:pt x="733" y="543"/>
                  <a:pt x="733" y="542"/>
                  <a:pt x="733" y="542"/>
                </a:cubicBezTo>
                <a:cubicBezTo>
                  <a:pt x="789" y="513"/>
                  <a:pt x="804" y="411"/>
                  <a:pt x="768" y="341"/>
                </a:cubicBezTo>
                <a:cubicBezTo>
                  <a:pt x="764" y="332"/>
                  <a:pt x="757" y="321"/>
                  <a:pt x="749" y="312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6152401" y="4576204"/>
            <a:ext cx="2187896" cy="1788418"/>
            <a:chOff x="836613" y="8345488"/>
            <a:chExt cx="3573463" cy="2921000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1538288" y="8345488"/>
              <a:ext cx="2871788" cy="2921000"/>
            </a:xfrm>
            <a:custGeom>
              <a:avLst/>
              <a:gdLst>
                <a:gd name="T0" fmla="*/ 601 w 676"/>
                <a:gd name="T1" fmla="*/ 571 h 687"/>
                <a:gd name="T2" fmla="*/ 638 w 676"/>
                <a:gd name="T3" fmla="*/ 586 h 687"/>
                <a:gd name="T4" fmla="*/ 649 w 676"/>
                <a:gd name="T5" fmla="*/ 537 h 687"/>
                <a:gd name="T6" fmla="*/ 595 w 676"/>
                <a:gd name="T7" fmla="*/ 435 h 687"/>
                <a:gd name="T8" fmla="*/ 563 w 676"/>
                <a:gd name="T9" fmla="*/ 351 h 687"/>
                <a:gd name="T10" fmla="*/ 550 w 676"/>
                <a:gd name="T11" fmla="*/ 266 h 687"/>
                <a:gd name="T12" fmla="*/ 588 w 676"/>
                <a:gd name="T13" fmla="*/ 216 h 687"/>
                <a:gd name="T14" fmla="*/ 594 w 676"/>
                <a:gd name="T15" fmla="*/ 303 h 687"/>
                <a:gd name="T16" fmla="*/ 601 w 676"/>
                <a:gd name="T17" fmla="*/ 288 h 687"/>
                <a:gd name="T18" fmla="*/ 608 w 676"/>
                <a:gd name="T19" fmla="*/ 247 h 687"/>
                <a:gd name="T20" fmla="*/ 610 w 676"/>
                <a:gd name="T21" fmla="*/ 277 h 687"/>
                <a:gd name="T22" fmla="*/ 659 w 676"/>
                <a:gd name="T23" fmla="*/ 201 h 687"/>
                <a:gd name="T24" fmla="*/ 642 w 676"/>
                <a:gd name="T25" fmla="*/ 133 h 687"/>
                <a:gd name="T26" fmla="*/ 567 w 676"/>
                <a:gd name="T27" fmla="*/ 148 h 687"/>
                <a:gd name="T28" fmla="*/ 505 w 676"/>
                <a:gd name="T29" fmla="*/ 152 h 687"/>
                <a:gd name="T30" fmla="*/ 512 w 676"/>
                <a:gd name="T31" fmla="*/ 123 h 687"/>
                <a:gd name="T32" fmla="*/ 499 w 676"/>
                <a:gd name="T33" fmla="*/ 82 h 687"/>
                <a:gd name="T34" fmla="*/ 499 w 676"/>
                <a:gd name="T35" fmla="*/ 59 h 687"/>
                <a:gd name="T36" fmla="*/ 480 w 676"/>
                <a:gd name="T37" fmla="*/ 14 h 687"/>
                <a:gd name="T38" fmla="*/ 376 w 676"/>
                <a:gd name="T39" fmla="*/ 57 h 687"/>
                <a:gd name="T40" fmla="*/ 379 w 676"/>
                <a:gd name="T41" fmla="*/ 106 h 687"/>
                <a:gd name="T42" fmla="*/ 380 w 676"/>
                <a:gd name="T43" fmla="*/ 160 h 687"/>
                <a:gd name="T44" fmla="*/ 335 w 676"/>
                <a:gd name="T45" fmla="*/ 175 h 687"/>
                <a:gd name="T46" fmla="*/ 269 w 676"/>
                <a:gd name="T47" fmla="*/ 178 h 687"/>
                <a:gd name="T48" fmla="*/ 188 w 676"/>
                <a:gd name="T49" fmla="*/ 176 h 687"/>
                <a:gd name="T50" fmla="*/ 172 w 676"/>
                <a:gd name="T51" fmla="*/ 200 h 687"/>
                <a:gd name="T52" fmla="*/ 132 w 676"/>
                <a:gd name="T53" fmla="*/ 211 h 687"/>
                <a:gd name="T54" fmla="*/ 106 w 676"/>
                <a:gd name="T55" fmla="*/ 242 h 687"/>
                <a:gd name="T56" fmla="*/ 82 w 676"/>
                <a:gd name="T57" fmla="*/ 242 h 687"/>
                <a:gd name="T58" fmla="*/ 3 w 676"/>
                <a:gd name="T59" fmla="*/ 336 h 687"/>
                <a:gd name="T60" fmla="*/ 68 w 676"/>
                <a:gd name="T61" fmla="*/ 419 h 687"/>
                <a:gd name="T62" fmla="*/ 141 w 676"/>
                <a:gd name="T63" fmla="*/ 388 h 687"/>
                <a:gd name="T64" fmla="*/ 186 w 676"/>
                <a:gd name="T65" fmla="*/ 344 h 687"/>
                <a:gd name="T66" fmla="*/ 205 w 676"/>
                <a:gd name="T67" fmla="*/ 286 h 687"/>
                <a:gd name="T68" fmla="*/ 273 w 676"/>
                <a:gd name="T69" fmla="*/ 288 h 687"/>
                <a:gd name="T70" fmla="*/ 228 w 676"/>
                <a:gd name="T71" fmla="*/ 327 h 687"/>
                <a:gd name="T72" fmla="*/ 295 w 676"/>
                <a:gd name="T73" fmla="*/ 304 h 687"/>
                <a:gd name="T74" fmla="*/ 322 w 676"/>
                <a:gd name="T75" fmla="*/ 323 h 687"/>
                <a:gd name="T76" fmla="*/ 356 w 676"/>
                <a:gd name="T77" fmla="*/ 337 h 687"/>
                <a:gd name="T78" fmla="*/ 356 w 676"/>
                <a:gd name="T79" fmla="*/ 362 h 687"/>
                <a:gd name="T80" fmla="*/ 383 w 676"/>
                <a:gd name="T81" fmla="*/ 403 h 687"/>
                <a:gd name="T82" fmla="*/ 363 w 676"/>
                <a:gd name="T83" fmla="*/ 456 h 687"/>
                <a:gd name="T84" fmla="*/ 328 w 676"/>
                <a:gd name="T85" fmla="*/ 507 h 687"/>
                <a:gd name="T86" fmla="*/ 354 w 676"/>
                <a:gd name="T87" fmla="*/ 538 h 687"/>
                <a:gd name="T88" fmla="*/ 268 w 676"/>
                <a:gd name="T89" fmla="*/ 588 h 687"/>
                <a:gd name="T90" fmla="*/ 353 w 676"/>
                <a:gd name="T91" fmla="*/ 675 h 687"/>
                <a:gd name="T92" fmla="*/ 352 w 676"/>
                <a:gd name="T93" fmla="*/ 589 h 687"/>
                <a:gd name="T94" fmla="*/ 397 w 676"/>
                <a:gd name="T95" fmla="*/ 591 h 687"/>
                <a:gd name="T96" fmla="*/ 495 w 676"/>
                <a:gd name="T97" fmla="*/ 526 h 687"/>
                <a:gd name="T98" fmla="*/ 549 w 676"/>
                <a:gd name="T99" fmla="*/ 544 h 687"/>
                <a:gd name="T100" fmla="*/ 562 w 676"/>
                <a:gd name="T101" fmla="*/ 658 h 687"/>
                <a:gd name="T102" fmla="*/ 668 w 676"/>
                <a:gd name="T103" fmla="*/ 670 h 687"/>
                <a:gd name="T104" fmla="*/ 128 w 676"/>
                <a:gd name="T105" fmla="*/ 257 h 687"/>
                <a:gd name="T106" fmla="*/ 148 w 676"/>
                <a:gd name="T107" fmla="*/ 211 h 687"/>
                <a:gd name="T108" fmla="*/ 190 w 676"/>
                <a:gd name="T109" fmla="*/ 282 h 687"/>
                <a:gd name="T110" fmla="*/ 164 w 676"/>
                <a:gd name="T111" fmla="*/ 303 h 687"/>
                <a:gd name="T112" fmla="*/ 194 w 676"/>
                <a:gd name="T113" fmla="*/ 268 h 687"/>
                <a:gd name="T114" fmla="*/ 216 w 676"/>
                <a:gd name="T115" fmla="*/ 26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6" h="687">
                  <a:moveTo>
                    <a:pt x="666" y="651"/>
                  </a:moveTo>
                  <a:cubicBezTo>
                    <a:pt x="657" y="646"/>
                    <a:pt x="647" y="642"/>
                    <a:pt x="637" y="637"/>
                  </a:cubicBezTo>
                  <a:cubicBezTo>
                    <a:pt x="629" y="632"/>
                    <a:pt x="623" y="622"/>
                    <a:pt x="616" y="615"/>
                  </a:cubicBezTo>
                  <a:cubicBezTo>
                    <a:pt x="613" y="611"/>
                    <a:pt x="609" y="608"/>
                    <a:pt x="606" y="603"/>
                  </a:cubicBezTo>
                  <a:cubicBezTo>
                    <a:pt x="604" y="600"/>
                    <a:pt x="603" y="595"/>
                    <a:pt x="602" y="591"/>
                  </a:cubicBezTo>
                  <a:cubicBezTo>
                    <a:pt x="600" y="585"/>
                    <a:pt x="601" y="577"/>
                    <a:pt x="601" y="571"/>
                  </a:cubicBezTo>
                  <a:cubicBezTo>
                    <a:pt x="602" y="564"/>
                    <a:pt x="602" y="557"/>
                    <a:pt x="603" y="550"/>
                  </a:cubicBezTo>
                  <a:cubicBezTo>
                    <a:pt x="607" y="553"/>
                    <a:pt x="611" y="557"/>
                    <a:pt x="615" y="560"/>
                  </a:cubicBezTo>
                  <a:cubicBezTo>
                    <a:pt x="617" y="562"/>
                    <a:pt x="620" y="563"/>
                    <a:pt x="622" y="565"/>
                  </a:cubicBezTo>
                  <a:cubicBezTo>
                    <a:pt x="625" y="567"/>
                    <a:pt x="626" y="567"/>
                    <a:pt x="628" y="570"/>
                  </a:cubicBezTo>
                  <a:cubicBezTo>
                    <a:pt x="631" y="572"/>
                    <a:pt x="632" y="576"/>
                    <a:pt x="634" y="579"/>
                  </a:cubicBezTo>
                  <a:cubicBezTo>
                    <a:pt x="635" y="581"/>
                    <a:pt x="635" y="586"/>
                    <a:pt x="638" y="586"/>
                  </a:cubicBezTo>
                  <a:cubicBezTo>
                    <a:pt x="642" y="582"/>
                    <a:pt x="642" y="570"/>
                    <a:pt x="641" y="565"/>
                  </a:cubicBezTo>
                  <a:cubicBezTo>
                    <a:pt x="640" y="560"/>
                    <a:pt x="640" y="551"/>
                    <a:pt x="637" y="548"/>
                  </a:cubicBezTo>
                  <a:cubicBezTo>
                    <a:pt x="639" y="552"/>
                    <a:pt x="643" y="555"/>
                    <a:pt x="647" y="557"/>
                  </a:cubicBezTo>
                  <a:cubicBezTo>
                    <a:pt x="650" y="559"/>
                    <a:pt x="654" y="563"/>
                    <a:pt x="658" y="562"/>
                  </a:cubicBezTo>
                  <a:cubicBezTo>
                    <a:pt x="658" y="558"/>
                    <a:pt x="655" y="553"/>
                    <a:pt x="654" y="549"/>
                  </a:cubicBezTo>
                  <a:cubicBezTo>
                    <a:pt x="652" y="545"/>
                    <a:pt x="650" y="541"/>
                    <a:pt x="649" y="537"/>
                  </a:cubicBezTo>
                  <a:cubicBezTo>
                    <a:pt x="645" y="528"/>
                    <a:pt x="642" y="519"/>
                    <a:pt x="641" y="510"/>
                  </a:cubicBezTo>
                  <a:cubicBezTo>
                    <a:pt x="640" y="502"/>
                    <a:pt x="642" y="495"/>
                    <a:pt x="642" y="488"/>
                  </a:cubicBezTo>
                  <a:cubicBezTo>
                    <a:pt x="642" y="482"/>
                    <a:pt x="643" y="472"/>
                    <a:pt x="639" y="468"/>
                  </a:cubicBezTo>
                  <a:cubicBezTo>
                    <a:pt x="634" y="464"/>
                    <a:pt x="627" y="461"/>
                    <a:pt x="622" y="457"/>
                  </a:cubicBezTo>
                  <a:cubicBezTo>
                    <a:pt x="618" y="454"/>
                    <a:pt x="616" y="449"/>
                    <a:pt x="611" y="446"/>
                  </a:cubicBezTo>
                  <a:cubicBezTo>
                    <a:pt x="606" y="441"/>
                    <a:pt x="601" y="439"/>
                    <a:pt x="595" y="435"/>
                  </a:cubicBezTo>
                  <a:cubicBezTo>
                    <a:pt x="589" y="432"/>
                    <a:pt x="585" y="426"/>
                    <a:pt x="582" y="421"/>
                  </a:cubicBezTo>
                  <a:cubicBezTo>
                    <a:pt x="578" y="414"/>
                    <a:pt x="574" y="408"/>
                    <a:pt x="571" y="401"/>
                  </a:cubicBezTo>
                  <a:cubicBezTo>
                    <a:pt x="568" y="397"/>
                    <a:pt x="565" y="392"/>
                    <a:pt x="563" y="388"/>
                  </a:cubicBezTo>
                  <a:cubicBezTo>
                    <a:pt x="561" y="384"/>
                    <a:pt x="561" y="379"/>
                    <a:pt x="561" y="375"/>
                  </a:cubicBezTo>
                  <a:cubicBezTo>
                    <a:pt x="560" y="370"/>
                    <a:pt x="562" y="366"/>
                    <a:pt x="563" y="362"/>
                  </a:cubicBezTo>
                  <a:cubicBezTo>
                    <a:pt x="563" y="358"/>
                    <a:pt x="562" y="354"/>
                    <a:pt x="563" y="351"/>
                  </a:cubicBezTo>
                  <a:cubicBezTo>
                    <a:pt x="563" y="347"/>
                    <a:pt x="562" y="343"/>
                    <a:pt x="562" y="339"/>
                  </a:cubicBezTo>
                  <a:cubicBezTo>
                    <a:pt x="560" y="327"/>
                    <a:pt x="560" y="316"/>
                    <a:pt x="557" y="304"/>
                  </a:cubicBezTo>
                  <a:cubicBezTo>
                    <a:pt x="556" y="300"/>
                    <a:pt x="555" y="296"/>
                    <a:pt x="554" y="291"/>
                  </a:cubicBezTo>
                  <a:cubicBezTo>
                    <a:pt x="552" y="288"/>
                    <a:pt x="551" y="285"/>
                    <a:pt x="549" y="282"/>
                  </a:cubicBezTo>
                  <a:cubicBezTo>
                    <a:pt x="548" y="279"/>
                    <a:pt x="547" y="274"/>
                    <a:pt x="547" y="271"/>
                  </a:cubicBezTo>
                  <a:cubicBezTo>
                    <a:pt x="548" y="269"/>
                    <a:pt x="549" y="268"/>
                    <a:pt x="550" y="266"/>
                  </a:cubicBezTo>
                  <a:cubicBezTo>
                    <a:pt x="554" y="270"/>
                    <a:pt x="557" y="271"/>
                    <a:pt x="560" y="265"/>
                  </a:cubicBezTo>
                  <a:cubicBezTo>
                    <a:pt x="562" y="260"/>
                    <a:pt x="565" y="255"/>
                    <a:pt x="567" y="250"/>
                  </a:cubicBezTo>
                  <a:cubicBezTo>
                    <a:pt x="568" y="248"/>
                    <a:pt x="569" y="240"/>
                    <a:pt x="571" y="240"/>
                  </a:cubicBezTo>
                  <a:cubicBezTo>
                    <a:pt x="573" y="239"/>
                    <a:pt x="573" y="242"/>
                    <a:pt x="574" y="242"/>
                  </a:cubicBezTo>
                  <a:cubicBezTo>
                    <a:pt x="576" y="242"/>
                    <a:pt x="576" y="239"/>
                    <a:pt x="577" y="238"/>
                  </a:cubicBezTo>
                  <a:cubicBezTo>
                    <a:pt x="580" y="230"/>
                    <a:pt x="582" y="220"/>
                    <a:pt x="588" y="216"/>
                  </a:cubicBezTo>
                  <a:cubicBezTo>
                    <a:pt x="592" y="221"/>
                    <a:pt x="578" y="240"/>
                    <a:pt x="591" y="239"/>
                  </a:cubicBezTo>
                  <a:cubicBezTo>
                    <a:pt x="592" y="243"/>
                    <a:pt x="592" y="250"/>
                    <a:pt x="592" y="254"/>
                  </a:cubicBezTo>
                  <a:cubicBezTo>
                    <a:pt x="591" y="260"/>
                    <a:pt x="591" y="265"/>
                    <a:pt x="590" y="271"/>
                  </a:cubicBezTo>
                  <a:cubicBezTo>
                    <a:pt x="590" y="278"/>
                    <a:pt x="591" y="284"/>
                    <a:pt x="589" y="290"/>
                  </a:cubicBezTo>
                  <a:cubicBezTo>
                    <a:pt x="588" y="293"/>
                    <a:pt x="585" y="296"/>
                    <a:pt x="587" y="299"/>
                  </a:cubicBezTo>
                  <a:cubicBezTo>
                    <a:pt x="589" y="302"/>
                    <a:pt x="592" y="300"/>
                    <a:pt x="594" y="303"/>
                  </a:cubicBezTo>
                  <a:cubicBezTo>
                    <a:pt x="596" y="306"/>
                    <a:pt x="596" y="309"/>
                    <a:pt x="596" y="313"/>
                  </a:cubicBezTo>
                  <a:cubicBezTo>
                    <a:pt x="597" y="314"/>
                    <a:pt x="597" y="316"/>
                    <a:pt x="597" y="318"/>
                  </a:cubicBezTo>
                  <a:cubicBezTo>
                    <a:pt x="597" y="320"/>
                    <a:pt x="596" y="321"/>
                    <a:pt x="596" y="323"/>
                  </a:cubicBezTo>
                  <a:cubicBezTo>
                    <a:pt x="599" y="322"/>
                    <a:pt x="604" y="317"/>
                    <a:pt x="604" y="314"/>
                  </a:cubicBezTo>
                  <a:cubicBezTo>
                    <a:pt x="605" y="310"/>
                    <a:pt x="603" y="303"/>
                    <a:pt x="603" y="299"/>
                  </a:cubicBezTo>
                  <a:cubicBezTo>
                    <a:pt x="603" y="295"/>
                    <a:pt x="603" y="291"/>
                    <a:pt x="601" y="288"/>
                  </a:cubicBezTo>
                  <a:cubicBezTo>
                    <a:pt x="600" y="286"/>
                    <a:pt x="599" y="286"/>
                    <a:pt x="598" y="284"/>
                  </a:cubicBezTo>
                  <a:cubicBezTo>
                    <a:pt x="598" y="282"/>
                    <a:pt x="598" y="279"/>
                    <a:pt x="598" y="277"/>
                  </a:cubicBezTo>
                  <a:cubicBezTo>
                    <a:pt x="598" y="275"/>
                    <a:pt x="598" y="273"/>
                    <a:pt x="598" y="271"/>
                  </a:cubicBezTo>
                  <a:cubicBezTo>
                    <a:pt x="599" y="269"/>
                    <a:pt x="598" y="266"/>
                    <a:pt x="598" y="264"/>
                  </a:cubicBezTo>
                  <a:cubicBezTo>
                    <a:pt x="598" y="259"/>
                    <a:pt x="599" y="252"/>
                    <a:pt x="603" y="249"/>
                  </a:cubicBezTo>
                  <a:cubicBezTo>
                    <a:pt x="604" y="248"/>
                    <a:pt x="606" y="248"/>
                    <a:pt x="608" y="247"/>
                  </a:cubicBezTo>
                  <a:cubicBezTo>
                    <a:pt x="611" y="246"/>
                    <a:pt x="613" y="244"/>
                    <a:pt x="615" y="241"/>
                  </a:cubicBezTo>
                  <a:cubicBezTo>
                    <a:pt x="618" y="238"/>
                    <a:pt x="620" y="234"/>
                    <a:pt x="622" y="229"/>
                  </a:cubicBezTo>
                  <a:cubicBezTo>
                    <a:pt x="623" y="227"/>
                    <a:pt x="625" y="225"/>
                    <a:pt x="625" y="223"/>
                  </a:cubicBezTo>
                  <a:cubicBezTo>
                    <a:pt x="625" y="234"/>
                    <a:pt x="622" y="243"/>
                    <a:pt x="620" y="254"/>
                  </a:cubicBezTo>
                  <a:cubicBezTo>
                    <a:pt x="619" y="260"/>
                    <a:pt x="617" y="265"/>
                    <a:pt x="614" y="270"/>
                  </a:cubicBezTo>
                  <a:cubicBezTo>
                    <a:pt x="613" y="272"/>
                    <a:pt x="612" y="275"/>
                    <a:pt x="610" y="277"/>
                  </a:cubicBezTo>
                  <a:cubicBezTo>
                    <a:pt x="612" y="276"/>
                    <a:pt x="614" y="275"/>
                    <a:pt x="616" y="274"/>
                  </a:cubicBezTo>
                  <a:cubicBezTo>
                    <a:pt x="619" y="272"/>
                    <a:pt x="622" y="269"/>
                    <a:pt x="625" y="266"/>
                  </a:cubicBezTo>
                  <a:cubicBezTo>
                    <a:pt x="632" y="259"/>
                    <a:pt x="638" y="250"/>
                    <a:pt x="642" y="240"/>
                  </a:cubicBezTo>
                  <a:cubicBezTo>
                    <a:pt x="644" y="236"/>
                    <a:pt x="646" y="232"/>
                    <a:pt x="647" y="228"/>
                  </a:cubicBezTo>
                  <a:cubicBezTo>
                    <a:pt x="649" y="224"/>
                    <a:pt x="649" y="221"/>
                    <a:pt x="651" y="218"/>
                  </a:cubicBezTo>
                  <a:cubicBezTo>
                    <a:pt x="654" y="212"/>
                    <a:pt x="655" y="206"/>
                    <a:pt x="659" y="201"/>
                  </a:cubicBezTo>
                  <a:cubicBezTo>
                    <a:pt x="662" y="195"/>
                    <a:pt x="668" y="191"/>
                    <a:pt x="672" y="186"/>
                  </a:cubicBezTo>
                  <a:cubicBezTo>
                    <a:pt x="676" y="180"/>
                    <a:pt x="676" y="172"/>
                    <a:pt x="674" y="165"/>
                  </a:cubicBezTo>
                  <a:cubicBezTo>
                    <a:pt x="673" y="158"/>
                    <a:pt x="672" y="150"/>
                    <a:pt x="671" y="143"/>
                  </a:cubicBezTo>
                  <a:cubicBezTo>
                    <a:pt x="670" y="140"/>
                    <a:pt x="669" y="136"/>
                    <a:pt x="666" y="134"/>
                  </a:cubicBezTo>
                  <a:cubicBezTo>
                    <a:pt x="663" y="132"/>
                    <a:pt x="658" y="131"/>
                    <a:pt x="655" y="131"/>
                  </a:cubicBezTo>
                  <a:cubicBezTo>
                    <a:pt x="651" y="131"/>
                    <a:pt x="646" y="133"/>
                    <a:pt x="642" y="133"/>
                  </a:cubicBezTo>
                  <a:cubicBezTo>
                    <a:pt x="639" y="133"/>
                    <a:pt x="636" y="132"/>
                    <a:pt x="632" y="132"/>
                  </a:cubicBezTo>
                  <a:cubicBezTo>
                    <a:pt x="621" y="133"/>
                    <a:pt x="608" y="132"/>
                    <a:pt x="599" y="139"/>
                  </a:cubicBezTo>
                  <a:cubicBezTo>
                    <a:pt x="596" y="141"/>
                    <a:pt x="594" y="144"/>
                    <a:pt x="591" y="145"/>
                  </a:cubicBezTo>
                  <a:cubicBezTo>
                    <a:pt x="590" y="145"/>
                    <a:pt x="588" y="146"/>
                    <a:pt x="587" y="146"/>
                  </a:cubicBezTo>
                  <a:cubicBezTo>
                    <a:pt x="585" y="145"/>
                    <a:pt x="585" y="145"/>
                    <a:pt x="583" y="144"/>
                  </a:cubicBezTo>
                  <a:cubicBezTo>
                    <a:pt x="578" y="144"/>
                    <a:pt x="571" y="146"/>
                    <a:pt x="567" y="148"/>
                  </a:cubicBezTo>
                  <a:cubicBezTo>
                    <a:pt x="562" y="150"/>
                    <a:pt x="557" y="154"/>
                    <a:pt x="552" y="156"/>
                  </a:cubicBezTo>
                  <a:cubicBezTo>
                    <a:pt x="550" y="157"/>
                    <a:pt x="548" y="159"/>
                    <a:pt x="545" y="160"/>
                  </a:cubicBezTo>
                  <a:cubicBezTo>
                    <a:pt x="543" y="161"/>
                    <a:pt x="540" y="161"/>
                    <a:pt x="537" y="161"/>
                  </a:cubicBezTo>
                  <a:cubicBezTo>
                    <a:pt x="532" y="161"/>
                    <a:pt x="527" y="162"/>
                    <a:pt x="521" y="163"/>
                  </a:cubicBezTo>
                  <a:cubicBezTo>
                    <a:pt x="520" y="162"/>
                    <a:pt x="519" y="162"/>
                    <a:pt x="518" y="162"/>
                  </a:cubicBezTo>
                  <a:cubicBezTo>
                    <a:pt x="513" y="161"/>
                    <a:pt x="507" y="158"/>
                    <a:pt x="505" y="152"/>
                  </a:cubicBezTo>
                  <a:cubicBezTo>
                    <a:pt x="504" y="151"/>
                    <a:pt x="504" y="149"/>
                    <a:pt x="504" y="148"/>
                  </a:cubicBezTo>
                  <a:cubicBezTo>
                    <a:pt x="504" y="146"/>
                    <a:pt x="503" y="145"/>
                    <a:pt x="503" y="144"/>
                  </a:cubicBezTo>
                  <a:cubicBezTo>
                    <a:pt x="502" y="143"/>
                    <a:pt x="502" y="143"/>
                    <a:pt x="502" y="142"/>
                  </a:cubicBezTo>
                  <a:cubicBezTo>
                    <a:pt x="503" y="140"/>
                    <a:pt x="504" y="139"/>
                    <a:pt x="505" y="137"/>
                  </a:cubicBezTo>
                  <a:cubicBezTo>
                    <a:pt x="507" y="133"/>
                    <a:pt x="509" y="130"/>
                    <a:pt x="510" y="127"/>
                  </a:cubicBezTo>
                  <a:cubicBezTo>
                    <a:pt x="510" y="126"/>
                    <a:pt x="511" y="124"/>
                    <a:pt x="512" y="123"/>
                  </a:cubicBezTo>
                  <a:cubicBezTo>
                    <a:pt x="512" y="120"/>
                    <a:pt x="511" y="117"/>
                    <a:pt x="511" y="115"/>
                  </a:cubicBezTo>
                  <a:cubicBezTo>
                    <a:pt x="511" y="113"/>
                    <a:pt x="511" y="110"/>
                    <a:pt x="510" y="108"/>
                  </a:cubicBezTo>
                  <a:cubicBezTo>
                    <a:pt x="510" y="107"/>
                    <a:pt x="508" y="106"/>
                    <a:pt x="508" y="104"/>
                  </a:cubicBezTo>
                  <a:cubicBezTo>
                    <a:pt x="507" y="102"/>
                    <a:pt x="507" y="101"/>
                    <a:pt x="506" y="99"/>
                  </a:cubicBezTo>
                  <a:cubicBezTo>
                    <a:pt x="504" y="97"/>
                    <a:pt x="504" y="96"/>
                    <a:pt x="503" y="94"/>
                  </a:cubicBezTo>
                  <a:cubicBezTo>
                    <a:pt x="502" y="90"/>
                    <a:pt x="500" y="86"/>
                    <a:pt x="499" y="82"/>
                  </a:cubicBezTo>
                  <a:cubicBezTo>
                    <a:pt x="499" y="79"/>
                    <a:pt x="498" y="75"/>
                    <a:pt x="498" y="71"/>
                  </a:cubicBezTo>
                  <a:cubicBezTo>
                    <a:pt x="498" y="70"/>
                    <a:pt x="498" y="68"/>
                    <a:pt x="498" y="66"/>
                  </a:cubicBezTo>
                  <a:cubicBezTo>
                    <a:pt x="498" y="66"/>
                    <a:pt x="499" y="65"/>
                    <a:pt x="499" y="64"/>
                  </a:cubicBezTo>
                  <a:cubicBezTo>
                    <a:pt x="499" y="64"/>
                    <a:pt x="499" y="64"/>
                    <a:pt x="499" y="63"/>
                  </a:cubicBezTo>
                  <a:cubicBezTo>
                    <a:pt x="499" y="62"/>
                    <a:pt x="499" y="61"/>
                    <a:pt x="499" y="60"/>
                  </a:cubicBezTo>
                  <a:cubicBezTo>
                    <a:pt x="499" y="60"/>
                    <a:pt x="499" y="59"/>
                    <a:pt x="499" y="59"/>
                  </a:cubicBezTo>
                  <a:cubicBezTo>
                    <a:pt x="499" y="59"/>
                    <a:pt x="499" y="58"/>
                    <a:pt x="499" y="58"/>
                  </a:cubicBezTo>
                  <a:cubicBezTo>
                    <a:pt x="500" y="57"/>
                    <a:pt x="500" y="55"/>
                    <a:pt x="500" y="54"/>
                  </a:cubicBezTo>
                  <a:cubicBezTo>
                    <a:pt x="501" y="51"/>
                    <a:pt x="502" y="50"/>
                    <a:pt x="501" y="46"/>
                  </a:cubicBezTo>
                  <a:cubicBezTo>
                    <a:pt x="500" y="44"/>
                    <a:pt x="500" y="42"/>
                    <a:pt x="499" y="40"/>
                  </a:cubicBezTo>
                  <a:cubicBezTo>
                    <a:pt x="497" y="34"/>
                    <a:pt x="494" y="30"/>
                    <a:pt x="490" y="25"/>
                  </a:cubicBezTo>
                  <a:cubicBezTo>
                    <a:pt x="486" y="21"/>
                    <a:pt x="484" y="17"/>
                    <a:pt x="480" y="14"/>
                  </a:cubicBezTo>
                  <a:cubicBezTo>
                    <a:pt x="475" y="9"/>
                    <a:pt x="470" y="6"/>
                    <a:pt x="463" y="4"/>
                  </a:cubicBezTo>
                  <a:cubicBezTo>
                    <a:pt x="451" y="1"/>
                    <a:pt x="435" y="0"/>
                    <a:pt x="422" y="4"/>
                  </a:cubicBezTo>
                  <a:cubicBezTo>
                    <a:pt x="411" y="7"/>
                    <a:pt x="400" y="10"/>
                    <a:pt x="392" y="20"/>
                  </a:cubicBezTo>
                  <a:cubicBezTo>
                    <a:pt x="389" y="24"/>
                    <a:pt x="386" y="28"/>
                    <a:pt x="384" y="33"/>
                  </a:cubicBezTo>
                  <a:cubicBezTo>
                    <a:pt x="379" y="38"/>
                    <a:pt x="375" y="45"/>
                    <a:pt x="376" y="51"/>
                  </a:cubicBezTo>
                  <a:cubicBezTo>
                    <a:pt x="376" y="53"/>
                    <a:pt x="376" y="55"/>
                    <a:pt x="376" y="57"/>
                  </a:cubicBezTo>
                  <a:cubicBezTo>
                    <a:pt x="376" y="59"/>
                    <a:pt x="375" y="61"/>
                    <a:pt x="376" y="63"/>
                  </a:cubicBezTo>
                  <a:cubicBezTo>
                    <a:pt x="376" y="68"/>
                    <a:pt x="377" y="72"/>
                    <a:pt x="377" y="77"/>
                  </a:cubicBezTo>
                  <a:cubicBezTo>
                    <a:pt x="378" y="81"/>
                    <a:pt x="378" y="85"/>
                    <a:pt x="378" y="89"/>
                  </a:cubicBezTo>
                  <a:cubicBezTo>
                    <a:pt x="379" y="90"/>
                    <a:pt x="379" y="92"/>
                    <a:pt x="379" y="94"/>
                  </a:cubicBezTo>
                  <a:cubicBezTo>
                    <a:pt x="379" y="97"/>
                    <a:pt x="378" y="98"/>
                    <a:pt x="378" y="101"/>
                  </a:cubicBezTo>
                  <a:cubicBezTo>
                    <a:pt x="378" y="102"/>
                    <a:pt x="379" y="104"/>
                    <a:pt x="379" y="106"/>
                  </a:cubicBezTo>
                  <a:cubicBezTo>
                    <a:pt x="379" y="108"/>
                    <a:pt x="378" y="110"/>
                    <a:pt x="378" y="113"/>
                  </a:cubicBezTo>
                  <a:cubicBezTo>
                    <a:pt x="377" y="116"/>
                    <a:pt x="378" y="121"/>
                    <a:pt x="379" y="125"/>
                  </a:cubicBezTo>
                  <a:cubicBezTo>
                    <a:pt x="379" y="129"/>
                    <a:pt x="379" y="133"/>
                    <a:pt x="380" y="136"/>
                  </a:cubicBezTo>
                  <a:cubicBezTo>
                    <a:pt x="380" y="138"/>
                    <a:pt x="381" y="141"/>
                    <a:pt x="381" y="143"/>
                  </a:cubicBezTo>
                  <a:cubicBezTo>
                    <a:pt x="380" y="145"/>
                    <a:pt x="380" y="146"/>
                    <a:pt x="380" y="148"/>
                  </a:cubicBezTo>
                  <a:cubicBezTo>
                    <a:pt x="380" y="153"/>
                    <a:pt x="381" y="156"/>
                    <a:pt x="380" y="160"/>
                  </a:cubicBezTo>
                  <a:cubicBezTo>
                    <a:pt x="380" y="165"/>
                    <a:pt x="380" y="167"/>
                    <a:pt x="376" y="169"/>
                  </a:cubicBezTo>
                  <a:cubicBezTo>
                    <a:pt x="372" y="171"/>
                    <a:pt x="368" y="172"/>
                    <a:pt x="364" y="173"/>
                  </a:cubicBezTo>
                  <a:cubicBezTo>
                    <a:pt x="362" y="173"/>
                    <a:pt x="360" y="175"/>
                    <a:pt x="358" y="175"/>
                  </a:cubicBezTo>
                  <a:cubicBezTo>
                    <a:pt x="355" y="175"/>
                    <a:pt x="353" y="176"/>
                    <a:pt x="351" y="176"/>
                  </a:cubicBezTo>
                  <a:cubicBezTo>
                    <a:pt x="347" y="176"/>
                    <a:pt x="343" y="177"/>
                    <a:pt x="339" y="176"/>
                  </a:cubicBezTo>
                  <a:cubicBezTo>
                    <a:pt x="337" y="175"/>
                    <a:pt x="337" y="175"/>
                    <a:pt x="335" y="175"/>
                  </a:cubicBezTo>
                  <a:cubicBezTo>
                    <a:pt x="334" y="175"/>
                    <a:pt x="333" y="176"/>
                    <a:pt x="332" y="175"/>
                  </a:cubicBezTo>
                  <a:cubicBezTo>
                    <a:pt x="330" y="175"/>
                    <a:pt x="330" y="175"/>
                    <a:pt x="329" y="174"/>
                  </a:cubicBezTo>
                  <a:cubicBezTo>
                    <a:pt x="318" y="173"/>
                    <a:pt x="310" y="183"/>
                    <a:pt x="300" y="183"/>
                  </a:cubicBezTo>
                  <a:cubicBezTo>
                    <a:pt x="295" y="183"/>
                    <a:pt x="290" y="182"/>
                    <a:pt x="286" y="180"/>
                  </a:cubicBezTo>
                  <a:cubicBezTo>
                    <a:pt x="284" y="180"/>
                    <a:pt x="282" y="179"/>
                    <a:pt x="280" y="179"/>
                  </a:cubicBezTo>
                  <a:cubicBezTo>
                    <a:pt x="276" y="178"/>
                    <a:pt x="273" y="178"/>
                    <a:pt x="269" y="178"/>
                  </a:cubicBezTo>
                  <a:cubicBezTo>
                    <a:pt x="264" y="179"/>
                    <a:pt x="259" y="177"/>
                    <a:pt x="254" y="177"/>
                  </a:cubicBezTo>
                  <a:cubicBezTo>
                    <a:pt x="250" y="178"/>
                    <a:pt x="248" y="177"/>
                    <a:pt x="245" y="177"/>
                  </a:cubicBezTo>
                  <a:cubicBezTo>
                    <a:pt x="242" y="177"/>
                    <a:pt x="240" y="178"/>
                    <a:pt x="238" y="178"/>
                  </a:cubicBezTo>
                  <a:cubicBezTo>
                    <a:pt x="227" y="179"/>
                    <a:pt x="218" y="181"/>
                    <a:pt x="208" y="179"/>
                  </a:cubicBezTo>
                  <a:cubicBezTo>
                    <a:pt x="203" y="178"/>
                    <a:pt x="199" y="177"/>
                    <a:pt x="195" y="176"/>
                  </a:cubicBezTo>
                  <a:cubicBezTo>
                    <a:pt x="193" y="176"/>
                    <a:pt x="190" y="175"/>
                    <a:pt x="188" y="176"/>
                  </a:cubicBezTo>
                  <a:cubicBezTo>
                    <a:pt x="186" y="177"/>
                    <a:pt x="186" y="178"/>
                    <a:pt x="185" y="180"/>
                  </a:cubicBezTo>
                  <a:cubicBezTo>
                    <a:pt x="185" y="181"/>
                    <a:pt x="184" y="182"/>
                    <a:pt x="183" y="183"/>
                  </a:cubicBezTo>
                  <a:cubicBezTo>
                    <a:pt x="183" y="185"/>
                    <a:pt x="183" y="186"/>
                    <a:pt x="182" y="188"/>
                  </a:cubicBezTo>
                  <a:cubicBezTo>
                    <a:pt x="182" y="191"/>
                    <a:pt x="179" y="194"/>
                    <a:pt x="177" y="196"/>
                  </a:cubicBezTo>
                  <a:cubicBezTo>
                    <a:pt x="176" y="198"/>
                    <a:pt x="174" y="199"/>
                    <a:pt x="173" y="201"/>
                  </a:cubicBezTo>
                  <a:cubicBezTo>
                    <a:pt x="173" y="201"/>
                    <a:pt x="172" y="200"/>
                    <a:pt x="172" y="200"/>
                  </a:cubicBezTo>
                  <a:cubicBezTo>
                    <a:pt x="168" y="200"/>
                    <a:pt x="164" y="201"/>
                    <a:pt x="161" y="201"/>
                  </a:cubicBezTo>
                  <a:cubicBezTo>
                    <a:pt x="159" y="202"/>
                    <a:pt x="157" y="202"/>
                    <a:pt x="155" y="203"/>
                  </a:cubicBezTo>
                  <a:cubicBezTo>
                    <a:pt x="153" y="203"/>
                    <a:pt x="151" y="203"/>
                    <a:pt x="150" y="204"/>
                  </a:cubicBezTo>
                  <a:cubicBezTo>
                    <a:pt x="148" y="204"/>
                    <a:pt x="148" y="205"/>
                    <a:pt x="146" y="206"/>
                  </a:cubicBezTo>
                  <a:cubicBezTo>
                    <a:pt x="144" y="206"/>
                    <a:pt x="143" y="207"/>
                    <a:pt x="141" y="208"/>
                  </a:cubicBezTo>
                  <a:cubicBezTo>
                    <a:pt x="138" y="209"/>
                    <a:pt x="135" y="209"/>
                    <a:pt x="132" y="211"/>
                  </a:cubicBezTo>
                  <a:cubicBezTo>
                    <a:pt x="129" y="213"/>
                    <a:pt x="126" y="216"/>
                    <a:pt x="123" y="218"/>
                  </a:cubicBezTo>
                  <a:cubicBezTo>
                    <a:pt x="122" y="219"/>
                    <a:pt x="121" y="221"/>
                    <a:pt x="119" y="223"/>
                  </a:cubicBezTo>
                  <a:cubicBezTo>
                    <a:pt x="118" y="224"/>
                    <a:pt x="117" y="226"/>
                    <a:pt x="115" y="227"/>
                  </a:cubicBezTo>
                  <a:cubicBezTo>
                    <a:pt x="114" y="228"/>
                    <a:pt x="113" y="229"/>
                    <a:pt x="112" y="231"/>
                  </a:cubicBezTo>
                  <a:cubicBezTo>
                    <a:pt x="111" y="233"/>
                    <a:pt x="111" y="234"/>
                    <a:pt x="109" y="236"/>
                  </a:cubicBezTo>
                  <a:cubicBezTo>
                    <a:pt x="108" y="237"/>
                    <a:pt x="107" y="240"/>
                    <a:pt x="106" y="242"/>
                  </a:cubicBezTo>
                  <a:cubicBezTo>
                    <a:pt x="106" y="242"/>
                    <a:pt x="106" y="242"/>
                    <a:pt x="106" y="242"/>
                  </a:cubicBezTo>
                  <a:cubicBezTo>
                    <a:pt x="104" y="242"/>
                    <a:pt x="103" y="242"/>
                    <a:pt x="102" y="242"/>
                  </a:cubicBezTo>
                  <a:cubicBezTo>
                    <a:pt x="100" y="242"/>
                    <a:pt x="98" y="242"/>
                    <a:pt x="97" y="241"/>
                  </a:cubicBezTo>
                  <a:cubicBezTo>
                    <a:pt x="95" y="241"/>
                    <a:pt x="93" y="241"/>
                    <a:pt x="91" y="241"/>
                  </a:cubicBezTo>
                  <a:cubicBezTo>
                    <a:pt x="89" y="240"/>
                    <a:pt x="85" y="240"/>
                    <a:pt x="82" y="243"/>
                  </a:cubicBezTo>
                  <a:cubicBezTo>
                    <a:pt x="82" y="243"/>
                    <a:pt x="82" y="243"/>
                    <a:pt x="82" y="242"/>
                  </a:cubicBezTo>
                  <a:cubicBezTo>
                    <a:pt x="76" y="242"/>
                    <a:pt x="72" y="252"/>
                    <a:pt x="69" y="256"/>
                  </a:cubicBezTo>
                  <a:cubicBezTo>
                    <a:pt x="66" y="261"/>
                    <a:pt x="62" y="266"/>
                    <a:pt x="59" y="272"/>
                  </a:cubicBezTo>
                  <a:cubicBezTo>
                    <a:pt x="52" y="283"/>
                    <a:pt x="44" y="293"/>
                    <a:pt x="36" y="303"/>
                  </a:cubicBezTo>
                  <a:cubicBezTo>
                    <a:pt x="32" y="308"/>
                    <a:pt x="28" y="314"/>
                    <a:pt x="23" y="318"/>
                  </a:cubicBezTo>
                  <a:cubicBezTo>
                    <a:pt x="20" y="323"/>
                    <a:pt x="15" y="327"/>
                    <a:pt x="10" y="330"/>
                  </a:cubicBezTo>
                  <a:cubicBezTo>
                    <a:pt x="8" y="332"/>
                    <a:pt x="6" y="334"/>
                    <a:pt x="3" y="336"/>
                  </a:cubicBezTo>
                  <a:cubicBezTo>
                    <a:pt x="0" y="339"/>
                    <a:pt x="1" y="341"/>
                    <a:pt x="2" y="345"/>
                  </a:cubicBezTo>
                  <a:cubicBezTo>
                    <a:pt x="2" y="349"/>
                    <a:pt x="2" y="351"/>
                    <a:pt x="4" y="355"/>
                  </a:cubicBezTo>
                  <a:cubicBezTo>
                    <a:pt x="6" y="360"/>
                    <a:pt x="9" y="365"/>
                    <a:pt x="12" y="370"/>
                  </a:cubicBezTo>
                  <a:cubicBezTo>
                    <a:pt x="17" y="379"/>
                    <a:pt x="24" y="388"/>
                    <a:pt x="32" y="394"/>
                  </a:cubicBezTo>
                  <a:cubicBezTo>
                    <a:pt x="38" y="400"/>
                    <a:pt x="44" y="406"/>
                    <a:pt x="51" y="410"/>
                  </a:cubicBezTo>
                  <a:cubicBezTo>
                    <a:pt x="57" y="413"/>
                    <a:pt x="62" y="416"/>
                    <a:pt x="68" y="419"/>
                  </a:cubicBezTo>
                  <a:cubicBezTo>
                    <a:pt x="70" y="420"/>
                    <a:pt x="72" y="421"/>
                    <a:pt x="75" y="422"/>
                  </a:cubicBezTo>
                  <a:cubicBezTo>
                    <a:pt x="78" y="424"/>
                    <a:pt x="80" y="423"/>
                    <a:pt x="83" y="421"/>
                  </a:cubicBezTo>
                  <a:cubicBezTo>
                    <a:pt x="88" y="418"/>
                    <a:pt x="93" y="416"/>
                    <a:pt x="98" y="414"/>
                  </a:cubicBezTo>
                  <a:cubicBezTo>
                    <a:pt x="104" y="411"/>
                    <a:pt x="110" y="407"/>
                    <a:pt x="117" y="404"/>
                  </a:cubicBezTo>
                  <a:cubicBezTo>
                    <a:pt x="121" y="402"/>
                    <a:pt x="126" y="399"/>
                    <a:pt x="130" y="396"/>
                  </a:cubicBezTo>
                  <a:cubicBezTo>
                    <a:pt x="134" y="393"/>
                    <a:pt x="138" y="391"/>
                    <a:pt x="141" y="388"/>
                  </a:cubicBezTo>
                  <a:cubicBezTo>
                    <a:pt x="144" y="386"/>
                    <a:pt x="148" y="384"/>
                    <a:pt x="151" y="382"/>
                  </a:cubicBezTo>
                  <a:cubicBezTo>
                    <a:pt x="154" y="379"/>
                    <a:pt x="158" y="377"/>
                    <a:pt x="161" y="374"/>
                  </a:cubicBezTo>
                  <a:cubicBezTo>
                    <a:pt x="167" y="370"/>
                    <a:pt x="173" y="366"/>
                    <a:pt x="178" y="361"/>
                  </a:cubicBezTo>
                  <a:cubicBezTo>
                    <a:pt x="179" y="360"/>
                    <a:pt x="181" y="358"/>
                    <a:pt x="183" y="356"/>
                  </a:cubicBezTo>
                  <a:cubicBezTo>
                    <a:pt x="184" y="355"/>
                    <a:pt x="184" y="355"/>
                    <a:pt x="185" y="355"/>
                  </a:cubicBezTo>
                  <a:cubicBezTo>
                    <a:pt x="188" y="353"/>
                    <a:pt x="186" y="347"/>
                    <a:pt x="186" y="344"/>
                  </a:cubicBezTo>
                  <a:cubicBezTo>
                    <a:pt x="185" y="338"/>
                    <a:pt x="182" y="332"/>
                    <a:pt x="179" y="326"/>
                  </a:cubicBezTo>
                  <a:cubicBezTo>
                    <a:pt x="182" y="324"/>
                    <a:pt x="185" y="321"/>
                    <a:pt x="187" y="319"/>
                  </a:cubicBezTo>
                  <a:cubicBezTo>
                    <a:pt x="189" y="316"/>
                    <a:pt x="190" y="313"/>
                    <a:pt x="192" y="310"/>
                  </a:cubicBezTo>
                  <a:cubicBezTo>
                    <a:pt x="194" y="308"/>
                    <a:pt x="196" y="306"/>
                    <a:pt x="197" y="304"/>
                  </a:cubicBezTo>
                  <a:cubicBezTo>
                    <a:pt x="201" y="300"/>
                    <a:pt x="203" y="294"/>
                    <a:pt x="205" y="288"/>
                  </a:cubicBezTo>
                  <a:cubicBezTo>
                    <a:pt x="205" y="287"/>
                    <a:pt x="205" y="287"/>
                    <a:pt x="205" y="286"/>
                  </a:cubicBezTo>
                  <a:cubicBezTo>
                    <a:pt x="208" y="283"/>
                    <a:pt x="210" y="281"/>
                    <a:pt x="214" y="281"/>
                  </a:cubicBezTo>
                  <a:cubicBezTo>
                    <a:pt x="219" y="280"/>
                    <a:pt x="223" y="282"/>
                    <a:pt x="228" y="282"/>
                  </a:cubicBezTo>
                  <a:cubicBezTo>
                    <a:pt x="241" y="282"/>
                    <a:pt x="251" y="269"/>
                    <a:pt x="260" y="261"/>
                  </a:cubicBezTo>
                  <a:cubicBezTo>
                    <a:pt x="262" y="259"/>
                    <a:pt x="266" y="254"/>
                    <a:pt x="270" y="254"/>
                  </a:cubicBezTo>
                  <a:cubicBezTo>
                    <a:pt x="274" y="255"/>
                    <a:pt x="276" y="260"/>
                    <a:pt x="277" y="264"/>
                  </a:cubicBezTo>
                  <a:cubicBezTo>
                    <a:pt x="278" y="272"/>
                    <a:pt x="276" y="280"/>
                    <a:pt x="273" y="288"/>
                  </a:cubicBezTo>
                  <a:cubicBezTo>
                    <a:pt x="272" y="291"/>
                    <a:pt x="270" y="294"/>
                    <a:pt x="268" y="296"/>
                  </a:cubicBezTo>
                  <a:cubicBezTo>
                    <a:pt x="266" y="298"/>
                    <a:pt x="264" y="301"/>
                    <a:pt x="262" y="304"/>
                  </a:cubicBezTo>
                  <a:cubicBezTo>
                    <a:pt x="260" y="305"/>
                    <a:pt x="258" y="306"/>
                    <a:pt x="257" y="307"/>
                  </a:cubicBezTo>
                  <a:cubicBezTo>
                    <a:pt x="255" y="309"/>
                    <a:pt x="253" y="311"/>
                    <a:pt x="252" y="312"/>
                  </a:cubicBezTo>
                  <a:cubicBezTo>
                    <a:pt x="248" y="316"/>
                    <a:pt x="243" y="317"/>
                    <a:pt x="238" y="319"/>
                  </a:cubicBezTo>
                  <a:cubicBezTo>
                    <a:pt x="234" y="321"/>
                    <a:pt x="232" y="323"/>
                    <a:pt x="228" y="327"/>
                  </a:cubicBezTo>
                  <a:cubicBezTo>
                    <a:pt x="226" y="329"/>
                    <a:pt x="224" y="330"/>
                    <a:pt x="222" y="333"/>
                  </a:cubicBezTo>
                  <a:cubicBezTo>
                    <a:pt x="228" y="335"/>
                    <a:pt x="232" y="328"/>
                    <a:pt x="236" y="325"/>
                  </a:cubicBezTo>
                  <a:cubicBezTo>
                    <a:pt x="240" y="322"/>
                    <a:pt x="245" y="321"/>
                    <a:pt x="251" y="321"/>
                  </a:cubicBezTo>
                  <a:cubicBezTo>
                    <a:pt x="257" y="321"/>
                    <a:pt x="263" y="324"/>
                    <a:pt x="269" y="320"/>
                  </a:cubicBezTo>
                  <a:cubicBezTo>
                    <a:pt x="274" y="317"/>
                    <a:pt x="279" y="314"/>
                    <a:pt x="284" y="310"/>
                  </a:cubicBezTo>
                  <a:cubicBezTo>
                    <a:pt x="287" y="307"/>
                    <a:pt x="290" y="303"/>
                    <a:pt x="295" y="304"/>
                  </a:cubicBezTo>
                  <a:cubicBezTo>
                    <a:pt x="297" y="304"/>
                    <a:pt x="302" y="305"/>
                    <a:pt x="304" y="307"/>
                  </a:cubicBezTo>
                  <a:cubicBezTo>
                    <a:pt x="305" y="309"/>
                    <a:pt x="306" y="315"/>
                    <a:pt x="305" y="317"/>
                  </a:cubicBezTo>
                  <a:cubicBezTo>
                    <a:pt x="305" y="321"/>
                    <a:pt x="298" y="324"/>
                    <a:pt x="299" y="327"/>
                  </a:cubicBezTo>
                  <a:cubicBezTo>
                    <a:pt x="305" y="329"/>
                    <a:pt x="307" y="322"/>
                    <a:pt x="311" y="319"/>
                  </a:cubicBezTo>
                  <a:cubicBezTo>
                    <a:pt x="313" y="318"/>
                    <a:pt x="315" y="317"/>
                    <a:pt x="317" y="318"/>
                  </a:cubicBezTo>
                  <a:cubicBezTo>
                    <a:pt x="319" y="319"/>
                    <a:pt x="320" y="323"/>
                    <a:pt x="322" y="323"/>
                  </a:cubicBezTo>
                  <a:cubicBezTo>
                    <a:pt x="324" y="324"/>
                    <a:pt x="328" y="323"/>
                    <a:pt x="330" y="322"/>
                  </a:cubicBezTo>
                  <a:cubicBezTo>
                    <a:pt x="335" y="320"/>
                    <a:pt x="338" y="317"/>
                    <a:pt x="340" y="313"/>
                  </a:cubicBezTo>
                  <a:cubicBezTo>
                    <a:pt x="345" y="306"/>
                    <a:pt x="349" y="291"/>
                    <a:pt x="359" y="290"/>
                  </a:cubicBezTo>
                  <a:cubicBezTo>
                    <a:pt x="366" y="289"/>
                    <a:pt x="363" y="304"/>
                    <a:pt x="363" y="308"/>
                  </a:cubicBezTo>
                  <a:cubicBezTo>
                    <a:pt x="363" y="312"/>
                    <a:pt x="363" y="315"/>
                    <a:pt x="363" y="319"/>
                  </a:cubicBezTo>
                  <a:cubicBezTo>
                    <a:pt x="364" y="325"/>
                    <a:pt x="359" y="332"/>
                    <a:pt x="356" y="337"/>
                  </a:cubicBezTo>
                  <a:cubicBezTo>
                    <a:pt x="353" y="342"/>
                    <a:pt x="350" y="347"/>
                    <a:pt x="346" y="351"/>
                  </a:cubicBezTo>
                  <a:cubicBezTo>
                    <a:pt x="341" y="355"/>
                    <a:pt x="337" y="358"/>
                    <a:pt x="333" y="362"/>
                  </a:cubicBezTo>
                  <a:cubicBezTo>
                    <a:pt x="327" y="367"/>
                    <a:pt x="317" y="373"/>
                    <a:pt x="317" y="381"/>
                  </a:cubicBezTo>
                  <a:cubicBezTo>
                    <a:pt x="321" y="378"/>
                    <a:pt x="325" y="378"/>
                    <a:pt x="330" y="376"/>
                  </a:cubicBezTo>
                  <a:cubicBezTo>
                    <a:pt x="336" y="375"/>
                    <a:pt x="340" y="372"/>
                    <a:pt x="345" y="368"/>
                  </a:cubicBezTo>
                  <a:cubicBezTo>
                    <a:pt x="349" y="364"/>
                    <a:pt x="351" y="363"/>
                    <a:pt x="356" y="362"/>
                  </a:cubicBezTo>
                  <a:cubicBezTo>
                    <a:pt x="358" y="362"/>
                    <a:pt x="359" y="362"/>
                    <a:pt x="361" y="361"/>
                  </a:cubicBezTo>
                  <a:cubicBezTo>
                    <a:pt x="363" y="360"/>
                    <a:pt x="364" y="359"/>
                    <a:pt x="366" y="358"/>
                  </a:cubicBezTo>
                  <a:cubicBezTo>
                    <a:pt x="369" y="356"/>
                    <a:pt x="370" y="359"/>
                    <a:pt x="372" y="362"/>
                  </a:cubicBezTo>
                  <a:cubicBezTo>
                    <a:pt x="374" y="366"/>
                    <a:pt x="378" y="367"/>
                    <a:pt x="381" y="369"/>
                  </a:cubicBezTo>
                  <a:cubicBezTo>
                    <a:pt x="386" y="373"/>
                    <a:pt x="391" y="376"/>
                    <a:pt x="392" y="383"/>
                  </a:cubicBezTo>
                  <a:cubicBezTo>
                    <a:pt x="393" y="391"/>
                    <a:pt x="385" y="397"/>
                    <a:pt x="383" y="403"/>
                  </a:cubicBezTo>
                  <a:cubicBezTo>
                    <a:pt x="381" y="408"/>
                    <a:pt x="380" y="413"/>
                    <a:pt x="380" y="417"/>
                  </a:cubicBezTo>
                  <a:cubicBezTo>
                    <a:pt x="380" y="420"/>
                    <a:pt x="381" y="423"/>
                    <a:pt x="381" y="426"/>
                  </a:cubicBezTo>
                  <a:cubicBezTo>
                    <a:pt x="381" y="432"/>
                    <a:pt x="377" y="439"/>
                    <a:pt x="373" y="443"/>
                  </a:cubicBezTo>
                  <a:cubicBezTo>
                    <a:pt x="372" y="445"/>
                    <a:pt x="369" y="447"/>
                    <a:pt x="367" y="448"/>
                  </a:cubicBezTo>
                  <a:cubicBezTo>
                    <a:pt x="367" y="449"/>
                    <a:pt x="364" y="449"/>
                    <a:pt x="364" y="450"/>
                  </a:cubicBezTo>
                  <a:cubicBezTo>
                    <a:pt x="363" y="451"/>
                    <a:pt x="364" y="455"/>
                    <a:pt x="363" y="456"/>
                  </a:cubicBezTo>
                  <a:cubicBezTo>
                    <a:pt x="363" y="460"/>
                    <a:pt x="362" y="463"/>
                    <a:pt x="362" y="467"/>
                  </a:cubicBezTo>
                  <a:cubicBezTo>
                    <a:pt x="363" y="468"/>
                    <a:pt x="364" y="468"/>
                    <a:pt x="366" y="468"/>
                  </a:cubicBezTo>
                  <a:cubicBezTo>
                    <a:pt x="369" y="470"/>
                    <a:pt x="369" y="472"/>
                    <a:pt x="369" y="474"/>
                  </a:cubicBezTo>
                  <a:cubicBezTo>
                    <a:pt x="369" y="479"/>
                    <a:pt x="370" y="482"/>
                    <a:pt x="368" y="486"/>
                  </a:cubicBezTo>
                  <a:cubicBezTo>
                    <a:pt x="363" y="492"/>
                    <a:pt x="356" y="498"/>
                    <a:pt x="349" y="501"/>
                  </a:cubicBezTo>
                  <a:cubicBezTo>
                    <a:pt x="342" y="504"/>
                    <a:pt x="335" y="504"/>
                    <a:pt x="328" y="507"/>
                  </a:cubicBezTo>
                  <a:cubicBezTo>
                    <a:pt x="330" y="513"/>
                    <a:pt x="319" y="514"/>
                    <a:pt x="322" y="520"/>
                  </a:cubicBezTo>
                  <a:cubicBezTo>
                    <a:pt x="324" y="523"/>
                    <a:pt x="326" y="523"/>
                    <a:pt x="323" y="526"/>
                  </a:cubicBezTo>
                  <a:cubicBezTo>
                    <a:pt x="318" y="530"/>
                    <a:pt x="312" y="533"/>
                    <a:pt x="306" y="535"/>
                  </a:cubicBezTo>
                  <a:cubicBezTo>
                    <a:pt x="313" y="534"/>
                    <a:pt x="320" y="533"/>
                    <a:pt x="328" y="533"/>
                  </a:cubicBezTo>
                  <a:cubicBezTo>
                    <a:pt x="333" y="532"/>
                    <a:pt x="340" y="530"/>
                    <a:pt x="346" y="531"/>
                  </a:cubicBezTo>
                  <a:cubicBezTo>
                    <a:pt x="350" y="532"/>
                    <a:pt x="353" y="535"/>
                    <a:pt x="354" y="538"/>
                  </a:cubicBezTo>
                  <a:cubicBezTo>
                    <a:pt x="351" y="541"/>
                    <a:pt x="347" y="544"/>
                    <a:pt x="343" y="547"/>
                  </a:cubicBezTo>
                  <a:cubicBezTo>
                    <a:pt x="337" y="552"/>
                    <a:pt x="330" y="557"/>
                    <a:pt x="323" y="560"/>
                  </a:cubicBezTo>
                  <a:cubicBezTo>
                    <a:pt x="321" y="561"/>
                    <a:pt x="318" y="563"/>
                    <a:pt x="316" y="564"/>
                  </a:cubicBezTo>
                  <a:cubicBezTo>
                    <a:pt x="314" y="564"/>
                    <a:pt x="312" y="565"/>
                    <a:pt x="309" y="566"/>
                  </a:cubicBezTo>
                  <a:cubicBezTo>
                    <a:pt x="305" y="569"/>
                    <a:pt x="300" y="570"/>
                    <a:pt x="295" y="573"/>
                  </a:cubicBezTo>
                  <a:cubicBezTo>
                    <a:pt x="287" y="579"/>
                    <a:pt x="277" y="584"/>
                    <a:pt x="268" y="588"/>
                  </a:cubicBezTo>
                  <a:cubicBezTo>
                    <a:pt x="266" y="589"/>
                    <a:pt x="264" y="591"/>
                    <a:pt x="263" y="593"/>
                  </a:cubicBezTo>
                  <a:cubicBezTo>
                    <a:pt x="262" y="595"/>
                    <a:pt x="264" y="597"/>
                    <a:pt x="265" y="599"/>
                  </a:cubicBezTo>
                  <a:cubicBezTo>
                    <a:pt x="267" y="604"/>
                    <a:pt x="270" y="607"/>
                    <a:pt x="273" y="611"/>
                  </a:cubicBezTo>
                  <a:cubicBezTo>
                    <a:pt x="276" y="616"/>
                    <a:pt x="277" y="620"/>
                    <a:pt x="279" y="625"/>
                  </a:cubicBezTo>
                  <a:cubicBezTo>
                    <a:pt x="285" y="637"/>
                    <a:pt x="302" y="644"/>
                    <a:pt x="312" y="654"/>
                  </a:cubicBezTo>
                  <a:cubicBezTo>
                    <a:pt x="319" y="661"/>
                    <a:pt x="341" y="687"/>
                    <a:pt x="353" y="675"/>
                  </a:cubicBezTo>
                  <a:cubicBezTo>
                    <a:pt x="362" y="666"/>
                    <a:pt x="348" y="656"/>
                    <a:pt x="345" y="647"/>
                  </a:cubicBezTo>
                  <a:cubicBezTo>
                    <a:pt x="343" y="641"/>
                    <a:pt x="344" y="633"/>
                    <a:pt x="344" y="627"/>
                  </a:cubicBezTo>
                  <a:cubicBezTo>
                    <a:pt x="343" y="622"/>
                    <a:pt x="342" y="618"/>
                    <a:pt x="342" y="614"/>
                  </a:cubicBezTo>
                  <a:cubicBezTo>
                    <a:pt x="341" y="609"/>
                    <a:pt x="342" y="605"/>
                    <a:pt x="341" y="601"/>
                  </a:cubicBezTo>
                  <a:cubicBezTo>
                    <a:pt x="341" y="596"/>
                    <a:pt x="342" y="596"/>
                    <a:pt x="345" y="593"/>
                  </a:cubicBezTo>
                  <a:cubicBezTo>
                    <a:pt x="347" y="592"/>
                    <a:pt x="349" y="590"/>
                    <a:pt x="352" y="589"/>
                  </a:cubicBezTo>
                  <a:cubicBezTo>
                    <a:pt x="355" y="587"/>
                    <a:pt x="359" y="586"/>
                    <a:pt x="363" y="584"/>
                  </a:cubicBezTo>
                  <a:cubicBezTo>
                    <a:pt x="367" y="582"/>
                    <a:pt x="370" y="580"/>
                    <a:pt x="374" y="578"/>
                  </a:cubicBezTo>
                  <a:cubicBezTo>
                    <a:pt x="380" y="575"/>
                    <a:pt x="386" y="572"/>
                    <a:pt x="392" y="568"/>
                  </a:cubicBezTo>
                  <a:cubicBezTo>
                    <a:pt x="392" y="569"/>
                    <a:pt x="393" y="570"/>
                    <a:pt x="393" y="570"/>
                  </a:cubicBezTo>
                  <a:cubicBezTo>
                    <a:pt x="395" y="574"/>
                    <a:pt x="397" y="579"/>
                    <a:pt x="398" y="583"/>
                  </a:cubicBezTo>
                  <a:cubicBezTo>
                    <a:pt x="399" y="587"/>
                    <a:pt x="397" y="588"/>
                    <a:pt x="397" y="591"/>
                  </a:cubicBezTo>
                  <a:cubicBezTo>
                    <a:pt x="403" y="592"/>
                    <a:pt x="408" y="588"/>
                    <a:pt x="414" y="585"/>
                  </a:cubicBezTo>
                  <a:cubicBezTo>
                    <a:pt x="422" y="580"/>
                    <a:pt x="430" y="575"/>
                    <a:pt x="437" y="568"/>
                  </a:cubicBezTo>
                  <a:cubicBezTo>
                    <a:pt x="443" y="563"/>
                    <a:pt x="449" y="561"/>
                    <a:pt x="456" y="561"/>
                  </a:cubicBezTo>
                  <a:cubicBezTo>
                    <a:pt x="461" y="561"/>
                    <a:pt x="465" y="563"/>
                    <a:pt x="470" y="562"/>
                  </a:cubicBezTo>
                  <a:cubicBezTo>
                    <a:pt x="475" y="561"/>
                    <a:pt x="477" y="557"/>
                    <a:pt x="480" y="554"/>
                  </a:cubicBezTo>
                  <a:cubicBezTo>
                    <a:pt x="487" y="545"/>
                    <a:pt x="488" y="534"/>
                    <a:pt x="495" y="526"/>
                  </a:cubicBezTo>
                  <a:cubicBezTo>
                    <a:pt x="498" y="521"/>
                    <a:pt x="502" y="520"/>
                    <a:pt x="508" y="519"/>
                  </a:cubicBezTo>
                  <a:cubicBezTo>
                    <a:pt x="515" y="517"/>
                    <a:pt x="514" y="521"/>
                    <a:pt x="517" y="527"/>
                  </a:cubicBezTo>
                  <a:cubicBezTo>
                    <a:pt x="518" y="529"/>
                    <a:pt x="519" y="535"/>
                    <a:pt x="522" y="534"/>
                  </a:cubicBezTo>
                  <a:cubicBezTo>
                    <a:pt x="523" y="534"/>
                    <a:pt x="525" y="528"/>
                    <a:pt x="526" y="527"/>
                  </a:cubicBezTo>
                  <a:cubicBezTo>
                    <a:pt x="529" y="522"/>
                    <a:pt x="534" y="517"/>
                    <a:pt x="539" y="522"/>
                  </a:cubicBezTo>
                  <a:cubicBezTo>
                    <a:pt x="543" y="529"/>
                    <a:pt x="544" y="538"/>
                    <a:pt x="549" y="544"/>
                  </a:cubicBezTo>
                  <a:cubicBezTo>
                    <a:pt x="551" y="546"/>
                    <a:pt x="553" y="547"/>
                    <a:pt x="556" y="547"/>
                  </a:cubicBezTo>
                  <a:cubicBezTo>
                    <a:pt x="559" y="565"/>
                    <a:pt x="562" y="582"/>
                    <a:pt x="563" y="600"/>
                  </a:cubicBezTo>
                  <a:cubicBezTo>
                    <a:pt x="564" y="607"/>
                    <a:pt x="564" y="615"/>
                    <a:pt x="563" y="622"/>
                  </a:cubicBezTo>
                  <a:cubicBezTo>
                    <a:pt x="561" y="627"/>
                    <a:pt x="559" y="632"/>
                    <a:pt x="558" y="638"/>
                  </a:cubicBezTo>
                  <a:cubicBezTo>
                    <a:pt x="557" y="641"/>
                    <a:pt x="556" y="644"/>
                    <a:pt x="556" y="647"/>
                  </a:cubicBezTo>
                  <a:cubicBezTo>
                    <a:pt x="556" y="651"/>
                    <a:pt x="559" y="655"/>
                    <a:pt x="562" y="658"/>
                  </a:cubicBezTo>
                  <a:cubicBezTo>
                    <a:pt x="566" y="663"/>
                    <a:pt x="574" y="665"/>
                    <a:pt x="581" y="666"/>
                  </a:cubicBezTo>
                  <a:cubicBezTo>
                    <a:pt x="589" y="668"/>
                    <a:pt x="597" y="668"/>
                    <a:pt x="605" y="668"/>
                  </a:cubicBezTo>
                  <a:cubicBezTo>
                    <a:pt x="615" y="668"/>
                    <a:pt x="624" y="669"/>
                    <a:pt x="634" y="668"/>
                  </a:cubicBezTo>
                  <a:cubicBezTo>
                    <a:pt x="639" y="668"/>
                    <a:pt x="644" y="667"/>
                    <a:pt x="649" y="667"/>
                  </a:cubicBezTo>
                  <a:cubicBezTo>
                    <a:pt x="653" y="668"/>
                    <a:pt x="658" y="668"/>
                    <a:pt x="662" y="669"/>
                  </a:cubicBezTo>
                  <a:cubicBezTo>
                    <a:pt x="664" y="669"/>
                    <a:pt x="666" y="670"/>
                    <a:pt x="668" y="670"/>
                  </a:cubicBezTo>
                  <a:cubicBezTo>
                    <a:pt x="671" y="669"/>
                    <a:pt x="674" y="663"/>
                    <a:pt x="674" y="659"/>
                  </a:cubicBezTo>
                  <a:cubicBezTo>
                    <a:pt x="674" y="654"/>
                    <a:pt x="670" y="653"/>
                    <a:pt x="666" y="651"/>
                  </a:cubicBezTo>
                  <a:close/>
                  <a:moveTo>
                    <a:pt x="148" y="232"/>
                  </a:moveTo>
                  <a:cubicBezTo>
                    <a:pt x="147" y="237"/>
                    <a:pt x="145" y="242"/>
                    <a:pt x="141" y="246"/>
                  </a:cubicBezTo>
                  <a:cubicBezTo>
                    <a:pt x="139" y="249"/>
                    <a:pt x="135" y="250"/>
                    <a:pt x="133" y="253"/>
                  </a:cubicBezTo>
                  <a:cubicBezTo>
                    <a:pt x="131" y="254"/>
                    <a:pt x="130" y="256"/>
                    <a:pt x="128" y="257"/>
                  </a:cubicBezTo>
                  <a:cubicBezTo>
                    <a:pt x="128" y="257"/>
                    <a:pt x="127" y="257"/>
                    <a:pt x="127" y="256"/>
                  </a:cubicBezTo>
                  <a:cubicBezTo>
                    <a:pt x="122" y="252"/>
                    <a:pt x="117" y="248"/>
                    <a:pt x="111" y="245"/>
                  </a:cubicBezTo>
                  <a:cubicBezTo>
                    <a:pt x="113" y="241"/>
                    <a:pt x="115" y="238"/>
                    <a:pt x="117" y="236"/>
                  </a:cubicBezTo>
                  <a:cubicBezTo>
                    <a:pt x="119" y="233"/>
                    <a:pt x="120" y="229"/>
                    <a:pt x="123" y="227"/>
                  </a:cubicBezTo>
                  <a:cubicBezTo>
                    <a:pt x="124" y="225"/>
                    <a:pt x="127" y="224"/>
                    <a:pt x="128" y="223"/>
                  </a:cubicBezTo>
                  <a:cubicBezTo>
                    <a:pt x="134" y="218"/>
                    <a:pt x="141" y="213"/>
                    <a:pt x="148" y="211"/>
                  </a:cubicBezTo>
                  <a:cubicBezTo>
                    <a:pt x="153" y="209"/>
                    <a:pt x="158" y="210"/>
                    <a:pt x="163" y="211"/>
                  </a:cubicBezTo>
                  <a:cubicBezTo>
                    <a:pt x="163" y="211"/>
                    <a:pt x="163" y="211"/>
                    <a:pt x="162" y="212"/>
                  </a:cubicBezTo>
                  <a:cubicBezTo>
                    <a:pt x="156" y="218"/>
                    <a:pt x="151" y="222"/>
                    <a:pt x="148" y="232"/>
                  </a:cubicBezTo>
                  <a:close/>
                  <a:moveTo>
                    <a:pt x="193" y="271"/>
                  </a:moveTo>
                  <a:cubicBezTo>
                    <a:pt x="193" y="272"/>
                    <a:pt x="192" y="274"/>
                    <a:pt x="191" y="276"/>
                  </a:cubicBezTo>
                  <a:cubicBezTo>
                    <a:pt x="191" y="278"/>
                    <a:pt x="191" y="280"/>
                    <a:pt x="190" y="282"/>
                  </a:cubicBezTo>
                  <a:cubicBezTo>
                    <a:pt x="190" y="286"/>
                    <a:pt x="188" y="290"/>
                    <a:pt x="187" y="294"/>
                  </a:cubicBezTo>
                  <a:cubicBezTo>
                    <a:pt x="186" y="295"/>
                    <a:pt x="186" y="295"/>
                    <a:pt x="185" y="295"/>
                  </a:cubicBezTo>
                  <a:cubicBezTo>
                    <a:pt x="186" y="296"/>
                    <a:pt x="186" y="296"/>
                    <a:pt x="186" y="296"/>
                  </a:cubicBezTo>
                  <a:cubicBezTo>
                    <a:pt x="185" y="299"/>
                    <a:pt x="183" y="302"/>
                    <a:pt x="182" y="305"/>
                  </a:cubicBezTo>
                  <a:cubicBezTo>
                    <a:pt x="179" y="309"/>
                    <a:pt x="176" y="312"/>
                    <a:pt x="173" y="315"/>
                  </a:cubicBezTo>
                  <a:cubicBezTo>
                    <a:pt x="170" y="311"/>
                    <a:pt x="167" y="307"/>
                    <a:pt x="164" y="303"/>
                  </a:cubicBezTo>
                  <a:cubicBezTo>
                    <a:pt x="160" y="296"/>
                    <a:pt x="157" y="288"/>
                    <a:pt x="152" y="283"/>
                  </a:cubicBezTo>
                  <a:cubicBezTo>
                    <a:pt x="152" y="282"/>
                    <a:pt x="152" y="282"/>
                    <a:pt x="151" y="282"/>
                  </a:cubicBezTo>
                  <a:cubicBezTo>
                    <a:pt x="153" y="282"/>
                    <a:pt x="154" y="282"/>
                    <a:pt x="156" y="282"/>
                  </a:cubicBezTo>
                  <a:cubicBezTo>
                    <a:pt x="162" y="282"/>
                    <a:pt x="168" y="278"/>
                    <a:pt x="173" y="276"/>
                  </a:cubicBezTo>
                  <a:cubicBezTo>
                    <a:pt x="180" y="273"/>
                    <a:pt x="187" y="272"/>
                    <a:pt x="194" y="268"/>
                  </a:cubicBezTo>
                  <a:cubicBezTo>
                    <a:pt x="194" y="268"/>
                    <a:pt x="194" y="268"/>
                    <a:pt x="194" y="268"/>
                  </a:cubicBezTo>
                  <a:cubicBezTo>
                    <a:pt x="194" y="269"/>
                    <a:pt x="193" y="270"/>
                    <a:pt x="193" y="271"/>
                  </a:cubicBezTo>
                  <a:close/>
                  <a:moveTo>
                    <a:pt x="211" y="270"/>
                  </a:moveTo>
                  <a:cubicBezTo>
                    <a:pt x="210" y="271"/>
                    <a:pt x="209" y="272"/>
                    <a:pt x="207" y="274"/>
                  </a:cubicBezTo>
                  <a:cubicBezTo>
                    <a:pt x="208" y="271"/>
                    <a:pt x="209" y="269"/>
                    <a:pt x="209" y="266"/>
                  </a:cubicBezTo>
                  <a:cubicBezTo>
                    <a:pt x="209" y="265"/>
                    <a:pt x="209" y="264"/>
                    <a:pt x="209" y="263"/>
                  </a:cubicBezTo>
                  <a:cubicBezTo>
                    <a:pt x="212" y="262"/>
                    <a:pt x="215" y="262"/>
                    <a:pt x="216" y="264"/>
                  </a:cubicBezTo>
                  <a:cubicBezTo>
                    <a:pt x="216" y="267"/>
                    <a:pt x="212" y="269"/>
                    <a:pt x="211" y="27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317626" y="8975725"/>
              <a:ext cx="330200" cy="238125"/>
            </a:xfrm>
            <a:custGeom>
              <a:avLst/>
              <a:gdLst>
                <a:gd name="T0" fmla="*/ 55 w 78"/>
                <a:gd name="T1" fmla="*/ 30 h 56"/>
                <a:gd name="T2" fmla="*/ 57 w 78"/>
                <a:gd name="T3" fmla="*/ 27 h 56"/>
                <a:gd name="T4" fmla="*/ 53 w 78"/>
                <a:gd name="T5" fmla="*/ 24 h 56"/>
                <a:gd name="T6" fmla="*/ 48 w 78"/>
                <a:gd name="T7" fmla="*/ 23 h 56"/>
                <a:gd name="T8" fmla="*/ 47 w 78"/>
                <a:gd name="T9" fmla="*/ 22 h 56"/>
                <a:gd name="T10" fmla="*/ 51 w 78"/>
                <a:gd name="T11" fmla="*/ 20 h 56"/>
                <a:gd name="T12" fmla="*/ 64 w 78"/>
                <a:gd name="T13" fmla="*/ 15 h 56"/>
                <a:gd name="T14" fmla="*/ 72 w 78"/>
                <a:gd name="T15" fmla="*/ 11 h 56"/>
                <a:gd name="T16" fmla="*/ 75 w 78"/>
                <a:gd name="T17" fmla="*/ 9 h 56"/>
                <a:gd name="T18" fmla="*/ 78 w 78"/>
                <a:gd name="T19" fmla="*/ 8 h 56"/>
                <a:gd name="T20" fmla="*/ 77 w 78"/>
                <a:gd name="T21" fmla="*/ 4 h 56"/>
                <a:gd name="T22" fmla="*/ 76 w 78"/>
                <a:gd name="T23" fmla="*/ 1 h 56"/>
                <a:gd name="T24" fmla="*/ 71 w 78"/>
                <a:gd name="T25" fmla="*/ 4 h 56"/>
                <a:gd name="T26" fmla="*/ 62 w 78"/>
                <a:gd name="T27" fmla="*/ 9 h 56"/>
                <a:gd name="T28" fmla="*/ 59 w 78"/>
                <a:gd name="T29" fmla="*/ 11 h 56"/>
                <a:gd name="T30" fmla="*/ 55 w 78"/>
                <a:gd name="T31" fmla="*/ 13 h 56"/>
                <a:gd name="T32" fmla="*/ 46 w 78"/>
                <a:gd name="T33" fmla="*/ 19 h 56"/>
                <a:gd name="T34" fmla="*/ 46 w 78"/>
                <a:gd name="T35" fmla="*/ 17 h 56"/>
                <a:gd name="T36" fmla="*/ 46 w 78"/>
                <a:gd name="T37" fmla="*/ 15 h 56"/>
                <a:gd name="T38" fmla="*/ 46 w 78"/>
                <a:gd name="T39" fmla="*/ 10 h 56"/>
                <a:gd name="T40" fmla="*/ 43 w 78"/>
                <a:gd name="T41" fmla="*/ 11 h 56"/>
                <a:gd name="T42" fmla="*/ 41 w 78"/>
                <a:gd name="T43" fmla="*/ 18 h 56"/>
                <a:gd name="T44" fmla="*/ 38 w 78"/>
                <a:gd name="T45" fmla="*/ 14 h 56"/>
                <a:gd name="T46" fmla="*/ 23 w 78"/>
                <a:gd name="T47" fmla="*/ 7 h 56"/>
                <a:gd name="T48" fmla="*/ 1 w 78"/>
                <a:gd name="T49" fmla="*/ 25 h 56"/>
                <a:gd name="T50" fmla="*/ 3 w 78"/>
                <a:gd name="T51" fmla="*/ 38 h 56"/>
                <a:gd name="T52" fmla="*/ 11 w 78"/>
                <a:gd name="T53" fmla="*/ 47 h 56"/>
                <a:gd name="T54" fmla="*/ 43 w 78"/>
                <a:gd name="T55" fmla="*/ 31 h 56"/>
                <a:gd name="T56" fmla="*/ 43 w 78"/>
                <a:gd name="T57" fmla="*/ 27 h 56"/>
                <a:gd name="T58" fmla="*/ 48 w 78"/>
                <a:gd name="T59" fmla="*/ 28 h 56"/>
                <a:gd name="T60" fmla="*/ 50 w 78"/>
                <a:gd name="T61" fmla="*/ 30 h 56"/>
                <a:gd name="T62" fmla="*/ 52 w 78"/>
                <a:gd name="T63" fmla="*/ 30 h 56"/>
                <a:gd name="T64" fmla="*/ 55 w 78"/>
                <a:gd name="T6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56">
                  <a:moveTo>
                    <a:pt x="55" y="30"/>
                  </a:moveTo>
                  <a:cubicBezTo>
                    <a:pt x="57" y="29"/>
                    <a:pt x="58" y="28"/>
                    <a:pt x="57" y="27"/>
                  </a:cubicBezTo>
                  <a:cubicBezTo>
                    <a:pt x="56" y="26"/>
                    <a:pt x="54" y="25"/>
                    <a:pt x="53" y="24"/>
                  </a:cubicBezTo>
                  <a:cubicBezTo>
                    <a:pt x="52" y="24"/>
                    <a:pt x="50" y="23"/>
                    <a:pt x="48" y="23"/>
                  </a:cubicBezTo>
                  <a:cubicBezTo>
                    <a:pt x="48" y="23"/>
                    <a:pt x="47" y="23"/>
                    <a:pt x="47" y="22"/>
                  </a:cubicBezTo>
                  <a:cubicBezTo>
                    <a:pt x="48" y="22"/>
                    <a:pt x="49" y="21"/>
                    <a:pt x="51" y="20"/>
                  </a:cubicBezTo>
                  <a:cubicBezTo>
                    <a:pt x="55" y="18"/>
                    <a:pt x="59" y="17"/>
                    <a:pt x="64" y="15"/>
                  </a:cubicBezTo>
                  <a:cubicBezTo>
                    <a:pt x="66" y="14"/>
                    <a:pt x="69" y="12"/>
                    <a:pt x="72" y="11"/>
                  </a:cubicBezTo>
                  <a:cubicBezTo>
                    <a:pt x="73" y="11"/>
                    <a:pt x="74" y="10"/>
                    <a:pt x="75" y="9"/>
                  </a:cubicBezTo>
                  <a:cubicBezTo>
                    <a:pt x="76" y="9"/>
                    <a:pt x="77" y="9"/>
                    <a:pt x="78" y="8"/>
                  </a:cubicBezTo>
                  <a:cubicBezTo>
                    <a:pt x="78" y="6"/>
                    <a:pt x="78" y="5"/>
                    <a:pt x="77" y="4"/>
                  </a:cubicBezTo>
                  <a:cubicBezTo>
                    <a:pt x="77" y="3"/>
                    <a:pt x="77" y="2"/>
                    <a:pt x="76" y="1"/>
                  </a:cubicBezTo>
                  <a:cubicBezTo>
                    <a:pt x="75" y="0"/>
                    <a:pt x="72" y="3"/>
                    <a:pt x="71" y="4"/>
                  </a:cubicBezTo>
                  <a:cubicBezTo>
                    <a:pt x="68" y="5"/>
                    <a:pt x="65" y="7"/>
                    <a:pt x="62" y="9"/>
                  </a:cubicBezTo>
                  <a:cubicBezTo>
                    <a:pt x="61" y="10"/>
                    <a:pt x="60" y="10"/>
                    <a:pt x="59" y="11"/>
                  </a:cubicBezTo>
                  <a:cubicBezTo>
                    <a:pt x="58" y="11"/>
                    <a:pt x="57" y="12"/>
                    <a:pt x="55" y="13"/>
                  </a:cubicBezTo>
                  <a:cubicBezTo>
                    <a:pt x="52" y="15"/>
                    <a:pt x="49" y="17"/>
                    <a:pt x="46" y="19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6" y="17"/>
                    <a:pt x="46" y="16"/>
                    <a:pt x="46" y="15"/>
                  </a:cubicBezTo>
                  <a:cubicBezTo>
                    <a:pt x="46" y="14"/>
                    <a:pt x="47" y="11"/>
                    <a:pt x="46" y="10"/>
                  </a:cubicBezTo>
                  <a:cubicBezTo>
                    <a:pt x="46" y="8"/>
                    <a:pt x="44" y="9"/>
                    <a:pt x="43" y="11"/>
                  </a:cubicBezTo>
                  <a:cubicBezTo>
                    <a:pt x="42" y="13"/>
                    <a:pt x="42" y="16"/>
                    <a:pt x="41" y="18"/>
                  </a:cubicBezTo>
                  <a:cubicBezTo>
                    <a:pt x="40" y="17"/>
                    <a:pt x="39" y="16"/>
                    <a:pt x="38" y="14"/>
                  </a:cubicBezTo>
                  <a:cubicBezTo>
                    <a:pt x="34" y="10"/>
                    <a:pt x="29" y="8"/>
                    <a:pt x="23" y="7"/>
                  </a:cubicBezTo>
                  <a:cubicBezTo>
                    <a:pt x="12" y="4"/>
                    <a:pt x="0" y="12"/>
                    <a:pt x="1" y="25"/>
                  </a:cubicBezTo>
                  <a:cubicBezTo>
                    <a:pt x="1" y="29"/>
                    <a:pt x="1" y="34"/>
                    <a:pt x="3" y="38"/>
                  </a:cubicBezTo>
                  <a:cubicBezTo>
                    <a:pt x="5" y="41"/>
                    <a:pt x="8" y="45"/>
                    <a:pt x="11" y="47"/>
                  </a:cubicBezTo>
                  <a:cubicBezTo>
                    <a:pt x="24" y="56"/>
                    <a:pt x="41" y="46"/>
                    <a:pt x="43" y="31"/>
                  </a:cubicBezTo>
                  <a:cubicBezTo>
                    <a:pt x="43" y="30"/>
                    <a:pt x="43" y="28"/>
                    <a:pt x="43" y="27"/>
                  </a:cubicBezTo>
                  <a:cubicBezTo>
                    <a:pt x="45" y="28"/>
                    <a:pt x="47" y="28"/>
                    <a:pt x="48" y="28"/>
                  </a:cubicBezTo>
                  <a:cubicBezTo>
                    <a:pt x="49" y="29"/>
                    <a:pt x="50" y="29"/>
                    <a:pt x="50" y="30"/>
                  </a:cubicBezTo>
                  <a:cubicBezTo>
                    <a:pt x="51" y="30"/>
                    <a:pt x="51" y="30"/>
                    <a:pt x="52" y="30"/>
                  </a:cubicBezTo>
                  <a:cubicBezTo>
                    <a:pt x="53" y="30"/>
                    <a:pt x="54" y="30"/>
                    <a:pt x="55" y="3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836613" y="8897938"/>
              <a:ext cx="246063" cy="166688"/>
            </a:xfrm>
            <a:custGeom>
              <a:avLst/>
              <a:gdLst>
                <a:gd name="T0" fmla="*/ 51 w 58"/>
                <a:gd name="T1" fmla="*/ 0 h 39"/>
                <a:gd name="T2" fmla="*/ 41 w 58"/>
                <a:gd name="T3" fmla="*/ 5 h 39"/>
                <a:gd name="T4" fmla="*/ 36 w 58"/>
                <a:gd name="T5" fmla="*/ 12 h 39"/>
                <a:gd name="T6" fmla="*/ 20 w 58"/>
                <a:gd name="T7" fmla="*/ 18 h 39"/>
                <a:gd name="T8" fmla="*/ 18 w 58"/>
                <a:gd name="T9" fmla="*/ 20 h 39"/>
                <a:gd name="T10" fmla="*/ 12 w 58"/>
                <a:gd name="T11" fmla="*/ 19 h 39"/>
                <a:gd name="T12" fmla="*/ 5 w 58"/>
                <a:gd name="T13" fmla="*/ 22 h 39"/>
                <a:gd name="T14" fmla="*/ 1 w 58"/>
                <a:gd name="T15" fmla="*/ 28 h 39"/>
                <a:gd name="T16" fmla="*/ 9 w 58"/>
                <a:gd name="T17" fmla="*/ 26 h 39"/>
                <a:gd name="T18" fmla="*/ 6 w 58"/>
                <a:gd name="T19" fmla="*/ 33 h 39"/>
                <a:gd name="T20" fmla="*/ 13 w 58"/>
                <a:gd name="T21" fmla="*/ 37 h 39"/>
                <a:gd name="T22" fmla="*/ 19 w 58"/>
                <a:gd name="T23" fmla="*/ 32 h 39"/>
                <a:gd name="T24" fmla="*/ 21 w 58"/>
                <a:gd name="T25" fmla="*/ 34 h 39"/>
                <a:gd name="T26" fmla="*/ 32 w 58"/>
                <a:gd name="T27" fmla="*/ 36 h 39"/>
                <a:gd name="T28" fmla="*/ 40 w 58"/>
                <a:gd name="T29" fmla="*/ 30 h 39"/>
                <a:gd name="T30" fmla="*/ 43 w 58"/>
                <a:gd name="T31" fmla="*/ 23 h 39"/>
                <a:gd name="T32" fmla="*/ 55 w 58"/>
                <a:gd name="T33" fmla="*/ 16 h 39"/>
                <a:gd name="T34" fmla="*/ 49 w 58"/>
                <a:gd name="T35" fmla="*/ 12 h 39"/>
                <a:gd name="T36" fmla="*/ 56 w 58"/>
                <a:gd name="T37" fmla="*/ 5 h 39"/>
                <a:gd name="T38" fmla="*/ 51 w 58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39">
                  <a:moveTo>
                    <a:pt x="51" y="0"/>
                  </a:moveTo>
                  <a:cubicBezTo>
                    <a:pt x="48" y="0"/>
                    <a:pt x="43" y="3"/>
                    <a:pt x="41" y="5"/>
                  </a:cubicBezTo>
                  <a:cubicBezTo>
                    <a:pt x="40" y="7"/>
                    <a:pt x="37" y="10"/>
                    <a:pt x="36" y="12"/>
                  </a:cubicBezTo>
                  <a:cubicBezTo>
                    <a:pt x="30" y="11"/>
                    <a:pt x="24" y="13"/>
                    <a:pt x="20" y="18"/>
                  </a:cubicBezTo>
                  <a:cubicBezTo>
                    <a:pt x="19" y="18"/>
                    <a:pt x="19" y="19"/>
                    <a:pt x="18" y="20"/>
                  </a:cubicBezTo>
                  <a:cubicBezTo>
                    <a:pt x="16" y="19"/>
                    <a:pt x="14" y="19"/>
                    <a:pt x="12" y="19"/>
                  </a:cubicBezTo>
                  <a:cubicBezTo>
                    <a:pt x="9" y="19"/>
                    <a:pt x="7" y="20"/>
                    <a:pt x="5" y="22"/>
                  </a:cubicBezTo>
                  <a:cubicBezTo>
                    <a:pt x="3" y="23"/>
                    <a:pt x="0" y="25"/>
                    <a:pt x="1" y="28"/>
                  </a:cubicBezTo>
                  <a:cubicBezTo>
                    <a:pt x="4" y="27"/>
                    <a:pt x="7" y="28"/>
                    <a:pt x="9" y="26"/>
                  </a:cubicBezTo>
                  <a:cubicBezTo>
                    <a:pt x="8" y="28"/>
                    <a:pt x="6" y="31"/>
                    <a:pt x="6" y="33"/>
                  </a:cubicBezTo>
                  <a:cubicBezTo>
                    <a:pt x="6" y="38"/>
                    <a:pt x="10" y="39"/>
                    <a:pt x="13" y="37"/>
                  </a:cubicBezTo>
                  <a:cubicBezTo>
                    <a:pt x="15" y="35"/>
                    <a:pt x="18" y="34"/>
                    <a:pt x="19" y="32"/>
                  </a:cubicBezTo>
                  <a:cubicBezTo>
                    <a:pt x="20" y="33"/>
                    <a:pt x="20" y="34"/>
                    <a:pt x="21" y="34"/>
                  </a:cubicBezTo>
                  <a:cubicBezTo>
                    <a:pt x="24" y="37"/>
                    <a:pt x="29" y="37"/>
                    <a:pt x="32" y="36"/>
                  </a:cubicBezTo>
                  <a:cubicBezTo>
                    <a:pt x="36" y="34"/>
                    <a:pt x="38" y="33"/>
                    <a:pt x="40" y="30"/>
                  </a:cubicBezTo>
                  <a:cubicBezTo>
                    <a:pt x="41" y="28"/>
                    <a:pt x="42" y="25"/>
                    <a:pt x="43" y="23"/>
                  </a:cubicBezTo>
                  <a:cubicBezTo>
                    <a:pt x="47" y="24"/>
                    <a:pt x="57" y="22"/>
                    <a:pt x="55" y="16"/>
                  </a:cubicBezTo>
                  <a:cubicBezTo>
                    <a:pt x="54" y="14"/>
                    <a:pt x="51" y="13"/>
                    <a:pt x="49" y="12"/>
                  </a:cubicBezTo>
                  <a:cubicBezTo>
                    <a:pt x="51" y="10"/>
                    <a:pt x="55" y="8"/>
                    <a:pt x="56" y="5"/>
                  </a:cubicBezTo>
                  <a:cubicBezTo>
                    <a:pt x="58" y="2"/>
                    <a:pt x="53" y="0"/>
                    <a:pt x="5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1766888" y="8996363"/>
              <a:ext cx="149225" cy="212725"/>
            </a:xfrm>
            <a:custGeom>
              <a:avLst/>
              <a:gdLst>
                <a:gd name="T0" fmla="*/ 6 w 35"/>
                <a:gd name="T1" fmla="*/ 17 h 50"/>
                <a:gd name="T2" fmla="*/ 4 w 35"/>
                <a:gd name="T3" fmla="*/ 19 h 50"/>
                <a:gd name="T4" fmla="*/ 3 w 35"/>
                <a:gd name="T5" fmla="*/ 28 h 50"/>
                <a:gd name="T6" fmla="*/ 8 w 35"/>
                <a:gd name="T7" fmla="*/ 35 h 50"/>
                <a:gd name="T8" fmla="*/ 15 w 35"/>
                <a:gd name="T9" fmla="*/ 38 h 50"/>
                <a:gd name="T10" fmla="*/ 20 w 35"/>
                <a:gd name="T11" fmla="*/ 48 h 50"/>
                <a:gd name="T12" fmla="*/ 23 w 35"/>
                <a:gd name="T13" fmla="*/ 42 h 50"/>
                <a:gd name="T14" fmla="*/ 30 w 35"/>
                <a:gd name="T15" fmla="*/ 49 h 50"/>
                <a:gd name="T16" fmla="*/ 35 w 35"/>
                <a:gd name="T17" fmla="*/ 44 h 50"/>
                <a:gd name="T18" fmla="*/ 30 w 35"/>
                <a:gd name="T19" fmla="*/ 36 h 50"/>
                <a:gd name="T20" fmla="*/ 23 w 35"/>
                <a:gd name="T21" fmla="*/ 31 h 50"/>
                <a:gd name="T22" fmla="*/ 19 w 35"/>
                <a:gd name="T23" fmla="*/ 17 h 50"/>
                <a:gd name="T24" fmla="*/ 17 w 35"/>
                <a:gd name="T25" fmla="*/ 16 h 50"/>
                <a:gd name="T26" fmla="*/ 17 w 35"/>
                <a:gd name="T27" fmla="*/ 10 h 50"/>
                <a:gd name="T28" fmla="*/ 15 w 35"/>
                <a:gd name="T29" fmla="*/ 5 h 50"/>
                <a:gd name="T30" fmla="*/ 10 w 35"/>
                <a:gd name="T31" fmla="*/ 1 h 50"/>
                <a:gd name="T32" fmla="*/ 11 w 35"/>
                <a:gd name="T33" fmla="*/ 9 h 50"/>
                <a:gd name="T34" fmla="*/ 5 w 35"/>
                <a:gd name="T35" fmla="*/ 6 h 50"/>
                <a:gd name="T36" fmla="*/ 2 w 35"/>
                <a:gd name="T37" fmla="*/ 12 h 50"/>
                <a:gd name="T38" fmla="*/ 6 w 35"/>
                <a:gd name="T39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50">
                  <a:moveTo>
                    <a:pt x="6" y="17"/>
                  </a:moveTo>
                  <a:cubicBezTo>
                    <a:pt x="5" y="18"/>
                    <a:pt x="5" y="18"/>
                    <a:pt x="4" y="19"/>
                  </a:cubicBezTo>
                  <a:cubicBezTo>
                    <a:pt x="2" y="21"/>
                    <a:pt x="2" y="25"/>
                    <a:pt x="3" y="28"/>
                  </a:cubicBezTo>
                  <a:cubicBezTo>
                    <a:pt x="4" y="31"/>
                    <a:pt x="6" y="33"/>
                    <a:pt x="8" y="35"/>
                  </a:cubicBezTo>
                  <a:cubicBezTo>
                    <a:pt x="10" y="36"/>
                    <a:pt x="12" y="37"/>
                    <a:pt x="15" y="38"/>
                  </a:cubicBezTo>
                  <a:cubicBezTo>
                    <a:pt x="13" y="41"/>
                    <a:pt x="15" y="49"/>
                    <a:pt x="20" y="48"/>
                  </a:cubicBezTo>
                  <a:cubicBezTo>
                    <a:pt x="22" y="47"/>
                    <a:pt x="23" y="44"/>
                    <a:pt x="23" y="42"/>
                  </a:cubicBezTo>
                  <a:cubicBezTo>
                    <a:pt x="25" y="44"/>
                    <a:pt x="27" y="48"/>
                    <a:pt x="30" y="49"/>
                  </a:cubicBezTo>
                  <a:cubicBezTo>
                    <a:pt x="33" y="50"/>
                    <a:pt x="35" y="46"/>
                    <a:pt x="35" y="44"/>
                  </a:cubicBezTo>
                  <a:cubicBezTo>
                    <a:pt x="35" y="41"/>
                    <a:pt x="31" y="37"/>
                    <a:pt x="30" y="36"/>
                  </a:cubicBezTo>
                  <a:cubicBezTo>
                    <a:pt x="28" y="35"/>
                    <a:pt x="26" y="32"/>
                    <a:pt x="23" y="31"/>
                  </a:cubicBezTo>
                  <a:cubicBezTo>
                    <a:pt x="24" y="26"/>
                    <a:pt x="22" y="21"/>
                    <a:pt x="19" y="17"/>
                  </a:cubicBezTo>
                  <a:cubicBezTo>
                    <a:pt x="18" y="17"/>
                    <a:pt x="17" y="16"/>
                    <a:pt x="17" y="16"/>
                  </a:cubicBezTo>
                  <a:cubicBezTo>
                    <a:pt x="17" y="14"/>
                    <a:pt x="17" y="12"/>
                    <a:pt x="17" y="10"/>
                  </a:cubicBezTo>
                  <a:cubicBezTo>
                    <a:pt x="17" y="8"/>
                    <a:pt x="16" y="7"/>
                    <a:pt x="15" y="5"/>
                  </a:cubicBezTo>
                  <a:cubicBezTo>
                    <a:pt x="14" y="3"/>
                    <a:pt x="12" y="0"/>
                    <a:pt x="10" y="1"/>
                  </a:cubicBezTo>
                  <a:cubicBezTo>
                    <a:pt x="10" y="3"/>
                    <a:pt x="10" y="7"/>
                    <a:pt x="11" y="9"/>
                  </a:cubicBezTo>
                  <a:cubicBezTo>
                    <a:pt x="10" y="7"/>
                    <a:pt x="7" y="5"/>
                    <a:pt x="5" y="6"/>
                  </a:cubicBezTo>
                  <a:cubicBezTo>
                    <a:pt x="1" y="6"/>
                    <a:pt x="0" y="9"/>
                    <a:pt x="2" y="12"/>
                  </a:cubicBezTo>
                  <a:cubicBezTo>
                    <a:pt x="3" y="14"/>
                    <a:pt x="5" y="16"/>
                    <a:pt x="6" y="17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1949451" y="9031288"/>
              <a:ext cx="179388" cy="96838"/>
            </a:xfrm>
            <a:custGeom>
              <a:avLst/>
              <a:gdLst>
                <a:gd name="T0" fmla="*/ 7 w 42"/>
                <a:gd name="T1" fmla="*/ 14 h 23"/>
                <a:gd name="T2" fmla="*/ 4 w 42"/>
                <a:gd name="T3" fmla="*/ 19 h 23"/>
                <a:gd name="T4" fmla="*/ 8 w 42"/>
                <a:gd name="T5" fmla="*/ 22 h 23"/>
                <a:gd name="T6" fmla="*/ 13 w 42"/>
                <a:gd name="T7" fmla="*/ 19 h 23"/>
                <a:gd name="T8" fmla="*/ 14 w 42"/>
                <a:gd name="T9" fmla="*/ 21 h 23"/>
                <a:gd name="T10" fmla="*/ 21 w 42"/>
                <a:gd name="T11" fmla="*/ 23 h 23"/>
                <a:gd name="T12" fmla="*/ 27 w 42"/>
                <a:gd name="T13" fmla="*/ 20 h 23"/>
                <a:gd name="T14" fmla="*/ 30 w 42"/>
                <a:gd name="T15" fmla="*/ 15 h 23"/>
                <a:gd name="T16" fmla="*/ 39 w 42"/>
                <a:gd name="T17" fmla="*/ 12 h 23"/>
                <a:gd name="T18" fmla="*/ 35 w 42"/>
                <a:gd name="T19" fmla="*/ 8 h 23"/>
                <a:gd name="T20" fmla="*/ 41 w 42"/>
                <a:gd name="T21" fmla="*/ 4 h 23"/>
                <a:gd name="T22" fmla="*/ 37 w 42"/>
                <a:gd name="T23" fmla="*/ 0 h 23"/>
                <a:gd name="T24" fmla="*/ 30 w 42"/>
                <a:gd name="T25" fmla="*/ 3 h 23"/>
                <a:gd name="T26" fmla="*/ 26 w 42"/>
                <a:gd name="T27" fmla="*/ 7 h 23"/>
                <a:gd name="T28" fmla="*/ 15 w 42"/>
                <a:gd name="T29" fmla="*/ 9 h 23"/>
                <a:gd name="T30" fmla="*/ 13 w 42"/>
                <a:gd name="T31" fmla="*/ 11 h 23"/>
                <a:gd name="T32" fmla="*/ 9 w 42"/>
                <a:gd name="T33" fmla="*/ 10 h 23"/>
                <a:gd name="T34" fmla="*/ 4 w 42"/>
                <a:gd name="T35" fmla="*/ 11 h 23"/>
                <a:gd name="T36" fmla="*/ 1 w 42"/>
                <a:gd name="T37" fmla="*/ 14 h 23"/>
                <a:gd name="T38" fmla="*/ 7 w 4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23">
                  <a:moveTo>
                    <a:pt x="7" y="14"/>
                  </a:moveTo>
                  <a:cubicBezTo>
                    <a:pt x="5" y="15"/>
                    <a:pt x="4" y="17"/>
                    <a:pt x="4" y="19"/>
                  </a:cubicBezTo>
                  <a:cubicBezTo>
                    <a:pt x="3" y="22"/>
                    <a:pt x="6" y="23"/>
                    <a:pt x="8" y="22"/>
                  </a:cubicBezTo>
                  <a:cubicBezTo>
                    <a:pt x="10" y="21"/>
                    <a:pt x="11" y="20"/>
                    <a:pt x="13" y="19"/>
                  </a:cubicBezTo>
                  <a:cubicBezTo>
                    <a:pt x="13" y="20"/>
                    <a:pt x="13" y="20"/>
                    <a:pt x="14" y="21"/>
                  </a:cubicBezTo>
                  <a:cubicBezTo>
                    <a:pt x="15" y="23"/>
                    <a:pt x="19" y="23"/>
                    <a:pt x="21" y="23"/>
                  </a:cubicBezTo>
                  <a:cubicBezTo>
                    <a:pt x="24" y="22"/>
                    <a:pt x="25" y="22"/>
                    <a:pt x="27" y="20"/>
                  </a:cubicBezTo>
                  <a:cubicBezTo>
                    <a:pt x="28" y="18"/>
                    <a:pt x="29" y="17"/>
                    <a:pt x="30" y="15"/>
                  </a:cubicBezTo>
                  <a:cubicBezTo>
                    <a:pt x="32" y="16"/>
                    <a:pt x="39" y="16"/>
                    <a:pt x="39" y="12"/>
                  </a:cubicBezTo>
                  <a:cubicBezTo>
                    <a:pt x="38" y="10"/>
                    <a:pt x="36" y="9"/>
                    <a:pt x="35" y="8"/>
                  </a:cubicBezTo>
                  <a:cubicBezTo>
                    <a:pt x="37" y="7"/>
                    <a:pt x="40" y="6"/>
                    <a:pt x="41" y="4"/>
                  </a:cubicBezTo>
                  <a:cubicBezTo>
                    <a:pt x="42" y="2"/>
                    <a:pt x="39" y="0"/>
                    <a:pt x="37" y="0"/>
                  </a:cubicBezTo>
                  <a:cubicBezTo>
                    <a:pt x="35" y="0"/>
                    <a:pt x="32" y="2"/>
                    <a:pt x="30" y="3"/>
                  </a:cubicBezTo>
                  <a:cubicBezTo>
                    <a:pt x="29" y="4"/>
                    <a:pt x="27" y="5"/>
                    <a:pt x="26" y="7"/>
                  </a:cubicBezTo>
                  <a:cubicBezTo>
                    <a:pt x="22" y="6"/>
                    <a:pt x="18" y="7"/>
                    <a:pt x="15" y="9"/>
                  </a:cubicBezTo>
                  <a:cubicBezTo>
                    <a:pt x="14" y="10"/>
                    <a:pt x="14" y="10"/>
                    <a:pt x="13" y="11"/>
                  </a:cubicBezTo>
                  <a:cubicBezTo>
                    <a:pt x="12" y="10"/>
                    <a:pt x="10" y="10"/>
                    <a:pt x="9" y="10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2"/>
                    <a:pt x="0" y="12"/>
                    <a:pt x="1" y="14"/>
                  </a:cubicBezTo>
                  <a:cubicBezTo>
                    <a:pt x="2" y="15"/>
                    <a:pt x="5" y="15"/>
                    <a:pt x="7" y="1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1644651" y="9204325"/>
              <a:ext cx="0" cy="952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1644651" y="9153525"/>
              <a:ext cx="58738" cy="63500"/>
            </a:xfrm>
            <a:custGeom>
              <a:avLst/>
              <a:gdLst>
                <a:gd name="T0" fmla="*/ 1 w 14"/>
                <a:gd name="T1" fmla="*/ 14 h 15"/>
                <a:gd name="T2" fmla="*/ 1 w 14"/>
                <a:gd name="T3" fmla="*/ 15 h 15"/>
                <a:gd name="T4" fmla="*/ 1 w 14"/>
                <a:gd name="T5" fmla="*/ 15 h 15"/>
                <a:gd name="T6" fmla="*/ 1 w 14"/>
                <a:gd name="T7" fmla="*/ 15 h 15"/>
                <a:gd name="T8" fmla="*/ 0 w 14"/>
                <a:gd name="T9" fmla="*/ 14 h 15"/>
                <a:gd name="T10" fmla="*/ 0 w 14"/>
                <a:gd name="T11" fmla="*/ 14 h 15"/>
                <a:gd name="T12" fmla="*/ 0 w 14"/>
                <a:gd name="T13" fmla="*/ 15 h 15"/>
                <a:gd name="T14" fmla="*/ 1 w 14"/>
                <a:gd name="T15" fmla="*/ 15 h 15"/>
                <a:gd name="T16" fmla="*/ 1 w 14"/>
                <a:gd name="T17" fmla="*/ 15 h 15"/>
                <a:gd name="T18" fmla="*/ 1 w 14"/>
                <a:gd name="T19" fmla="*/ 15 h 15"/>
                <a:gd name="T20" fmla="*/ 4 w 14"/>
                <a:gd name="T21" fmla="*/ 14 h 15"/>
                <a:gd name="T22" fmla="*/ 1 w 14"/>
                <a:gd name="T23" fmla="*/ 15 h 15"/>
                <a:gd name="T24" fmla="*/ 6 w 14"/>
                <a:gd name="T25" fmla="*/ 15 h 15"/>
                <a:gd name="T26" fmla="*/ 12 w 14"/>
                <a:gd name="T27" fmla="*/ 14 h 15"/>
                <a:gd name="T28" fmla="*/ 13 w 14"/>
                <a:gd name="T29" fmla="*/ 11 h 15"/>
                <a:gd name="T30" fmla="*/ 11 w 14"/>
                <a:gd name="T31" fmla="*/ 8 h 15"/>
                <a:gd name="T32" fmla="*/ 8 w 14"/>
                <a:gd name="T33" fmla="*/ 4 h 15"/>
                <a:gd name="T34" fmla="*/ 4 w 14"/>
                <a:gd name="T35" fmla="*/ 1 h 15"/>
                <a:gd name="T36" fmla="*/ 3 w 14"/>
                <a:gd name="T37" fmla="*/ 3 h 15"/>
                <a:gd name="T38" fmla="*/ 2 w 14"/>
                <a:gd name="T39" fmla="*/ 7 h 15"/>
                <a:gd name="T40" fmla="*/ 0 w 14"/>
                <a:gd name="T41" fmla="*/ 14 h 15"/>
                <a:gd name="T42" fmla="*/ 1 w 14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5"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2" y="15"/>
                    <a:pt x="1" y="15"/>
                  </a:cubicBezTo>
                  <a:cubicBezTo>
                    <a:pt x="3" y="15"/>
                    <a:pt x="5" y="15"/>
                    <a:pt x="6" y="15"/>
                  </a:cubicBezTo>
                  <a:cubicBezTo>
                    <a:pt x="8" y="15"/>
                    <a:pt x="10" y="15"/>
                    <a:pt x="12" y="14"/>
                  </a:cubicBezTo>
                  <a:cubicBezTo>
                    <a:pt x="13" y="14"/>
                    <a:pt x="14" y="14"/>
                    <a:pt x="13" y="11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7" y="3"/>
                    <a:pt x="6" y="0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6"/>
                    <a:pt x="2" y="7"/>
                  </a:cubicBezTo>
                  <a:cubicBezTo>
                    <a:pt x="1" y="9"/>
                    <a:pt x="1" y="11"/>
                    <a:pt x="0" y="14"/>
                  </a:cubicBezTo>
                  <a:cubicBezTo>
                    <a:pt x="0" y="14"/>
                    <a:pt x="0" y="14"/>
                    <a:pt x="1" y="1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1644651" y="921385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1670051" y="9332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1665288" y="9310688"/>
              <a:ext cx="63500" cy="63500"/>
            </a:xfrm>
            <a:custGeom>
              <a:avLst/>
              <a:gdLst>
                <a:gd name="T0" fmla="*/ 1 w 15"/>
                <a:gd name="T1" fmla="*/ 4 h 15"/>
                <a:gd name="T2" fmla="*/ 1 w 15"/>
                <a:gd name="T3" fmla="*/ 5 h 15"/>
                <a:gd name="T4" fmla="*/ 1 w 15"/>
                <a:gd name="T5" fmla="*/ 5 h 15"/>
                <a:gd name="T6" fmla="*/ 1 w 15"/>
                <a:gd name="T7" fmla="*/ 5 h 15"/>
                <a:gd name="T8" fmla="*/ 1 w 15"/>
                <a:gd name="T9" fmla="*/ 5 h 15"/>
                <a:gd name="T10" fmla="*/ 1 w 15"/>
                <a:gd name="T11" fmla="*/ 5 h 15"/>
                <a:gd name="T12" fmla="*/ 1 w 15"/>
                <a:gd name="T13" fmla="*/ 5 h 15"/>
                <a:gd name="T14" fmla="*/ 0 w 15"/>
                <a:gd name="T15" fmla="*/ 5 h 15"/>
                <a:gd name="T16" fmla="*/ 1 w 15"/>
                <a:gd name="T17" fmla="*/ 5 h 15"/>
                <a:gd name="T18" fmla="*/ 1 w 15"/>
                <a:gd name="T19" fmla="*/ 5 h 15"/>
                <a:gd name="T20" fmla="*/ 1 w 15"/>
                <a:gd name="T21" fmla="*/ 5 h 15"/>
                <a:gd name="T22" fmla="*/ 3 w 15"/>
                <a:gd name="T23" fmla="*/ 8 h 15"/>
                <a:gd name="T24" fmla="*/ 1 w 15"/>
                <a:gd name="T25" fmla="*/ 6 h 15"/>
                <a:gd name="T26" fmla="*/ 4 w 15"/>
                <a:gd name="T27" fmla="*/ 10 h 15"/>
                <a:gd name="T28" fmla="*/ 7 w 15"/>
                <a:gd name="T29" fmla="*/ 14 h 15"/>
                <a:gd name="T30" fmla="*/ 11 w 15"/>
                <a:gd name="T31" fmla="*/ 13 h 15"/>
                <a:gd name="T32" fmla="*/ 12 w 15"/>
                <a:gd name="T33" fmla="*/ 9 h 15"/>
                <a:gd name="T34" fmla="*/ 14 w 15"/>
                <a:gd name="T35" fmla="*/ 5 h 15"/>
                <a:gd name="T36" fmla="*/ 14 w 15"/>
                <a:gd name="T37" fmla="*/ 0 h 15"/>
                <a:gd name="T38" fmla="*/ 12 w 15"/>
                <a:gd name="T39" fmla="*/ 0 h 15"/>
                <a:gd name="T40" fmla="*/ 7 w 15"/>
                <a:gd name="T41" fmla="*/ 2 h 15"/>
                <a:gd name="T42" fmla="*/ 1 w 15"/>
                <a:gd name="T4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5">
                  <a:moveTo>
                    <a:pt x="1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2" y="7"/>
                    <a:pt x="3" y="9"/>
                    <a:pt x="4" y="10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9" y="15"/>
                    <a:pt x="10" y="15"/>
                    <a:pt x="11" y="13"/>
                  </a:cubicBezTo>
                  <a:cubicBezTo>
                    <a:pt x="11" y="12"/>
                    <a:pt x="12" y="11"/>
                    <a:pt x="12" y="9"/>
                  </a:cubicBezTo>
                  <a:cubicBezTo>
                    <a:pt x="13" y="8"/>
                    <a:pt x="13" y="6"/>
                    <a:pt x="14" y="5"/>
                  </a:cubicBezTo>
                  <a:cubicBezTo>
                    <a:pt x="14" y="4"/>
                    <a:pt x="15" y="0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0" y="1"/>
                    <a:pt x="9" y="1"/>
                    <a:pt x="7" y="2"/>
                  </a:cubicBezTo>
                  <a:cubicBezTo>
                    <a:pt x="5" y="2"/>
                    <a:pt x="3" y="3"/>
                    <a:pt x="1" y="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1670051" y="9323388"/>
              <a:ext cx="7938" cy="95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4116388" y="9523413"/>
              <a:ext cx="12700" cy="952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898502" y="4083204"/>
            <a:ext cx="1696460" cy="1885067"/>
            <a:chOff x="-414338" y="7805738"/>
            <a:chExt cx="2670176" cy="2967038"/>
          </a:xfrm>
        </p:grpSpPr>
        <p:sp>
          <p:nvSpPr>
            <p:cNvPr id="39" name="Freeform 20"/>
            <p:cNvSpPr>
              <a:spLocks noEditPoints="1"/>
            </p:cNvSpPr>
            <p:nvPr/>
          </p:nvSpPr>
          <p:spPr bwMode="auto">
            <a:xfrm>
              <a:off x="69850" y="7805738"/>
              <a:ext cx="2185988" cy="2967038"/>
            </a:xfrm>
            <a:custGeom>
              <a:avLst/>
              <a:gdLst>
                <a:gd name="T0" fmla="*/ 460 w 514"/>
                <a:gd name="T1" fmla="*/ 379 h 698"/>
                <a:gd name="T2" fmla="*/ 398 w 514"/>
                <a:gd name="T3" fmla="*/ 322 h 698"/>
                <a:gd name="T4" fmla="*/ 356 w 514"/>
                <a:gd name="T5" fmla="*/ 253 h 698"/>
                <a:gd name="T6" fmla="*/ 362 w 514"/>
                <a:gd name="T7" fmla="*/ 219 h 698"/>
                <a:gd name="T8" fmla="*/ 348 w 514"/>
                <a:gd name="T9" fmla="*/ 198 h 698"/>
                <a:gd name="T10" fmla="*/ 350 w 514"/>
                <a:gd name="T11" fmla="*/ 174 h 698"/>
                <a:gd name="T12" fmla="*/ 378 w 514"/>
                <a:gd name="T13" fmla="*/ 171 h 698"/>
                <a:gd name="T14" fmla="*/ 370 w 514"/>
                <a:gd name="T15" fmla="*/ 144 h 698"/>
                <a:gd name="T16" fmla="*/ 470 w 514"/>
                <a:gd name="T17" fmla="*/ 80 h 698"/>
                <a:gd name="T18" fmla="*/ 385 w 514"/>
                <a:gd name="T19" fmla="*/ 78 h 698"/>
                <a:gd name="T20" fmla="*/ 296 w 514"/>
                <a:gd name="T21" fmla="*/ 3 h 698"/>
                <a:gd name="T22" fmla="*/ 168 w 514"/>
                <a:gd name="T23" fmla="*/ 41 h 698"/>
                <a:gd name="T24" fmla="*/ 168 w 514"/>
                <a:gd name="T25" fmla="*/ 86 h 698"/>
                <a:gd name="T26" fmla="*/ 210 w 514"/>
                <a:gd name="T27" fmla="*/ 56 h 698"/>
                <a:gd name="T28" fmla="*/ 246 w 514"/>
                <a:gd name="T29" fmla="*/ 66 h 698"/>
                <a:gd name="T30" fmla="*/ 252 w 514"/>
                <a:gd name="T31" fmla="*/ 125 h 698"/>
                <a:gd name="T32" fmla="*/ 191 w 514"/>
                <a:gd name="T33" fmla="*/ 183 h 698"/>
                <a:gd name="T34" fmla="*/ 261 w 514"/>
                <a:gd name="T35" fmla="*/ 176 h 698"/>
                <a:gd name="T36" fmla="*/ 258 w 514"/>
                <a:gd name="T37" fmla="*/ 213 h 698"/>
                <a:gd name="T38" fmla="*/ 199 w 514"/>
                <a:gd name="T39" fmla="*/ 279 h 698"/>
                <a:gd name="T40" fmla="*/ 137 w 514"/>
                <a:gd name="T41" fmla="*/ 354 h 698"/>
                <a:gd name="T42" fmla="*/ 109 w 514"/>
                <a:gd name="T43" fmla="*/ 386 h 698"/>
                <a:gd name="T44" fmla="*/ 57 w 514"/>
                <a:gd name="T45" fmla="*/ 420 h 698"/>
                <a:gd name="T46" fmla="*/ 41 w 514"/>
                <a:gd name="T47" fmla="*/ 426 h 698"/>
                <a:gd name="T48" fmla="*/ 139 w 514"/>
                <a:gd name="T49" fmla="*/ 478 h 698"/>
                <a:gd name="T50" fmla="*/ 143 w 514"/>
                <a:gd name="T51" fmla="*/ 438 h 698"/>
                <a:gd name="T52" fmla="*/ 149 w 514"/>
                <a:gd name="T53" fmla="*/ 378 h 698"/>
                <a:gd name="T54" fmla="*/ 208 w 514"/>
                <a:gd name="T55" fmla="*/ 311 h 698"/>
                <a:gd name="T56" fmla="*/ 233 w 514"/>
                <a:gd name="T57" fmla="*/ 358 h 698"/>
                <a:gd name="T58" fmla="*/ 200 w 514"/>
                <a:gd name="T59" fmla="*/ 485 h 698"/>
                <a:gd name="T60" fmla="*/ 242 w 514"/>
                <a:gd name="T61" fmla="*/ 541 h 698"/>
                <a:gd name="T62" fmla="*/ 221 w 514"/>
                <a:gd name="T63" fmla="*/ 602 h 698"/>
                <a:gd name="T64" fmla="*/ 202 w 514"/>
                <a:gd name="T65" fmla="*/ 637 h 698"/>
                <a:gd name="T66" fmla="*/ 194 w 514"/>
                <a:gd name="T67" fmla="*/ 670 h 698"/>
                <a:gd name="T68" fmla="*/ 236 w 514"/>
                <a:gd name="T69" fmla="*/ 691 h 698"/>
                <a:gd name="T70" fmla="*/ 271 w 514"/>
                <a:gd name="T71" fmla="*/ 688 h 698"/>
                <a:gd name="T72" fmla="*/ 244 w 514"/>
                <a:gd name="T73" fmla="*/ 665 h 698"/>
                <a:gd name="T74" fmla="*/ 251 w 514"/>
                <a:gd name="T75" fmla="*/ 611 h 698"/>
                <a:gd name="T76" fmla="*/ 290 w 514"/>
                <a:gd name="T77" fmla="*/ 538 h 698"/>
                <a:gd name="T78" fmla="*/ 357 w 514"/>
                <a:gd name="T79" fmla="*/ 552 h 698"/>
                <a:gd name="T80" fmla="*/ 380 w 514"/>
                <a:gd name="T81" fmla="*/ 606 h 698"/>
                <a:gd name="T82" fmla="*/ 419 w 514"/>
                <a:gd name="T83" fmla="*/ 670 h 698"/>
                <a:gd name="T84" fmla="*/ 465 w 514"/>
                <a:gd name="T85" fmla="*/ 645 h 698"/>
                <a:gd name="T86" fmla="*/ 478 w 514"/>
                <a:gd name="T87" fmla="*/ 623 h 698"/>
                <a:gd name="T88" fmla="*/ 445 w 514"/>
                <a:gd name="T89" fmla="*/ 624 h 698"/>
                <a:gd name="T90" fmla="*/ 405 w 514"/>
                <a:gd name="T91" fmla="*/ 567 h 698"/>
                <a:gd name="T92" fmla="*/ 406 w 514"/>
                <a:gd name="T93" fmla="*/ 502 h 698"/>
                <a:gd name="T94" fmla="*/ 376 w 514"/>
                <a:gd name="T95" fmla="*/ 408 h 698"/>
                <a:gd name="T96" fmla="*/ 347 w 514"/>
                <a:gd name="T97" fmla="*/ 319 h 698"/>
                <a:gd name="T98" fmla="*/ 387 w 514"/>
                <a:gd name="T99" fmla="*/ 352 h 698"/>
                <a:gd name="T100" fmla="*/ 452 w 514"/>
                <a:gd name="T101" fmla="*/ 411 h 698"/>
                <a:gd name="T102" fmla="*/ 459 w 514"/>
                <a:gd name="T103" fmla="*/ 413 h 698"/>
                <a:gd name="T104" fmla="*/ 487 w 514"/>
                <a:gd name="T105" fmla="*/ 362 h 698"/>
                <a:gd name="T106" fmla="*/ 132 w 514"/>
                <a:gd name="T107" fmla="*/ 448 h 698"/>
                <a:gd name="T108" fmla="*/ 127 w 514"/>
                <a:gd name="T109" fmla="*/ 471 h 698"/>
                <a:gd name="T110" fmla="*/ 104 w 514"/>
                <a:gd name="T111" fmla="*/ 445 h 698"/>
                <a:gd name="T112" fmla="*/ 66 w 514"/>
                <a:gd name="T113" fmla="*/ 435 h 698"/>
                <a:gd name="T114" fmla="*/ 119 w 514"/>
                <a:gd name="T115" fmla="*/ 40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4" h="698">
                  <a:moveTo>
                    <a:pt x="512" y="309"/>
                  </a:moveTo>
                  <a:cubicBezTo>
                    <a:pt x="508" y="313"/>
                    <a:pt x="505" y="318"/>
                    <a:pt x="502" y="323"/>
                  </a:cubicBezTo>
                  <a:cubicBezTo>
                    <a:pt x="495" y="334"/>
                    <a:pt x="490" y="346"/>
                    <a:pt x="483" y="358"/>
                  </a:cubicBezTo>
                  <a:cubicBezTo>
                    <a:pt x="480" y="364"/>
                    <a:pt x="476" y="371"/>
                    <a:pt x="472" y="377"/>
                  </a:cubicBezTo>
                  <a:cubicBezTo>
                    <a:pt x="471" y="379"/>
                    <a:pt x="470" y="380"/>
                    <a:pt x="469" y="381"/>
                  </a:cubicBezTo>
                  <a:cubicBezTo>
                    <a:pt x="469" y="381"/>
                    <a:pt x="468" y="381"/>
                    <a:pt x="468" y="381"/>
                  </a:cubicBezTo>
                  <a:cubicBezTo>
                    <a:pt x="466" y="380"/>
                    <a:pt x="464" y="381"/>
                    <a:pt x="463" y="381"/>
                  </a:cubicBezTo>
                  <a:cubicBezTo>
                    <a:pt x="462" y="380"/>
                    <a:pt x="461" y="379"/>
                    <a:pt x="460" y="379"/>
                  </a:cubicBezTo>
                  <a:cubicBezTo>
                    <a:pt x="458" y="377"/>
                    <a:pt x="455" y="376"/>
                    <a:pt x="453" y="374"/>
                  </a:cubicBezTo>
                  <a:cubicBezTo>
                    <a:pt x="452" y="374"/>
                    <a:pt x="452" y="372"/>
                    <a:pt x="451" y="372"/>
                  </a:cubicBezTo>
                  <a:cubicBezTo>
                    <a:pt x="450" y="371"/>
                    <a:pt x="449" y="370"/>
                    <a:pt x="448" y="369"/>
                  </a:cubicBezTo>
                  <a:cubicBezTo>
                    <a:pt x="444" y="364"/>
                    <a:pt x="439" y="360"/>
                    <a:pt x="434" y="355"/>
                  </a:cubicBezTo>
                  <a:cubicBezTo>
                    <a:pt x="428" y="348"/>
                    <a:pt x="422" y="342"/>
                    <a:pt x="415" y="337"/>
                  </a:cubicBezTo>
                  <a:cubicBezTo>
                    <a:pt x="411" y="334"/>
                    <a:pt x="408" y="330"/>
                    <a:pt x="404" y="327"/>
                  </a:cubicBezTo>
                  <a:cubicBezTo>
                    <a:pt x="403" y="326"/>
                    <a:pt x="402" y="325"/>
                    <a:pt x="400" y="324"/>
                  </a:cubicBezTo>
                  <a:cubicBezTo>
                    <a:pt x="400" y="323"/>
                    <a:pt x="399" y="323"/>
                    <a:pt x="398" y="322"/>
                  </a:cubicBezTo>
                  <a:cubicBezTo>
                    <a:pt x="396" y="321"/>
                    <a:pt x="395" y="318"/>
                    <a:pt x="394" y="316"/>
                  </a:cubicBezTo>
                  <a:cubicBezTo>
                    <a:pt x="392" y="313"/>
                    <a:pt x="391" y="311"/>
                    <a:pt x="389" y="308"/>
                  </a:cubicBezTo>
                  <a:cubicBezTo>
                    <a:pt x="385" y="302"/>
                    <a:pt x="382" y="296"/>
                    <a:pt x="378" y="290"/>
                  </a:cubicBezTo>
                  <a:cubicBezTo>
                    <a:pt x="375" y="284"/>
                    <a:pt x="372" y="279"/>
                    <a:pt x="368" y="275"/>
                  </a:cubicBezTo>
                  <a:cubicBezTo>
                    <a:pt x="366" y="272"/>
                    <a:pt x="363" y="270"/>
                    <a:pt x="362" y="267"/>
                  </a:cubicBezTo>
                  <a:cubicBezTo>
                    <a:pt x="360" y="265"/>
                    <a:pt x="359" y="262"/>
                    <a:pt x="357" y="260"/>
                  </a:cubicBezTo>
                  <a:cubicBezTo>
                    <a:pt x="356" y="259"/>
                    <a:pt x="355" y="257"/>
                    <a:pt x="354" y="256"/>
                  </a:cubicBezTo>
                  <a:cubicBezTo>
                    <a:pt x="355" y="255"/>
                    <a:pt x="356" y="255"/>
                    <a:pt x="356" y="253"/>
                  </a:cubicBezTo>
                  <a:cubicBezTo>
                    <a:pt x="356" y="252"/>
                    <a:pt x="356" y="251"/>
                    <a:pt x="355" y="251"/>
                  </a:cubicBezTo>
                  <a:cubicBezTo>
                    <a:pt x="358" y="249"/>
                    <a:pt x="363" y="247"/>
                    <a:pt x="364" y="245"/>
                  </a:cubicBezTo>
                  <a:cubicBezTo>
                    <a:pt x="365" y="244"/>
                    <a:pt x="365" y="242"/>
                    <a:pt x="365" y="241"/>
                  </a:cubicBezTo>
                  <a:cubicBezTo>
                    <a:pt x="366" y="240"/>
                    <a:pt x="367" y="239"/>
                    <a:pt x="367" y="238"/>
                  </a:cubicBezTo>
                  <a:cubicBezTo>
                    <a:pt x="369" y="235"/>
                    <a:pt x="368" y="230"/>
                    <a:pt x="365" y="228"/>
                  </a:cubicBezTo>
                  <a:cubicBezTo>
                    <a:pt x="364" y="227"/>
                    <a:pt x="363" y="226"/>
                    <a:pt x="361" y="226"/>
                  </a:cubicBezTo>
                  <a:cubicBezTo>
                    <a:pt x="363" y="225"/>
                    <a:pt x="364" y="223"/>
                    <a:pt x="364" y="222"/>
                  </a:cubicBezTo>
                  <a:cubicBezTo>
                    <a:pt x="364" y="221"/>
                    <a:pt x="363" y="220"/>
                    <a:pt x="362" y="219"/>
                  </a:cubicBezTo>
                  <a:cubicBezTo>
                    <a:pt x="362" y="218"/>
                    <a:pt x="362" y="218"/>
                    <a:pt x="361" y="217"/>
                  </a:cubicBezTo>
                  <a:cubicBezTo>
                    <a:pt x="360" y="216"/>
                    <a:pt x="359" y="216"/>
                    <a:pt x="357" y="216"/>
                  </a:cubicBezTo>
                  <a:cubicBezTo>
                    <a:pt x="362" y="213"/>
                    <a:pt x="364" y="205"/>
                    <a:pt x="361" y="200"/>
                  </a:cubicBezTo>
                  <a:cubicBezTo>
                    <a:pt x="360" y="198"/>
                    <a:pt x="358" y="198"/>
                    <a:pt x="355" y="199"/>
                  </a:cubicBezTo>
                  <a:cubicBezTo>
                    <a:pt x="354" y="199"/>
                    <a:pt x="353" y="199"/>
                    <a:pt x="352" y="200"/>
                  </a:cubicBezTo>
                  <a:cubicBezTo>
                    <a:pt x="351" y="201"/>
                    <a:pt x="350" y="202"/>
                    <a:pt x="349" y="203"/>
                  </a:cubicBezTo>
                  <a:cubicBezTo>
                    <a:pt x="349" y="202"/>
                    <a:pt x="349" y="201"/>
                    <a:pt x="349" y="200"/>
                  </a:cubicBezTo>
                  <a:cubicBezTo>
                    <a:pt x="348" y="199"/>
                    <a:pt x="348" y="199"/>
                    <a:pt x="348" y="198"/>
                  </a:cubicBezTo>
                  <a:cubicBezTo>
                    <a:pt x="347" y="196"/>
                    <a:pt x="347" y="195"/>
                    <a:pt x="345" y="194"/>
                  </a:cubicBezTo>
                  <a:cubicBezTo>
                    <a:pt x="344" y="193"/>
                    <a:pt x="342" y="192"/>
                    <a:pt x="341" y="191"/>
                  </a:cubicBezTo>
                  <a:cubicBezTo>
                    <a:pt x="342" y="189"/>
                    <a:pt x="342" y="187"/>
                    <a:pt x="344" y="186"/>
                  </a:cubicBezTo>
                  <a:cubicBezTo>
                    <a:pt x="346" y="186"/>
                    <a:pt x="347" y="187"/>
                    <a:pt x="347" y="184"/>
                  </a:cubicBezTo>
                  <a:cubicBezTo>
                    <a:pt x="346" y="183"/>
                    <a:pt x="344" y="182"/>
                    <a:pt x="346" y="180"/>
                  </a:cubicBezTo>
                  <a:cubicBezTo>
                    <a:pt x="347" y="179"/>
                    <a:pt x="349" y="181"/>
                    <a:pt x="350" y="179"/>
                  </a:cubicBezTo>
                  <a:cubicBezTo>
                    <a:pt x="350" y="178"/>
                    <a:pt x="349" y="177"/>
                    <a:pt x="349" y="176"/>
                  </a:cubicBezTo>
                  <a:cubicBezTo>
                    <a:pt x="349" y="175"/>
                    <a:pt x="350" y="175"/>
                    <a:pt x="350" y="174"/>
                  </a:cubicBezTo>
                  <a:cubicBezTo>
                    <a:pt x="351" y="173"/>
                    <a:pt x="351" y="172"/>
                    <a:pt x="352" y="172"/>
                  </a:cubicBezTo>
                  <a:cubicBezTo>
                    <a:pt x="354" y="173"/>
                    <a:pt x="356" y="174"/>
                    <a:pt x="358" y="174"/>
                  </a:cubicBezTo>
                  <a:cubicBezTo>
                    <a:pt x="361" y="175"/>
                    <a:pt x="364" y="176"/>
                    <a:pt x="367" y="177"/>
                  </a:cubicBezTo>
                  <a:cubicBezTo>
                    <a:pt x="370" y="179"/>
                    <a:pt x="373" y="181"/>
                    <a:pt x="376" y="182"/>
                  </a:cubicBezTo>
                  <a:cubicBezTo>
                    <a:pt x="377" y="183"/>
                    <a:pt x="379" y="184"/>
                    <a:pt x="380" y="185"/>
                  </a:cubicBezTo>
                  <a:cubicBezTo>
                    <a:pt x="381" y="186"/>
                    <a:pt x="382" y="188"/>
                    <a:pt x="384" y="187"/>
                  </a:cubicBezTo>
                  <a:cubicBezTo>
                    <a:pt x="386" y="184"/>
                    <a:pt x="382" y="179"/>
                    <a:pt x="381" y="176"/>
                  </a:cubicBezTo>
                  <a:cubicBezTo>
                    <a:pt x="380" y="174"/>
                    <a:pt x="379" y="173"/>
                    <a:pt x="378" y="171"/>
                  </a:cubicBezTo>
                  <a:cubicBezTo>
                    <a:pt x="377" y="170"/>
                    <a:pt x="375" y="168"/>
                    <a:pt x="374" y="166"/>
                  </a:cubicBezTo>
                  <a:cubicBezTo>
                    <a:pt x="374" y="166"/>
                    <a:pt x="373" y="166"/>
                    <a:pt x="372" y="165"/>
                  </a:cubicBezTo>
                  <a:cubicBezTo>
                    <a:pt x="372" y="164"/>
                    <a:pt x="371" y="163"/>
                    <a:pt x="371" y="162"/>
                  </a:cubicBezTo>
                  <a:cubicBezTo>
                    <a:pt x="369" y="161"/>
                    <a:pt x="368" y="159"/>
                    <a:pt x="367" y="157"/>
                  </a:cubicBezTo>
                  <a:cubicBezTo>
                    <a:pt x="366" y="155"/>
                    <a:pt x="364" y="154"/>
                    <a:pt x="363" y="153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4" y="150"/>
                    <a:pt x="365" y="147"/>
                    <a:pt x="367" y="146"/>
                  </a:cubicBezTo>
                  <a:cubicBezTo>
                    <a:pt x="367" y="145"/>
                    <a:pt x="369" y="145"/>
                    <a:pt x="370" y="144"/>
                  </a:cubicBezTo>
                  <a:cubicBezTo>
                    <a:pt x="371" y="143"/>
                    <a:pt x="372" y="141"/>
                    <a:pt x="373" y="140"/>
                  </a:cubicBezTo>
                  <a:cubicBezTo>
                    <a:pt x="377" y="136"/>
                    <a:pt x="379" y="130"/>
                    <a:pt x="380" y="125"/>
                  </a:cubicBezTo>
                  <a:cubicBezTo>
                    <a:pt x="381" y="122"/>
                    <a:pt x="382" y="120"/>
                    <a:pt x="381" y="118"/>
                  </a:cubicBezTo>
                  <a:cubicBezTo>
                    <a:pt x="387" y="118"/>
                    <a:pt x="394" y="118"/>
                    <a:pt x="400" y="118"/>
                  </a:cubicBezTo>
                  <a:cubicBezTo>
                    <a:pt x="405" y="118"/>
                    <a:pt x="410" y="119"/>
                    <a:pt x="415" y="119"/>
                  </a:cubicBezTo>
                  <a:cubicBezTo>
                    <a:pt x="419" y="119"/>
                    <a:pt x="424" y="118"/>
                    <a:pt x="429" y="117"/>
                  </a:cubicBezTo>
                  <a:cubicBezTo>
                    <a:pt x="442" y="115"/>
                    <a:pt x="451" y="105"/>
                    <a:pt x="461" y="96"/>
                  </a:cubicBezTo>
                  <a:cubicBezTo>
                    <a:pt x="466" y="91"/>
                    <a:pt x="468" y="87"/>
                    <a:pt x="470" y="80"/>
                  </a:cubicBezTo>
                  <a:cubicBezTo>
                    <a:pt x="471" y="76"/>
                    <a:pt x="471" y="71"/>
                    <a:pt x="469" y="66"/>
                  </a:cubicBezTo>
                  <a:cubicBezTo>
                    <a:pt x="468" y="66"/>
                    <a:pt x="465" y="69"/>
                    <a:pt x="465" y="70"/>
                  </a:cubicBezTo>
                  <a:cubicBezTo>
                    <a:pt x="463" y="71"/>
                    <a:pt x="462" y="73"/>
                    <a:pt x="460" y="75"/>
                  </a:cubicBezTo>
                  <a:cubicBezTo>
                    <a:pt x="455" y="79"/>
                    <a:pt x="450" y="81"/>
                    <a:pt x="444" y="84"/>
                  </a:cubicBezTo>
                  <a:cubicBezTo>
                    <a:pt x="439" y="85"/>
                    <a:pt x="433" y="86"/>
                    <a:pt x="428" y="85"/>
                  </a:cubicBezTo>
                  <a:cubicBezTo>
                    <a:pt x="425" y="84"/>
                    <a:pt x="422" y="84"/>
                    <a:pt x="419" y="84"/>
                  </a:cubicBezTo>
                  <a:cubicBezTo>
                    <a:pt x="415" y="83"/>
                    <a:pt x="412" y="81"/>
                    <a:pt x="408" y="81"/>
                  </a:cubicBezTo>
                  <a:cubicBezTo>
                    <a:pt x="401" y="79"/>
                    <a:pt x="393" y="78"/>
                    <a:pt x="385" y="78"/>
                  </a:cubicBezTo>
                  <a:cubicBezTo>
                    <a:pt x="380" y="78"/>
                    <a:pt x="376" y="77"/>
                    <a:pt x="371" y="77"/>
                  </a:cubicBezTo>
                  <a:cubicBezTo>
                    <a:pt x="366" y="70"/>
                    <a:pt x="363" y="62"/>
                    <a:pt x="360" y="55"/>
                  </a:cubicBezTo>
                  <a:cubicBezTo>
                    <a:pt x="358" y="51"/>
                    <a:pt x="357" y="48"/>
                    <a:pt x="355" y="44"/>
                  </a:cubicBezTo>
                  <a:cubicBezTo>
                    <a:pt x="353" y="41"/>
                    <a:pt x="350" y="39"/>
                    <a:pt x="347" y="37"/>
                  </a:cubicBezTo>
                  <a:cubicBezTo>
                    <a:pt x="340" y="32"/>
                    <a:pt x="333" y="27"/>
                    <a:pt x="327" y="22"/>
                  </a:cubicBezTo>
                  <a:cubicBezTo>
                    <a:pt x="323" y="18"/>
                    <a:pt x="321" y="15"/>
                    <a:pt x="318" y="11"/>
                  </a:cubicBezTo>
                  <a:cubicBezTo>
                    <a:pt x="314" y="8"/>
                    <a:pt x="312" y="5"/>
                    <a:pt x="310" y="1"/>
                  </a:cubicBezTo>
                  <a:cubicBezTo>
                    <a:pt x="306" y="0"/>
                    <a:pt x="300" y="2"/>
                    <a:pt x="296" y="3"/>
                  </a:cubicBezTo>
                  <a:cubicBezTo>
                    <a:pt x="287" y="6"/>
                    <a:pt x="278" y="7"/>
                    <a:pt x="269" y="9"/>
                  </a:cubicBezTo>
                  <a:cubicBezTo>
                    <a:pt x="254" y="11"/>
                    <a:pt x="240" y="14"/>
                    <a:pt x="224" y="13"/>
                  </a:cubicBezTo>
                  <a:cubicBezTo>
                    <a:pt x="218" y="13"/>
                    <a:pt x="211" y="13"/>
                    <a:pt x="204" y="13"/>
                  </a:cubicBezTo>
                  <a:cubicBezTo>
                    <a:pt x="201" y="13"/>
                    <a:pt x="200" y="14"/>
                    <a:pt x="198" y="15"/>
                  </a:cubicBezTo>
                  <a:cubicBezTo>
                    <a:pt x="195" y="17"/>
                    <a:pt x="192" y="20"/>
                    <a:pt x="189" y="23"/>
                  </a:cubicBezTo>
                  <a:cubicBezTo>
                    <a:pt x="187" y="26"/>
                    <a:pt x="185" y="29"/>
                    <a:pt x="181" y="32"/>
                  </a:cubicBezTo>
                  <a:cubicBezTo>
                    <a:pt x="178" y="34"/>
                    <a:pt x="175" y="36"/>
                    <a:pt x="172" y="38"/>
                  </a:cubicBezTo>
                  <a:cubicBezTo>
                    <a:pt x="171" y="39"/>
                    <a:pt x="170" y="40"/>
                    <a:pt x="168" y="41"/>
                  </a:cubicBezTo>
                  <a:cubicBezTo>
                    <a:pt x="168" y="41"/>
                    <a:pt x="167" y="42"/>
                    <a:pt x="166" y="42"/>
                  </a:cubicBezTo>
                  <a:cubicBezTo>
                    <a:pt x="162" y="45"/>
                    <a:pt x="162" y="52"/>
                    <a:pt x="162" y="56"/>
                  </a:cubicBezTo>
                  <a:cubicBezTo>
                    <a:pt x="162" y="57"/>
                    <a:pt x="163" y="59"/>
                    <a:pt x="163" y="60"/>
                  </a:cubicBezTo>
                  <a:cubicBezTo>
                    <a:pt x="163" y="62"/>
                    <a:pt x="162" y="64"/>
                    <a:pt x="162" y="66"/>
                  </a:cubicBezTo>
                  <a:cubicBezTo>
                    <a:pt x="163" y="73"/>
                    <a:pt x="164" y="79"/>
                    <a:pt x="164" y="85"/>
                  </a:cubicBezTo>
                  <a:cubicBezTo>
                    <a:pt x="163" y="89"/>
                    <a:pt x="161" y="94"/>
                    <a:pt x="166" y="97"/>
                  </a:cubicBezTo>
                  <a:cubicBezTo>
                    <a:pt x="167" y="96"/>
                    <a:pt x="166" y="93"/>
                    <a:pt x="167" y="92"/>
                  </a:cubicBezTo>
                  <a:cubicBezTo>
                    <a:pt x="167" y="90"/>
                    <a:pt x="168" y="88"/>
                    <a:pt x="168" y="86"/>
                  </a:cubicBezTo>
                  <a:cubicBezTo>
                    <a:pt x="169" y="85"/>
                    <a:pt x="170" y="84"/>
                    <a:pt x="170" y="83"/>
                  </a:cubicBezTo>
                  <a:cubicBezTo>
                    <a:pt x="171" y="82"/>
                    <a:pt x="172" y="79"/>
                    <a:pt x="173" y="77"/>
                  </a:cubicBezTo>
                  <a:cubicBezTo>
                    <a:pt x="176" y="73"/>
                    <a:pt x="179" y="69"/>
                    <a:pt x="181" y="64"/>
                  </a:cubicBezTo>
                  <a:cubicBezTo>
                    <a:pt x="183" y="60"/>
                    <a:pt x="187" y="58"/>
                    <a:pt x="190" y="55"/>
                  </a:cubicBezTo>
                  <a:cubicBezTo>
                    <a:pt x="191" y="55"/>
                    <a:pt x="192" y="53"/>
                    <a:pt x="193" y="53"/>
                  </a:cubicBezTo>
                  <a:cubicBezTo>
                    <a:pt x="194" y="52"/>
                    <a:pt x="195" y="53"/>
                    <a:pt x="196" y="53"/>
                  </a:cubicBezTo>
                  <a:cubicBezTo>
                    <a:pt x="198" y="53"/>
                    <a:pt x="200" y="53"/>
                    <a:pt x="202" y="54"/>
                  </a:cubicBezTo>
                  <a:cubicBezTo>
                    <a:pt x="204" y="55"/>
                    <a:pt x="207" y="56"/>
                    <a:pt x="210" y="56"/>
                  </a:cubicBezTo>
                  <a:cubicBezTo>
                    <a:pt x="212" y="57"/>
                    <a:pt x="215" y="58"/>
                    <a:pt x="218" y="59"/>
                  </a:cubicBezTo>
                  <a:cubicBezTo>
                    <a:pt x="219" y="60"/>
                    <a:pt x="221" y="60"/>
                    <a:pt x="222" y="60"/>
                  </a:cubicBezTo>
                  <a:cubicBezTo>
                    <a:pt x="224" y="61"/>
                    <a:pt x="226" y="61"/>
                    <a:pt x="227" y="62"/>
                  </a:cubicBezTo>
                  <a:cubicBezTo>
                    <a:pt x="229" y="62"/>
                    <a:pt x="231" y="61"/>
                    <a:pt x="233" y="61"/>
                  </a:cubicBezTo>
                  <a:cubicBezTo>
                    <a:pt x="235" y="60"/>
                    <a:pt x="236" y="60"/>
                    <a:pt x="238" y="60"/>
                  </a:cubicBezTo>
                  <a:cubicBezTo>
                    <a:pt x="238" y="60"/>
                    <a:pt x="241" y="60"/>
                    <a:pt x="241" y="60"/>
                  </a:cubicBezTo>
                  <a:cubicBezTo>
                    <a:pt x="242" y="61"/>
                    <a:pt x="243" y="63"/>
                    <a:pt x="244" y="63"/>
                  </a:cubicBezTo>
                  <a:cubicBezTo>
                    <a:pt x="244" y="64"/>
                    <a:pt x="245" y="65"/>
                    <a:pt x="246" y="66"/>
                  </a:cubicBezTo>
                  <a:cubicBezTo>
                    <a:pt x="248" y="68"/>
                    <a:pt x="249" y="70"/>
                    <a:pt x="251" y="72"/>
                  </a:cubicBezTo>
                  <a:cubicBezTo>
                    <a:pt x="253" y="74"/>
                    <a:pt x="255" y="75"/>
                    <a:pt x="256" y="77"/>
                  </a:cubicBezTo>
                  <a:cubicBezTo>
                    <a:pt x="256" y="80"/>
                    <a:pt x="255" y="83"/>
                    <a:pt x="254" y="85"/>
                  </a:cubicBezTo>
                  <a:cubicBezTo>
                    <a:pt x="253" y="88"/>
                    <a:pt x="253" y="90"/>
                    <a:pt x="252" y="92"/>
                  </a:cubicBezTo>
                  <a:cubicBezTo>
                    <a:pt x="251" y="95"/>
                    <a:pt x="250" y="97"/>
                    <a:pt x="249" y="99"/>
                  </a:cubicBezTo>
                  <a:cubicBezTo>
                    <a:pt x="249" y="101"/>
                    <a:pt x="249" y="104"/>
                    <a:pt x="250" y="106"/>
                  </a:cubicBezTo>
                  <a:cubicBezTo>
                    <a:pt x="252" y="111"/>
                    <a:pt x="253" y="117"/>
                    <a:pt x="255" y="122"/>
                  </a:cubicBezTo>
                  <a:cubicBezTo>
                    <a:pt x="254" y="123"/>
                    <a:pt x="253" y="124"/>
                    <a:pt x="252" y="125"/>
                  </a:cubicBezTo>
                  <a:cubicBezTo>
                    <a:pt x="250" y="126"/>
                    <a:pt x="248" y="128"/>
                    <a:pt x="246" y="129"/>
                  </a:cubicBezTo>
                  <a:cubicBezTo>
                    <a:pt x="241" y="133"/>
                    <a:pt x="237" y="137"/>
                    <a:pt x="233" y="141"/>
                  </a:cubicBezTo>
                  <a:cubicBezTo>
                    <a:pt x="230" y="145"/>
                    <a:pt x="227" y="149"/>
                    <a:pt x="224" y="152"/>
                  </a:cubicBezTo>
                  <a:cubicBezTo>
                    <a:pt x="221" y="156"/>
                    <a:pt x="217" y="159"/>
                    <a:pt x="214" y="163"/>
                  </a:cubicBezTo>
                  <a:cubicBezTo>
                    <a:pt x="211" y="167"/>
                    <a:pt x="207" y="171"/>
                    <a:pt x="203" y="174"/>
                  </a:cubicBezTo>
                  <a:cubicBezTo>
                    <a:pt x="201" y="176"/>
                    <a:pt x="199" y="177"/>
                    <a:pt x="197" y="179"/>
                  </a:cubicBezTo>
                  <a:cubicBezTo>
                    <a:pt x="196" y="179"/>
                    <a:pt x="195" y="181"/>
                    <a:pt x="194" y="181"/>
                  </a:cubicBezTo>
                  <a:cubicBezTo>
                    <a:pt x="193" y="182"/>
                    <a:pt x="192" y="182"/>
                    <a:pt x="191" y="183"/>
                  </a:cubicBezTo>
                  <a:cubicBezTo>
                    <a:pt x="185" y="186"/>
                    <a:pt x="179" y="191"/>
                    <a:pt x="174" y="192"/>
                  </a:cubicBezTo>
                  <a:cubicBezTo>
                    <a:pt x="178" y="191"/>
                    <a:pt x="183" y="190"/>
                    <a:pt x="188" y="189"/>
                  </a:cubicBezTo>
                  <a:cubicBezTo>
                    <a:pt x="198" y="187"/>
                    <a:pt x="207" y="183"/>
                    <a:pt x="216" y="179"/>
                  </a:cubicBezTo>
                  <a:cubicBezTo>
                    <a:pt x="224" y="177"/>
                    <a:pt x="233" y="174"/>
                    <a:pt x="241" y="171"/>
                  </a:cubicBezTo>
                  <a:cubicBezTo>
                    <a:pt x="245" y="170"/>
                    <a:pt x="249" y="169"/>
                    <a:pt x="253" y="167"/>
                  </a:cubicBezTo>
                  <a:cubicBezTo>
                    <a:pt x="254" y="168"/>
                    <a:pt x="254" y="169"/>
                    <a:pt x="255" y="170"/>
                  </a:cubicBezTo>
                  <a:cubicBezTo>
                    <a:pt x="256" y="172"/>
                    <a:pt x="257" y="172"/>
                    <a:pt x="258" y="173"/>
                  </a:cubicBezTo>
                  <a:cubicBezTo>
                    <a:pt x="259" y="174"/>
                    <a:pt x="260" y="175"/>
                    <a:pt x="261" y="176"/>
                  </a:cubicBezTo>
                  <a:cubicBezTo>
                    <a:pt x="260" y="176"/>
                    <a:pt x="259" y="176"/>
                    <a:pt x="257" y="176"/>
                  </a:cubicBezTo>
                  <a:cubicBezTo>
                    <a:pt x="256" y="177"/>
                    <a:pt x="256" y="178"/>
                    <a:pt x="255" y="179"/>
                  </a:cubicBezTo>
                  <a:cubicBezTo>
                    <a:pt x="253" y="180"/>
                    <a:pt x="251" y="183"/>
                    <a:pt x="252" y="185"/>
                  </a:cubicBezTo>
                  <a:cubicBezTo>
                    <a:pt x="253" y="187"/>
                    <a:pt x="255" y="189"/>
                    <a:pt x="254" y="191"/>
                  </a:cubicBezTo>
                  <a:cubicBezTo>
                    <a:pt x="254" y="193"/>
                    <a:pt x="250" y="192"/>
                    <a:pt x="249" y="193"/>
                  </a:cubicBezTo>
                  <a:cubicBezTo>
                    <a:pt x="245" y="195"/>
                    <a:pt x="245" y="202"/>
                    <a:pt x="247" y="205"/>
                  </a:cubicBezTo>
                  <a:cubicBezTo>
                    <a:pt x="249" y="207"/>
                    <a:pt x="251" y="208"/>
                    <a:pt x="253" y="209"/>
                  </a:cubicBezTo>
                  <a:cubicBezTo>
                    <a:pt x="254" y="210"/>
                    <a:pt x="256" y="212"/>
                    <a:pt x="258" y="213"/>
                  </a:cubicBezTo>
                  <a:cubicBezTo>
                    <a:pt x="254" y="213"/>
                    <a:pt x="250" y="215"/>
                    <a:pt x="249" y="217"/>
                  </a:cubicBezTo>
                  <a:cubicBezTo>
                    <a:pt x="246" y="219"/>
                    <a:pt x="244" y="222"/>
                    <a:pt x="242" y="225"/>
                  </a:cubicBezTo>
                  <a:cubicBezTo>
                    <a:pt x="236" y="230"/>
                    <a:pt x="232" y="235"/>
                    <a:pt x="227" y="240"/>
                  </a:cubicBezTo>
                  <a:cubicBezTo>
                    <a:pt x="225" y="243"/>
                    <a:pt x="223" y="245"/>
                    <a:pt x="221" y="247"/>
                  </a:cubicBezTo>
                  <a:cubicBezTo>
                    <a:pt x="219" y="250"/>
                    <a:pt x="217" y="253"/>
                    <a:pt x="215" y="256"/>
                  </a:cubicBezTo>
                  <a:cubicBezTo>
                    <a:pt x="214" y="258"/>
                    <a:pt x="212" y="260"/>
                    <a:pt x="210" y="263"/>
                  </a:cubicBezTo>
                  <a:cubicBezTo>
                    <a:pt x="208" y="266"/>
                    <a:pt x="207" y="269"/>
                    <a:pt x="204" y="272"/>
                  </a:cubicBezTo>
                  <a:cubicBezTo>
                    <a:pt x="202" y="274"/>
                    <a:pt x="200" y="276"/>
                    <a:pt x="199" y="279"/>
                  </a:cubicBezTo>
                  <a:cubicBezTo>
                    <a:pt x="197" y="281"/>
                    <a:pt x="195" y="283"/>
                    <a:pt x="194" y="285"/>
                  </a:cubicBezTo>
                  <a:cubicBezTo>
                    <a:pt x="191" y="289"/>
                    <a:pt x="188" y="293"/>
                    <a:pt x="185" y="297"/>
                  </a:cubicBezTo>
                  <a:cubicBezTo>
                    <a:pt x="179" y="302"/>
                    <a:pt x="175" y="309"/>
                    <a:pt x="169" y="313"/>
                  </a:cubicBezTo>
                  <a:cubicBezTo>
                    <a:pt x="166" y="315"/>
                    <a:pt x="164" y="316"/>
                    <a:pt x="162" y="318"/>
                  </a:cubicBezTo>
                  <a:cubicBezTo>
                    <a:pt x="160" y="320"/>
                    <a:pt x="159" y="322"/>
                    <a:pt x="158" y="324"/>
                  </a:cubicBezTo>
                  <a:cubicBezTo>
                    <a:pt x="156" y="325"/>
                    <a:pt x="155" y="326"/>
                    <a:pt x="154" y="328"/>
                  </a:cubicBezTo>
                  <a:cubicBezTo>
                    <a:pt x="149" y="334"/>
                    <a:pt x="145" y="341"/>
                    <a:pt x="141" y="348"/>
                  </a:cubicBezTo>
                  <a:cubicBezTo>
                    <a:pt x="140" y="350"/>
                    <a:pt x="138" y="352"/>
                    <a:pt x="137" y="354"/>
                  </a:cubicBezTo>
                  <a:cubicBezTo>
                    <a:pt x="136" y="355"/>
                    <a:pt x="135" y="356"/>
                    <a:pt x="134" y="357"/>
                  </a:cubicBezTo>
                  <a:cubicBezTo>
                    <a:pt x="133" y="358"/>
                    <a:pt x="133" y="360"/>
                    <a:pt x="132" y="362"/>
                  </a:cubicBezTo>
                  <a:cubicBezTo>
                    <a:pt x="131" y="362"/>
                    <a:pt x="131" y="363"/>
                    <a:pt x="130" y="364"/>
                  </a:cubicBezTo>
                  <a:cubicBezTo>
                    <a:pt x="128" y="365"/>
                    <a:pt x="128" y="365"/>
                    <a:pt x="126" y="365"/>
                  </a:cubicBezTo>
                  <a:cubicBezTo>
                    <a:pt x="123" y="366"/>
                    <a:pt x="119" y="369"/>
                    <a:pt x="117" y="371"/>
                  </a:cubicBezTo>
                  <a:cubicBezTo>
                    <a:pt x="115" y="373"/>
                    <a:pt x="115" y="377"/>
                    <a:pt x="113" y="379"/>
                  </a:cubicBezTo>
                  <a:cubicBezTo>
                    <a:pt x="112" y="380"/>
                    <a:pt x="111" y="382"/>
                    <a:pt x="111" y="383"/>
                  </a:cubicBezTo>
                  <a:cubicBezTo>
                    <a:pt x="110" y="384"/>
                    <a:pt x="109" y="385"/>
                    <a:pt x="109" y="386"/>
                  </a:cubicBezTo>
                  <a:cubicBezTo>
                    <a:pt x="109" y="386"/>
                    <a:pt x="109" y="387"/>
                    <a:pt x="109" y="387"/>
                  </a:cubicBezTo>
                  <a:cubicBezTo>
                    <a:pt x="108" y="387"/>
                    <a:pt x="106" y="387"/>
                    <a:pt x="105" y="387"/>
                  </a:cubicBezTo>
                  <a:cubicBezTo>
                    <a:pt x="103" y="388"/>
                    <a:pt x="102" y="389"/>
                    <a:pt x="100" y="389"/>
                  </a:cubicBezTo>
                  <a:cubicBezTo>
                    <a:pt x="98" y="389"/>
                    <a:pt x="98" y="389"/>
                    <a:pt x="96" y="390"/>
                  </a:cubicBezTo>
                  <a:cubicBezTo>
                    <a:pt x="94" y="391"/>
                    <a:pt x="91" y="392"/>
                    <a:pt x="88" y="393"/>
                  </a:cubicBezTo>
                  <a:cubicBezTo>
                    <a:pt x="84" y="395"/>
                    <a:pt x="78" y="397"/>
                    <a:pt x="74" y="400"/>
                  </a:cubicBezTo>
                  <a:cubicBezTo>
                    <a:pt x="70" y="404"/>
                    <a:pt x="67" y="407"/>
                    <a:pt x="64" y="412"/>
                  </a:cubicBezTo>
                  <a:cubicBezTo>
                    <a:pt x="61" y="414"/>
                    <a:pt x="59" y="417"/>
                    <a:pt x="57" y="420"/>
                  </a:cubicBezTo>
                  <a:cubicBezTo>
                    <a:pt x="56" y="421"/>
                    <a:pt x="55" y="422"/>
                    <a:pt x="53" y="424"/>
                  </a:cubicBezTo>
                  <a:cubicBezTo>
                    <a:pt x="51" y="422"/>
                    <a:pt x="48" y="419"/>
                    <a:pt x="46" y="416"/>
                  </a:cubicBezTo>
                  <a:cubicBezTo>
                    <a:pt x="46" y="416"/>
                    <a:pt x="46" y="416"/>
                    <a:pt x="46" y="416"/>
                  </a:cubicBezTo>
                  <a:cubicBezTo>
                    <a:pt x="45" y="416"/>
                    <a:pt x="45" y="415"/>
                    <a:pt x="45" y="414"/>
                  </a:cubicBezTo>
                  <a:cubicBezTo>
                    <a:pt x="44" y="415"/>
                    <a:pt x="40" y="417"/>
                    <a:pt x="40" y="419"/>
                  </a:cubicBezTo>
                  <a:cubicBezTo>
                    <a:pt x="39" y="420"/>
                    <a:pt x="40" y="422"/>
                    <a:pt x="40" y="423"/>
                  </a:cubicBezTo>
                  <a:cubicBezTo>
                    <a:pt x="41" y="423"/>
                    <a:pt x="41" y="424"/>
                    <a:pt x="42" y="425"/>
                  </a:cubicBezTo>
                  <a:cubicBezTo>
                    <a:pt x="41" y="425"/>
                    <a:pt x="41" y="426"/>
                    <a:pt x="41" y="426"/>
                  </a:cubicBezTo>
                  <a:cubicBezTo>
                    <a:pt x="17" y="435"/>
                    <a:pt x="0" y="459"/>
                    <a:pt x="1" y="485"/>
                  </a:cubicBezTo>
                  <a:cubicBezTo>
                    <a:pt x="3" y="521"/>
                    <a:pt x="31" y="549"/>
                    <a:pt x="64" y="550"/>
                  </a:cubicBezTo>
                  <a:cubicBezTo>
                    <a:pt x="81" y="550"/>
                    <a:pt x="104" y="544"/>
                    <a:pt x="115" y="531"/>
                  </a:cubicBezTo>
                  <a:cubicBezTo>
                    <a:pt x="123" y="523"/>
                    <a:pt x="138" y="495"/>
                    <a:pt x="132" y="482"/>
                  </a:cubicBezTo>
                  <a:cubicBezTo>
                    <a:pt x="133" y="482"/>
                    <a:pt x="134" y="483"/>
                    <a:pt x="135" y="483"/>
                  </a:cubicBezTo>
                  <a:cubicBezTo>
                    <a:pt x="137" y="484"/>
                    <a:pt x="138" y="484"/>
                    <a:pt x="140" y="485"/>
                  </a:cubicBezTo>
                  <a:cubicBezTo>
                    <a:pt x="142" y="485"/>
                    <a:pt x="146" y="485"/>
                    <a:pt x="145" y="482"/>
                  </a:cubicBezTo>
                  <a:cubicBezTo>
                    <a:pt x="144" y="479"/>
                    <a:pt x="141" y="479"/>
                    <a:pt x="139" y="478"/>
                  </a:cubicBezTo>
                  <a:cubicBezTo>
                    <a:pt x="137" y="477"/>
                    <a:pt x="135" y="476"/>
                    <a:pt x="133" y="475"/>
                  </a:cubicBezTo>
                  <a:cubicBezTo>
                    <a:pt x="133" y="475"/>
                    <a:pt x="132" y="475"/>
                    <a:pt x="132" y="474"/>
                  </a:cubicBezTo>
                  <a:cubicBezTo>
                    <a:pt x="133" y="472"/>
                    <a:pt x="135" y="470"/>
                    <a:pt x="135" y="467"/>
                  </a:cubicBezTo>
                  <a:cubicBezTo>
                    <a:pt x="136" y="467"/>
                    <a:pt x="135" y="466"/>
                    <a:pt x="136" y="465"/>
                  </a:cubicBezTo>
                  <a:cubicBezTo>
                    <a:pt x="136" y="465"/>
                    <a:pt x="136" y="465"/>
                    <a:pt x="136" y="464"/>
                  </a:cubicBezTo>
                  <a:cubicBezTo>
                    <a:pt x="137" y="464"/>
                    <a:pt x="136" y="463"/>
                    <a:pt x="137" y="462"/>
                  </a:cubicBezTo>
                  <a:cubicBezTo>
                    <a:pt x="137" y="461"/>
                    <a:pt x="137" y="460"/>
                    <a:pt x="138" y="460"/>
                  </a:cubicBezTo>
                  <a:cubicBezTo>
                    <a:pt x="140" y="453"/>
                    <a:pt x="142" y="446"/>
                    <a:pt x="143" y="438"/>
                  </a:cubicBezTo>
                  <a:cubicBezTo>
                    <a:pt x="144" y="434"/>
                    <a:pt x="144" y="430"/>
                    <a:pt x="144" y="426"/>
                  </a:cubicBezTo>
                  <a:cubicBezTo>
                    <a:pt x="144" y="425"/>
                    <a:pt x="144" y="423"/>
                    <a:pt x="144" y="421"/>
                  </a:cubicBezTo>
                  <a:cubicBezTo>
                    <a:pt x="144" y="419"/>
                    <a:pt x="143" y="418"/>
                    <a:pt x="143" y="416"/>
                  </a:cubicBezTo>
                  <a:cubicBezTo>
                    <a:pt x="143" y="410"/>
                    <a:pt x="141" y="404"/>
                    <a:pt x="137" y="400"/>
                  </a:cubicBezTo>
                  <a:cubicBezTo>
                    <a:pt x="137" y="400"/>
                    <a:pt x="137" y="400"/>
                    <a:pt x="137" y="400"/>
                  </a:cubicBezTo>
                  <a:cubicBezTo>
                    <a:pt x="138" y="398"/>
                    <a:pt x="140" y="396"/>
                    <a:pt x="141" y="394"/>
                  </a:cubicBezTo>
                  <a:cubicBezTo>
                    <a:pt x="144" y="392"/>
                    <a:pt x="145" y="390"/>
                    <a:pt x="147" y="387"/>
                  </a:cubicBezTo>
                  <a:cubicBezTo>
                    <a:pt x="149" y="385"/>
                    <a:pt x="148" y="381"/>
                    <a:pt x="149" y="378"/>
                  </a:cubicBezTo>
                  <a:cubicBezTo>
                    <a:pt x="149" y="376"/>
                    <a:pt x="150" y="373"/>
                    <a:pt x="151" y="371"/>
                  </a:cubicBezTo>
                  <a:cubicBezTo>
                    <a:pt x="152" y="368"/>
                    <a:pt x="153" y="368"/>
                    <a:pt x="155" y="366"/>
                  </a:cubicBezTo>
                  <a:cubicBezTo>
                    <a:pt x="159" y="363"/>
                    <a:pt x="164" y="361"/>
                    <a:pt x="168" y="357"/>
                  </a:cubicBezTo>
                  <a:cubicBezTo>
                    <a:pt x="173" y="351"/>
                    <a:pt x="177" y="345"/>
                    <a:pt x="182" y="340"/>
                  </a:cubicBezTo>
                  <a:cubicBezTo>
                    <a:pt x="186" y="337"/>
                    <a:pt x="188" y="333"/>
                    <a:pt x="190" y="329"/>
                  </a:cubicBezTo>
                  <a:cubicBezTo>
                    <a:pt x="192" y="327"/>
                    <a:pt x="194" y="326"/>
                    <a:pt x="195" y="323"/>
                  </a:cubicBezTo>
                  <a:cubicBezTo>
                    <a:pt x="197" y="320"/>
                    <a:pt x="199" y="318"/>
                    <a:pt x="202" y="315"/>
                  </a:cubicBezTo>
                  <a:cubicBezTo>
                    <a:pt x="204" y="314"/>
                    <a:pt x="206" y="312"/>
                    <a:pt x="208" y="311"/>
                  </a:cubicBezTo>
                  <a:cubicBezTo>
                    <a:pt x="211" y="308"/>
                    <a:pt x="213" y="306"/>
                    <a:pt x="216" y="303"/>
                  </a:cubicBezTo>
                  <a:cubicBezTo>
                    <a:pt x="223" y="294"/>
                    <a:pt x="233" y="290"/>
                    <a:pt x="240" y="282"/>
                  </a:cubicBezTo>
                  <a:cubicBezTo>
                    <a:pt x="240" y="282"/>
                    <a:pt x="240" y="282"/>
                    <a:pt x="240" y="282"/>
                  </a:cubicBezTo>
                  <a:cubicBezTo>
                    <a:pt x="241" y="286"/>
                    <a:pt x="241" y="291"/>
                    <a:pt x="240" y="296"/>
                  </a:cubicBezTo>
                  <a:cubicBezTo>
                    <a:pt x="240" y="303"/>
                    <a:pt x="241" y="310"/>
                    <a:pt x="240" y="316"/>
                  </a:cubicBezTo>
                  <a:cubicBezTo>
                    <a:pt x="240" y="322"/>
                    <a:pt x="240" y="327"/>
                    <a:pt x="239" y="332"/>
                  </a:cubicBezTo>
                  <a:cubicBezTo>
                    <a:pt x="238" y="336"/>
                    <a:pt x="237" y="340"/>
                    <a:pt x="236" y="344"/>
                  </a:cubicBezTo>
                  <a:cubicBezTo>
                    <a:pt x="235" y="349"/>
                    <a:pt x="235" y="353"/>
                    <a:pt x="233" y="358"/>
                  </a:cubicBezTo>
                  <a:cubicBezTo>
                    <a:pt x="231" y="364"/>
                    <a:pt x="230" y="371"/>
                    <a:pt x="228" y="377"/>
                  </a:cubicBezTo>
                  <a:cubicBezTo>
                    <a:pt x="226" y="382"/>
                    <a:pt x="224" y="387"/>
                    <a:pt x="223" y="392"/>
                  </a:cubicBezTo>
                  <a:cubicBezTo>
                    <a:pt x="222" y="399"/>
                    <a:pt x="224" y="406"/>
                    <a:pt x="224" y="412"/>
                  </a:cubicBezTo>
                  <a:cubicBezTo>
                    <a:pt x="224" y="417"/>
                    <a:pt x="223" y="422"/>
                    <a:pt x="222" y="427"/>
                  </a:cubicBezTo>
                  <a:cubicBezTo>
                    <a:pt x="221" y="434"/>
                    <a:pt x="218" y="440"/>
                    <a:pt x="216" y="447"/>
                  </a:cubicBezTo>
                  <a:cubicBezTo>
                    <a:pt x="215" y="452"/>
                    <a:pt x="214" y="456"/>
                    <a:pt x="212" y="460"/>
                  </a:cubicBezTo>
                  <a:cubicBezTo>
                    <a:pt x="211" y="464"/>
                    <a:pt x="209" y="466"/>
                    <a:pt x="208" y="470"/>
                  </a:cubicBezTo>
                  <a:cubicBezTo>
                    <a:pt x="206" y="477"/>
                    <a:pt x="205" y="482"/>
                    <a:pt x="200" y="485"/>
                  </a:cubicBezTo>
                  <a:cubicBezTo>
                    <a:pt x="198" y="486"/>
                    <a:pt x="195" y="487"/>
                    <a:pt x="193" y="487"/>
                  </a:cubicBezTo>
                  <a:cubicBezTo>
                    <a:pt x="193" y="492"/>
                    <a:pt x="199" y="497"/>
                    <a:pt x="202" y="499"/>
                  </a:cubicBezTo>
                  <a:cubicBezTo>
                    <a:pt x="208" y="502"/>
                    <a:pt x="214" y="505"/>
                    <a:pt x="219" y="510"/>
                  </a:cubicBezTo>
                  <a:cubicBezTo>
                    <a:pt x="224" y="515"/>
                    <a:pt x="229" y="522"/>
                    <a:pt x="235" y="525"/>
                  </a:cubicBezTo>
                  <a:cubicBezTo>
                    <a:pt x="238" y="528"/>
                    <a:pt x="242" y="529"/>
                    <a:pt x="245" y="529"/>
                  </a:cubicBezTo>
                  <a:cubicBezTo>
                    <a:pt x="245" y="529"/>
                    <a:pt x="245" y="530"/>
                    <a:pt x="245" y="530"/>
                  </a:cubicBezTo>
                  <a:cubicBezTo>
                    <a:pt x="245" y="531"/>
                    <a:pt x="245" y="533"/>
                    <a:pt x="244" y="534"/>
                  </a:cubicBezTo>
                  <a:cubicBezTo>
                    <a:pt x="243" y="536"/>
                    <a:pt x="243" y="539"/>
                    <a:pt x="242" y="541"/>
                  </a:cubicBezTo>
                  <a:cubicBezTo>
                    <a:pt x="241" y="544"/>
                    <a:pt x="240" y="546"/>
                    <a:pt x="240" y="549"/>
                  </a:cubicBezTo>
                  <a:cubicBezTo>
                    <a:pt x="239" y="552"/>
                    <a:pt x="237" y="555"/>
                    <a:pt x="236" y="558"/>
                  </a:cubicBezTo>
                  <a:cubicBezTo>
                    <a:pt x="236" y="560"/>
                    <a:pt x="235" y="561"/>
                    <a:pt x="234" y="562"/>
                  </a:cubicBezTo>
                  <a:cubicBezTo>
                    <a:pt x="234" y="563"/>
                    <a:pt x="234" y="565"/>
                    <a:pt x="233" y="567"/>
                  </a:cubicBezTo>
                  <a:cubicBezTo>
                    <a:pt x="232" y="570"/>
                    <a:pt x="230" y="573"/>
                    <a:pt x="229" y="576"/>
                  </a:cubicBezTo>
                  <a:cubicBezTo>
                    <a:pt x="228" y="579"/>
                    <a:pt x="227" y="582"/>
                    <a:pt x="226" y="585"/>
                  </a:cubicBezTo>
                  <a:cubicBezTo>
                    <a:pt x="225" y="589"/>
                    <a:pt x="223" y="594"/>
                    <a:pt x="222" y="598"/>
                  </a:cubicBezTo>
                  <a:cubicBezTo>
                    <a:pt x="221" y="599"/>
                    <a:pt x="221" y="600"/>
                    <a:pt x="221" y="602"/>
                  </a:cubicBezTo>
                  <a:cubicBezTo>
                    <a:pt x="221" y="602"/>
                    <a:pt x="221" y="602"/>
                    <a:pt x="220" y="602"/>
                  </a:cubicBezTo>
                  <a:cubicBezTo>
                    <a:pt x="219" y="601"/>
                    <a:pt x="219" y="600"/>
                    <a:pt x="217" y="600"/>
                  </a:cubicBezTo>
                  <a:cubicBezTo>
                    <a:pt x="216" y="600"/>
                    <a:pt x="213" y="600"/>
                    <a:pt x="212" y="600"/>
                  </a:cubicBezTo>
                  <a:cubicBezTo>
                    <a:pt x="212" y="601"/>
                    <a:pt x="212" y="604"/>
                    <a:pt x="212" y="605"/>
                  </a:cubicBezTo>
                  <a:cubicBezTo>
                    <a:pt x="212" y="608"/>
                    <a:pt x="211" y="610"/>
                    <a:pt x="210" y="612"/>
                  </a:cubicBezTo>
                  <a:cubicBezTo>
                    <a:pt x="209" y="617"/>
                    <a:pt x="208" y="622"/>
                    <a:pt x="206" y="627"/>
                  </a:cubicBezTo>
                  <a:cubicBezTo>
                    <a:pt x="206" y="629"/>
                    <a:pt x="205" y="631"/>
                    <a:pt x="204" y="632"/>
                  </a:cubicBezTo>
                  <a:cubicBezTo>
                    <a:pt x="204" y="634"/>
                    <a:pt x="203" y="636"/>
                    <a:pt x="202" y="637"/>
                  </a:cubicBezTo>
                  <a:cubicBezTo>
                    <a:pt x="202" y="639"/>
                    <a:pt x="201" y="641"/>
                    <a:pt x="201" y="643"/>
                  </a:cubicBezTo>
                  <a:cubicBezTo>
                    <a:pt x="200" y="645"/>
                    <a:pt x="200" y="647"/>
                    <a:pt x="200" y="649"/>
                  </a:cubicBezTo>
                  <a:cubicBezTo>
                    <a:pt x="200" y="650"/>
                    <a:pt x="200" y="650"/>
                    <a:pt x="200" y="651"/>
                  </a:cubicBezTo>
                  <a:cubicBezTo>
                    <a:pt x="199" y="652"/>
                    <a:pt x="199" y="652"/>
                    <a:pt x="199" y="653"/>
                  </a:cubicBezTo>
                  <a:cubicBezTo>
                    <a:pt x="198" y="655"/>
                    <a:pt x="199" y="657"/>
                    <a:pt x="198" y="658"/>
                  </a:cubicBezTo>
                  <a:cubicBezTo>
                    <a:pt x="198" y="660"/>
                    <a:pt x="197" y="662"/>
                    <a:pt x="196" y="664"/>
                  </a:cubicBezTo>
                  <a:cubicBezTo>
                    <a:pt x="196" y="665"/>
                    <a:pt x="195" y="667"/>
                    <a:pt x="194" y="668"/>
                  </a:cubicBezTo>
                  <a:cubicBezTo>
                    <a:pt x="194" y="669"/>
                    <a:pt x="194" y="669"/>
                    <a:pt x="194" y="670"/>
                  </a:cubicBezTo>
                  <a:cubicBezTo>
                    <a:pt x="193" y="671"/>
                    <a:pt x="193" y="672"/>
                    <a:pt x="192" y="674"/>
                  </a:cubicBezTo>
                  <a:cubicBezTo>
                    <a:pt x="191" y="677"/>
                    <a:pt x="190" y="681"/>
                    <a:pt x="191" y="684"/>
                  </a:cubicBezTo>
                  <a:cubicBezTo>
                    <a:pt x="191" y="687"/>
                    <a:pt x="194" y="689"/>
                    <a:pt x="197" y="689"/>
                  </a:cubicBezTo>
                  <a:cubicBezTo>
                    <a:pt x="200" y="689"/>
                    <a:pt x="204" y="689"/>
                    <a:pt x="207" y="689"/>
                  </a:cubicBezTo>
                  <a:cubicBezTo>
                    <a:pt x="211" y="690"/>
                    <a:pt x="216" y="688"/>
                    <a:pt x="220" y="689"/>
                  </a:cubicBezTo>
                  <a:cubicBezTo>
                    <a:pt x="222" y="689"/>
                    <a:pt x="223" y="690"/>
                    <a:pt x="225" y="690"/>
                  </a:cubicBezTo>
                  <a:cubicBezTo>
                    <a:pt x="227" y="690"/>
                    <a:pt x="229" y="690"/>
                    <a:pt x="230" y="691"/>
                  </a:cubicBezTo>
                  <a:cubicBezTo>
                    <a:pt x="232" y="691"/>
                    <a:pt x="234" y="691"/>
                    <a:pt x="236" y="691"/>
                  </a:cubicBezTo>
                  <a:cubicBezTo>
                    <a:pt x="238" y="691"/>
                    <a:pt x="239" y="692"/>
                    <a:pt x="242" y="692"/>
                  </a:cubicBezTo>
                  <a:cubicBezTo>
                    <a:pt x="243" y="692"/>
                    <a:pt x="245" y="692"/>
                    <a:pt x="246" y="692"/>
                  </a:cubicBezTo>
                  <a:cubicBezTo>
                    <a:pt x="247" y="692"/>
                    <a:pt x="248" y="693"/>
                    <a:pt x="249" y="693"/>
                  </a:cubicBezTo>
                  <a:cubicBezTo>
                    <a:pt x="250" y="694"/>
                    <a:pt x="252" y="693"/>
                    <a:pt x="253" y="693"/>
                  </a:cubicBezTo>
                  <a:cubicBezTo>
                    <a:pt x="256" y="694"/>
                    <a:pt x="258" y="696"/>
                    <a:pt x="261" y="696"/>
                  </a:cubicBezTo>
                  <a:cubicBezTo>
                    <a:pt x="265" y="698"/>
                    <a:pt x="268" y="696"/>
                    <a:pt x="271" y="694"/>
                  </a:cubicBezTo>
                  <a:cubicBezTo>
                    <a:pt x="272" y="694"/>
                    <a:pt x="274" y="693"/>
                    <a:pt x="274" y="692"/>
                  </a:cubicBezTo>
                  <a:cubicBezTo>
                    <a:pt x="274" y="690"/>
                    <a:pt x="272" y="689"/>
                    <a:pt x="271" y="688"/>
                  </a:cubicBezTo>
                  <a:cubicBezTo>
                    <a:pt x="269" y="688"/>
                    <a:pt x="268" y="687"/>
                    <a:pt x="266" y="687"/>
                  </a:cubicBezTo>
                  <a:cubicBezTo>
                    <a:pt x="264" y="686"/>
                    <a:pt x="263" y="685"/>
                    <a:pt x="261" y="683"/>
                  </a:cubicBezTo>
                  <a:cubicBezTo>
                    <a:pt x="260" y="682"/>
                    <a:pt x="258" y="681"/>
                    <a:pt x="256" y="680"/>
                  </a:cubicBezTo>
                  <a:cubicBezTo>
                    <a:pt x="254" y="678"/>
                    <a:pt x="253" y="677"/>
                    <a:pt x="252" y="675"/>
                  </a:cubicBezTo>
                  <a:cubicBezTo>
                    <a:pt x="250" y="675"/>
                    <a:pt x="249" y="674"/>
                    <a:pt x="248" y="673"/>
                  </a:cubicBezTo>
                  <a:cubicBezTo>
                    <a:pt x="247" y="672"/>
                    <a:pt x="247" y="673"/>
                    <a:pt x="246" y="672"/>
                  </a:cubicBezTo>
                  <a:cubicBezTo>
                    <a:pt x="245" y="671"/>
                    <a:pt x="246" y="670"/>
                    <a:pt x="245" y="669"/>
                  </a:cubicBezTo>
                  <a:cubicBezTo>
                    <a:pt x="245" y="667"/>
                    <a:pt x="245" y="667"/>
                    <a:pt x="244" y="665"/>
                  </a:cubicBezTo>
                  <a:cubicBezTo>
                    <a:pt x="244" y="663"/>
                    <a:pt x="244" y="662"/>
                    <a:pt x="243" y="661"/>
                  </a:cubicBezTo>
                  <a:cubicBezTo>
                    <a:pt x="242" y="659"/>
                    <a:pt x="241" y="658"/>
                    <a:pt x="241" y="656"/>
                  </a:cubicBezTo>
                  <a:cubicBezTo>
                    <a:pt x="241" y="656"/>
                    <a:pt x="241" y="655"/>
                    <a:pt x="241" y="655"/>
                  </a:cubicBezTo>
                  <a:cubicBezTo>
                    <a:pt x="243" y="648"/>
                    <a:pt x="247" y="641"/>
                    <a:pt x="250" y="635"/>
                  </a:cubicBezTo>
                  <a:cubicBezTo>
                    <a:pt x="252" y="629"/>
                    <a:pt x="255" y="624"/>
                    <a:pt x="258" y="620"/>
                  </a:cubicBezTo>
                  <a:cubicBezTo>
                    <a:pt x="259" y="618"/>
                    <a:pt x="263" y="615"/>
                    <a:pt x="261" y="614"/>
                  </a:cubicBezTo>
                  <a:cubicBezTo>
                    <a:pt x="260" y="613"/>
                    <a:pt x="258" y="613"/>
                    <a:pt x="256" y="612"/>
                  </a:cubicBezTo>
                  <a:cubicBezTo>
                    <a:pt x="255" y="612"/>
                    <a:pt x="253" y="611"/>
                    <a:pt x="251" y="611"/>
                  </a:cubicBezTo>
                  <a:cubicBezTo>
                    <a:pt x="252" y="610"/>
                    <a:pt x="252" y="609"/>
                    <a:pt x="253" y="608"/>
                  </a:cubicBezTo>
                  <a:cubicBezTo>
                    <a:pt x="254" y="603"/>
                    <a:pt x="257" y="599"/>
                    <a:pt x="260" y="595"/>
                  </a:cubicBezTo>
                  <a:cubicBezTo>
                    <a:pt x="263" y="590"/>
                    <a:pt x="264" y="585"/>
                    <a:pt x="267" y="581"/>
                  </a:cubicBezTo>
                  <a:cubicBezTo>
                    <a:pt x="271" y="575"/>
                    <a:pt x="274" y="569"/>
                    <a:pt x="277" y="563"/>
                  </a:cubicBezTo>
                  <a:cubicBezTo>
                    <a:pt x="279" y="561"/>
                    <a:pt x="279" y="558"/>
                    <a:pt x="280" y="556"/>
                  </a:cubicBezTo>
                  <a:cubicBezTo>
                    <a:pt x="281" y="554"/>
                    <a:pt x="283" y="552"/>
                    <a:pt x="284" y="550"/>
                  </a:cubicBezTo>
                  <a:cubicBezTo>
                    <a:pt x="285" y="549"/>
                    <a:pt x="285" y="547"/>
                    <a:pt x="286" y="546"/>
                  </a:cubicBezTo>
                  <a:cubicBezTo>
                    <a:pt x="287" y="543"/>
                    <a:pt x="288" y="541"/>
                    <a:pt x="290" y="538"/>
                  </a:cubicBezTo>
                  <a:cubicBezTo>
                    <a:pt x="290" y="537"/>
                    <a:pt x="291" y="536"/>
                    <a:pt x="291" y="535"/>
                  </a:cubicBezTo>
                  <a:cubicBezTo>
                    <a:pt x="300" y="535"/>
                    <a:pt x="308" y="535"/>
                    <a:pt x="316" y="536"/>
                  </a:cubicBezTo>
                  <a:cubicBezTo>
                    <a:pt x="324" y="536"/>
                    <a:pt x="331" y="536"/>
                    <a:pt x="339" y="532"/>
                  </a:cubicBezTo>
                  <a:cubicBezTo>
                    <a:pt x="340" y="532"/>
                    <a:pt x="341" y="531"/>
                    <a:pt x="343" y="531"/>
                  </a:cubicBezTo>
                  <a:cubicBezTo>
                    <a:pt x="344" y="532"/>
                    <a:pt x="345" y="533"/>
                    <a:pt x="347" y="535"/>
                  </a:cubicBezTo>
                  <a:cubicBezTo>
                    <a:pt x="348" y="536"/>
                    <a:pt x="348" y="537"/>
                    <a:pt x="349" y="538"/>
                  </a:cubicBezTo>
                  <a:cubicBezTo>
                    <a:pt x="350" y="540"/>
                    <a:pt x="352" y="542"/>
                    <a:pt x="353" y="544"/>
                  </a:cubicBezTo>
                  <a:cubicBezTo>
                    <a:pt x="354" y="547"/>
                    <a:pt x="356" y="549"/>
                    <a:pt x="357" y="552"/>
                  </a:cubicBezTo>
                  <a:cubicBezTo>
                    <a:pt x="359" y="555"/>
                    <a:pt x="360" y="557"/>
                    <a:pt x="362" y="560"/>
                  </a:cubicBezTo>
                  <a:cubicBezTo>
                    <a:pt x="363" y="561"/>
                    <a:pt x="363" y="563"/>
                    <a:pt x="363" y="564"/>
                  </a:cubicBezTo>
                  <a:cubicBezTo>
                    <a:pt x="364" y="565"/>
                    <a:pt x="365" y="567"/>
                    <a:pt x="366" y="568"/>
                  </a:cubicBezTo>
                  <a:cubicBezTo>
                    <a:pt x="368" y="571"/>
                    <a:pt x="369" y="574"/>
                    <a:pt x="370" y="577"/>
                  </a:cubicBezTo>
                  <a:cubicBezTo>
                    <a:pt x="372" y="580"/>
                    <a:pt x="373" y="583"/>
                    <a:pt x="375" y="586"/>
                  </a:cubicBezTo>
                  <a:cubicBezTo>
                    <a:pt x="377" y="589"/>
                    <a:pt x="379" y="594"/>
                    <a:pt x="382" y="597"/>
                  </a:cubicBezTo>
                  <a:cubicBezTo>
                    <a:pt x="383" y="599"/>
                    <a:pt x="384" y="601"/>
                    <a:pt x="385" y="603"/>
                  </a:cubicBezTo>
                  <a:cubicBezTo>
                    <a:pt x="384" y="604"/>
                    <a:pt x="382" y="605"/>
                    <a:pt x="380" y="606"/>
                  </a:cubicBezTo>
                  <a:cubicBezTo>
                    <a:pt x="378" y="607"/>
                    <a:pt x="375" y="608"/>
                    <a:pt x="375" y="610"/>
                  </a:cubicBezTo>
                  <a:cubicBezTo>
                    <a:pt x="376" y="610"/>
                    <a:pt x="377" y="612"/>
                    <a:pt x="378" y="612"/>
                  </a:cubicBezTo>
                  <a:cubicBezTo>
                    <a:pt x="385" y="619"/>
                    <a:pt x="390" y="626"/>
                    <a:pt x="395" y="633"/>
                  </a:cubicBezTo>
                  <a:cubicBezTo>
                    <a:pt x="397" y="635"/>
                    <a:pt x="399" y="638"/>
                    <a:pt x="401" y="640"/>
                  </a:cubicBezTo>
                  <a:cubicBezTo>
                    <a:pt x="404" y="644"/>
                    <a:pt x="405" y="648"/>
                    <a:pt x="408" y="651"/>
                  </a:cubicBezTo>
                  <a:cubicBezTo>
                    <a:pt x="411" y="656"/>
                    <a:pt x="413" y="660"/>
                    <a:pt x="416" y="665"/>
                  </a:cubicBezTo>
                  <a:cubicBezTo>
                    <a:pt x="416" y="666"/>
                    <a:pt x="417" y="668"/>
                    <a:pt x="418" y="669"/>
                  </a:cubicBezTo>
                  <a:cubicBezTo>
                    <a:pt x="419" y="669"/>
                    <a:pt x="419" y="670"/>
                    <a:pt x="419" y="670"/>
                  </a:cubicBezTo>
                  <a:cubicBezTo>
                    <a:pt x="420" y="672"/>
                    <a:pt x="423" y="677"/>
                    <a:pt x="425" y="678"/>
                  </a:cubicBezTo>
                  <a:cubicBezTo>
                    <a:pt x="428" y="679"/>
                    <a:pt x="431" y="678"/>
                    <a:pt x="433" y="676"/>
                  </a:cubicBezTo>
                  <a:cubicBezTo>
                    <a:pt x="436" y="674"/>
                    <a:pt x="438" y="672"/>
                    <a:pt x="440" y="669"/>
                  </a:cubicBezTo>
                  <a:cubicBezTo>
                    <a:pt x="443" y="666"/>
                    <a:pt x="445" y="662"/>
                    <a:pt x="449" y="659"/>
                  </a:cubicBezTo>
                  <a:cubicBezTo>
                    <a:pt x="450" y="658"/>
                    <a:pt x="452" y="658"/>
                    <a:pt x="453" y="656"/>
                  </a:cubicBezTo>
                  <a:cubicBezTo>
                    <a:pt x="454" y="655"/>
                    <a:pt x="455" y="654"/>
                    <a:pt x="457" y="653"/>
                  </a:cubicBezTo>
                  <a:cubicBezTo>
                    <a:pt x="458" y="651"/>
                    <a:pt x="459" y="650"/>
                    <a:pt x="461" y="649"/>
                  </a:cubicBezTo>
                  <a:cubicBezTo>
                    <a:pt x="462" y="647"/>
                    <a:pt x="464" y="646"/>
                    <a:pt x="465" y="645"/>
                  </a:cubicBezTo>
                  <a:cubicBezTo>
                    <a:pt x="466" y="644"/>
                    <a:pt x="467" y="643"/>
                    <a:pt x="468" y="642"/>
                  </a:cubicBezTo>
                  <a:cubicBezTo>
                    <a:pt x="469" y="641"/>
                    <a:pt x="470" y="641"/>
                    <a:pt x="471" y="640"/>
                  </a:cubicBezTo>
                  <a:cubicBezTo>
                    <a:pt x="472" y="640"/>
                    <a:pt x="473" y="638"/>
                    <a:pt x="474" y="638"/>
                  </a:cubicBezTo>
                  <a:cubicBezTo>
                    <a:pt x="476" y="636"/>
                    <a:pt x="479" y="635"/>
                    <a:pt x="481" y="633"/>
                  </a:cubicBezTo>
                  <a:cubicBezTo>
                    <a:pt x="485" y="632"/>
                    <a:pt x="485" y="628"/>
                    <a:pt x="486" y="624"/>
                  </a:cubicBezTo>
                  <a:cubicBezTo>
                    <a:pt x="487" y="623"/>
                    <a:pt x="488" y="621"/>
                    <a:pt x="487" y="620"/>
                  </a:cubicBezTo>
                  <a:cubicBezTo>
                    <a:pt x="486" y="619"/>
                    <a:pt x="483" y="620"/>
                    <a:pt x="482" y="621"/>
                  </a:cubicBezTo>
                  <a:cubicBezTo>
                    <a:pt x="480" y="622"/>
                    <a:pt x="479" y="622"/>
                    <a:pt x="478" y="623"/>
                  </a:cubicBezTo>
                  <a:cubicBezTo>
                    <a:pt x="476" y="624"/>
                    <a:pt x="474" y="624"/>
                    <a:pt x="472" y="624"/>
                  </a:cubicBezTo>
                  <a:cubicBezTo>
                    <a:pt x="470" y="625"/>
                    <a:pt x="468" y="626"/>
                    <a:pt x="465" y="626"/>
                  </a:cubicBezTo>
                  <a:cubicBezTo>
                    <a:pt x="463" y="627"/>
                    <a:pt x="461" y="626"/>
                    <a:pt x="460" y="627"/>
                  </a:cubicBezTo>
                  <a:cubicBezTo>
                    <a:pt x="458" y="627"/>
                    <a:pt x="456" y="627"/>
                    <a:pt x="455" y="628"/>
                  </a:cubicBezTo>
                  <a:cubicBezTo>
                    <a:pt x="454" y="628"/>
                    <a:pt x="454" y="629"/>
                    <a:pt x="453" y="628"/>
                  </a:cubicBezTo>
                  <a:cubicBezTo>
                    <a:pt x="452" y="628"/>
                    <a:pt x="451" y="627"/>
                    <a:pt x="450" y="627"/>
                  </a:cubicBezTo>
                  <a:cubicBezTo>
                    <a:pt x="449" y="626"/>
                    <a:pt x="448" y="626"/>
                    <a:pt x="447" y="625"/>
                  </a:cubicBezTo>
                  <a:cubicBezTo>
                    <a:pt x="446" y="625"/>
                    <a:pt x="446" y="624"/>
                    <a:pt x="445" y="624"/>
                  </a:cubicBezTo>
                  <a:cubicBezTo>
                    <a:pt x="441" y="619"/>
                    <a:pt x="438" y="614"/>
                    <a:pt x="435" y="609"/>
                  </a:cubicBezTo>
                  <a:cubicBezTo>
                    <a:pt x="433" y="604"/>
                    <a:pt x="430" y="599"/>
                    <a:pt x="427" y="594"/>
                  </a:cubicBezTo>
                  <a:cubicBezTo>
                    <a:pt x="426" y="592"/>
                    <a:pt x="424" y="590"/>
                    <a:pt x="423" y="587"/>
                  </a:cubicBezTo>
                  <a:cubicBezTo>
                    <a:pt x="421" y="585"/>
                    <a:pt x="420" y="583"/>
                    <a:pt x="419" y="581"/>
                  </a:cubicBezTo>
                  <a:cubicBezTo>
                    <a:pt x="418" y="581"/>
                    <a:pt x="416" y="583"/>
                    <a:pt x="415" y="583"/>
                  </a:cubicBezTo>
                  <a:cubicBezTo>
                    <a:pt x="414" y="584"/>
                    <a:pt x="413" y="585"/>
                    <a:pt x="412" y="586"/>
                  </a:cubicBezTo>
                  <a:cubicBezTo>
                    <a:pt x="411" y="584"/>
                    <a:pt x="411" y="582"/>
                    <a:pt x="410" y="581"/>
                  </a:cubicBezTo>
                  <a:cubicBezTo>
                    <a:pt x="408" y="577"/>
                    <a:pt x="406" y="571"/>
                    <a:pt x="405" y="567"/>
                  </a:cubicBezTo>
                  <a:cubicBezTo>
                    <a:pt x="404" y="561"/>
                    <a:pt x="401" y="557"/>
                    <a:pt x="399" y="552"/>
                  </a:cubicBezTo>
                  <a:cubicBezTo>
                    <a:pt x="397" y="546"/>
                    <a:pt x="395" y="539"/>
                    <a:pt x="393" y="533"/>
                  </a:cubicBezTo>
                  <a:cubicBezTo>
                    <a:pt x="392" y="530"/>
                    <a:pt x="391" y="528"/>
                    <a:pt x="389" y="526"/>
                  </a:cubicBezTo>
                  <a:cubicBezTo>
                    <a:pt x="389" y="524"/>
                    <a:pt x="388" y="521"/>
                    <a:pt x="388" y="519"/>
                  </a:cubicBezTo>
                  <a:cubicBezTo>
                    <a:pt x="387" y="518"/>
                    <a:pt x="386" y="517"/>
                    <a:pt x="385" y="515"/>
                  </a:cubicBezTo>
                  <a:cubicBezTo>
                    <a:pt x="389" y="514"/>
                    <a:pt x="393" y="512"/>
                    <a:pt x="396" y="511"/>
                  </a:cubicBezTo>
                  <a:cubicBezTo>
                    <a:pt x="400" y="510"/>
                    <a:pt x="402" y="509"/>
                    <a:pt x="405" y="506"/>
                  </a:cubicBezTo>
                  <a:cubicBezTo>
                    <a:pt x="406" y="504"/>
                    <a:pt x="407" y="504"/>
                    <a:pt x="406" y="502"/>
                  </a:cubicBezTo>
                  <a:cubicBezTo>
                    <a:pt x="406" y="500"/>
                    <a:pt x="406" y="498"/>
                    <a:pt x="405" y="497"/>
                  </a:cubicBezTo>
                  <a:cubicBezTo>
                    <a:pt x="405" y="495"/>
                    <a:pt x="404" y="493"/>
                    <a:pt x="404" y="491"/>
                  </a:cubicBezTo>
                  <a:cubicBezTo>
                    <a:pt x="404" y="489"/>
                    <a:pt x="405" y="487"/>
                    <a:pt x="405" y="485"/>
                  </a:cubicBezTo>
                  <a:cubicBezTo>
                    <a:pt x="404" y="481"/>
                    <a:pt x="404" y="477"/>
                    <a:pt x="403" y="473"/>
                  </a:cubicBezTo>
                  <a:cubicBezTo>
                    <a:pt x="402" y="470"/>
                    <a:pt x="400" y="466"/>
                    <a:pt x="399" y="463"/>
                  </a:cubicBezTo>
                  <a:cubicBezTo>
                    <a:pt x="396" y="459"/>
                    <a:pt x="393" y="458"/>
                    <a:pt x="391" y="454"/>
                  </a:cubicBezTo>
                  <a:cubicBezTo>
                    <a:pt x="388" y="447"/>
                    <a:pt x="385" y="439"/>
                    <a:pt x="383" y="431"/>
                  </a:cubicBezTo>
                  <a:cubicBezTo>
                    <a:pt x="380" y="423"/>
                    <a:pt x="378" y="415"/>
                    <a:pt x="376" y="408"/>
                  </a:cubicBezTo>
                  <a:cubicBezTo>
                    <a:pt x="375" y="404"/>
                    <a:pt x="376" y="400"/>
                    <a:pt x="375" y="396"/>
                  </a:cubicBezTo>
                  <a:cubicBezTo>
                    <a:pt x="374" y="394"/>
                    <a:pt x="373" y="391"/>
                    <a:pt x="373" y="388"/>
                  </a:cubicBezTo>
                  <a:cubicBezTo>
                    <a:pt x="372" y="385"/>
                    <a:pt x="371" y="382"/>
                    <a:pt x="370" y="379"/>
                  </a:cubicBezTo>
                  <a:cubicBezTo>
                    <a:pt x="369" y="375"/>
                    <a:pt x="369" y="372"/>
                    <a:pt x="368" y="368"/>
                  </a:cubicBezTo>
                  <a:cubicBezTo>
                    <a:pt x="367" y="365"/>
                    <a:pt x="366" y="361"/>
                    <a:pt x="365" y="358"/>
                  </a:cubicBezTo>
                  <a:cubicBezTo>
                    <a:pt x="364" y="355"/>
                    <a:pt x="363" y="353"/>
                    <a:pt x="362" y="350"/>
                  </a:cubicBezTo>
                  <a:cubicBezTo>
                    <a:pt x="359" y="343"/>
                    <a:pt x="355" y="337"/>
                    <a:pt x="351" y="331"/>
                  </a:cubicBezTo>
                  <a:cubicBezTo>
                    <a:pt x="349" y="328"/>
                    <a:pt x="348" y="323"/>
                    <a:pt x="347" y="319"/>
                  </a:cubicBezTo>
                  <a:cubicBezTo>
                    <a:pt x="346" y="317"/>
                    <a:pt x="346" y="315"/>
                    <a:pt x="346" y="312"/>
                  </a:cubicBezTo>
                  <a:cubicBezTo>
                    <a:pt x="347" y="314"/>
                    <a:pt x="347" y="315"/>
                    <a:pt x="348" y="316"/>
                  </a:cubicBezTo>
                  <a:cubicBezTo>
                    <a:pt x="351" y="319"/>
                    <a:pt x="354" y="323"/>
                    <a:pt x="356" y="326"/>
                  </a:cubicBezTo>
                  <a:cubicBezTo>
                    <a:pt x="359" y="330"/>
                    <a:pt x="363" y="333"/>
                    <a:pt x="366" y="336"/>
                  </a:cubicBezTo>
                  <a:cubicBezTo>
                    <a:pt x="368" y="338"/>
                    <a:pt x="372" y="341"/>
                    <a:pt x="375" y="342"/>
                  </a:cubicBezTo>
                  <a:cubicBezTo>
                    <a:pt x="378" y="342"/>
                    <a:pt x="378" y="342"/>
                    <a:pt x="380" y="344"/>
                  </a:cubicBezTo>
                  <a:cubicBezTo>
                    <a:pt x="381" y="345"/>
                    <a:pt x="381" y="347"/>
                    <a:pt x="383" y="348"/>
                  </a:cubicBezTo>
                  <a:cubicBezTo>
                    <a:pt x="384" y="350"/>
                    <a:pt x="386" y="351"/>
                    <a:pt x="387" y="352"/>
                  </a:cubicBezTo>
                  <a:cubicBezTo>
                    <a:pt x="390" y="355"/>
                    <a:pt x="392" y="357"/>
                    <a:pt x="396" y="359"/>
                  </a:cubicBezTo>
                  <a:cubicBezTo>
                    <a:pt x="399" y="360"/>
                    <a:pt x="402" y="361"/>
                    <a:pt x="405" y="363"/>
                  </a:cubicBezTo>
                  <a:cubicBezTo>
                    <a:pt x="410" y="366"/>
                    <a:pt x="415" y="370"/>
                    <a:pt x="419" y="374"/>
                  </a:cubicBezTo>
                  <a:cubicBezTo>
                    <a:pt x="422" y="377"/>
                    <a:pt x="425" y="379"/>
                    <a:pt x="427" y="382"/>
                  </a:cubicBezTo>
                  <a:cubicBezTo>
                    <a:pt x="430" y="385"/>
                    <a:pt x="434" y="387"/>
                    <a:pt x="435" y="390"/>
                  </a:cubicBezTo>
                  <a:cubicBezTo>
                    <a:pt x="438" y="395"/>
                    <a:pt x="441" y="399"/>
                    <a:pt x="444" y="403"/>
                  </a:cubicBezTo>
                  <a:cubicBezTo>
                    <a:pt x="445" y="405"/>
                    <a:pt x="448" y="408"/>
                    <a:pt x="450" y="410"/>
                  </a:cubicBezTo>
                  <a:cubicBezTo>
                    <a:pt x="451" y="410"/>
                    <a:pt x="451" y="411"/>
                    <a:pt x="452" y="411"/>
                  </a:cubicBezTo>
                  <a:cubicBezTo>
                    <a:pt x="448" y="417"/>
                    <a:pt x="445" y="424"/>
                    <a:pt x="441" y="430"/>
                  </a:cubicBezTo>
                  <a:cubicBezTo>
                    <a:pt x="439" y="433"/>
                    <a:pt x="438" y="436"/>
                    <a:pt x="435" y="439"/>
                  </a:cubicBezTo>
                  <a:cubicBezTo>
                    <a:pt x="435" y="440"/>
                    <a:pt x="433" y="441"/>
                    <a:pt x="433" y="442"/>
                  </a:cubicBezTo>
                  <a:cubicBezTo>
                    <a:pt x="437" y="443"/>
                    <a:pt x="438" y="447"/>
                    <a:pt x="440" y="447"/>
                  </a:cubicBezTo>
                  <a:cubicBezTo>
                    <a:pt x="441" y="446"/>
                    <a:pt x="443" y="443"/>
                    <a:pt x="443" y="442"/>
                  </a:cubicBezTo>
                  <a:cubicBezTo>
                    <a:pt x="447" y="437"/>
                    <a:pt x="449" y="431"/>
                    <a:pt x="452" y="426"/>
                  </a:cubicBezTo>
                  <a:cubicBezTo>
                    <a:pt x="454" y="423"/>
                    <a:pt x="456" y="420"/>
                    <a:pt x="458" y="416"/>
                  </a:cubicBezTo>
                  <a:cubicBezTo>
                    <a:pt x="458" y="415"/>
                    <a:pt x="459" y="414"/>
                    <a:pt x="459" y="413"/>
                  </a:cubicBezTo>
                  <a:cubicBezTo>
                    <a:pt x="465" y="414"/>
                    <a:pt x="471" y="412"/>
                    <a:pt x="477" y="412"/>
                  </a:cubicBezTo>
                  <a:cubicBezTo>
                    <a:pt x="479" y="412"/>
                    <a:pt x="490" y="410"/>
                    <a:pt x="490" y="406"/>
                  </a:cubicBezTo>
                  <a:cubicBezTo>
                    <a:pt x="490" y="404"/>
                    <a:pt x="489" y="403"/>
                    <a:pt x="489" y="401"/>
                  </a:cubicBezTo>
                  <a:cubicBezTo>
                    <a:pt x="489" y="400"/>
                    <a:pt x="488" y="398"/>
                    <a:pt x="487" y="397"/>
                  </a:cubicBezTo>
                  <a:cubicBezTo>
                    <a:pt x="485" y="395"/>
                    <a:pt x="482" y="393"/>
                    <a:pt x="479" y="391"/>
                  </a:cubicBezTo>
                  <a:cubicBezTo>
                    <a:pt x="478" y="391"/>
                    <a:pt x="477" y="390"/>
                    <a:pt x="476" y="389"/>
                  </a:cubicBezTo>
                  <a:cubicBezTo>
                    <a:pt x="475" y="389"/>
                    <a:pt x="474" y="389"/>
                    <a:pt x="474" y="389"/>
                  </a:cubicBezTo>
                  <a:cubicBezTo>
                    <a:pt x="479" y="380"/>
                    <a:pt x="482" y="371"/>
                    <a:pt x="487" y="362"/>
                  </a:cubicBezTo>
                  <a:cubicBezTo>
                    <a:pt x="489" y="358"/>
                    <a:pt x="492" y="354"/>
                    <a:pt x="493" y="349"/>
                  </a:cubicBezTo>
                  <a:cubicBezTo>
                    <a:pt x="495" y="345"/>
                    <a:pt x="498" y="340"/>
                    <a:pt x="501" y="336"/>
                  </a:cubicBezTo>
                  <a:cubicBezTo>
                    <a:pt x="505" y="331"/>
                    <a:pt x="506" y="325"/>
                    <a:pt x="510" y="321"/>
                  </a:cubicBezTo>
                  <a:cubicBezTo>
                    <a:pt x="511" y="319"/>
                    <a:pt x="513" y="317"/>
                    <a:pt x="514" y="314"/>
                  </a:cubicBezTo>
                  <a:cubicBezTo>
                    <a:pt x="514" y="312"/>
                    <a:pt x="512" y="310"/>
                    <a:pt x="512" y="309"/>
                  </a:cubicBezTo>
                  <a:close/>
                  <a:moveTo>
                    <a:pt x="137" y="421"/>
                  </a:moveTo>
                  <a:cubicBezTo>
                    <a:pt x="136" y="428"/>
                    <a:pt x="136" y="434"/>
                    <a:pt x="135" y="440"/>
                  </a:cubicBezTo>
                  <a:cubicBezTo>
                    <a:pt x="134" y="443"/>
                    <a:pt x="133" y="445"/>
                    <a:pt x="132" y="448"/>
                  </a:cubicBezTo>
                  <a:cubicBezTo>
                    <a:pt x="132" y="450"/>
                    <a:pt x="132" y="451"/>
                    <a:pt x="132" y="452"/>
                  </a:cubicBezTo>
                  <a:cubicBezTo>
                    <a:pt x="132" y="454"/>
                    <a:pt x="132" y="454"/>
                    <a:pt x="131" y="456"/>
                  </a:cubicBezTo>
                  <a:cubicBezTo>
                    <a:pt x="131" y="456"/>
                    <a:pt x="131" y="458"/>
                    <a:pt x="131" y="458"/>
                  </a:cubicBezTo>
                  <a:cubicBezTo>
                    <a:pt x="131" y="459"/>
                    <a:pt x="130" y="460"/>
                    <a:pt x="130" y="460"/>
                  </a:cubicBezTo>
                  <a:cubicBezTo>
                    <a:pt x="129" y="461"/>
                    <a:pt x="129" y="463"/>
                    <a:pt x="129" y="464"/>
                  </a:cubicBezTo>
                  <a:cubicBezTo>
                    <a:pt x="129" y="465"/>
                    <a:pt x="128" y="466"/>
                    <a:pt x="128" y="467"/>
                  </a:cubicBezTo>
                  <a:cubicBezTo>
                    <a:pt x="128" y="468"/>
                    <a:pt x="127" y="468"/>
                    <a:pt x="127" y="469"/>
                  </a:cubicBezTo>
                  <a:cubicBezTo>
                    <a:pt x="127" y="470"/>
                    <a:pt x="127" y="470"/>
                    <a:pt x="127" y="471"/>
                  </a:cubicBezTo>
                  <a:cubicBezTo>
                    <a:pt x="126" y="471"/>
                    <a:pt x="126" y="471"/>
                    <a:pt x="126" y="472"/>
                  </a:cubicBezTo>
                  <a:cubicBezTo>
                    <a:pt x="126" y="471"/>
                    <a:pt x="126" y="471"/>
                    <a:pt x="125" y="471"/>
                  </a:cubicBezTo>
                  <a:cubicBezTo>
                    <a:pt x="123" y="469"/>
                    <a:pt x="120" y="468"/>
                    <a:pt x="117" y="467"/>
                  </a:cubicBezTo>
                  <a:cubicBezTo>
                    <a:pt x="116" y="466"/>
                    <a:pt x="115" y="465"/>
                    <a:pt x="114" y="465"/>
                  </a:cubicBezTo>
                  <a:cubicBezTo>
                    <a:pt x="115" y="464"/>
                    <a:pt x="116" y="463"/>
                    <a:pt x="116" y="461"/>
                  </a:cubicBezTo>
                  <a:cubicBezTo>
                    <a:pt x="117" y="458"/>
                    <a:pt x="117" y="454"/>
                    <a:pt x="116" y="451"/>
                  </a:cubicBezTo>
                  <a:cubicBezTo>
                    <a:pt x="116" y="449"/>
                    <a:pt x="115" y="445"/>
                    <a:pt x="112" y="443"/>
                  </a:cubicBezTo>
                  <a:cubicBezTo>
                    <a:pt x="110" y="441"/>
                    <a:pt x="106" y="444"/>
                    <a:pt x="104" y="445"/>
                  </a:cubicBezTo>
                  <a:cubicBezTo>
                    <a:pt x="103" y="443"/>
                    <a:pt x="105" y="440"/>
                    <a:pt x="103" y="438"/>
                  </a:cubicBezTo>
                  <a:cubicBezTo>
                    <a:pt x="102" y="437"/>
                    <a:pt x="100" y="436"/>
                    <a:pt x="98" y="436"/>
                  </a:cubicBezTo>
                  <a:cubicBezTo>
                    <a:pt x="95" y="437"/>
                    <a:pt x="93" y="441"/>
                    <a:pt x="90" y="442"/>
                  </a:cubicBezTo>
                  <a:cubicBezTo>
                    <a:pt x="90" y="438"/>
                    <a:pt x="89" y="435"/>
                    <a:pt x="88" y="433"/>
                  </a:cubicBezTo>
                  <a:cubicBezTo>
                    <a:pt x="86" y="430"/>
                    <a:pt x="83" y="428"/>
                    <a:pt x="80" y="428"/>
                  </a:cubicBezTo>
                  <a:cubicBezTo>
                    <a:pt x="78" y="428"/>
                    <a:pt x="77" y="428"/>
                    <a:pt x="75" y="429"/>
                  </a:cubicBezTo>
                  <a:cubicBezTo>
                    <a:pt x="74" y="429"/>
                    <a:pt x="72" y="430"/>
                    <a:pt x="70" y="431"/>
                  </a:cubicBezTo>
                  <a:cubicBezTo>
                    <a:pt x="68" y="432"/>
                    <a:pt x="67" y="433"/>
                    <a:pt x="66" y="435"/>
                  </a:cubicBezTo>
                  <a:cubicBezTo>
                    <a:pt x="64" y="433"/>
                    <a:pt x="61" y="431"/>
                    <a:pt x="59" y="428"/>
                  </a:cubicBezTo>
                  <a:cubicBezTo>
                    <a:pt x="59" y="428"/>
                    <a:pt x="58" y="428"/>
                    <a:pt x="58" y="428"/>
                  </a:cubicBezTo>
                  <a:cubicBezTo>
                    <a:pt x="60" y="425"/>
                    <a:pt x="62" y="422"/>
                    <a:pt x="65" y="419"/>
                  </a:cubicBezTo>
                  <a:cubicBezTo>
                    <a:pt x="67" y="416"/>
                    <a:pt x="69" y="413"/>
                    <a:pt x="71" y="410"/>
                  </a:cubicBezTo>
                  <a:cubicBezTo>
                    <a:pt x="73" y="407"/>
                    <a:pt x="76" y="405"/>
                    <a:pt x="80" y="403"/>
                  </a:cubicBezTo>
                  <a:cubicBezTo>
                    <a:pt x="88" y="399"/>
                    <a:pt x="98" y="393"/>
                    <a:pt x="108" y="394"/>
                  </a:cubicBezTo>
                  <a:cubicBezTo>
                    <a:pt x="108" y="395"/>
                    <a:pt x="108" y="396"/>
                    <a:pt x="109" y="397"/>
                  </a:cubicBezTo>
                  <a:cubicBezTo>
                    <a:pt x="111" y="399"/>
                    <a:pt x="117" y="400"/>
                    <a:pt x="119" y="401"/>
                  </a:cubicBezTo>
                  <a:cubicBezTo>
                    <a:pt x="122" y="402"/>
                    <a:pt x="124" y="403"/>
                    <a:pt x="126" y="403"/>
                  </a:cubicBezTo>
                  <a:cubicBezTo>
                    <a:pt x="128" y="404"/>
                    <a:pt x="129" y="406"/>
                    <a:pt x="130" y="407"/>
                  </a:cubicBezTo>
                  <a:cubicBezTo>
                    <a:pt x="132" y="409"/>
                    <a:pt x="134" y="411"/>
                    <a:pt x="136" y="413"/>
                  </a:cubicBezTo>
                  <a:cubicBezTo>
                    <a:pt x="137" y="415"/>
                    <a:pt x="137" y="419"/>
                    <a:pt x="137" y="42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1"/>
            <p:cNvSpPr/>
            <p:nvPr/>
          </p:nvSpPr>
          <p:spPr bwMode="auto">
            <a:xfrm>
              <a:off x="-142875" y="9502776"/>
              <a:ext cx="263525" cy="314325"/>
            </a:xfrm>
            <a:custGeom>
              <a:avLst/>
              <a:gdLst>
                <a:gd name="T0" fmla="*/ 55 w 62"/>
                <a:gd name="T1" fmla="*/ 13 h 74"/>
                <a:gd name="T2" fmla="*/ 45 w 62"/>
                <a:gd name="T3" fmla="*/ 4 h 74"/>
                <a:gd name="T4" fmla="*/ 34 w 62"/>
                <a:gd name="T5" fmla="*/ 0 h 74"/>
                <a:gd name="T6" fmla="*/ 16 w 62"/>
                <a:gd name="T7" fmla="*/ 31 h 74"/>
                <a:gd name="T8" fmla="*/ 18 w 62"/>
                <a:gd name="T9" fmla="*/ 35 h 74"/>
                <a:gd name="T10" fmla="*/ 13 w 62"/>
                <a:gd name="T11" fmla="*/ 36 h 74"/>
                <a:gd name="T12" fmla="*/ 11 w 62"/>
                <a:gd name="T13" fmla="*/ 36 h 74"/>
                <a:gd name="T14" fmla="*/ 9 w 62"/>
                <a:gd name="T15" fmla="*/ 37 h 74"/>
                <a:gd name="T16" fmla="*/ 6 w 62"/>
                <a:gd name="T17" fmla="*/ 39 h 74"/>
                <a:gd name="T18" fmla="*/ 7 w 62"/>
                <a:gd name="T19" fmla="*/ 42 h 74"/>
                <a:gd name="T20" fmla="*/ 11 w 62"/>
                <a:gd name="T21" fmla="*/ 42 h 74"/>
                <a:gd name="T22" fmla="*/ 16 w 62"/>
                <a:gd name="T23" fmla="*/ 41 h 74"/>
                <a:gd name="T24" fmla="*/ 18 w 62"/>
                <a:gd name="T25" fmla="*/ 40 h 74"/>
                <a:gd name="T26" fmla="*/ 15 w 62"/>
                <a:gd name="T27" fmla="*/ 44 h 74"/>
                <a:gd name="T28" fmla="*/ 8 w 62"/>
                <a:gd name="T29" fmla="*/ 56 h 74"/>
                <a:gd name="T30" fmla="*/ 3 w 62"/>
                <a:gd name="T31" fmla="*/ 63 h 74"/>
                <a:gd name="T32" fmla="*/ 1 w 62"/>
                <a:gd name="T33" fmla="*/ 67 h 74"/>
                <a:gd name="T34" fmla="*/ 0 w 62"/>
                <a:gd name="T35" fmla="*/ 70 h 74"/>
                <a:gd name="T36" fmla="*/ 2 w 62"/>
                <a:gd name="T37" fmla="*/ 72 h 74"/>
                <a:gd name="T38" fmla="*/ 5 w 62"/>
                <a:gd name="T39" fmla="*/ 74 h 74"/>
                <a:gd name="T40" fmla="*/ 8 w 62"/>
                <a:gd name="T41" fmla="*/ 69 h 74"/>
                <a:gd name="T42" fmla="*/ 12 w 62"/>
                <a:gd name="T43" fmla="*/ 60 h 74"/>
                <a:gd name="T44" fmla="*/ 14 w 62"/>
                <a:gd name="T45" fmla="*/ 57 h 74"/>
                <a:gd name="T46" fmla="*/ 15 w 62"/>
                <a:gd name="T47" fmla="*/ 53 h 74"/>
                <a:gd name="T48" fmla="*/ 20 w 62"/>
                <a:gd name="T49" fmla="*/ 43 h 74"/>
                <a:gd name="T50" fmla="*/ 21 w 62"/>
                <a:gd name="T51" fmla="*/ 44 h 74"/>
                <a:gd name="T52" fmla="*/ 22 w 62"/>
                <a:gd name="T53" fmla="*/ 46 h 74"/>
                <a:gd name="T54" fmla="*/ 24 w 62"/>
                <a:gd name="T55" fmla="*/ 50 h 74"/>
                <a:gd name="T56" fmla="*/ 27 w 62"/>
                <a:gd name="T57" fmla="*/ 48 h 74"/>
                <a:gd name="T58" fmla="*/ 25 w 62"/>
                <a:gd name="T59" fmla="*/ 40 h 74"/>
                <a:gd name="T60" fmla="*/ 30 w 62"/>
                <a:gd name="T61" fmla="*/ 42 h 74"/>
                <a:gd name="T62" fmla="*/ 46 w 62"/>
                <a:gd name="T63" fmla="*/ 40 h 74"/>
                <a:gd name="T64" fmla="*/ 55 w 62"/>
                <a:gd name="T65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74">
                  <a:moveTo>
                    <a:pt x="55" y="13"/>
                  </a:moveTo>
                  <a:cubicBezTo>
                    <a:pt x="52" y="9"/>
                    <a:pt x="49" y="6"/>
                    <a:pt x="45" y="4"/>
                  </a:cubicBezTo>
                  <a:cubicBezTo>
                    <a:pt x="42" y="2"/>
                    <a:pt x="38" y="0"/>
                    <a:pt x="34" y="0"/>
                  </a:cubicBezTo>
                  <a:cubicBezTo>
                    <a:pt x="18" y="0"/>
                    <a:pt x="9" y="18"/>
                    <a:pt x="16" y="31"/>
                  </a:cubicBezTo>
                  <a:cubicBezTo>
                    <a:pt x="17" y="32"/>
                    <a:pt x="17" y="34"/>
                    <a:pt x="18" y="35"/>
                  </a:cubicBezTo>
                  <a:cubicBezTo>
                    <a:pt x="16" y="35"/>
                    <a:pt x="15" y="36"/>
                    <a:pt x="13" y="36"/>
                  </a:cubicBezTo>
                  <a:cubicBezTo>
                    <a:pt x="12" y="36"/>
                    <a:pt x="11" y="36"/>
                    <a:pt x="11" y="36"/>
                  </a:cubicBezTo>
                  <a:cubicBezTo>
                    <a:pt x="10" y="36"/>
                    <a:pt x="10" y="37"/>
                    <a:pt x="9" y="37"/>
                  </a:cubicBezTo>
                  <a:cubicBezTo>
                    <a:pt x="8" y="38"/>
                    <a:pt x="7" y="38"/>
                    <a:pt x="6" y="39"/>
                  </a:cubicBezTo>
                  <a:cubicBezTo>
                    <a:pt x="5" y="40"/>
                    <a:pt x="5" y="41"/>
                    <a:pt x="7" y="42"/>
                  </a:cubicBezTo>
                  <a:cubicBezTo>
                    <a:pt x="8" y="42"/>
                    <a:pt x="10" y="42"/>
                    <a:pt x="11" y="42"/>
                  </a:cubicBezTo>
                  <a:cubicBezTo>
                    <a:pt x="13" y="42"/>
                    <a:pt x="15" y="41"/>
                    <a:pt x="16" y="41"/>
                  </a:cubicBezTo>
                  <a:cubicBezTo>
                    <a:pt x="17" y="41"/>
                    <a:pt x="17" y="40"/>
                    <a:pt x="18" y="40"/>
                  </a:cubicBezTo>
                  <a:cubicBezTo>
                    <a:pt x="17" y="42"/>
                    <a:pt x="16" y="43"/>
                    <a:pt x="15" y="44"/>
                  </a:cubicBezTo>
                  <a:cubicBezTo>
                    <a:pt x="14" y="49"/>
                    <a:pt x="10" y="52"/>
                    <a:pt x="8" y="56"/>
                  </a:cubicBezTo>
                  <a:cubicBezTo>
                    <a:pt x="6" y="58"/>
                    <a:pt x="5" y="61"/>
                    <a:pt x="3" y="63"/>
                  </a:cubicBezTo>
                  <a:cubicBezTo>
                    <a:pt x="2" y="65"/>
                    <a:pt x="2" y="66"/>
                    <a:pt x="1" y="67"/>
                  </a:cubicBezTo>
                  <a:cubicBezTo>
                    <a:pt x="1" y="68"/>
                    <a:pt x="0" y="69"/>
                    <a:pt x="0" y="70"/>
                  </a:cubicBezTo>
                  <a:cubicBezTo>
                    <a:pt x="1" y="71"/>
                    <a:pt x="1" y="72"/>
                    <a:pt x="2" y="72"/>
                  </a:cubicBezTo>
                  <a:cubicBezTo>
                    <a:pt x="3" y="73"/>
                    <a:pt x="4" y="74"/>
                    <a:pt x="5" y="74"/>
                  </a:cubicBezTo>
                  <a:cubicBezTo>
                    <a:pt x="7" y="74"/>
                    <a:pt x="7" y="71"/>
                    <a:pt x="8" y="69"/>
                  </a:cubicBezTo>
                  <a:cubicBezTo>
                    <a:pt x="10" y="66"/>
                    <a:pt x="11" y="63"/>
                    <a:pt x="12" y="60"/>
                  </a:cubicBezTo>
                  <a:cubicBezTo>
                    <a:pt x="13" y="59"/>
                    <a:pt x="13" y="58"/>
                    <a:pt x="14" y="57"/>
                  </a:cubicBezTo>
                  <a:cubicBezTo>
                    <a:pt x="14" y="56"/>
                    <a:pt x="15" y="54"/>
                    <a:pt x="15" y="53"/>
                  </a:cubicBezTo>
                  <a:cubicBezTo>
                    <a:pt x="17" y="50"/>
                    <a:pt x="19" y="46"/>
                    <a:pt x="20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1" y="45"/>
                    <a:pt x="22" y="46"/>
                    <a:pt x="22" y="46"/>
                  </a:cubicBezTo>
                  <a:cubicBezTo>
                    <a:pt x="22" y="47"/>
                    <a:pt x="23" y="49"/>
                    <a:pt x="24" y="50"/>
                  </a:cubicBezTo>
                  <a:cubicBezTo>
                    <a:pt x="26" y="51"/>
                    <a:pt x="27" y="50"/>
                    <a:pt x="27" y="48"/>
                  </a:cubicBezTo>
                  <a:cubicBezTo>
                    <a:pt x="26" y="45"/>
                    <a:pt x="25" y="43"/>
                    <a:pt x="25" y="40"/>
                  </a:cubicBezTo>
                  <a:cubicBezTo>
                    <a:pt x="26" y="41"/>
                    <a:pt x="28" y="42"/>
                    <a:pt x="30" y="42"/>
                  </a:cubicBezTo>
                  <a:cubicBezTo>
                    <a:pt x="35" y="43"/>
                    <a:pt x="41" y="42"/>
                    <a:pt x="46" y="40"/>
                  </a:cubicBezTo>
                  <a:cubicBezTo>
                    <a:pt x="57" y="36"/>
                    <a:pt x="62" y="23"/>
                    <a:pt x="55" y="13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"/>
            <p:cNvSpPr/>
            <p:nvPr/>
          </p:nvSpPr>
          <p:spPr bwMode="auto">
            <a:xfrm>
              <a:off x="-414338" y="9267826"/>
              <a:ext cx="246063" cy="166688"/>
            </a:xfrm>
            <a:custGeom>
              <a:avLst/>
              <a:gdLst>
                <a:gd name="T0" fmla="*/ 51 w 58"/>
                <a:gd name="T1" fmla="*/ 0 h 39"/>
                <a:gd name="T2" fmla="*/ 42 w 58"/>
                <a:gd name="T3" fmla="*/ 6 h 39"/>
                <a:gd name="T4" fmla="*/ 36 w 58"/>
                <a:gd name="T5" fmla="*/ 13 h 39"/>
                <a:gd name="T6" fmla="*/ 21 w 58"/>
                <a:gd name="T7" fmla="*/ 18 h 39"/>
                <a:gd name="T8" fmla="*/ 19 w 58"/>
                <a:gd name="T9" fmla="*/ 21 h 39"/>
                <a:gd name="T10" fmla="*/ 12 w 58"/>
                <a:gd name="T11" fmla="*/ 20 h 39"/>
                <a:gd name="T12" fmla="*/ 6 w 58"/>
                <a:gd name="T13" fmla="*/ 23 h 39"/>
                <a:gd name="T14" fmla="*/ 2 w 58"/>
                <a:gd name="T15" fmla="*/ 28 h 39"/>
                <a:gd name="T16" fmla="*/ 10 w 58"/>
                <a:gd name="T17" fmla="*/ 27 h 39"/>
                <a:gd name="T18" fmla="*/ 7 w 58"/>
                <a:gd name="T19" fmla="*/ 34 h 39"/>
                <a:gd name="T20" fmla="*/ 14 w 58"/>
                <a:gd name="T21" fmla="*/ 37 h 39"/>
                <a:gd name="T22" fmla="*/ 20 w 58"/>
                <a:gd name="T23" fmla="*/ 33 h 39"/>
                <a:gd name="T24" fmla="*/ 22 w 58"/>
                <a:gd name="T25" fmla="*/ 35 h 39"/>
                <a:gd name="T26" fmla="*/ 33 w 58"/>
                <a:gd name="T27" fmla="*/ 36 h 39"/>
                <a:gd name="T28" fmla="*/ 40 w 58"/>
                <a:gd name="T29" fmla="*/ 31 h 39"/>
                <a:gd name="T30" fmla="*/ 44 w 58"/>
                <a:gd name="T31" fmla="*/ 23 h 39"/>
                <a:gd name="T32" fmla="*/ 56 w 58"/>
                <a:gd name="T33" fmla="*/ 17 h 39"/>
                <a:gd name="T34" fmla="*/ 50 w 58"/>
                <a:gd name="T35" fmla="*/ 13 h 39"/>
                <a:gd name="T36" fmla="*/ 57 w 58"/>
                <a:gd name="T37" fmla="*/ 6 h 39"/>
                <a:gd name="T38" fmla="*/ 51 w 58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39">
                  <a:moveTo>
                    <a:pt x="51" y="0"/>
                  </a:moveTo>
                  <a:cubicBezTo>
                    <a:pt x="48" y="0"/>
                    <a:pt x="44" y="4"/>
                    <a:pt x="42" y="6"/>
                  </a:cubicBezTo>
                  <a:cubicBezTo>
                    <a:pt x="41" y="7"/>
                    <a:pt x="37" y="10"/>
                    <a:pt x="36" y="13"/>
                  </a:cubicBezTo>
                  <a:cubicBezTo>
                    <a:pt x="31" y="12"/>
                    <a:pt x="25" y="14"/>
                    <a:pt x="21" y="18"/>
                  </a:cubicBezTo>
                  <a:cubicBezTo>
                    <a:pt x="20" y="19"/>
                    <a:pt x="19" y="20"/>
                    <a:pt x="19" y="21"/>
                  </a:cubicBezTo>
                  <a:cubicBezTo>
                    <a:pt x="17" y="20"/>
                    <a:pt x="15" y="20"/>
                    <a:pt x="12" y="20"/>
                  </a:cubicBezTo>
                  <a:cubicBezTo>
                    <a:pt x="9" y="20"/>
                    <a:pt x="8" y="21"/>
                    <a:pt x="6" y="23"/>
                  </a:cubicBezTo>
                  <a:cubicBezTo>
                    <a:pt x="4" y="24"/>
                    <a:pt x="0" y="26"/>
                    <a:pt x="2" y="28"/>
                  </a:cubicBezTo>
                  <a:cubicBezTo>
                    <a:pt x="4" y="28"/>
                    <a:pt x="8" y="28"/>
                    <a:pt x="10" y="27"/>
                  </a:cubicBezTo>
                  <a:cubicBezTo>
                    <a:pt x="8" y="29"/>
                    <a:pt x="7" y="32"/>
                    <a:pt x="7" y="34"/>
                  </a:cubicBezTo>
                  <a:cubicBezTo>
                    <a:pt x="7" y="38"/>
                    <a:pt x="11" y="39"/>
                    <a:pt x="14" y="37"/>
                  </a:cubicBezTo>
                  <a:cubicBezTo>
                    <a:pt x="16" y="36"/>
                    <a:pt x="18" y="35"/>
                    <a:pt x="20" y="33"/>
                  </a:cubicBezTo>
                  <a:cubicBezTo>
                    <a:pt x="21" y="34"/>
                    <a:pt x="21" y="35"/>
                    <a:pt x="22" y="35"/>
                  </a:cubicBezTo>
                  <a:cubicBezTo>
                    <a:pt x="24" y="38"/>
                    <a:pt x="30" y="37"/>
                    <a:pt x="33" y="36"/>
                  </a:cubicBezTo>
                  <a:cubicBezTo>
                    <a:pt x="37" y="35"/>
                    <a:pt x="39" y="34"/>
                    <a:pt x="40" y="31"/>
                  </a:cubicBezTo>
                  <a:cubicBezTo>
                    <a:pt x="42" y="29"/>
                    <a:pt x="43" y="26"/>
                    <a:pt x="44" y="23"/>
                  </a:cubicBezTo>
                  <a:cubicBezTo>
                    <a:pt x="48" y="25"/>
                    <a:pt x="57" y="23"/>
                    <a:pt x="56" y="17"/>
                  </a:cubicBezTo>
                  <a:cubicBezTo>
                    <a:pt x="55" y="15"/>
                    <a:pt x="52" y="13"/>
                    <a:pt x="50" y="13"/>
                  </a:cubicBezTo>
                  <a:cubicBezTo>
                    <a:pt x="52" y="11"/>
                    <a:pt x="56" y="9"/>
                    <a:pt x="57" y="6"/>
                  </a:cubicBezTo>
                  <a:cubicBezTo>
                    <a:pt x="58" y="2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-147638" y="9986963"/>
              <a:ext cx="4763" cy="793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-142875" y="9936163"/>
              <a:ext cx="60325" cy="63500"/>
            </a:xfrm>
            <a:custGeom>
              <a:avLst/>
              <a:gdLst>
                <a:gd name="T0" fmla="*/ 11 w 14"/>
                <a:gd name="T1" fmla="*/ 14 h 15"/>
                <a:gd name="T2" fmla="*/ 13 w 14"/>
                <a:gd name="T3" fmla="*/ 11 h 15"/>
                <a:gd name="T4" fmla="*/ 11 w 14"/>
                <a:gd name="T5" fmla="*/ 8 h 15"/>
                <a:gd name="T6" fmla="*/ 8 w 14"/>
                <a:gd name="T7" fmla="*/ 4 h 15"/>
                <a:gd name="T8" fmla="*/ 4 w 14"/>
                <a:gd name="T9" fmla="*/ 1 h 15"/>
                <a:gd name="T10" fmla="*/ 3 w 14"/>
                <a:gd name="T11" fmla="*/ 3 h 15"/>
                <a:gd name="T12" fmla="*/ 1 w 14"/>
                <a:gd name="T13" fmla="*/ 7 h 15"/>
                <a:gd name="T14" fmla="*/ 0 w 14"/>
                <a:gd name="T15" fmla="*/ 14 h 15"/>
                <a:gd name="T16" fmla="*/ 0 w 14"/>
                <a:gd name="T17" fmla="*/ 14 h 15"/>
                <a:gd name="T18" fmla="*/ 0 w 14"/>
                <a:gd name="T19" fmla="*/ 14 h 15"/>
                <a:gd name="T20" fmla="*/ 0 w 14"/>
                <a:gd name="T21" fmla="*/ 14 h 15"/>
                <a:gd name="T22" fmla="*/ 0 w 14"/>
                <a:gd name="T23" fmla="*/ 14 h 15"/>
                <a:gd name="T24" fmla="*/ 0 w 14"/>
                <a:gd name="T25" fmla="*/ 14 h 15"/>
                <a:gd name="T26" fmla="*/ 0 w 14"/>
                <a:gd name="T27" fmla="*/ 14 h 15"/>
                <a:gd name="T28" fmla="*/ 0 w 14"/>
                <a:gd name="T29" fmla="*/ 15 h 15"/>
                <a:gd name="T30" fmla="*/ 0 w 14"/>
                <a:gd name="T31" fmla="*/ 15 h 15"/>
                <a:gd name="T32" fmla="*/ 0 w 14"/>
                <a:gd name="T33" fmla="*/ 15 h 15"/>
                <a:gd name="T34" fmla="*/ 0 w 14"/>
                <a:gd name="T35" fmla="*/ 15 h 15"/>
                <a:gd name="T36" fmla="*/ 3 w 14"/>
                <a:gd name="T37" fmla="*/ 14 h 15"/>
                <a:gd name="T38" fmla="*/ 1 w 14"/>
                <a:gd name="T39" fmla="*/ 15 h 15"/>
                <a:gd name="T40" fmla="*/ 6 w 14"/>
                <a:gd name="T41" fmla="*/ 15 h 15"/>
                <a:gd name="T42" fmla="*/ 11 w 14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5">
                  <a:moveTo>
                    <a:pt x="11" y="14"/>
                  </a:moveTo>
                  <a:cubicBezTo>
                    <a:pt x="13" y="14"/>
                    <a:pt x="14" y="13"/>
                    <a:pt x="13" y="11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5"/>
                    <a:pt x="1" y="7"/>
                  </a:cubicBezTo>
                  <a:cubicBezTo>
                    <a:pt x="1" y="9"/>
                    <a:pt x="0" y="1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5"/>
                    <a:pt x="1" y="15"/>
                  </a:cubicBezTo>
                  <a:cubicBezTo>
                    <a:pt x="3" y="15"/>
                    <a:pt x="4" y="15"/>
                    <a:pt x="6" y="15"/>
                  </a:cubicBezTo>
                  <a:cubicBezTo>
                    <a:pt x="8" y="15"/>
                    <a:pt x="9" y="15"/>
                    <a:pt x="11" y="14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-142875" y="99949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-142875" y="9999663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-122238" y="10088563"/>
              <a:ext cx="65088" cy="68263"/>
            </a:xfrm>
            <a:custGeom>
              <a:avLst/>
              <a:gdLst>
                <a:gd name="T0" fmla="*/ 13 w 15"/>
                <a:gd name="T1" fmla="*/ 1 h 16"/>
                <a:gd name="T2" fmla="*/ 11 w 15"/>
                <a:gd name="T3" fmla="*/ 1 h 16"/>
                <a:gd name="T4" fmla="*/ 7 w 15"/>
                <a:gd name="T5" fmla="*/ 2 h 16"/>
                <a:gd name="T6" fmla="*/ 1 w 15"/>
                <a:gd name="T7" fmla="*/ 5 h 16"/>
                <a:gd name="T8" fmla="*/ 0 w 15"/>
                <a:gd name="T9" fmla="*/ 6 h 16"/>
                <a:gd name="T10" fmla="*/ 0 w 15"/>
                <a:gd name="T11" fmla="*/ 6 h 16"/>
                <a:gd name="T12" fmla="*/ 0 w 15"/>
                <a:gd name="T13" fmla="*/ 6 h 16"/>
                <a:gd name="T14" fmla="*/ 0 w 15"/>
                <a:gd name="T15" fmla="*/ 6 h 16"/>
                <a:gd name="T16" fmla="*/ 0 w 15"/>
                <a:gd name="T17" fmla="*/ 6 h 16"/>
                <a:gd name="T18" fmla="*/ 0 w 15"/>
                <a:gd name="T19" fmla="*/ 6 h 16"/>
                <a:gd name="T20" fmla="*/ 0 w 15"/>
                <a:gd name="T21" fmla="*/ 6 h 16"/>
                <a:gd name="T22" fmla="*/ 0 w 15"/>
                <a:gd name="T23" fmla="*/ 6 h 16"/>
                <a:gd name="T24" fmla="*/ 0 w 15"/>
                <a:gd name="T25" fmla="*/ 6 h 16"/>
                <a:gd name="T26" fmla="*/ 0 w 15"/>
                <a:gd name="T27" fmla="*/ 6 h 16"/>
                <a:gd name="T28" fmla="*/ 2 w 15"/>
                <a:gd name="T29" fmla="*/ 8 h 16"/>
                <a:gd name="T30" fmla="*/ 0 w 15"/>
                <a:gd name="T31" fmla="*/ 7 h 16"/>
                <a:gd name="T32" fmla="*/ 3 w 15"/>
                <a:gd name="T33" fmla="*/ 11 h 16"/>
                <a:gd name="T34" fmla="*/ 7 w 15"/>
                <a:gd name="T35" fmla="*/ 15 h 16"/>
                <a:gd name="T36" fmla="*/ 10 w 15"/>
                <a:gd name="T37" fmla="*/ 14 h 16"/>
                <a:gd name="T38" fmla="*/ 12 w 15"/>
                <a:gd name="T39" fmla="*/ 10 h 16"/>
                <a:gd name="T40" fmla="*/ 13 w 15"/>
                <a:gd name="T41" fmla="*/ 5 h 16"/>
                <a:gd name="T42" fmla="*/ 13 w 15"/>
                <a:gd name="T4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6">
                  <a:moveTo>
                    <a:pt x="13" y="1"/>
                  </a:moveTo>
                  <a:cubicBezTo>
                    <a:pt x="13" y="0"/>
                    <a:pt x="12" y="1"/>
                    <a:pt x="11" y="1"/>
                  </a:cubicBezTo>
                  <a:cubicBezTo>
                    <a:pt x="10" y="2"/>
                    <a:pt x="8" y="2"/>
                    <a:pt x="7" y="2"/>
                  </a:cubicBezTo>
                  <a:cubicBezTo>
                    <a:pt x="5" y="3"/>
                    <a:pt x="3" y="4"/>
                    <a:pt x="1" y="5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1" y="8"/>
                    <a:pt x="2" y="10"/>
                    <a:pt x="3" y="11"/>
                  </a:cubicBezTo>
                  <a:cubicBezTo>
                    <a:pt x="4" y="12"/>
                    <a:pt x="5" y="14"/>
                    <a:pt x="7" y="15"/>
                  </a:cubicBezTo>
                  <a:cubicBezTo>
                    <a:pt x="8" y="16"/>
                    <a:pt x="9" y="16"/>
                    <a:pt x="10" y="14"/>
                  </a:cubicBezTo>
                  <a:cubicBezTo>
                    <a:pt x="11" y="13"/>
                    <a:pt x="12" y="12"/>
                    <a:pt x="12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-122238" y="10106026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2 h 2"/>
                <a:gd name="T6" fmla="*/ 1 w 2"/>
                <a:gd name="T7" fmla="*/ 1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-122238" y="10113963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-122238" y="10113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Freeform 18"/>
          <p:cNvSpPr/>
          <p:nvPr/>
        </p:nvSpPr>
        <p:spPr bwMode="auto">
          <a:xfrm>
            <a:off x="10916013" y="4291004"/>
            <a:ext cx="827452" cy="1677267"/>
          </a:xfrm>
          <a:custGeom>
            <a:avLst/>
            <a:gdLst>
              <a:gd name="T0" fmla="*/ 18 w 122"/>
              <a:gd name="T1" fmla="*/ 223 h 250"/>
              <a:gd name="T2" fmla="*/ 17 w 122"/>
              <a:gd name="T3" fmla="*/ 214 h 250"/>
              <a:gd name="T4" fmla="*/ 23 w 122"/>
              <a:gd name="T5" fmla="*/ 205 h 250"/>
              <a:gd name="T6" fmla="*/ 26 w 122"/>
              <a:gd name="T7" fmla="*/ 193 h 250"/>
              <a:gd name="T8" fmla="*/ 24 w 122"/>
              <a:gd name="T9" fmla="*/ 174 h 250"/>
              <a:gd name="T10" fmla="*/ 23 w 122"/>
              <a:gd name="T11" fmla="*/ 162 h 250"/>
              <a:gd name="T12" fmla="*/ 21 w 122"/>
              <a:gd name="T13" fmla="*/ 150 h 250"/>
              <a:gd name="T14" fmla="*/ 21 w 122"/>
              <a:gd name="T15" fmla="*/ 134 h 250"/>
              <a:gd name="T16" fmla="*/ 26 w 122"/>
              <a:gd name="T17" fmla="*/ 122 h 250"/>
              <a:gd name="T18" fmla="*/ 41 w 122"/>
              <a:gd name="T19" fmla="*/ 111 h 250"/>
              <a:gd name="T20" fmla="*/ 35 w 122"/>
              <a:gd name="T21" fmla="*/ 103 h 250"/>
              <a:gd name="T22" fmla="*/ 38 w 122"/>
              <a:gd name="T23" fmla="*/ 92 h 250"/>
              <a:gd name="T24" fmla="*/ 17 w 122"/>
              <a:gd name="T25" fmla="*/ 47 h 250"/>
              <a:gd name="T26" fmla="*/ 2 w 122"/>
              <a:gd name="T27" fmla="*/ 46 h 250"/>
              <a:gd name="T28" fmla="*/ 7 w 122"/>
              <a:gd name="T29" fmla="*/ 32 h 250"/>
              <a:gd name="T30" fmla="*/ 28 w 122"/>
              <a:gd name="T31" fmla="*/ 34 h 250"/>
              <a:gd name="T32" fmla="*/ 18 w 122"/>
              <a:gd name="T33" fmla="*/ 11 h 250"/>
              <a:gd name="T34" fmla="*/ 26 w 122"/>
              <a:gd name="T35" fmla="*/ 1 h 250"/>
              <a:gd name="T36" fmla="*/ 40 w 122"/>
              <a:gd name="T37" fmla="*/ 7 h 250"/>
              <a:gd name="T38" fmla="*/ 36 w 122"/>
              <a:gd name="T39" fmla="*/ 15 h 250"/>
              <a:gd name="T40" fmla="*/ 51 w 122"/>
              <a:gd name="T41" fmla="*/ 30 h 250"/>
              <a:gd name="T42" fmla="*/ 66 w 122"/>
              <a:gd name="T43" fmla="*/ 31 h 250"/>
              <a:gd name="T44" fmla="*/ 60 w 122"/>
              <a:gd name="T45" fmla="*/ 45 h 250"/>
              <a:gd name="T46" fmla="*/ 41 w 122"/>
              <a:gd name="T47" fmla="*/ 43 h 250"/>
              <a:gd name="T48" fmla="*/ 56 w 122"/>
              <a:gd name="T49" fmla="*/ 96 h 250"/>
              <a:gd name="T50" fmla="*/ 52 w 122"/>
              <a:gd name="T51" fmla="*/ 105 h 250"/>
              <a:gd name="T52" fmla="*/ 55 w 122"/>
              <a:gd name="T53" fmla="*/ 108 h 250"/>
              <a:gd name="T54" fmla="*/ 62 w 122"/>
              <a:gd name="T55" fmla="*/ 109 h 250"/>
              <a:gd name="T56" fmla="*/ 74 w 122"/>
              <a:gd name="T57" fmla="*/ 119 h 250"/>
              <a:gd name="T58" fmla="*/ 77 w 122"/>
              <a:gd name="T59" fmla="*/ 123 h 250"/>
              <a:gd name="T60" fmla="*/ 83 w 122"/>
              <a:gd name="T61" fmla="*/ 131 h 250"/>
              <a:gd name="T62" fmla="*/ 85 w 122"/>
              <a:gd name="T63" fmla="*/ 144 h 250"/>
              <a:gd name="T64" fmla="*/ 85 w 122"/>
              <a:gd name="T65" fmla="*/ 155 h 250"/>
              <a:gd name="T66" fmla="*/ 86 w 122"/>
              <a:gd name="T67" fmla="*/ 159 h 250"/>
              <a:gd name="T68" fmla="*/ 89 w 122"/>
              <a:gd name="T69" fmla="*/ 176 h 250"/>
              <a:gd name="T70" fmla="*/ 93 w 122"/>
              <a:gd name="T71" fmla="*/ 190 h 250"/>
              <a:gd name="T72" fmla="*/ 102 w 122"/>
              <a:gd name="T73" fmla="*/ 193 h 250"/>
              <a:gd name="T74" fmla="*/ 104 w 122"/>
              <a:gd name="T75" fmla="*/ 197 h 250"/>
              <a:gd name="T76" fmla="*/ 106 w 122"/>
              <a:gd name="T77" fmla="*/ 202 h 250"/>
              <a:gd name="T78" fmla="*/ 111 w 122"/>
              <a:gd name="T79" fmla="*/ 202 h 250"/>
              <a:gd name="T80" fmla="*/ 113 w 122"/>
              <a:gd name="T81" fmla="*/ 206 h 250"/>
              <a:gd name="T82" fmla="*/ 118 w 122"/>
              <a:gd name="T83" fmla="*/ 211 h 250"/>
              <a:gd name="T84" fmla="*/ 118 w 122"/>
              <a:gd name="T85" fmla="*/ 216 h 250"/>
              <a:gd name="T86" fmla="*/ 120 w 122"/>
              <a:gd name="T87" fmla="*/ 220 h 250"/>
              <a:gd name="T88" fmla="*/ 121 w 122"/>
              <a:gd name="T89" fmla="*/ 226 h 250"/>
              <a:gd name="T90" fmla="*/ 120 w 122"/>
              <a:gd name="T91" fmla="*/ 229 h 250"/>
              <a:gd name="T92" fmla="*/ 108 w 122"/>
              <a:gd name="T93" fmla="*/ 231 h 250"/>
              <a:gd name="T94" fmla="*/ 79 w 122"/>
              <a:gd name="T95" fmla="*/ 238 h 250"/>
              <a:gd name="T96" fmla="*/ 41 w 122"/>
              <a:gd name="T97" fmla="*/ 247 h 250"/>
              <a:gd name="T98" fmla="*/ 21 w 122"/>
              <a:gd name="T99" fmla="*/ 24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2" h="250">
                <a:moveTo>
                  <a:pt x="19" y="238"/>
                </a:moveTo>
                <a:cubicBezTo>
                  <a:pt x="19" y="233"/>
                  <a:pt x="19" y="228"/>
                  <a:pt x="18" y="223"/>
                </a:cubicBezTo>
                <a:cubicBezTo>
                  <a:pt x="18" y="221"/>
                  <a:pt x="18" y="221"/>
                  <a:pt x="18" y="219"/>
                </a:cubicBezTo>
                <a:cubicBezTo>
                  <a:pt x="18" y="218"/>
                  <a:pt x="17" y="216"/>
                  <a:pt x="17" y="214"/>
                </a:cubicBezTo>
                <a:cubicBezTo>
                  <a:pt x="17" y="212"/>
                  <a:pt x="20" y="211"/>
                  <a:pt x="22" y="211"/>
                </a:cubicBezTo>
                <a:cubicBezTo>
                  <a:pt x="22" y="209"/>
                  <a:pt x="22" y="206"/>
                  <a:pt x="23" y="205"/>
                </a:cubicBezTo>
                <a:cubicBezTo>
                  <a:pt x="24" y="203"/>
                  <a:pt x="26" y="203"/>
                  <a:pt x="27" y="202"/>
                </a:cubicBezTo>
                <a:cubicBezTo>
                  <a:pt x="28" y="200"/>
                  <a:pt x="26" y="196"/>
                  <a:pt x="26" y="193"/>
                </a:cubicBezTo>
                <a:cubicBezTo>
                  <a:pt x="25" y="190"/>
                  <a:pt x="24" y="187"/>
                  <a:pt x="26" y="184"/>
                </a:cubicBezTo>
                <a:cubicBezTo>
                  <a:pt x="24" y="182"/>
                  <a:pt x="24" y="177"/>
                  <a:pt x="24" y="174"/>
                </a:cubicBezTo>
                <a:cubicBezTo>
                  <a:pt x="23" y="171"/>
                  <a:pt x="23" y="169"/>
                  <a:pt x="23" y="167"/>
                </a:cubicBezTo>
                <a:cubicBezTo>
                  <a:pt x="23" y="165"/>
                  <a:pt x="23" y="164"/>
                  <a:pt x="23" y="162"/>
                </a:cubicBezTo>
                <a:cubicBezTo>
                  <a:pt x="22" y="161"/>
                  <a:pt x="22" y="159"/>
                  <a:pt x="21" y="157"/>
                </a:cubicBezTo>
                <a:cubicBezTo>
                  <a:pt x="21" y="155"/>
                  <a:pt x="21" y="153"/>
                  <a:pt x="21" y="150"/>
                </a:cubicBezTo>
                <a:cubicBezTo>
                  <a:pt x="21" y="148"/>
                  <a:pt x="17" y="138"/>
                  <a:pt x="21" y="138"/>
                </a:cubicBezTo>
                <a:cubicBezTo>
                  <a:pt x="21" y="136"/>
                  <a:pt x="22" y="135"/>
                  <a:pt x="21" y="134"/>
                </a:cubicBezTo>
                <a:cubicBezTo>
                  <a:pt x="21" y="132"/>
                  <a:pt x="21" y="131"/>
                  <a:pt x="21" y="130"/>
                </a:cubicBezTo>
                <a:cubicBezTo>
                  <a:pt x="22" y="127"/>
                  <a:pt x="24" y="125"/>
                  <a:pt x="26" y="122"/>
                </a:cubicBezTo>
                <a:cubicBezTo>
                  <a:pt x="28" y="120"/>
                  <a:pt x="30" y="116"/>
                  <a:pt x="33" y="114"/>
                </a:cubicBezTo>
                <a:cubicBezTo>
                  <a:pt x="35" y="113"/>
                  <a:pt x="38" y="112"/>
                  <a:pt x="41" y="111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8" y="107"/>
                  <a:pt x="35" y="105"/>
                  <a:pt x="35" y="103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2" y="97"/>
                  <a:pt x="34" y="93"/>
                  <a:pt x="38" y="92"/>
                </a:cubicBezTo>
                <a:cubicBezTo>
                  <a:pt x="30" y="45"/>
                  <a:pt x="30" y="45"/>
                  <a:pt x="30" y="45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51"/>
                  <a:pt x="15" y="54"/>
                  <a:pt x="11" y="54"/>
                </a:cubicBezTo>
                <a:cubicBezTo>
                  <a:pt x="7" y="54"/>
                  <a:pt x="3" y="50"/>
                  <a:pt x="2" y="46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38"/>
                  <a:pt x="3" y="33"/>
                  <a:pt x="7" y="32"/>
                </a:cubicBezTo>
                <a:cubicBezTo>
                  <a:pt x="11" y="31"/>
                  <a:pt x="14" y="32"/>
                  <a:pt x="15" y="36"/>
                </a:cubicBezTo>
                <a:cubicBezTo>
                  <a:pt x="28" y="34"/>
                  <a:pt x="28" y="34"/>
                  <a:pt x="28" y="34"/>
                </a:cubicBezTo>
                <a:cubicBezTo>
                  <a:pt x="25" y="17"/>
                  <a:pt x="25" y="17"/>
                  <a:pt x="25" y="17"/>
                </a:cubicBezTo>
                <a:cubicBezTo>
                  <a:pt x="21" y="17"/>
                  <a:pt x="18" y="14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6"/>
                  <a:pt x="21" y="2"/>
                  <a:pt x="26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9" y="3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10"/>
                  <a:pt x="39" y="14"/>
                  <a:pt x="36" y="15"/>
                </a:cubicBezTo>
                <a:cubicBezTo>
                  <a:pt x="39" y="32"/>
                  <a:pt x="39" y="32"/>
                  <a:pt x="39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6"/>
                  <a:pt x="53" y="23"/>
                  <a:pt x="57" y="23"/>
                </a:cubicBezTo>
                <a:cubicBezTo>
                  <a:pt x="61" y="23"/>
                  <a:pt x="65" y="26"/>
                  <a:pt x="66" y="31"/>
                </a:cubicBezTo>
                <a:cubicBezTo>
                  <a:pt x="67" y="35"/>
                  <a:pt x="67" y="35"/>
                  <a:pt x="67" y="35"/>
                </a:cubicBezTo>
                <a:cubicBezTo>
                  <a:pt x="67" y="39"/>
                  <a:pt x="65" y="44"/>
                  <a:pt x="60" y="45"/>
                </a:cubicBezTo>
                <a:cubicBezTo>
                  <a:pt x="57" y="46"/>
                  <a:pt x="54" y="44"/>
                  <a:pt x="53" y="41"/>
                </a:cubicBezTo>
                <a:cubicBezTo>
                  <a:pt x="41" y="43"/>
                  <a:pt x="41" y="43"/>
                  <a:pt x="41" y="43"/>
                </a:cubicBezTo>
                <a:cubicBezTo>
                  <a:pt x="49" y="90"/>
                  <a:pt x="49" y="90"/>
                  <a:pt x="49" y="90"/>
                </a:cubicBezTo>
                <a:cubicBezTo>
                  <a:pt x="53" y="90"/>
                  <a:pt x="56" y="93"/>
                  <a:pt x="56" y="96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4" y="104"/>
                  <a:pt x="52" y="105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3" y="108"/>
                  <a:pt x="54" y="108"/>
                  <a:pt x="55" y="108"/>
                </a:cubicBezTo>
                <a:cubicBezTo>
                  <a:pt x="56" y="108"/>
                  <a:pt x="57" y="107"/>
                  <a:pt x="58" y="107"/>
                </a:cubicBezTo>
                <a:cubicBezTo>
                  <a:pt x="59" y="107"/>
                  <a:pt x="61" y="108"/>
                  <a:pt x="62" y="109"/>
                </a:cubicBezTo>
                <a:cubicBezTo>
                  <a:pt x="65" y="110"/>
                  <a:pt x="67" y="112"/>
                  <a:pt x="70" y="115"/>
                </a:cubicBezTo>
                <a:cubicBezTo>
                  <a:pt x="71" y="116"/>
                  <a:pt x="74" y="117"/>
                  <a:pt x="74" y="119"/>
                </a:cubicBezTo>
                <a:cubicBezTo>
                  <a:pt x="75" y="121"/>
                  <a:pt x="75" y="122"/>
                  <a:pt x="76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8" y="125"/>
                  <a:pt x="80" y="125"/>
                  <a:pt x="81" y="126"/>
                </a:cubicBezTo>
                <a:cubicBezTo>
                  <a:pt x="83" y="127"/>
                  <a:pt x="83" y="129"/>
                  <a:pt x="83" y="131"/>
                </a:cubicBezTo>
                <a:cubicBezTo>
                  <a:pt x="83" y="133"/>
                  <a:pt x="84" y="135"/>
                  <a:pt x="85" y="137"/>
                </a:cubicBezTo>
                <a:cubicBezTo>
                  <a:pt x="86" y="139"/>
                  <a:pt x="85" y="142"/>
                  <a:pt x="85" y="144"/>
                </a:cubicBezTo>
                <a:cubicBezTo>
                  <a:pt x="86" y="146"/>
                  <a:pt x="85" y="148"/>
                  <a:pt x="86" y="150"/>
                </a:cubicBezTo>
                <a:cubicBezTo>
                  <a:pt x="86" y="152"/>
                  <a:pt x="87" y="153"/>
                  <a:pt x="85" y="155"/>
                </a:cubicBezTo>
                <a:cubicBezTo>
                  <a:pt x="85" y="156"/>
                  <a:pt x="84" y="155"/>
                  <a:pt x="84" y="157"/>
                </a:cubicBezTo>
                <a:cubicBezTo>
                  <a:pt x="85" y="158"/>
                  <a:pt x="86" y="158"/>
                  <a:pt x="86" y="159"/>
                </a:cubicBezTo>
                <a:cubicBezTo>
                  <a:pt x="87" y="160"/>
                  <a:pt x="87" y="163"/>
                  <a:pt x="87" y="164"/>
                </a:cubicBezTo>
                <a:cubicBezTo>
                  <a:pt x="88" y="168"/>
                  <a:pt x="89" y="172"/>
                  <a:pt x="89" y="176"/>
                </a:cubicBezTo>
                <a:cubicBezTo>
                  <a:pt x="90" y="179"/>
                  <a:pt x="91" y="180"/>
                  <a:pt x="91" y="183"/>
                </a:cubicBezTo>
                <a:cubicBezTo>
                  <a:pt x="92" y="185"/>
                  <a:pt x="93" y="188"/>
                  <a:pt x="93" y="190"/>
                </a:cubicBezTo>
                <a:cubicBezTo>
                  <a:pt x="94" y="193"/>
                  <a:pt x="93" y="194"/>
                  <a:pt x="96" y="194"/>
                </a:cubicBezTo>
                <a:cubicBezTo>
                  <a:pt x="98" y="194"/>
                  <a:pt x="101" y="193"/>
                  <a:pt x="102" y="193"/>
                </a:cubicBezTo>
                <a:cubicBezTo>
                  <a:pt x="103" y="193"/>
                  <a:pt x="103" y="194"/>
                  <a:pt x="103" y="195"/>
                </a:cubicBezTo>
                <a:cubicBezTo>
                  <a:pt x="103" y="196"/>
                  <a:pt x="104" y="196"/>
                  <a:pt x="104" y="197"/>
                </a:cubicBezTo>
                <a:cubicBezTo>
                  <a:pt x="105" y="197"/>
                  <a:pt x="105" y="199"/>
                  <a:pt x="105" y="200"/>
                </a:cubicBezTo>
                <a:cubicBezTo>
                  <a:pt x="105" y="200"/>
                  <a:pt x="106" y="201"/>
                  <a:pt x="106" y="202"/>
                </a:cubicBezTo>
                <a:cubicBezTo>
                  <a:pt x="107" y="202"/>
                  <a:pt x="108" y="202"/>
                  <a:pt x="108" y="202"/>
                </a:cubicBezTo>
                <a:cubicBezTo>
                  <a:pt x="109" y="203"/>
                  <a:pt x="110" y="202"/>
                  <a:pt x="111" y="202"/>
                </a:cubicBezTo>
                <a:cubicBezTo>
                  <a:pt x="112" y="202"/>
                  <a:pt x="112" y="202"/>
                  <a:pt x="113" y="203"/>
                </a:cubicBezTo>
                <a:cubicBezTo>
                  <a:pt x="113" y="204"/>
                  <a:pt x="113" y="205"/>
                  <a:pt x="113" y="206"/>
                </a:cubicBezTo>
                <a:cubicBezTo>
                  <a:pt x="113" y="207"/>
                  <a:pt x="113" y="209"/>
                  <a:pt x="115" y="210"/>
                </a:cubicBezTo>
                <a:cubicBezTo>
                  <a:pt x="117" y="210"/>
                  <a:pt x="118" y="208"/>
                  <a:pt x="118" y="211"/>
                </a:cubicBezTo>
                <a:cubicBezTo>
                  <a:pt x="118" y="212"/>
                  <a:pt x="118" y="213"/>
                  <a:pt x="119" y="214"/>
                </a:cubicBezTo>
                <a:cubicBezTo>
                  <a:pt x="119" y="215"/>
                  <a:pt x="118" y="216"/>
                  <a:pt x="118" y="216"/>
                </a:cubicBezTo>
                <a:cubicBezTo>
                  <a:pt x="118" y="217"/>
                  <a:pt x="118" y="218"/>
                  <a:pt x="119" y="219"/>
                </a:cubicBezTo>
                <a:cubicBezTo>
                  <a:pt x="119" y="220"/>
                  <a:pt x="119" y="220"/>
                  <a:pt x="120" y="220"/>
                </a:cubicBezTo>
                <a:cubicBezTo>
                  <a:pt x="121" y="221"/>
                  <a:pt x="122" y="221"/>
                  <a:pt x="122" y="224"/>
                </a:cubicBezTo>
                <a:cubicBezTo>
                  <a:pt x="122" y="225"/>
                  <a:pt x="121" y="225"/>
                  <a:pt x="121" y="226"/>
                </a:cubicBezTo>
                <a:cubicBezTo>
                  <a:pt x="121" y="226"/>
                  <a:pt x="122" y="228"/>
                  <a:pt x="122" y="229"/>
                </a:cubicBezTo>
                <a:cubicBezTo>
                  <a:pt x="120" y="229"/>
                  <a:pt x="120" y="229"/>
                  <a:pt x="120" y="229"/>
                </a:cubicBezTo>
                <a:cubicBezTo>
                  <a:pt x="120" y="230"/>
                  <a:pt x="120" y="230"/>
                  <a:pt x="120" y="230"/>
                </a:cubicBezTo>
                <a:cubicBezTo>
                  <a:pt x="116" y="232"/>
                  <a:pt x="111" y="231"/>
                  <a:pt x="108" y="231"/>
                </a:cubicBezTo>
                <a:cubicBezTo>
                  <a:pt x="103" y="232"/>
                  <a:pt x="99" y="233"/>
                  <a:pt x="95" y="233"/>
                </a:cubicBezTo>
                <a:cubicBezTo>
                  <a:pt x="89" y="234"/>
                  <a:pt x="84" y="237"/>
                  <a:pt x="79" y="238"/>
                </a:cubicBezTo>
                <a:cubicBezTo>
                  <a:pt x="73" y="239"/>
                  <a:pt x="67" y="241"/>
                  <a:pt x="61" y="242"/>
                </a:cubicBezTo>
                <a:cubicBezTo>
                  <a:pt x="54" y="244"/>
                  <a:pt x="48" y="246"/>
                  <a:pt x="41" y="247"/>
                </a:cubicBezTo>
                <a:cubicBezTo>
                  <a:pt x="36" y="248"/>
                  <a:pt x="31" y="248"/>
                  <a:pt x="26" y="248"/>
                </a:cubicBezTo>
                <a:cubicBezTo>
                  <a:pt x="24" y="249"/>
                  <a:pt x="22" y="250"/>
                  <a:pt x="21" y="248"/>
                </a:cubicBezTo>
                <a:cubicBezTo>
                  <a:pt x="19" y="245"/>
                  <a:pt x="19" y="241"/>
                  <a:pt x="19" y="238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 rot="856517">
            <a:off x="3363756" y="4793233"/>
            <a:ext cx="1916270" cy="2013060"/>
            <a:chOff x="6179980" y="463551"/>
            <a:chExt cx="3268663" cy="3433762"/>
          </a:xfrm>
        </p:grpSpPr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7669213" y="463551"/>
              <a:ext cx="1223963" cy="2014538"/>
            </a:xfrm>
            <a:custGeom>
              <a:avLst/>
              <a:gdLst>
                <a:gd name="T0" fmla="*/ 7 w 288"/>
                <a:gd name="T1" fmla="*/ 188 h 474"/>
                <a:gd name="T2" fmla="*/ 51 w 288"/>
                <a:gd name="T3" fmla="*/ 184 h 474"/>
                <a:gd name="T4" fmla="*/ 128 w 288"/>
                <a:gd name="T5" fmla="*/ 246 h 474"/>
                <a:gd name="T6" fmla="*/ 145 w 288"/>
                <a:gd name="T7" fmla="*/ 474 h 474"/>
                <a:gd name="T8" fmla="*/ 194 w 288"/>
                <a:gd name="T9" fmla="*/ 454 h 474"/>
                <a:gd name="T10" fmla="*/ 176 w 288"/>
                <a:gd name="T11" fmla="*/ 242 h 474"/>
                <a:gd name="T12" fmla="*/ 242 w 288"/>
                <a:gd name="T13" fmla="*/ 165 h 474"/>
                <a:gd name="T14" fmla="*/ 288 w 288"/>
                <a:gd name="T15" fmla="*/ 160 h 474"/>
                <a:gd name="T16" fmla="*/ 281 w 288"/>
                <a:gd name="T17" fmla="*/ 113 h 474"/>
                <a:gd name="T18" fmla="*/ 238 w 288"/>
                <a:gd name="T19" fmla="*/ 117 h 474"/>
                <a:gd name="T20" fmla="*/ 160 w 288"/>
                <a:gd name="T21" fmla="*/ 50 h 474"/>
                <a:gd name="T22" fmla="*/ 156 w 288"/>
                <a:gd name="T23" fmla="*/ 0 h 474"/>
                <a:gd name="T24" fmla="*/ 110 w 288"/>
                <a:gd name="T25" fmla="*/ 7 h 474"/>
                <a:gd name="T26" fmla="*/ 113 w 288"/>
                <a:gd name="T27" fmla="*/ 54 h 474"/>
                <a:gd name="T28" fmla="*/ 45 w 288"/>
                <a:gd name="T29" fmla="*/ 136 h 474"/>
                <a:gd name="T30" fmla="*/ 0 w 288"/>
                <a:gd name="T31" fmla="*/ 141 h 474"/>
                <a:gd name="T32" fmla="*/ 7 w 288"/>
                <a:gd name="T33" fmla="*/ 188 h 474"/>
                <a:gd name="T34" fmla="*/ 115 w 288"/>
                <a:gd name="T35" fmla="*/ 80 h 474"/>
                <a:gd name="T36" fmla="*/ 119 w 288"/>
                <a:gd name="T37" fmla="*/ 129 h 474"/>
                <a:gd name="T38" fmla="*/ 72 w 288"/>
                <a:gd name="T39" fmla="*/ 133 h 474"/>
                <a:gd name="T40" fmla="*/ 115 w 288"/>
                <a:gd name="T41" fmla="*/ 80 h 474"/>
                <a:gd name="T42" fmla="*/ 212 w 288"/>
                <a:gd name="T43" fmla="*/ 120 h 474"/>
                <a:gd name="T44" fmla="*/ 166 w 288"/>
                <a:gd name="T45" fmla="*/ 124 h 474"/>
                <a:gd name="T46" fmla="*/ 162 w 288"/>
                <a:gd name="T47" fmla="*/ 77 h 474"/>
                <a:gd name="T48" fmla="*/ 212 w 288"/>
                <a:gd name="T49" fmla="*/ 120 h 474"/>
                <a:gd name="T50" fmla="*/ 174 w 288"/>
                <a:gd name="T51" fmla="*/ 215 h 474"/>
                <a:gd name="T52" fmla="*/ 170 w 288"/>
                <a:gd name="T53" fmla="*/ 172 h 474"/>
                <a:gd name="T54" fmla="*/ 215 w 288"/>
                <a:gd name="T55" fmla="*/ 167 h 474"/>
                <a:gd name="T56" fmla="*/ 174 w 288"/>
                <a:gd name="T57" fmla="*/ 215 h 474"/>
                <a:gd name="T58" fmla="*/ 78 w 288"/>
                <a:gd name="T59" fmla="*/ 181 h 474"/>
                <a:gd name="T60" fmla="*/ 123 w 288"/>
                <a:gd name="T61" fmla="*/ 177 h 474"/>
                <a:gd name="T62" fmla="*/ 126 w 288"/>
                <a:gd name="T63" fmla="*/ 220 h 474"/>
                <a:gd name="T64" fmla="*/ 78 w 288"/>
                <a:gd name="T65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8" h="474">
                  <a:moveTo>
                    <a:pt x="7" y="188"/>
                  </a:moveTo>
                  <a:cubicBezTo>
                    <a:pt x="51" y="184"/>
                    <a:pt x="51" y="184"/>
                    <a:pt x="51" y="184"/>
                  </a:cubicBezTo>
                  <a:cubicBezTo>
                    <a:pt x="64" y="216"/>
                    <a:pt x="92" y="241"/>
                    <a:pt x="128" y="246"/>
                  </a:cubicBezTo>
                  <a:cubicBezTo>
                    <a:pt x="145" y="474"/>
                    <a:pt x="145" y="474"/>
                    <a:pt x="145" y="47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210" y="231"/>
                    <a:pt x="236" y="201"/>
                    <a:pt x="242" y="165"/>
                  </a:cubicBezTo>
                  <a:cubicBezTo>
                    <a:pt x="288" y="160"/>
                    <a:pt x="288" y="160"/>
                    <a:pt x="288" y="160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38" y="117"/>
                    <a:pt x="238" y="117"/>
                    <a:pt x="238" y="117"/>
                  </a:cubicBezTo>
                  <a:cubicBezTo>
                    <a:pt x="227" y="83"/>
                    <a:pt x="197" y="56"/>
                    <a:pt x="160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8" y="65"/>
                    <a:pt x="50" y="97"/>
                    <a:pt x="45" y="136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7" y="188"/>
                  </a:lnTo>
                  <a:close/>
                  <a:moveTo>
                    <a:pt x="115" y="80"/>
                  </a:moveTo>
                  <a:cubicBezTo>
                    <a:pt x="119" y="129"/>
                    <a:pt x="119" y="129"/>
                    <a:pt x="119" y="12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77" y="109"/>
                    <a:pt x="94" y="90"/>
                    <a:pt x="115" y="80"/>
                  </a:cubicBezTo>
                  <a:close/>
                  <a:moveTo>
                    <a:pt x="212" y="120"/>
                  </a:moveTo>
                  <a:cubicBezTo>
                    <a:pt x="166" y="124"/>
                    <a:pt x="166" y="124"/>
                    <a:pt x="166" y="124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85" y="83"/>
                    <a:pt x="203" y="99"/>
                    <a:pt x="212" y="120"/>
                  </a:cubicBezTo>
                  <a:close/>
                  <a:moveTo>
                    <a:pt x="174" y="215"/>
                  </a:moveTo>
                  <a:cubicBezTo>
                    <a:pt x="170" y="172"/>
                    <a:pt x="170" y="172"/>
                    <a:pt x="170" y="172"/>
                  </a:cubicBezTo>
                  <a:cubicBezTo>
                    <a:pt x="215" y="167"/>
                    <a:pt x="215" y="167"/>
                    <a:pt x="215" y="167"/>
                  </a:cubicBezTo>
                  <a:cubicBezTo>
                    <a:pt x="209" y="189"/>
                    <a:pt x="194" y="207"/>
                    <a:pt x="174" y="215"/>
                  </a:cubicBezTo>
                  <a:close/>
                  <a:moveTo>
                    <a:pt x="78" y="181"/>
                  </a:moveTo>
                  <a:cubicBezTo>
                    <a:pt x="123" y="177"/>
                    <a:pt x="123" y="177"/>
                    <a:pt x="123" y="177"/>
                  </a:cubicBezTo>
                  <a:cubicBezTo>
                    <a:pt x="126" y="220"/>
                    <a:pt x="126" y="220"/>
                    <a:pt x="126" y="220"/>
                  </a:cubicBezTo>
                  <a:cubicBezTo>
                    <a:pt x="105" y="214"/>
                    <a:pt x="88" y="200"/>
                    <a:pt x="78" y="181"/>
                  </a:cubicBezTo>
                  <a:close/>
                </a:path>
              </a:pathLst>
            </a:custGeom>
            <a:solidFill>
              <a:srgbClr val="1E0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179980" y="1735138"/>
              <a:ext cx="3268663" cy="2162175"/>
              <a:chOff x="6342063" y="1577976"/>
              <a:chExt cx="3268663" cy="2162175"/>
            </a:xfrm>
          </p:grpSpPr>
          <p:sp>
            <p:nvSpPr>
              <p:cNvPr id="55" name="Freeform 24"/>
              <p:cNvSpPr/>
              <p:nvPr/>
            </p:nvSpPr>
            <p:spPr bwMode="auto">
              <a:xfrm>
                <a:off x="8786813" y="1951038"/>
                <a:ext cx="220663" cy="161925"/>
              </a:xfrm>
              <a:custGeom>
                <a:avLst/>
                <a:gdLst>
                  <a:gd name="T0" fmla="*/ 13 w 52"/>
                  <a:gd name="T1" fmla="*/ 31 h 38"/>
                  <a:gd name="T2" fmla="*/ 0 w 52"/>
                  <a:gd name="T3" fmla="*/ 36 h 38"/>
                  <a:gd name="T4" fmla="*/ 2 w 52"/>
                  <a:gd name="T5" fmla="*/ 38 h 38"/>
                  <a:gd name="T6" fmla="*/ 14 w 52"/>
                  <a:gd name="T7" fmla="*/ 32 h 38"/>
                  <a:gd name="T8" fmla="*/ 33 w 52"/>
                  <a:gd name="T9" fmla="*/ 38 h 38"/>
                  <a:gd name="T10" fmla="*/ 30 w 52"/>
                  <a:gd name="T11" fmla="*/ 33 h 38"/>
                  <a:gd name="T12" fmla="*/ 52 w 52"/>
                  <a:gd name="T13" fmla="*/ 22 h 38"/>
                  <a:gd name="T14" fmla="*/ 39 w 52"/>
                  <a:gd name="T15" fmla="*/ 23 h 38"/>
                  <a:gd name="T16" fmla="*/ 49 w 52"/>
                  <a:gd name="T17" fmla="*/ 0 h 38"/>
                  <a:gd name="T18" fmla="*/ 24 w 52"/>
                  <a:gd name="T19" fmla="*/ 12 h 38"/>
                  <a:gd name="T20" fmla="*/ 24 w 52"/>
                  <a:gd name="T21" fmla="*/ 0 h 38"/>
                  <a:gd name="T22" fmla="*/ 12 w 52"/>
                  <a:gd name="T23" fmla="*/ 16 h 38"/>
                  <a:gd name="T24" fmla="*/ 8 w 52"/>
                  <a:gd name="T25" fmla="*/ 11 h 38"/>
                  <a:gd name="T26" fmla="*/ 11 w 52"/>
                  <a:gd name="T27" fmla="*/ 30 h 38"/>
                  <a:gd name="T28" fmla="*/ 13 w 52"/>
                  <a:gd name="T29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38">
                    <a:moveTo>
                      <a:pt x="13" y="31"/>
                    </a:moveTo>
                    <a:cubicBezTo>
                      <a:pt x="8" y="35"/>
                      <a:pt x="0" y="36"/>
                      <a:pt x="0" y="36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9" y="37"/>
                      <a:pt x="12" y="34"/>
                      <a:pt x="14" y="32"/>
                    </a:cubicBezTo>
                    <a:cubicBezTo>
                      <a:pt x="23" y="38"/>
                      <a:pt x="33" y="38"/>
                      <a:pt x="33" y="38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41" y="32"/>
                      <a:pt x="52" y="22"/>
                      <a:pt x="52" y="22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8" y="15"/>
                      <a:pt x="49" y="0"/>
                      <a:pt x="49" y="0"/>
                    </a:cubicBezTo>
                    <a:cubicBezTo>
                      <a:pt x="35" y="2"/>
                      <a:pt x="24" y="12"/>
                      <a:pt x="24" y="1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7"/>
                      <a:pt x="12" y="16"/>
                      <a:pt x="12" y="1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4" y="21"/>
                      <a:pt x="7" y="26"/>
                      <a:pt x="11" y="30"/>
                    </a:cubicBezTo>
                    <a:cubicBezTo>
                      <a:pt x="11" y="30"/>
                      <a:pt x="12" y="31"/>
                      <a:pt x="13" y="31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8986838" y="2201863"/>
                <a:ext cx="1588" cy="1588"/>
              </a:xfrm>
              <a:prstGeom prst="rect">
                <a:avLst/>
              </a:pr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6"/>
              <p:cNvSpPr/>
              <p:nvPr/>
            </p:nvSpPr>
            <p:spPr bwMode="auto">
              <a:xfrm>
                <a:off x="6342063" y="1577976"/>
                <a:ext cx="3268663" cy="2162175"/>
              </a:xfrm>
              <a:custGeom>
                <a:avLst/>
                <a:gdLst>
                  <a:gd name="T0" fmla="*/ 663 w 769"/>
                  <a:gd name="T1" fmla="*/ 152 h 509"/>
                  <a:gd name="T2" fmla="*/ 659 w 769"/>
                  <a:gd name="T3" fmla="*/ 150 h 509"/>
                  <a:gd name="T4" fmla="*/ 654 w 769"/>
                  <a:gd name="T5" fmla="*/ 149 h 509"/>
                  <a:gd name="T6" fmla="*/ 649 w 769"/>
                  <a:gd name="T7" fmla="*/ 147 h 509"/>
                  <a:gd name="T8" fmla="*/ 644 w 769"/>
                  <a:gd name="T9" fmla="*/ 147 h 509"/>
                  <a:gd name="T10" fmla="*/ 640 w 769"/>
                  <a:gd name="T11" fmla="*/ 147 h 509"/>
                  <a:gd name="T12" fmla="*/ 635 w 769"/>
                  <a:gd name="T13" fmla="*/ 147 h 509"/>
                  <a:gd name="T14" fmla="*/ 631 w 769"/>
                  <a:gd name="T15" fmla="*/ 148 h 509"/>
                  <a:gd name="T16" fmla="*/ 622 w 769"/>
                  <a:gd name="T17" fmla="*/ 147 h 509"/>
                  <a:gd name="T18" fmla="*/ 570 w 769"/>
                  <a:gd name="T19" fmla="*/ 87 h 509"/>
                  <a:gd name="T20" fmla="*/ 548 w 769"/>
                  <a:gd name="T21" fmla="*/ 156 h 509"/>
                  <a:gd name="T22" fmla="*/ 543 w 769"/>
                  <a:gd name="T23" fmla="*/ 156 h 509"/>
                  <a:gd name="T24" fmla="*/ 513 w 769"/>
                  <a:gd name="T25" fmla="*/ 167 h 509"/>
                  <a:gd name="T26" fmla="*/ 510 w 769"/>
                  <a:gd name="T27" fmla="*/ 167 h 509"/>
                  <a:gd name="T28" fmla="*/ 507 w 769"/>
                  <a:gd name="T29" fmla="*/ 167 h 509"/>
                  <a:gd name="T30" fmla="*/ 497 w 769"/>
                  <a:gd name="T31" fmla="*/ 169 h 509"/>
                  <a:gd name="T32" fmla="*/ 495 w 769"/>
                  <a:gd name="T33" fmla="*/ 171 h 509"/>
                  <a:gd name="T34" fmla="*/ 351 w 769"/>
                  <a:gd name="T35" fmla="*/ 58 h 509"/>
                  <a:gd name="T36" fmla="*/ 312 w 769"/>
                  <a:gd name="T37" fmla="*/ 23 h 509"/>
                  <a:gd name="T38" fmla="*/ 308 w 769"/>
                  <a:gd name="T39" fmla="*/ 5 h 509"/>
                  <a:gd name="T40" fmla="*/ 255 w 769"/>
                  <a:gd name="T41" fmla="*/ 68 h 509"/>
                  <a:gd name="T42" fmla="*/ 186 w 769"/>
                  <a:gd name="T43" fmla="*/ 230 h 509"/>
                  <a:gd name="T44" fmla="*/ 118 w 769"/>
                  <a:gd name="T45" fmla="*/ 228 h 509"/>
                  <a:gd name="T46" fmla="*/ 68 w 769"/>
                  <a:gd name="T47" fmla="*/ 168 h 509"/>
                  <a:gd name="T48" fmla="*/ 54 w 769"/>
                  <a:gd name="T49" fmla="*/ 183 h 509"/>
                  <a:gd name="T50" fmla="*/ 65 w 769"/>
                  <a:gd name="T51" fmla="*/ 189 h 509"/>
                  <a:gd name="T52" fmla="*/ 80 w 769"/>
                  <a:gd name="T53" fmla="*/ 212 h 509"/>
                  <a:gd name="T54" fmla="*/ 72 w 769"/>
                  <a:gd name="T55" fmla="*/ 253 h 509"/>
                  <a:gd name="T56" fmla="*/ 40 w 769"/>
                  <a:gd name="T57" fmla="*/ 454 h 509"/>
                  <a:gd name="T58" fmla="*/ 146 w 769"/>
                  <a:gd name="T59" fmla="*/ 502 h 509"/>
                  <a:gd name="T60" fmla="*/ 188 w 769"/>
                  <a:gd name="T61" fmla="*/ 491 h 509"/>
                  <a:gd name="T62" fmla="*/ 268 w 769"/>
                  <a:gd name="T63" fmla="*/ 440 h 509"/>
                  <a:gd name="T64" fmla="*/ 529 w 769"/>
                  <a:gd name="T65" fmla="*/ 392 h 509"/>
                  <a:gd name="T66" fmla="*/ 533 w 769"/>
                  <a:gd name="T67" fmla="*/ 393 h 509"/>
                  <a:gd name="T68" fmla="*/ 541 w 769"/>
                  <a:gd name="T69" fmla="*/ 395 h 509"/>
                  <a:gd name="T70" fmla="*/ 548 w 769"/>
                  <a:gd name="T71" fmla="*/ 395 h 509"/>
                  <a:gd name="T72" fmla="*/ 555 w 769"/>
                  <a:gd name="T73" fmla="*/ 395 h 509"/>
                  <a:gd name="T74" fmla="*/ 563 w 769"/>
                  <a:gd name="T75" fmla="*/ 394 h 509"/>
                  <a:gd name="T76" fmla="*/ 571 w 769"/>
                  <a:gd name="T77" fmla="*/ 392 h 509"/>
                  <a:gd name="T78" fmla="*/ 577 w 769"/>
                  <a:gd name="T79" fmla="*/ 391 h 509"/>
                  <a:gd name="T80" fmla="*/ 632 w 769"/>
                  <a:gd name="T81" fmla="*/ 384 h 509"/>
                  <a:gd name="T82" fmla="*/ 641 w 769"/>
                  <a:gd name="T83" fmla="*/ 384 h 509"/>
                  <a:gd name="T84" fmla="*/ 649 w 769"/>
                  <a:gd name="T85" fmla="*/ 383 h 509"/>
                  <a:gd name="T86" fmla="*/ 656 w 769"/>
                  <a:gd name="T87" fmla="*/ 382 h 509"/>
                  <a:gd name="T88" fmla="*/ 663 w 769"/>
                  <a:gd name="T89" fmla="*/ 379 h 509"/>
                  <a:gd name="T90" fmla="*/ 669 w 769"/>
                  <a:gd name="T91" fmla="*/ 377 h 509"/>
                  <a:gd name="T92" fmla="*/ 674 w 769"/>
                  <a:gd name="T93" fmla="*/ 374 h 509"/>
                  <a:gd name="T94" fmla="*/ 715 w 769"/>
                  <a:gd name="T95" fmla="*/ 362 h 509"/>
                  <a:gd name="T96" fmla="*/ 721 w 769"/>
                  <a:gd name="T97" fmla="*/ 359 h 509"/>
                  <a:gd name="T98" fmla="*/ 726 w 769"/>
                  <a:gd name="T99" fmla="*/ 355 h 509"/>
                  <a:gd name="T100" fmla="*/ 731 w 769"/>
                  <a:gd name="T101" fmla="*/ 350 h 509"/>
                  <a:gd name="T102" fmla="*/ 691 w 769"/>
                  <a:gd name="T103" fmla="*/ 16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9" h="509">
                    <a:moveTo>
                      <a:pt x="691" y="169"/>
                    </a:moveTo>
                    <a:cubicBezTo>
                      <a:pt x="685" y="164"/>
                      <a:pt x="675" y="158"/>
                      <a:pt x="666" y="153"/>
                    </a:cubicBezTo>
                    <a:cubicBezTo>
                      <a:pt x="665" y="153"/>
                      <a:pt x="665" y="153"/>
                      <a:pt x="664" y="153"/>
                    </a:cubicBezTo>
                    <a:cubicBezTo>
                      <a:pt x="664" y="152"/>
                      <a:pt x="664" y="152"/>
                      <a:pt x="663" y="152"/>
                    </a:cubicBezTo>
                    <a:cubicBezTo>
                      <a:pt x="663" y="152"/>
                      <a:pt x="662" y="152"/>
                      <a:pt x="662" y="151"/>
                    </a:cubicBezTo>
                    <a:cubicBezTo>
                      <a:pt x="661" y="151"/>
                      <a:pt x="661" y="151"/>
                      <a:pt x="661" y="151"/>
                    </a:cubicBezTo>
                    <a:cubicBezTo>
                      <a:pt x="660" y="151"/>
                      <a:pt x="660" y="151"/>
                      <a:pt x="659" y="151"/>
                    </a:cubicBezTo>
                    <a:cubicBezTo>
                      <a:pt x="659" y="150"/>
                      <a:pt x="659" y="150"/>
                      <a:pt x="659" y="150"/>
                    </a:cubicBezTo>
                    <a:cubicBezTo>
                      <a:pt x="658" y="150"/>
                      <a:pt x="657" y="150"/>
                      <a:pt x="657" y="150"/>
                    </a:cubicBezTo>
                    <a:cubicBezTo>
                      <a:pt x="657" y="150"/>
                      <a:pt x="656" y="149"/>
                      <a:pt x="656" y="149"/>
                    </a:cubicBezTo>
                    <a:cubicBezTo>
                      <a:pt x="655" y="149"/>
                      <a:pt x="655" y="149"/>
                      <a:pt x="654" y="149"/>
                    </a:cubicBezTo>
                    <a:cubicBezTo>
                      <a:pt x="654" y="149"/>
                      <a:pt x="654" y="149"/>
                      <a:pt x="654" y="149"/>
                    </a:cubicBezTo>
                    <a:cubicBezTo>
                      <a:pt x="653" y="148"/>
                      <a:pt x="653" y="148"/>
                      <a:pt x="652" y="148"/>
                    </a:cubicBezTo>
                    <a:cubicBezTo>
                      <a:pt x="652" y="148"/>
                      <a:pt x="652" y="148"/>
                      <a:pt x="651" y="148"/>
                    </a:cubicBezTo>
                    <a:cubicBezTo>
                      <a:pt x="651" y="148"/>
                      <a:pt x="650" y="148"/>
                      <a:pt x="649" y="148"/>
                    </a:cubicBezTo>
                    <a:cubicBezTo>
                      <a:pt x="649" y="148"/>
                      <a:pt x="649" y="148"/>
                      <a:pt x="649" y="147"/>
                    </a:cubicBezTo>
                    <a:cubicBezTo>
                      <a:pt x="648" y="147"/>
                      <a:pt x="648" y="147"/>
                      <a:pt x="647" y="147"/>
                    </a:cubicBezTo>
                    <a:cubicBezTo>
                      <a:pt x="647" y="147"/>
                      <a:pt x="647" y="147"/>
                      <a:pt x="647" y="147"/>
                    </a:cubicBezTo>
                    <a:cubicBezTo>
                      <a:pt x="646" y="147"/>
                      <a:pt x="645" y="147"/>
                      <a:pt x="645" y="147"/>
                    </a:cubicBezTo>
                    <a:cubicBezTo>
                      <a:pt x="645" y="147"/>
                      <a:pt x="644" y="147"/>
                      <a:pt x="644" y="147"/>
                    </a:cubicBezTo>
                    <a:cubicBezTo>
                      <a:pt x="644" y="147"/>
                      <a:pt x="643" y="147"/>
                      <a:pt x="642" y="147"/>
                    </a:cubicBezTo>
                    <a:cubicBezTo>
                      <a:pt x="642" y="147"/>
                      <a:pt x="642" y="147"/>
                      <a:pt x="642" y="147"/>
                    </a:cubicBezTo>
                    <a:cubicBezTo>
                      <a:pt x="641" y="147"/>
                      <a:pt x="641" y="147"/>
                      <a:pt x="640" y="147"/>
                    </a:cubicBezTo>
                    <a:cubicBezTo>
                      <a:pt x="640" y="147"/>
                      <a:pt x="640" y="147"/>
                      <a:pt x="640" y="147"/>
                    </a:cubicBezTo>
                    <a:cubicBezTo>
                      <a:pt x="639" y="147"/>
                      <a:pt x="638" y="147"/>
                      <a:pt x="638" y="147"/>
                    </a:cubicBezTo>
                    <a:cubicBezTo>
                      <a:pt x="638" y="147"/>
                      <a:pt x="638" y="147"/>
                      <a:pt x="637" y="147"/>
                    </a:cubicBezTo>
                    <a:cubicBezTo>
                      <a:pt x="637" y="147"/>
                      <a:pt x="636" y="147"/>
                      <a:pt x="636" y="147"/>
                    </a:cubicBezTo>
                    <a:cubicBezTo>
                      <a:pt x="636" y="147"/>
                      <a:pt x="636" y="147"/>
                      <a:pt x="635" y="147"/>
                    </a:cubicBezTo>
                    <a:cubicBezTo>
                      <a:pt x="635" y="147"/>
                      <a:pt x="634" y="147"/>
                      <a:pt x="634" y="147"/>
                    </a:cubicBezTo>
                    <a:cubicBezTo>
                      <a:pt x="634" y="147"/>
                      <a:pt x="633" y="147"/>
                      <a:pt x="633" y="147"/>
                    </a:cubicBezTo>
                    <a:cubicBezTo>
                      <a:pt x="633" y="148"/>
                      <a:pt x="632" y="148"/>
                      <a:pt x="631" y="148"/>
                    </a:cubicBezTo>
                    <a:cubicBezTo>
                      <a:pt x="631" y="148"/>
                      <a:pt x="631" y="148"/>
                      <a:pt x="631" y="148"/>
                    </a:cubicBezTo>
                    <a:cubicBezTo>
                      <a:pt x="631" y="148"/>
                      <a:pt x="631" y="148"/>
                      <a:pt x="630" y="148"/>
                    </a:cubicBezTo>
                    <a:cubicBezTo>
                      <a:pt x="628" y="148"/>
                      <a:pt x="625" y="147"/>
                      <a:pt x="622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17" y="146"/>
                      <a:pt x="612" y="147"/>
                      <a:pt x="607" y="147"/>
                    </a:cubicBezTo>
                    <a:cubicBezTo>
                      <a:pt x="600" y="146"/>
                      <a:pt x="591" y="144"/>
                      <a:pt x="586" y="140"/>
                    </a:cubicBezTo>
                    <a:cubicBezTo>
                      <a:pt x="570" y="129"/>
                      <a:pt x="569" y="103"/>
                      <a:pt x="570" y="91"/>
                    </a:cubicBezTo>
                    <a:cubicBezTo>
                      <a:pt x="571" y="89"/>
                      <a:pt x="570" y="87"/>
                      <a:pt x="570" y="87"/>
                    </a:cubicBezTo>
                    <a:cubicBezTo>
                      <a:pt x="552" y="81"/>
                      <a:pt x="548" y="98"/>
                      <a:pt x="548" y="98"/>
                    </a:cubicBezTo>
                    <a:cubicBezTo>
                      <a:pt x="573" y="129"/>
                      <a:pt x="557" y="146"/>
                      <a:pt x="549" y="156"/>
                    </a:cubicBezTo>
                    <a:cubicBezTo>
                      <a:pt x="549" y="156"/>
                      <a:pt x="549" y="156"/>
                      <a:pt x="549" y="156"/>
                    </a:cubicBezTo>
                    <a:cubicBezTo>
                      <a:pt x="549" y="156"/>
                      <a:pt x="548" y="156"/>
                      <a:pt x="548" y="156"/>
                    </a:cubicBezTo>
                    <a:cubicBezTo>
                      <a:pt x="547" y="156"/>
                      <a:pt x="547" y="156"/>
                      <a:pt x="547" y="156"/>
                    </a:cubicBezTo>
                    <a:cubicBezTo>
                      <a:pt x="546" y="156"/>
                      <a:pt x="546" y="156"/>
                      <a:pt x="545" y="156"/>
                    </a:cubicBezTo>
                    <a:cubicBezTo>
                      <a:pt x="545" y="156"/>
                      <a:pt x="545" y="156"/>
                      <a:pt x="544" y="156"/>
                    </a:cubicBezTo>
                    <a:cubicBezTo>
                      <a:pt x="544" y="156"/>
                      <a:pt x="543" y="156"/>
                      <a:pt x="543" y="156"/>
                    </a:cubicBezTo>
                    <a:cubicBezTo>
                      <a:pt x="543" y="156"/>
                      <a:pt x="543" y="156"/>
                      <a:pt x="543" y="156"/>
                    </a:cubicBezTo>
                    <a:cubicBezTo>
                      <a:pt x="543" y="156"/>
                      <a:pt x="543" y="156"/>
                      <a:pt x="543" y="156"/>
                    </a:cubicBezTo>
                    <a:cubicBezTo>
                      <a:pt x="531" y="157"/>
                      <a:pt x="522" y="161"/>
                      <a:pt x="514" y="167"/>
                    </a:cubicBezTo>
                    <a:cubicBezTo>
                      <a:pt x="514" y="167"/>
                      <a:pt x="514" y="167"/>
                      <a:pt x="513" y="167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2" y="167"/>
                      <a:pt x="512" y="167"/>
                      <a:pt x="512" y="167"/>
                    </a:cubicBezTo>
                    <a:cubicBezTo>
                      <a:pt x="512" y="167"/>
                      <a:pt x="511" y="167"/>
                      <a:pt x="511" y="167"/>
                    </a:cubicBezTo>
                    <a:cubicBezTo>
                      <a:pt x="511" y="167"/>
                      <a:pt x="511" y="167"/>
                      <a:pt x="510" y="167"/>
                    </a:cubicBezTo>
                    <a:cubicBezTo>
                      <a:pt x="510" y="167"/>
                      <a:pt x="510" y="167"/>
                      <a:pt x="509" y="167"/>
                    </a:cubicBezTo>
                    <a:cubicBezTo>
                      <a:pt x="509" y="167"/>
                      <a:pt x="509" y="167"/>
                      <a:pt x="509" y="167"/>
                    </a:cubicBezTo>
                    <a:cubicBezTo>
                      <a:pt x="508" y="167"/>
                      <a:pt x="508" y="167"/>
                      <a:pt x="508" y="167"/>
                    </a:cubicBezTo>
                    <a:cubicBezTo>
                      <a:pt x="508" y="167"/>
                      <a:pt x="507" y="167"/>
                      <a:pt x="507" y="167"/>
                    </a:cubicBezTo>
                    <a:cubicBezTo>
                      <a:pt x="507" y="167"/>
                      <a:pt x="507" y="167"/>
                      <a:pt x="506" y="167"/>
                    </a:cubicBezTo>
                    <a:cubicBezTo>
                      <a:pt x="506" y="167"/>
                      <a:pt x="506" y="167"/>
                      <a:pt x="506" y="167"/>
                    </a:cubicBezTo>
                    <a:cubicBezTo>
                      <a:pt x="503" y="167"/>
                      <a:pt x="500" y="168"/>
                      <a:pt x="498" y="169"/>
                    </a:cubicBezTo>
                    <a:cubicBezTo>
                      <a:pt x="497" y="169"/>
                      <a:pt x="497" y="169"/>
                      <a:pt x="497" y="169"/>
                    </a:cubicBezTo>
                    <a:cubicBezTo>
                      <a:pt x="497" y="169"/>
                      <a:pt x="497" y="170"/>
                      <a:pt x="496" y="170"/>
                    </a:cubicBezTo>
                    <a:cubicBezTo>
                      <a:pt x="496" y="170"/>
                      <a:pt x="496" y="170"/>
                      <a:pt x="496" y="170"/>
                    </a:cubicBezTo>
                    <a:cubicBezTo>
                      <a:pt x="496" y="170"/>
                      <a:pt x="495" y="170"/>
                      <a:pt x="495" y="171"/>
                    </a:cubicBezTo>
                    <a:cubicBezTo>
                      <a:pt x="495" y="171"/>
                      <a:pt x="495" y="171"/>
                      <a:pt x="495" y="171"/>
                    </a:cubicBezTo>
                    <a:cubicBezTo>
                      <a:pt x="486" y="175"/>
                      <a:pt x="478" y="182"/>
                      <a:pt x="471" y="190"/>
                    </a:cubicBezTo>
                    <a:cubicBezTo>
                      <a:pt x="457" y="155"/>
                      <a:pt x="442" y="120"/>
                      <a:pt x="418" y="90"/>
                    </a:cubicBezTo>
                    <a:cubicBezTo>
                      <a:pt x="404" y="72"/>
                      <a:pt x="385" y="54"/>
                      <a:pt x="362" y="52"/>
                    </a:cubicBezTo>
                    <a:cubicBezTo>
                      <a:pt x="357" y="52"/>
                      <a:pt x="351" y="54"/>
                      <a:pt x="351" y="58"/>
                    </a:cubicBezTo>
                    <a:cubicBezTo>
                      <a:pt x="345" y="53"/>
                      <a:pt x="337" y="49"/>
                      <a:pt x="328" y="48"/>
                    </a:cubicBezTo>
                    <a:cubicBezTo>
                      <a:pt x="321" y="47"/>
                      <a:pt x="314" y="49"/>
                      <a:pt x="309" y="54"/>
                    </a:cubicBezTo>
                    <a:cubicBezTo>
                      <a:pt x="308" y="51"/>
                      <a:pt x="306" y="48"/>
                      <a:pt x="306" y="44"/>
                    </a:cubicBezTo>
                    <a:cubicBezTo>
                      <a:pt x="305" y="37"/>
                      <a:pt x="307" y="29"/>
                      <a:pt x="312" y="23"/>
                    </a:cubicBezTo>
                    <a:cubicBezTo>
                      <a:pt x="315" y="21"/>
                      <a:pt x="318" y="19"/>
                      <a:pt x="321" y="18"/>
                    </a:cubicBezTo>
                    <a:cubicBezTo>
                      <a:pt x="328" y="15"/>
                      <a:pt x="335" y="11"/>
                      <a:pt x="342" y="8"/>
                    </a:cubicBezTo>
                    <a:cubicBezTo>
                      <a:pt x="341" y="5"/>
                      <a:pt x="340" y="3"/>
                      <a:pt x="339" y="1"/>
                    </a:cubicBezTo>
                    <a:cubicBezTo>
                      <a:pt x="328" y="0"/>
                      <a:pt x="317" y="0"/>
                      <a:pt x="308" y="5"/>
                    </a:cubicBezTo>
                    <a:cubicBezTo>
                      <a:pt x="302" y="7"/>
                      <a:pt x="298" y="12"/>
                      <a:pt x="293" y="16"/>
                    </a:cubicBezTo>
                    <a:cubicBezTo>
                      <a:pt x="282" y="27"/>
                      <a:pt x="274" y="50"/>
                      <a:pt x="274" y="66"/>
                    </a:cubicBezTo>
                    <a:cubicBezTo>
                      <a:pt x="272" y="66"/>
                      <a:pt x="270" y="67"/>
                      <a:pt x="268" y="68"/>
                    </a:cubicBezTo>
                    <a:cubicBezTo>
                      <a:pt x="264" y="69"/>
                      <a:pt x="260" y="68"/>
                      <a:pt x="255" y="68"/>
                    </a:cubicBezTo>
                    <a:cubicBezTo>
                      <a:pt x="243" y="68"/>
                      <a:pt x="231" y="76"/>
                      <a:pt x="223" y="86"/>
                    </a:cubicBezTo>
                    <a:cubicBezTo>
                      <a:pt x="216" y="96"/>
                      <a:pt x="212" y="108"/>
                      <a:pt x="208" y="121"/>
                    </a:cubicBezTo>
                    <a:cubicBezTo>
                      <a:pt x="198" y="157"/>
                      <a:pt x="193" y="195"/>
                      <a:pt x="193" y="232"/>
                    </a:cubicBezTo>
                    <a:cubicBezTo>
                      <a:pt x="191" y="232"/>
                      <a:pt x="188" y="231"/>
                      <a:pt x="186" y="230"/>
                    </a:cubicBezTo>
                    <a:cubicBezTo>
                      <a:pt x="172" y="227"/>
                      <a:pt x="162" y="232"/>
                      <a:pt x="149" y="236"/>
                    </a:cubicBezTo>
                    <a:cubicBezTo>
                      <a:pt x="141" y="238"/>
                      <a:pt x="130" y="238"/>
                      <a:pt x="123" y="244"/>
                    </a:cubicBezTo>
                    <a:cubicBezTo>
                      <a:pt x="123" y="244"/>
                      <a:pt x="123" y="244"/>
                      <a:pt x="123" y="244"/>
                    </a:cubicBezTo>
                    <a:cubicBezTo>
                      <a:pt x="122" y="238"/>
                      <a:pt x="120" y="233"/>
                      <a:pt x="118" y="228"/>
                    </a:cubicBezTo>
                    <a:cubicBezTo>
                      <a:pt x="114" y="217"/>
                      <a:pt x="110" y="207"/>
                      <a:pt x="104" y="198"/>
                    </a:cubicBezTo>
                    <a:cubicBezTo>
                      <a:pt x="97" y="189"/>
                      <a:pt x="90" y="179"/>
                      <a:pt x="81" y="173"/>
                    </a:cubicBezTo>
                    <a:cubicBezTo>
                      <a:pt x="78" y="172"/>
                      <a:pt x="76" y="171"/>
                      <a:pt x="73" y="170"/>
                    </a:cubicBezTo>
                    <a:cubicBezTo>
                      <a:pt x="72" y="170"/>
                      <a:pt x="70" y="169"/>
                      <a:pt x="68" y="168"/>
                    </a:cubicBezTo>
                    <a:cubicBezTo>
                      <a:pt x="64" y="168"/>
                      <a:pt x="65" y="173"/>
                      <a:pt x="63" y="174"/>
                    </a:cubicBezTo>
                    <a:cubicBezTo>
                      <a:pt x="61" y="175"/>
                      <a:pt x="58" y="175"/>
                      <a:pt x="57" y="177"/>
                    </a:cubicBezTo>
                    <a:cubicBezTo>
                      <a:pt x="57" y="178"/>
                      <a:pt x="59" y="180"/>
                      <a:pt x="59" y="182"/>
                    </a:cubicBezTo>
                    <a:cubicBezTo>
                      <a:pt x="58" y="183"/>
                      <a:pt x="55" y="182"/>
                      <a:pt x="54" y="183"/>
                    </a:cubicBezTo>
                    <a:cubicBezTo>
                      <a:pt x="54" y="185"/>
                      <a:pt x="55" y="186"/>
                      <a:pt x="56" y="186"/>
                    </a:cubicBezTo>
                    <a:cubicBezTo>
                      <a:pt x="57" y="187"/>
                      <a:pt x="58" y="186"/>
                      <a:pt x="59" y="186"/>
                    </a:cubicBezTo>
                    <a:cubicBezTo>
                      <a:pt x="60" y="186"/>
                      <a:pt x="62" y="187"/>
                      <a:pt x="63" y="188"/>
                    </a:cubicBezTo>
                    <a:cubicBezTo>
                      <a:pt x="64" y="188"/>
                      <a:pt x="65" y="189"/>
                      <a:pt x="65" y="189"/>
                    </a:cubicBezTo>
                    <a:cubicBezTo>
                      <a:pt x="68" y="191"/>
                      <a:pt x="70" y="194"/>
                      <a:pt x="73" y="196"/>
                    </a:cubicBezTo>
                    <a:cubicBezTo>
                      <a:pt x="74" y="197"/>
                      <a:pt x="75" y="197"/>
                      <a:pt x="76" y="199"/>
                    </a:cubicBezTo>
                    <a:cubicBezTo>
                      <a:pt x="76" y="200"/>
                      <a:pt x="77" y="202"/>
                      <a:pt x="77" y="203"/>
                    </a:cubicBezTo>
                    <a:cubicBezTo>
                      <a:pt x="78" y="206"/>
                      <a:pt x="79" y="209"/>
                      <a:pt x="80" y="212"/>
                    </a:cubicBezTo>
                    <a:cubicBezTo>
                      <a:pt x="82" y="219"/>
                      <a:pt x="86" y="226"/>
                      <a:pt x="85" y="233"/>
                    </a:cubicBezTo>
                    <a:cubicBezTo>
                      <a:pt x="85" y="238"/>
                      <a:pt x="85" y="242"/>
                      <a:pt x="85" y="247"/>
                    </a:cubicBezTo>
                    <a:cubicBezTo>
                      <a:pt x="84" y="248"/>
                      <a:pt x="84" y="250"/>
                      <a:pt x="84" y="251"/>
                    </a:cubicBezTo>
                    <a:cubicBezTo>
                      <a:pt x="79" y="251"/>
                      <a:pt x="75" y="252"/>
                      <a:pt x="72" y="253"/>
                    </a:cubicBezTo>
                    <a:cubicBezTo>
                      <a:pt x="68" y="254"/>
                      <a:pt x="65" y="255"/>
                      <a:pt x="62" y="257"/>
                    </a:cubicBezTo>
                    <a:cubicBezTo>
                      <a:pt x="60" y="259"/>
                      <a:pt x="59" y="261"/>
                      <a:pt x="56" y="262"/>
                    </a:cubicBezTo>
                    <a:cubicBezTo>
                      <a:pt x="10" y="277"/>
                      <a:pt x="0" y="333"/>
                      <a:pt x="8" y="375"/>
                    </a:cubicBezTo>
                    <a:cubicBezTo>
                      <a:pt x="13" y="403"/>
                      <a:pt x="25" y="430"/>
                      <a:pt x="40" y="454"/>
                    </a:cubicBezTo>
                    <a:cubicBezTo>
                      <a:pt x="53" y="474"/>
                      <a:pt x="72" y="501"/>
                      <a:pt x="97" y="506"/>
                    </a:cubicBezTo>
                    <a:cubicBezTo>
                      <a:pt x="103" y="507"/>
                      <a:pt x="114" y="509"/>
                      <a:pt x="123" y="509"/>
                    </a:cubicBezTo>
                    <a:cubicBezTo>
                      <a:pt x="130" y="509"/>
                      <a:pt x="136" y="509"/>
                      <a:pt x="140" y="507"/>
                    </a:cubicBezTo>
                    <a:cubicBezTo>
                      <a:pt x="142" y="505"/>
                      <a:pt x="143" y="503"/>
                      <a:pt x="146" y="502"/>
                    </a:cubicBezTo>
                    <a:cubicBezTo>
                      <a:pt x="149" y="502"/>
                      <a:pt x="153" y="503"/>
                      <a:pt x="157" y="502"/>
                    </a:cubicBezTo>
                    <a:cubicBezTo>
                      <a:pt x="160" y="502"/>
                      <a:pt x="164" y="502"/>
                      <a:pt x="167" y="502"/>
                    </a:cubicBezTo>
                    <a:cubicBezTo>
                      <a:pt x="173" y="501"/>
                      <a:pt x="178" y="498"/>
                      <a:pt x="182" y="494"/>
                    </a:cubicBezTo>
                    <a:cubicBezTo>
                      <a:pt x="185" y="491"/>
                      <a:pt x="185" y="491"/>
                      <a:pt x="188" y="491"/>
                    </a:cubicBezTo>
                    <a:cubicBezTo>
                      <a:pt x="194" y="491"/>
                      <a:pt x="201" y="492"/>
                      <a:pt x="207" y="491"/>
                    </a:cubicBezTo>
                    <a:cubicBezTo>
                      <a:pt x="214" y="490"/>
                      <a:pt x="222" y="490"/>
                      <a:pt x="228" y="487"/>
                    </a:cubicBezTo>
                    <a:cubicBezTo>
                      <a:pt x="245" y="480"/>
                      <a:pt x="261" y="462"/>
                      <a:pt x="267" y="444"/>
                    </a:cubicBezTo>
                    <a:cubicBezTo>
                      <a:pt x="267" y="443"/>
                      <a:pt x="268" y="442"/>
                      <a:pt x="268" y="440"/>
                    </a:cubicBezTo>
                    <a:cubicBezTo>
                      <a:pt x="307" y="464"/>
                      <a:pt x="357" y="461"/>
                      <a:pt x="404" y="449"/>
                    </a:cubicBezTo>
                    <a:cubicBezTo>
                      <a:pt x="440" y="440"/>
                      <a:pt x="477" y="425"/>
                      <a:pt x="496" y="393"/>
                    </a:cubicBezTo>
                    <a:cubicBezTo>
                      <a:pt x="497" y="393"/>
                      <a:pt x="497" y="393"/>
                      <a:pt x="498" y="393"/>
                    </a:cubicBezTo>
                    <a:cubicBezTo>
                      <a:pt x="509" y="395"/>
                      <a:pt x="519" y="394"/>
                      <a:pt x="529" y="392"/>
                    </a:cubicBezTo>
                    <a:cubicBezTo>
                      <a:pt x="529" y="392"/>
                      <a:pt x="529" y="392"/>
                      <a:pt x="529" y="392"/>
                    </a:cubicBezTo>
                    <a:cubicBezTo>
                      <a:pt x="530" y="392"/>
                      <a:pt x="530" y="392"/>
                      <a:pt x="530" y="392"/>
                    </a:cubicBezTo>
                    <a:cubicBezTo>
                      <a:pt x="531" y="393"/>
                      <a:pt x="532" y="393"/>
                      <a:pt x="532" y="393"/>
                    </a:cubicBezTo>
                    <a:cubicBezTo>
                      <a:pt x="532" y="393"/>
                      <a:pt x="533" y="393"/>
                      <a:pt x="533" y="393"/>
                    </a:cubicBezTo>
                    <a:cubicBezTo>
                      <a:pt x="534" y="393"/>
                      <a:pt x="536" y="394"/>
                      <a:pt x="537" y="394"/>
                    </a:cubicBezTo>
                    <a:cubicBezTo>
                      <a:pt x="538" y="394"/>
                      <a:pt x="538" y="394"/>
                      <a:pt x="538" y="394"/>
                    </a:cubicBezTo>
                    <a:cubicBezTo>
                      <a:pt x="539" y="394"/>
                      <a:pt x="539" y="394"/>
                      <a:pt x="540" y="394"/>
                    </a:cubicBezTo>
                    <a:cubicBezTo>
                      <a:pt x="541" y="394"/>
                      <a:pt x="541" y="395"/>
                      <a:pt x="541" y="395"/>
                    </a:cubicBezTo>
                    <a:cubicBezTo>
                      <a:pt x="542" y="395"/>
                      <a:pt x="543" y="395"/>
                      <a:pt x="543" y="395"/>
                    </a:cubicBezTo>
                    <a:cubicBezTo>
                      <a:pt x="544" y="395"/>
                      <a:pt x="544" y="395"/>
                      <a:pt x="545" y="395"/>
                    </a:cubicBezTo>
                    <a:cubicBezTo>
                      <a:pt x="545" y="395"/>
                      <a:pt x="546" y="395"/>
                      <a:pt x="546" y="395"/>
                    </a:cubicBezTo>
                    <a:cubicBezTo>
                      <a:pt x="547" y="395"/>
                      <a:pt x="548" y="395"/>
                      <a:pt x="548" y="395"/>
                    </a:cubicBezTo>
                    <a:cubicBezTo>
                      <a:pt x="549" y="395"/>
                      <a:pt x="549" y="395"/>
                      <a:pt x="550" y="395"/>
                    </a:cubicBezTo>
                    <a:cubicBezTo>
                      <a:pt x="550" y="395"/>
                      <a:pt x="551" y="395"/>
                      <a:pt x="552" y="395"/>
                    </a:cubicBezTo>
                    <a:cubicBezTo>
                      <a:pt x="552" y="395"/>
                      <a:pt x="553" y="395"/>
                      <a:pt x="553" y="395"/>
                    </a:cubicBezTo>
                    <a:cubicBezTo>
                      <a:pt x="554" y="395"/>
                      <a:pt x="555" y="395"/>
                      <a:pt x="555" y="395"/>
                    </a:cubicBezTo>
                    <a:cubicBezTo>
                      <a:pt x="556" y="395"/>
                      <a:pt x="556" y="395"/>
                      <a:pt x="557" y="395"/>
                    </a:cubicBezTo>
                    <a:cubicBezTo>
                      <a:pt x="558" y="394"/>
                      <a:pt x="558" y="394"/>
                      <a:pt x="559" y="394"/>
                    </a:cubicBezTo>
                    <a:cubicBezTo>
                      <a:pt x="559" y="394"/>
                      <a:pt x="560" y="394"/>
                      <a:pt x="561" y="394"/>
                    </a:cubicBezTo>
                    <a:cubicBezTo>
                      <a:pt x="561" y="394"/>
                      <a:pt x="562" y="394"/>
                      <a:pt x="563" y="394"/>
                    </a:cubicBezTo>
                    <a:cubicBezTo>
                      <a:pt x="563" y="394"/>
                      <a:pt x="564" y="394"/>
                      <a:pt x="564" y="394"/>
                    </a:cubicBezTo>
                    <a:cubicBezTo>
                      <a:pt x="565" y="393"/>
                      <a:pt x="566" y="393"/>
                      <a:pt x="567" y="393"/>
                    </a:cubicBezTo>
                    <a:cubicBezTo>
                      <a:pt x="567" y="393"/>
                      <a:pt x="568" y="393"/>
                      <a:pt x="568" y="393"/>
                    </a:cubicBezTo>
                    <a:cubicBezTo>
                      <a:pt x="569" y="393"/>
                      <a:pt x="570" y="392"/>
                      <a:pt x="571" y="392"/>
                    </a:cubicBezTo>
                    <a:cubicBezTo>
                      <a:pt x="571" y="392"/>
                      <a:pt x="572" y="392"/>
                      <a:pt x="572" y="392"/>
                    </a:cubicBezTo>
                    <a:cubicBezTo>
                      <a:pt x="573" y="392"/>
                      <a:pt x="574" y="391"/>
                      <a:pt x="575" y="391"/>
                    </a:cubicBezTo>
                    <a:cubicBezTo>
                      <a:pt x="575" y="391"/>
                      <a:pt x="576" y="391"/>
                      <a:pt x="576" y="391"/>
                    </a:cubicBezTo>
                    <a:cubicBezTo>
                      <a:pt x="577" y="391"/>
                      <a:pt x="577" y="391"/>
                      <a:pt x="577" y="391"/>
                    </a:cubicBezTo>
                    <a:cubicBezTo>
                      <a:pt x="594" y="399"/>
                      <a:pt x="614" y="397"/>
                      <a:pt x="628" y="384"/>
                    </a:cubicBezTo>
                    <a:cubicBezTo>
                      <a:pt x="628" y="384"/>
                      <a:pt x="628" y="384"/>
                      <a:pt x="628" y="384"/>
                    </a:cubicBezTo>
                    <a:cubicBezTo>
                      <a:pt x="629" y="384"/>
                      <a:pt x="631" y="384"/>
                      <a:pt x="632" y="384"/>
                    </a:cubicBezTo>
                    <a:cubicBezTo>
                      <a:pt x="632" y="384"/>
                      <a:pt x="632" y="384"/>
                      <a:pt x="632" y="384"/>
                    </a:cubicBezTo>
                    <a:cubicBezTo>
                      <a:pt x="634" y="384"/>
                      <a:pt x="635" y="384"/>
                      <a:pt x="636" y="384"/>
                    </a:cubicBezTo>
                    <a:cubicBezTo>
                      <a:pt x="636" y="384"/>
                      <a:pt x="637" y="384"/>
                      <a:pt x="637" y="384"/>
                    </a:cubicBezTo>
                    <a:cubicBezTo>
                      <a:pt x="638" y="384"/>
                      <a:pt x="639" y="384"/>
                      <a:pt x="640" y="384"/>
                    </a:cubicBezTo>
                    <a:cubicBezTo>
                      <a:pt x="640" y="384"/>
                      <a:pt x="641" y="384"/>
                      <a:pt x="641" y="384"/>
                    </a:cubicBezTo>
                    <a:cubicBezTo>
                      <a:pt x="642" y="384"/>
                      <a:pt x="643" y="384"/>
                      <a:pt x="644" y="384"/>
                    </a:cubicBezTo>
                    <a:cubicBezTo>
                      <a:pt x="644" y="384"/>
                      <a:pt x="644" y="384"/>
                      <a:pt x="645" y="384"/>
                    </a:cubicBezTo>
                    <a:cubicBezTo>
                      <a:pt x="646" y="384"/>
                      <a:pt x="647" y="383"/>
                      <a:pt x="648" y="383"/>
                    </a:cubicBezTo>
                    <a:cubicBezTo>
                      <a:pt x="648" y="383"/>
                      <a:pt x="649" y="383"/>
                      <a:pt x="649" y="383"/>
                    </a:cubicBezTo>
                    <a:cubicBezTo>
                      <a:pt x="650" y="383"/>
                      <a:pt x="650" y="383"/>
                      <a:pt x="651" y="383"/>
                    </a:cubicBezTo>
                    <a:cubicBezTo>
                      <a:pt x="652" y="383"/>
                      <a:pt x="652" y="383"/>
                      <a:pt x="652" y="382"/>
                    </a:cubicBezTo>
                    <a:cubicBezTo>
                      <a:pt x="653" y="382"/>
                      <a:pt x="654" y="382"/>
                      <a:pt x="655" y="382"/>
                    </a:cubicBezTo>
                    <a:cubicBezTo>
                      <a:pt x="655" y="382"/>
                      <a:pt x="655" y="382"/>
                      <a:pt x="656" y="382"/>
                    </a:cubicBezTo>
                    <a:cubicBezTo>
                      <a:pt x="657" y="381"/>
                      <a:pt x="658" y="381"/>
                      <a:pt x="658" y="381"/>
                    </a:cubicBezTo>
                    <a:cubicBezTo>
                      <a:pt x="659" y="381"/>
                      <a:pt x="659" y="381"/>
                      <a:pt x="660" y="381"/>
                    </a:cubicBezTo>
                    <a:cubicBezTo>
                      <a:pt x="660" y="380"/>
                      <a:pt x="661" y="380"/>
                      <a:pt x="661" y="380"/>
                    </a:cubicBezTo>
                    <a:cubicBezTo>
                      <a:pt x="662" y="380"/>
                      <a:pt x="662" y="380"/>
                      <a:pt x="663" y="379"/>
                    </a:cubicBezTo>
                    <a:cubicBezTo>
                      <a:pt x="663" y="379"/>
                      <a:pt x="664" y="379"/>
                      <a:pt x="664" y="379"/>
                    </a:cubicBezTo>
                    <a:cubicBezTo>
                      <a:pt x="665" y="379"/>
                      <a:pt x="665" y="379"/>
                      <a:pt x="665" y="378"/>
                    </a:cubicBezTo>
                    <a:cubicBezTo>
                      <a:pt x="666" y="378"/>
                      <a:pt x="667" y="378"/>
                      <a:pt x="668" y="377"/>
                    </a:cubicBezTo>
                    <a:cubicBezTo>
                      <a:pt x="668" y="377"/>
                      <a:pt x="669" y="377"/>
                      <a:pt x="669" y="377"/>
                    </a:cubicBezTo>
                    <a:cubicBezTo>
                      <a:pt x="670" y="376"/>
                      <a:pt x="670" y="376"/>
                      <a:pt x="670" y="376"/>
                    </a:cubicBezTo>
                    <a:cubicBezTo>
                      <a:pt x="671" y="376"/>
                      <a:pt x="671" y="376"/>
                      <a:pt x="672" y="375"/>
                    </a:cubicBezTo>
                    <a:cubicBezTo>
                      <a:pt x="672" y="375"/>
                      <a:pt x="672" y="375"/>
                      <a:pt x="673" y="375"/>
                    </a:cubicBezTo>
                    <a:cubicBezTo>
                      <a:pt x="673" y="375"/>
                      <a:pt x="674" y="374"/>
                      <a:pt x="674" y="374"/>
                    </a:cubicBezTo>
                    <a:cubicBezTo>
                      <a:pt x="676" y="374"/>
                      <a:pt x="677" y="374"/>
                      <a:pt x="679" y="374"/>
                    </a:cubicBezTo>
                    <a:cubicBezTo>
                      <a:pt x="680" y="374"/>
                      <a:pt x="681" y="374"/>
                      <a:pt x="682" y="373"/>
                    </a:cubicBezTo>
                    <a:cubicBezTo>
                      <a:pt x="686" y="373"/>
                      <a:pt x="690" y="372"/>
                      <a:pt x="694" y="371"/>
                    </a:cubicBezTo>
                    <a:cubicBezTo>
                      <a:pt x="701" y="369"/>
                      <a:pt x="708" y="366"/>
                      <a:pt x="715" y="362"/>
                    </a:cubicBezTo>
                    <a:cubicBezTo>
                      <a:pt x="715" y="362"/>
                      <a:pt x="715" y="362"/>
                      <a:pt x="715" y="362"/>
                    </a:cubicBezTo>
                    <a:cubicBezTo>
                      <a:pt x="716" y="362"/>
                      <a:pt x="717" y="361"/>
                      <a:pt x="718" y="360"/>
                    </a:cubicBezTo>
                    <a:cubicBezTo>
                      <a:pt x="718" y="360"/>
                      <a:pt x="718" y="360"/>
                      <a:pt x="719" y="360"/>
                    </a:cubicBezTo>
                    <a:cubicBezTo>
                      <a:pt x="719" y="359"/>
                      <a:pt x="720" y="359"/>
                      <a:pt x="721" y="359"/>
                    </a:cubicBezTo>
                    <a:cubicBezTo>
                      <a:pt x="721" y="358"/>
                      <a:pt x="721" y="358"/>
                      <a:pt x="722" y="358"/>
                    </a:cubicBezTo>
                    <a:cubicBezTo>
                      <a:pt x="722" y="358"/>
                      <a:pt x="723" y="357"/>
                      <a:pt x="723" y="357"/>
                    </a:cubicBezTo>
                    <a:cubicBezTo>
                      <a:pt x="724" y="356"/>
                      <a:pt x="724" y="356"/>
                      <a:pt x="724" y="356"/>
                    </a:cubicBezTo>
                    <a:cubicBezTo>
                      <a:pt x="725" y="355"/>
                      <a:pt x="725" y="355"/>
                      <a:pt x="726" y="355"/>
                    </a:cubicBezTo>
                    <a:cubicBezTo>
                      <a:pt x="726" y="354"/>
                      <a:pt x="726" y="354"/>
                      <a:pt x="727" y="354"/>
                    </a:cubicBezTo>
                    <a:cubicBezTo>
                      <a:pt x="727" y="353"/>
                      <a:pt x="728" y="353"/>
                      <a:pt x="728" y="352"/>
                    </a:cubicBezTo>
                    <a:cubicBezTo>
                      <a:pt x="729" y="352"/>
                      <a:pt x="729" y="352"/>
                      <a:pt x="729" y="352"/>
                    </a:cubicBezTo>
                    <a:cubicBezTo>
                      <a:pt x="730" y="351"/>
                      <a:pt x="730" y="350"/>
                      <a:pt x="731" y="350"/>
                    </a:cubicBezTo>
                    <a:cubicBezTo>
                      <a:pt x="731" y="350"/>
                      <a:pt x="731" y="349"/>
                      <a:pt x="731" y="349"/>
                    </a:cubicBezTo>
                    <a:cubicBezTo>
                      <a:pt x="732" y="349"/>
                      <a:pt x="732" y="348"/>
                      <a:pt x="733" y="347"/>
                    </a:cubicBezTo>
                    <a:cubicBezTo>
                      <a:pt x="733" y="347"/>
                      <a:pt x="733" y="347"/>
                      <a:pt x="733" y="347"/>
                    </a:cubicBezTo>
                    <a:cubicBezTo>
                      <a:pt x="769" y="303"/>
                      <a:pt x="745" y="215"/>
                      <a:pt x="691" y="169"/>
                    </a:cubicBezTo>
                    <a:close/>
                  </a:path>
                </a:pathLst>
              </a:custGeom>
              <a:solidFill>
                <a:srgbClr val="1E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8" name="Freeform 14"/>
          <p:cNvSpPr/>
          <p:nvPr/>
        </p:nvSpPr>
        <p:spPr bwMode="auto">
          <a:xfrm>
            <a:off x="8628933" y="1523441"/>
            <a:ext cx="726967" cy="611575"/>
          </a:xfrm>
          <a:custGeom>
            <a:avLst/>
            <a:gdLst>
              <a:gd name="T0" fmla="*/ 260 w 260"/>
              <a:gd name="T1" fmla="*/ 196 h 218"/>
              <a:gd name="T2" fmla="*/ 182 w 260"/>
              <a:gd name="T3" fmla="*/ 207 h 218"/>
              <a:gd name="T4" fmla="*/ 135 w 260"/>
              <a:gd name="T5" fmla="*/ 206 h 218"/>
              <a:gd name="T6" fmla="*/ 98 w 260"/>
              <a:gd name="T7" fmla="*/ 218 h 218"/>
              <a:gd name="T8" fmla="*/ 83 w 260"/>
              <a:gd name="T9" fmla="*/ 182 h 218"/>
              <a:gd name="T10" fmla="*/ 58 w 260"/>
              <a:gd name="T11" fmla="*/ 153 h 218"/>
              <a:gd name="T12" fmla="*/ 0 w 260"/>
              <a:gd name="T13" fmla="*/ 109 h 218"/>
              <a:gd name="T14" fmla="*/ 119 w 260"/>
              <a:gd name="T15" fmla="*/ 127 h 218"/>
              <a:gd name="T16" fmla="*/ 128 w 260"/>
              <a:gd name="T17" fmla="*/ 108 h 218"/>
              <a:gd name="T18" fmla="*/ 132 w 260"/>
              <a:gd name="T19" fmla="*/ 124 h 218"/>
              <a:gd name="T20" fmla="*/ 141 w 260"/>
              <a:gd name="T21" fmla="*/ 125 h 218"/>
              <a:gd name="T22" fmla="*/ 154 w 260"/>
              <a:gd name="T23" fmla="*/ 114 h 218"/>
              <a:gd name="T24" fmla="*/ 149 w 260"/>
              <a:gd name="T25" fmla="*/ 142 h 218"/>
              <a:gd name="T26" fmla="*/ 260 w 260"/>
              <a:gd name="T27" fmla="*/ 19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218">
                <a:moveTo>
                  <a:pt x="260" y="196"/>
                </a:moveTo>
                <a:cubicBezTo>
                  <a:pt x="260" y="196"/>
                  <a:pt x="208" y="127"/>
                  <a:pt x="182" y="207"/>
                </a:cubicBezTo>
                <a:cubicBezTo>
                  <a:pt x="182" y="207"/>
                  <a:pt x="153" y="150"/>
                  <a:pt x="135" y="206"/>
                </a:cubicBezTo>
                <a:cubicBezTo>
                  <a:pt x="98" y="218"/>
                  <a:pt x="98" y="218"/>
                  <a:pt x="98" y="218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83" y="182"/>
                  <a:pt x="108" y="144"/>
                  <a:pt x="58" y="153"/>
                </a:cubicBezTo>
                <a:cubicBezTo>
                  <a:pt x="58" y="153"/>
                  <a:pt x="71" y="83"/>
                  <a:pt x="0" y="109"/>
                </a:cubicBezTo>
                <a:cubicBezTo>
                  <a:pt x="0" y="109"/>
                  <a:pt x="62" y="0"/>
                  <a:pt x="119" y="127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54" y="114"/>
                  <a:pt x="154" y="114"/>
                  <a:pt x="154" y="114"/>
                </a:cubicBezTo>
                <a:cubicBezTo>
                  <a:pt x="149" y="142"/>
                  <a:pt x="149" y="142"/>
                  <a:pt x="149" y="142"/>
                </a:cubicBezTo>
                <a:cubicBezTo>
                  <a:pt x="149" y="142"/>
                  <a:pt x="252" y="81"/>
                  <a:pt x="260" y="196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5"/>
          <p:cNvSpPr/>
          <p:nvPr/>
        </p:nvSpPr>
        <p:spPr bwMode="auto">
          <a:xfrm>
            <a:off x="6793825" y="-8438"/>
            <a:ext cx="1242422" cy="1042935"/>
          </a:xfrm>
          <a:custGeom>
            <a:avLst/>
            <a:gdLst>
              <a:gd name="T0" fmla="*/ 532 w 532"/>
              <a:gd name="T1" fmla="*/ 401 h 446"/>
              <a:gd name="T2" fmla="*/ 373 w 532"/>
              <a:gd name="T3" fmla="*/ 423 h 446"/>
              <a:gd name="T4" fmla="*/ 276 w 532"/>
              <a:gd name="T5" fmla="*/ 421 h 446"/>
              <a:gd name="T6" fmla="*/ 201 w 532"/>
              <a:gd name="T7" fmla="*/ 446 h 446"/>
              <a:gd name="T8" fmla="*/ 169 w 532"/>
              <a:gd name="T9" fmla="*/ 373 h 446"/>
              <a:gd name="T10" fmla="*/ 119 w 532"/>
              <a:gd name="T11" fmla="*/ 312 h 446"/>
              <a:gd name="T12" fmla="*/ 0 w 532"/>
              <a:gd name="T13" fmla="*/ 223 h 446"/>
              <a:gd name="T14" fmla="*/ 243 w 532"/>
              <a:gd name="T15" fmla="*/ 259 h 446"/>
              <a:gd name="T16" fmla="*/ 262 w 532"/>
              <a:gd name="T17" fmla="*/ 221 h 446"/>
              <a:gd name="T18" fmla="*/ 271 w 532"/>
              <a:gd name="T19" fmla="*/ 253 h 446"/>
              <a:gd name="T20" fmla="*/ 289 w 532"/>
              <a:gd name="T21" fmla="*/ 255 h 446"/>
              <a:gd name="T22" fmla="*/ 315 w 532"/>
              <a:gd name="T23" fmla="*/ 233 h 446"/>
              <a:gd name="T24" fmla="*/ 304 w 532"/>
              <a:gd name="T25" fmla="*/ 290 h 446"/>
              <a:gd name="T26" fmla="*/ 532 w 532"/>
              <a:gd name="T27" fmla="*/ 40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446">
                <a:moveTo>
                  <a:pt x="532" y="401"/>
                </a:moveTo>
                <a:cubicBezTo>
                  <a:pt x="532" y="401"/>
                  <a:pt x="426" y="260"/>
                  <a:pt x="373" y="423"/>
                </a:cubicBezTo>
                <a:cubicBezTo>
                  <a:pt x="373" y="423"/>
                  <a:pt x="313" y="308"/>
                  <a:pt x="276" y="421"/>
                </a:cubicBezTo>
                <a:cubicBezTo>
                  <a:pt x="201" y="446"/>
                  <a:pt x="201" y="446"/>
                  <a:pt x="201" y="446"/>
                </a:cubicBezTo>
                <a:cubicBezTo>
                  <a:pt x="169" y="373"/>
                  <a:pt x="169" y="373"/>
                  <a:pt x="169" y="373"/>
                </a:cubicBezTo>
                <a:cubicBezTo>
                  <a:pt x="169" y="373"/>
                  <a:pt x="221" y="294"/>
                  <a:pt x="119" y="312"/>
                </a:cubicBezTo>
                <a:cubicBezTo>
                  <a:pt x="119" y="312"/>
                  <a:pt x="145" y="170"/>
                  <a:pt x="0" y="223"/>
                </a:cubicBezTo>
                <a:cubicBezTo>
                  <a:pt x="0" y="223"/>
                  <a:pt x="127" y="0"/>
                  <a:pt x="243" y="259"/>
                </a:cubicBezTo>
                <a:cubicBezTo>
                  <a:pt x="262" y="221"/>
                  <a:pt x="262" y="221"/>
                  <a:pt x="262" y="221"/>
                </a:cubicBezTo>
                <a:cubicBezTo>
                  <a:pt x="271" y="253"/>
                  <a:pt x="271" y="253"/>
                  <a:pt x="271" y="253"/>
                </a:cubicBezTo>
                <a:cubicBezTo>
                  <a:pt x="289" y="255"/>
                  <a:pt x="289" y="255"/>
                  <a:pt x="289" y="255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90"/>
                  <a:pt x="515" y="165"/>
                  <a:pt x="532" y="401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6"/>
          <p:cNvSpPr/>
          <p:nvPr/>
        </p:nvSpPr>
        <p:spPr bwMode="auto">
          <a:xfrm>
            <a:off x="10594962" y="443758"/>
            <a:ext cx="1242422" cy="1042935"/>
          </a:xfrm>
          <a:custGeom>
            <a:avLst/>
            <a:gdLst>
              <a:gd name="T0" fmla="*/ 532 w 532"/>
              <a:gd name="T1" fmla="*/ 401 h 446"/>
              <a:gd name="T2" fmla="*/ 373 w 532"/>
              <a:gd name="T3" fmla="*/ 422 h 446"/>
              <a:gd name="T4" fmla="*/ 275 w 532"/>
              <a:gd name="T5" fmla="*/ 420 h 446"/>
              <a:gd name="T6" fmla="*/ 201 w 532"/>
              <a:gd name="T7" fmla="*/ 446 h 446"/>
              <a:gd name="T8" fmla="*/ 169 w 532"/>
              <a:gd name="T9" fmla="*/ 372 h 446"/>
              <a:gd name="T10" fmla="*/ 119 w 532"/>
              <a:gd name="T11" fmla="*/ 311 h 446"/>
              <a:gd name="T12" fmla="*/ 0 w 532"/>
              <a:gd name="T13" fmla="*/ 222 h 446"/>
              <a:gd name="T14" fmla="*/ 243 w 532"/>
              <a:gd name="T15" fmla="*/ 259 h 446"/>
              <a:gd name="T16" fmla="*/ 262 w 532"/>
              <a:gd name="T17" fmla="*/ 220 h 446"/>
              <a:gd name="T18" fmla="*/ 271 w 532"/>
              <a:gd name="T19" fmla="*/ 252 h 446"/>
              <a:gd name="T20" fmla="*/ 288 w 532"/>
              <a:gd name="T21" fmla="*/ 255 h 446"/>
              <a:gd name="T22" fmla="*/ 315 w 532"/>
              <a:gd name="T23" fmla="*/ 233 h 446"/>
              <a:gd name="T24" fmla="*/ 304 w 532"/>
              <a:gd name="T25" fmla="*/ 289 h 446"/>
              <a:gd name="T26" fmla="*/ 532 w 532"/>
              <a:gd name="T27" fmla="*/ 40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446">
                <a:moveTo>
                  <a:pt x="532" y="401"/>
                </a:moveTo>
                <a:cubicBezTo>
                  <a:pt x="532" y="401"/>
                  <a:pt x="426" y="259"/>
                  <a:pt x="373" y="422"/>
                </a:cubicBezTo>
                <a:cubicBezTo>
                  <a:pt x="373" y="422"/>
                  <a:pt x="313" y="307"/>
                  <a:pt x="275" y="420"/>
                </a:cubicBezTo>
                <a:cubicBezTo>
                  <a:pt x="201" y="446"/>
                  <a:pt x="201" y="446"/>
                  <a:pt x="201" y="446"/>
                </a:cubicBezTo>
                <a:cubicBezTo>
                  <a:pt x="169" y="372"/>
                  <a:pt x="169" y="372"/>
                  <a:pt x="169" y="372"/>
                </a:cubicBezTo>
                <a:cubicBezTo>
                  <a:pt x="169" y="372"/>
                  <a:pt x="220" y="294"/>
                  <a:pt x="119" y="311"/>
                </a:cubicBezTo>
                <a:cubicBezTo>
                  <a:pt x="119" y="311"/>
                  <a:pt x="145" y="170"/>
                  <a:pt x="0" y="222"/>
                </a:cubicBezTo>
                <a:cubicBezTo>
                  <a:pt x="0" y="222"/>
                  <a:pt x="127" y="0"/>
                  <a:pt x="243" y="259"/>
                </a:cubicBezTo>
                <a:cubicBezTo>
                  <a:pt x="262" y="220"/>
                  <a:pt x="262" y="220"/>
                  <a:pt x="262" y="220"/>
                </a:cubicBezTo>
                <a:cubicBezTo>
                  <a:pt x="271" y="252"/>
                  <a:pt x="271" y="252"/>
                  <a:pt x="271" y="252"/>
                </a:cubicBezTo>
                <a:cubicBezTo>
                  <a:pt x="288" y="255"/>
                  <a:pt x="288" y="255"/>
                  <a:pt x="288" y="255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04" y="289"/>
                  <a:pt x="304" y="289"/>
                  <a:pt x="304" y="289"/>
                </a:cubicBezTo>
                <a:cubicBezTo>
                  <a:pt x="304" y="289"/>
                  <a:pt x="515" y="164"/>
                  <a:pt x="532" y="401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17"/>
          <p:cNvSpPr/>
          <p:nvPr/>
        </p:nvSpPr>
        <p:spPr bwMode="auto">
          <a:xfrm>
            <a:off x="8273317" y="1915772"/>
            <a:ext cx="313655" cy="263303"/>
          </a:xfrm>
          <a:custGeom>
            <a:avLst/>
            <a:gdLst>
              <a:gd name="T0" fmla="*/ 112 w 112"/>
              <a:gd name="T1" fmla="*/ 84 h 94"/>
              <a:gd name="T2" fmla="*/ 79 w 112"/>
              <a:gd name="T3" fmla="*/ 89 h 94"/>
              <a:gd name="T4" fmla="*/ 58 w 112"/>
              <a:gd name="T5" fmla="*/ 89 h 94"/>
              <a:gd name="T6" fmla="*/ 43 w 112"/>
              <a:gd name="T7" fmla="*/ 94 h 94"/>
              <a:gd name="T8" fmla="*/ 36 w 112"/>
              <a:gd name="T9" fmla="*/ 79 h 94"/>
              <a:gd name="T10" fmla="*/ 25 w 112"/>
              <a:gd name="T11" fmla="*/ 66 h 94"/>
              <a:gd name="T12" fmla="*/ 0 w 112"/>
              <a:gd name="T13" fmla="*/ 47 h 94"/>
              <a:gd name="T14" fmla="*/ 52 w 112"/>
              <a:gd name="T15" fmla="*/ 55 h 94"/>
              <a:gd name="T16" fmla="*/ 56 w 112"/>
              <a:gd name="T17" fmla="*/ 47 h 94"/>
              <a:gd name="T18" fmla="*/ 57 w 112"/>
              <a:gd name="T19" fmla="*/ 53 h 94"/>
              <a:gd name="T20" fmla="*/ 61 w 112"/>
              <a:gd name="T21" fmla="*/ 54 h 94"/>
              <a:gd name="T22" fmla="*/ 67 w 112"/>
              <a:gd name="T23" fmla="*/ 49 h 94"/>
              <a:gd name="T24" fmla="*/ 64 w 112"/>
              <a:gd name="T25" fmla="*/ 61 h 94"/>
              <a:gd name="T26" fmla="*/ 112 w 112"/>
              <a:gd name="T27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2" h="94">
                <a:moveTo>
                  <a:pt x="112" y="84"/>
                </a:moveTo>
                <a:cubicBezTo>
                  <a:pt x="112" y="84"/>
                  <a:pt x="90" y="55"/>
                  <a:pt x="79" y="89"/>
                </a:cubicBezTo>
                <a:cubicBezTo>
                  <a:pt x="79" y="89"/>
                  <a:pt x="66" y="65"/>
                  <a:pt x="58" y="89"/>
                </a:cubicBezTo>
                <a:cubicBezTo>
                  <a:pt x="43" y="94"/>
                  <a:pt x="43" y="94"/>
                  <a:pt x="43" y="94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47" y="62"/>
                  <a:pt x="25" y="66"/>
                </a:cubicBezTo>
                <a:cubicBezTo>
                  <a:pt x="25" y="66"/>
                  <a:pt x="31" y="36"/>
                  <a:pt x="0" y="47"/>
                </a:cubicBezTo>
                <a:cubicBezTo>
                  <a:pt x="0" y="47"/>
                  <a:pt x="27" y="0"/>
                  <a:pt x="52" y="55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53"/>
                  <a:pt x="57" y="53"/>
                  <a:pt x="57" y="53"/>
                </a:cubicBezTo>
                <a:cubicBezTo>
                  <a:pt x="61" y="54"/>
                  <a:pt x="61" y="54"/>
                  <a:pt x="61" y="54"/>
                </a:cubicBezTo>
                <a:cubicBezTo>
                  <a:pt x="67" y="49"/>
                  <a:pt x="67" y="49"/>
                  <a:pt x="67" y="49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61"/>
                  <a:pt x="109" y="35"/>
                  <a:pt x="112" y="84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8"/>
          <p:cNvSpPr/>
          <p:nvPr/>
        </p:nvSpPr>
        <p:spPr bwMode="auto">
          <a:xfrm>
            <a:off x="8779991" y="637613"/>
            <a:ext cx="575909" cy="485694"/>
          </a:xfrm>
          <a:custGeom>
            <a:avLst/>
            <a:gdLst>
              <a:gd name="T0" fmla="*/ 206 w 206"/>
              <a:gd name="T1" fmla="*/ 155 h 173"/>
              <a:gd name="T2" fmla="*/ 145 w 206"/>
              <a:gd name="T3" fmla="*/ 163 h 173"/>
              <a:gd name="T4" fmla="*/ 107 w 206"/>
              <a:gd name="T5" fmla="*/ 163 h 173"/>
              <a:gd name="T6" fmla="*/ 78 w 206"/>
              <a:gd name="T7" fmla="*/ 173 h 173"/>
              <a:gd name="T8" fmla="*/ 66 w 206"/>
              <a:gd name="T9" fmla="*/ 144 h 173"/>
              <a:gd name="T10" fmla="*/ 46 w 206"/>
              <a:gd name="T11" fmla="*/ 121 h 173"/>
              <a:gd name="T12" fmla="*/ 0 w 206"/>
              <a:gd name="T13" fmla="*/ 86 h 173"/>
              <a:gd name="T14" fmla="*/ 94 w 206"/>
              <a:gd name="T15" fmla="*/ 100 h 173"/>
              <a:gd name="T16" fmla="*/ 102 w 206"/>
              <a:gd name="T17" fmla="*/ 85 h 173"/>
              <a:gd name="T18" fmla="*/ 105 w 206"/>
              <a:gd name="T19" fmla="*/ 98 h 173"/>
              <a:gd name="T20" fmla="*/ 112 w 206"/>
              <a:gd name="T21" fmla="*/ 99 h 173"/>
              <a:gd name="T22" fmla="*/ 122 w 206"/>
              <a:gd name="T23" fmla="*/ 90 h 173"/>
              <a:gd name="T24" fmla="*/ 118 w 206"/>
              <a:gd name="T25" fmla="*/ 112 h 173"/>
              <a:gd name="T26" fmla="*/ 206 w 206"/>
              <a:gd name="T27" fmla="*/ 15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6" h="173">
                <a:moveTo>
                  <a:pt x="206" y="155"/>
                </a:moveTo>
                <a:cubicBezTo>
                  <a:pt x="206" y="155"/>
                  <a:pt x="165" y="100"/>
                  <a:pt x="145" y="163"/>
                </a:cubicBezTo>
                <a:cubicBezTo>
                  <a:pt x="145" y="163"/>
                  <a:pt x="121" y="119"/>
                  <a:pt x="107" y="163"/>
                </a:cubicBezTo>
                <a:cubicBezTo>
                  <a:pt x="78" y="173"/>
                  <a:pt x="78" y="173"/>
                  <a:pt x="78" y="173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66" y="144"/>
                  <a:pt x="86" y="114"/>
                  <a:pt x="46" y="121"/>
                </a:cubicBezTo>
                <a:cubicBezTo>
                  <a:pt x="46" y="121"/>
                  <a:pt x="57" y="66"/>
                  <a:pt x="0" y="86"/>
                </a:cubicBezTo>
                <a:cubicBezTo>
                  <a:pt x="0" y="86"/>
                  <a:pt x="49" y="0"/>
                  <a:pt x="94" y="100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18" y="112"/>
                  <a:pt x="200" y="64"/>
                  <a:pt x="206" y="155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"/>
          <p:cNvSpPr/>
          <p:nvPr/>
        </p:nvSpPr>
        <p:spPr bwMode="auto">
          <a:xfrm>
            <a:off x="60960" y="-167082"/>
            <a:ext cx="1017563" cy="912385"/>
          </a:xfrm>
          <a:custGeom>
            <a:avLst/>
            <a:gdLst>
              <a:gd name="T0" fmla="*/ 20 w 457"/>
              <a:gd name="T1" fmla="*/ 409 h 409"/>
              <a:gd name="T2" fmla="*/ 162 w 457"/>
              <a:gd name="T3" fmla="*/ 404 h 409"/>
              <a:gd name="T4" fmla="*/ 247 w 457"/>
              <a:gd name="T5" fmla="*/ 388 h 409"/>
              <a:gd name="T6" fmla="*/ 315 w 457"/>
              <a:gd name="T7" fmla="*/ 399 h 409"/>
              <a:gd name="T8" fmla="*/ 332 w 457"/>
              <a:gd name="T9" fmla="*/ 331 h 409"/>
              <a:gd name="T10" fmla="*/ 367 w 457"/>
              <a:gd name="T11" fmla="*/ 270 h 409"/>
              <a:gd name="T12" fmla="*/ 457 w 457"/>
              <a:gd name="T13" fmla="*/ 175 h 409"/>
              <a:gd name="T14" fmla="*/ 251 w 457"/>
              <a:gd name="T15" fmla="*/ 243 h 409"/>
              <a:gd name="T16" fmla="*/ 229 w 457"/>
              <a:gd name="T17" fmla="*/ 212 h 409"/>
              <a:gd name="T18" fmla="*/ 226 w 457"/>
              <a:gd name="T19" fmla="*/ 241 h 409"/>
              <a:gd name="T20" fmla="*/ 211 w 457"/>
              <a:gd name="T21" fmla="*/ 246 h 409"/>
              <a:gd name="T22" fmla="*/ 184 w 457"/>
              <a:gd name="T23" fmla="*/ 231 h 409"/>
              <a:gd name="T24" fmla="*/ 202 w 457"/>
              <a:gd name="T25" fmla="*/ 278 h 409"/>
              <a:gd name="T26" fmla="*/ 20 w 457"/>
              <a:gd name="T2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409">
                <a:moveTo>
                  <a:pt x="20" y="409"/>
                </a:moveTo>
                <a:cubicBezTo>
                  <a:pt x="20" y="409"/>
                  <a:pt x="92" y="271"/>
                  <a:pt x="162" y="404"/>
                </a:cubicBezTo>
                <a:cubicBezTo>
                  <a:pt x="162" y="404"/>
                  <a:pt x="197" y="295"/>
                  <a:pt x="247" y="388"/>
                </a:cubicBezTo>
                <a:cubicBezTo>
                  <a:pt x="315" y="399"/>
                  <a:pt x="315" y="399"/>
                  <a:pt x="315" y="399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2" y="331"/>
                  <a:pt x="276" y="270"/>
                  <a:pt x="367" y="270"/>
                </a:cubicBezTo>
                <a:cubicBezTo>
                  <a:pt x="367" y="270"/>
                  <a:pt x="323" y="151"/>
                  <a:pt x="457" y="175"/>
                </a:cubicBezTo>
                <a:cubicBezTo>
                  <a:pt x="457" y="175"/>
                  <a:pt x="314" y="0"/>
                  <a:pt x="251" y="243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6" y="241"/>
                  <a:pt x="226" y="241"/>
                  <a:pt x="226" y="241"/>
                </a:cubicBezTo>
                <a:cubicBezTo>
                  <a:pt x="211" y="246"/>
                  <a:pt x="211" y="246"/>
                  <a:pt x="211" y="246"/>
                </a:cubicBezTo>
                <a:cubicBezTo>
                  <a:pt x="184" y="231"/>
                  <a:pt x="184" y="231"/>
                  <a:pt x="184" y="231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02" y="278"/>
                  <a:pt x="0" y="201"/>
                  <a:pt x="20" y="409"/>
                </a:cubicBezTo>
                <a:close/>
              </a:path>
            </a:pathLst>
          </a:custGeom>
          <a:solidFill>
            <a:srgbClr val="1E08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83884" y="281858"/>
            <a:ext cx="2330229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369117" y="26771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 rot="10800000">
            <a:off x="6702425" y="2338388"/>
            <a:ext cx="266700" cy="436562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57341A"/>
              </a:solidFill>
              <a:latin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11225" y="2800283"/>
            <a:ext cx="6057900" cy="2655887"/>
            <a:chOff x="911225" y="2800283"/>
            <a:chExt cx="6057900" cy="2655887"/>
          </a:xfrm>
          <a:solidFill>
            <a:schemeClr val="accent4"/>
          </a:solidFill>
        </p:grpSpPr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238500" y="4316345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5640388" y="4190933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366838" y="4667183"/>
              <a:ext cx="254000" cy="249237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5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428875" y="3941695"/>
              <a:ext cx="254000" cy="24923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465638" y="3801995"/>
              <a:ext cx="252412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5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6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6702425" y="2800283"/>
              <a:ext cx="266700" cy="250825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6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1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911225" y="4841808"/>
              <a:ext cx="519113" cy="614362"/>
            </a:xfrm>
            <a:custGeom>
              <a:avLst/>
              <a:gdLst>
                <a:gd name="T0" fmla="*/ 18 w 370"/>
                <a:gd name="T1" fmla="*/ 444 h 444"/>
                <a:gd name="T2" fmla="*/ 0 w 370"/>
                <a:gd name="T3" fmla="*/ 425 h 444"/>
                <a:gd name="T4" fmla="*/ 352 w 370"/>
                <a:gd name="T5" fmla="*/ 0 h 444"/>
                <a:gd name="T6" fmla="*/ 370 w 370"/>
                <a:gd name="T7" fmla="*/ 18 h 444"/>
                <a:gd name="T8" fmla="*/ 18 w 370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4">
                  <a:moveTo>
                    <a:pt x="18" y="444"/>
                  </a:moveTo>
                  <a:lnTo>
                    <a:pt x="0" y="425"/>
                  </a:lnTo>
                  <a:lnTo>
                    <a:pt x="352" y="0"/>
                  </a:lnTo>
                  <a:lnTo>
                    <a:pt x="370" y="18"/>
                  </a:lnTo>
                  <a:lnTo>
                    <a:pt x="18" y="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570038" y="4090920"/>
              <a:ext cx="898525" cy="638175"/>
            </a:xfrm>
            <a:custGeom>
              <a:avLst/>
              <a:gdLst>
                <a:gd name="T0" fmla="*/ 18 w 641"/>
                <a:gd name="T1" fmla="*/ 462 h 462"/>
                <a:gd name="T2" fmla="*/ 0 w 641"/>
                <a:gd name="T3" fmla="*/ 444 h 462"/>
                <a:gd name="T4" fmla="*/ 631 w 641"/>
                <a:gd name="T5" fmla="*/ 0 h 462"/>
                <a:gd name="T6" fmla="*/ 641 w 641"/>
                <a:gd name="T7" fmla="*/ 18 h 462"/>
                <a:gd name="T8" fmla="*/ 18 w 641"/>
                <a:gd name="T9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62">
                  <a:moveTo>
                    <a:pt x="18" y="462"/>
                  </a:moveTo>
                  <a:lnTo>
                    <a:pt x="0" y="444"/>
                  </a:lnTo>
                  <a:lnTo>
                    <a:pt x="631" y="0"/>
                  </a:lnTo>
                  <a:lnTo>
                    <a:pt x="641" y="18"/>
                  </a:lnTo>
                  <a:lnTo>
                    <a:pt x="18" y="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644775" y="4065520"/>
              <a:ext cx="631825" cy="414338"/>
            </a:xfrm>
            <a:custGeom>
              <a:avLst/>
              <a:gdLst>
                <a:gd name="T0" fmla="*/ 442 w 451"/>
                <a:gd name="T1" fmla="*/ 299 h 299"/>
                <a:gd name="T2" fmla="*/ 0 w 451"/>
                <a:gd name="T3" fmla="*/ 27 h 299"/>
                <a:gd name="T4" fmla="*/ 9 w 451"/>
                <a:gd name="T5" fmla="*/ 0 h 299"/>
                <a:gd name="T6" fmla="*/ 451 w 451"/>
                <a:gd name="T7" fmla="*/ 272 h 299"/>
                <a:gd name="T8" fmla="*/ 442 w 451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99">
                  <a:moveTo>
                    <a:pt x="442" y="299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451" y="272"/>
                  </a:lnTo>
                  <a:lnTo>
                    <a:pt x="442" y="2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3454400" y="3928995"/>
              <a:ext cx="1049338" cy="538163"/>
            </a:xfrm>
            <a:custGeom>
              <a:avLst/>
              <a:gdLst>
                <a:gd name="T0" fmla="*/ 9 w 749"/>
                <a:gd name="T1" fmla="*/ 389 h 389"/>
                <a:gd name="T2" fmla="*/ 0 w 749"/>
                <a:gd name="T3" fmla="*/ 362 h 389"/>
                <a:gd name="T4" fmla="*/ 740 w 749"/>
                <a:gd name="T5" fmla="*/ 0 h 389"/>
                <a:gd name="T6" fmla="*/ 749 w 749"/>
                <a:gd name="T7" fmla="*/ 27 h 389"/>
                <a:gd name="T8" fmla="*/ 9 w 749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389">
                  <a:moveTo>
                    <a:pt x="9" y="389"/>
                  </a:moveTo>
                  <a:lnTo>
                    <a:pt x="0" y="362"/>
                  </a:lnTo>
                  <a:lnTo>
                    <a:pt x="740" y="0"/>
                  </a:lnTo>
                  <a:lnTo>
                    <a:pt x="749" y="27"/>
                  </a:lnTo>
                  <a:lnTo>
                    <a:pt x="9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4679950" y="3928995"/>
              <a:ext cx="998538" cy="436563"/>
            </a:xfrm>
            <a:custGeom>
              <a:avLst/>
              <a:gdLst>
                <a:gd name="T0" fmla="*/ 704 w 713"/>
                <a:gd name="T1" fmla="*/ 316 h 316"/>
                <a:gd name="T2" fmla="*/ 0 w 713"/>
                <a:gd name="T3" fmla="*/ 18 h 316"/>
                <a:gd name="T4" fmla="*/ 9 w 713"/>
                <a:gd name="T5" fmla="*/ 0 h 316"/>
                <a:gd name="T6" fmla="*/ 713 w 713"/>
                <a:gd name="T7" fmla="*/ 289 h 316"/>
                <a:gd name="T8" fmla="*/ 704 w 713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316">
                  <a:moveTo>
                    <a:pt x="704" y="316"/>
                  </a:moveTo>
                  <a:lnTo>
                    <a:pt x="0" y="18"/>
                  </a:lnTo>
                  <a:lnTo>
                    <a:pt x="9" y="0"/>
                  </a:lnTo>
                  <a:lnTo>
                    <a:pt x="713" y="289"/>
                  </a:lnTo>
                  <a:lnTo>
                    <a:pt x="704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830888" y="2976495"/>
              <a:ext cx="973137" cy="1314450"/>
            </a:xfrm>
            <a:custGeom>
              <a:avLst/>
              <a:gdLst>
                <a:gd name="T0" fmla="*/ 27 w 695"/>
                <a:gd name="T1" fmla="*/ 950 h 950"/>
                <a:gd name="T2" fmla="*/ 0 w 695"/>
                <a:gd name="T3" fmla="*/ 941 h 950"/>
                <a:gd name="T4" fmla="*/ 677 w 695"/>
                <a:gd name="T5" fmla="*/ 0 h 950"/>
                <a:gd name="T6" fmla="*/ 695 w 695"/>
                <a:gd name="T7" fmla="*/ 18 h 950"/>
                <a:gd name="T8" fmla="*/ 27 w 695"/>
                <a:gd name="T9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950">
                  <a:moveTo>
                    <a:pt x="27" y="950"/>
                  </a:moveTo>
                  <a:lnTo>
                    <a:pt x="0" y="941"/>
                  </a:lnTo>
                  <a:lnTo>
                    <a:pt x="677" y="0"/>
                  </a:lnTo>
                  <a:lnTo>
                    <a:pt x="695" y="18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2" name="Freeform 6"/>
          <p:cNvSpPr/>
          <p:nvPr/>
        </p:nvSpPr>
        <p:spPr bwMode="auto">
          <a:xfrm rot="10800000">
            <a:off x="1658938" y="3127375"/>
            <a:ext cx="276225" cy="4254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98525" y="3363845"/>
            <a:ext cx="5905500" cy="1616075"/>
            <a:chOff x="898525" y="3363845"/>
            <a:chExt cx="5905500" cy="1616075"/>
          </a:xfrm>
          <a:solidFill>
            <a:schemeClr val="accent2"/>
          </a:solidFill>
        </p:grpSpPr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1671638" y="3652770"/>
              <a:ext cx="252412" cy="263525"/>
            </a:xfrm>
            <a:custGeom>
              <a:avLst/>
              <a:gdLst>
                <a:gd name="T0" fmla="*/ 126075 w 20"/>
                <a:gd name="T1" fmla="*/ 262968 h 21"/>
                <a:gd name="T2" fmla="*/ 0 w 20"/>
                <a:gd name="T3" fmla="*/ 137745 h 21"/>
                <a:gd name="T4" fmla="*/ 126075 w 20"/>
                <a:gd name="T5" fmla="*/ 0 h 21"/>
                <a:gd name="T6" fmla="*/ 252150 w 20"/>
                <a:gd name="T7" fmla="*/ 137745 h 21"/>
                <a:gd name="T8" fmla="*/ 126075 w 20"/>
                <a:gd name="T9" fmla="*/ 262968 h 21"/>
                <a:gd name="T10" fmla="*/ 126075 w 20"/>
                <a:gd name="T11" fmla="*/ 62611 h 21"/>
                <a:gd name="T12" fmla="*/ 50430 w 20"/>
                <a:gd name="T13" fmla="*/ 137745 h 21"/>
                <a:gd name="T14" fmla="*/ 126075 w 20"/>
                <a:gd name="T15" fmla="*/ 200357 h 21"/>
                <a:gd name="T16" fmla="*/ 201720 w 20"/>
                <a:gd name="T17" fmla="*/ 137745 h 21"/>
                <a:gd name="T18" fmla="*/ 126075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1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2303463" y="4578283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3187700" y="3363845"/>
              <a:ext cx="252413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4124325" y="4179820"/>
              <a:ext cx="252413" cy="249238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5173663" y="3401945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6551613" y="3752783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898525" y="3852795"/>
              <a:ext cx="847725" cy="1127125"/>
            </a:xfrm>
            <a:custGeom>
              <a:avLst/>
              <a:gdLst>
                <a:gd name="T0" fmla="*/ 37823 w 605"/>
                <a:gd name="T1" fmla="*/ 1127996 h 815"/>
                <a:gd name="T2" fmla="*/ 0 w 605"/>
                <a:gd name="T3" fmla="*/ 1103083 h 815"/>
                <a:gd name="T4" fmla="*/ 822291 w 605"/>
                <a:gd name="T5" fmla="*/ 0 h 815"/>
                <a:gd name="T6" fmla="*/ 847506 w 605"/>
                <a:gd name="T7" fmla="*/ 24913 h 815"/>
                <a:gd name="T8" fmla="*/ 37823 w 605"/>
                <a:gd name="T9" fmla="*/ 1127996 h 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815">
                  <a:moveTo>
                    <a:pt x="27" y="815"/>
                  </a:moveTo>
                  <a:lnTo>
                    <a:pt x="0" y="797"/>
                  </a:lnTo>
                  <a:lnTo>
                    <a:pt x="587" y="0"/>
                  </a:lnTo>
                  <a:lnTo>
                    <a:pt x="605" y="18"/>
                  </a:lnTo>
                  <a:lnTo>
                    <a:pt x="27" y="8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1873250" y="3814695"/>
              <a:ext cx="504825" cy="827088"/>
            </a:xfrm>
            <a:custGeom>
              <a:avLst/>
              <a:gdLst>
                <a:gd name="T0" fmla="*/ 467879 w 361"/>
                <a:gd name="T1" fmla="*/ 826275 h 597"/>
                <a:gd name="T2" fmla="*/ 0 w 361"/>
                <a:gd name="T3" fmla="*/ 24913 h 597"/>
                <a:gd name="T4" fmla="*/ 37823 w 361"/>
                <a:gd name="T5" fmla="*/ 0 h 597"/>
                <a:gd name="T6" fmla="*/ 505702 w 361"/>
                <a:gd name="T7" fmla="*/ 813819 h 597"/>
                <a:gd name="T8" fmla="*/ 467879 w 361"/>
                <a:gd name="T9" fmla="*/ 82627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597">
                  <a:moveTo>
                    <a:pt x="334" y="597"/>
                  </a:moveTo>
                  <a:lnTo>
                    <a:pt x="0" y="18"/>
                  </a:lnTo>
                  <a:lnTo>
                    <a:pt x="27" y="0"/>
                  </a:lnTo>
                  <a:lnTo>
                    <a:pt x="361" y="588"/>
                  </a:lnTo>
                  <a:lnTo>
                    <a:pt x="334" y="5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2493963" y="3552758"/>
              <a:ext cx="795337" cy="1101725"/>
            </a:xfrm>
            <a:custGeom>
              <a:avLst/>
              <a:gdLst>
                <a:gd name="T0" fmla="*/ 25215 w 568"/>
                <a:gd name="T1" fmla="*/ 1101699 h 796"/>
                <a:gd name="T2" fmla="*/ 0 w 568"/>
                <a:gd name="T3" fmla="*/ 1076786 h 796"/>
                <a:gd name="T4" fmla="*/ 757852 w 568"/>
                <a:gd name="T5" fmla="*/ 0 h 796"/>
                <a:gd name="T6" fmla="*/ 795675 w 568"/>
                <a:gd name="T7" fmla="*/ 24913 h 796"/>
                <a:gd name="T8" fmla="*/ 25215 w 568"/>
                <a:gd name="T9" fmla="*/ 1101699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8" h="796">
                  <a:moveTo>
                    <a:pt x="18" y="796"/>
                  </a:moveTo>
                  <a:lnTo>
                    <a:pt x="0" y="778"/>
                  </a:lnTo>
                  <a:lnTo>
                    <a:pt x="541" y="0"/>
                  </a:lnTo>
                  <a:lnTo>
                    <a:pt x="568" y="18"/>
                  </a:lnTo>
                  <a:lnTo>
                    <a:pt x="18" y="7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3376613" y="3552758"/>
              <a:ext cx="811212" cy="688975"/>
            </a:xfrm>
            <a:custGeom>
              <a:avLst/>
              <a:gdLst>
                <a:gd name="T0" fmla="*/ 784468 w 578"/>
                <a:gd name="T1" fmla="*/ 689254 h 498"/>
                <a:gd name="T2" fmla="*/ 0 w 578"/>
                <a:gd name="T3" fmla="*/ 24913 h 498"/>
                <a:gd name="T4" fmla="*/ 25215 w 578"/>
                <a:gd name="T5" fmla="*/ 0 h 498"/>
                <a:gd name="T6" fmla="*/ 809683 w 578"/>
                <a:gd name="T7" fmla="*/ 664341 h 498"/>
                <a:gd name="T8" fmla="*/ 784468 w 578"/>
                <a:gd name="T9" fmla="*/ 689254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" h="498">
                  <a:moveTo>
                    <a:pt x="560" y="49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578" y="480"/>
                  </a:lnTo>
                  <a:lnTo>
                    <a:pt x="560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338638" y="3589270"/>
              <a:ext cx="909637" cy="714375"/>
            </a:xfrm>
            <a:custGeom>
              <a:avLst/>
              <a:gdLst>
                <a:gd name="T0" fmla="*/ 25215 w 650"/>
                <a:gd name="T1" fmla="*/ 714167 h 516"/>
                <a:gd name="T2" fmla="*/ 0 w 650"/>
                <a:gd name="T3" fmla="*/ 676798 h 516"/>
                <a:gd name="T4" fmla="*/ 885328 w 650"/>
                <a:gd name="T5" fmla="*/ 0 h 516"/>
                <a:gd name="T6" fmla="*/ 910543 w 650"/>
                <a:gd name="T7" fmla="*/ 37369 h 516"/>
                <a:gd name="T8" fmla="*/ 25215 w 650"/>
                <a:gd name="T9" fmla="*/ 714167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6">
                  <a:moveTo>
                    <a:pt x="18" y="516"/>
                  </a:moveTo>
                  <a:lnTo>
                    <a:pt x="0" y="489"/>
                  </a:lnTo>
                  <a:lnTo>
                    <a:pt x="632" y="0"/>
                  </a:lnTo>
                  <a:lnTo>
                    <a:pt x="650" y="27"/>
                  </a:lnTo>
                  <a:lnTo>
                    <a:pt x="18" y="5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5402263" y="3527358"/>
              <a:ext cx="1187450" cy="349250"/>
            </a:xfrm>
            <a:custGeom>
              <a:avLst/>
              <a:gdLst>
                <a:gd name="T0" fmla="*/ 1175301 w 848"/>
                <a:gd name="T1" fmla="*/ 350164 h 253"/>
                <a:gd name="T2" fmla="*/ 0 w 848"/>
                <a:gd name="T3" fmla="*/ 37369 h 253"/>
                <a:gd name="T4" fmla="*/ 12608 w 848"/>
                <a:gd name="T5" fmla="*/ 0 h 253"/>
                <a:gd name="T6" fmla="*/ 1187909 w 848"/>
                <a:gd name="T7" fmla="*/ 312795 h 253"/>
                <a:gd name="T8" fmla="*/ 1175301 w 848"/>
                <a:gd name="T9" fmla="*/ 350164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253">
                  <a:moveTo>
                    <a:pt x="839" y="253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848" y="226"/>
                  </a:lnTo>
                  <a:lnTo>
                    <a:pt x="839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6" name="Freeform 7"/>
          <p:cNvSpPr/>
          <p:nvPr/>
        </p:nvSpPr>
        <p:spPr bwMode="auto">
          <a:xfrm rot="10800000">
            <a:off x="3087688" y="2487613"/>
            <a:ext cx="277812" cy="43815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23925" y="3001895"/>
            <a:ext cx="6551613" cy="2178050"/>
            <a:chOff x="923925" y="3001895"/>
            <a:chExt cx="6551613" cy="2178050"/>
          </a:xfrm>
          <a:solidFill>
            <a:schemeClr val="accent3"/>
          </a:solidFill>
        </p:grpSpPr>
        <p:sp>
          <p:nvSpPr>
            <p:cNvPr id="38" name="Freeform 32"/>
            <p:cNvSpPr>
              <a:spLocks noEditPoints="1"/>
            </p:cNvSpPr>
            <p:nvPr/>
          </p:nvSpPr>
          <p:spPr bwMode="auto">
            <a:xfrm>
              <a:off x="3074988" y="3001895"/>
              <a:ext cx="265112" cy="249238"/>
            </a:xfrm>
            <a:custGeom>
              <a:avLst/>
              <a:gdLst>
                <a:gd name="T0" fmla="*/ 126075 w 21"/>
                <a:gd name="T1" fmla="*/ 250512 h 20"/>
                <a:gd name="T2" fmla="*/ 0 w 21"/>
                <a:gd name="T3" fmla="*/ 125256 h 20"/>
                <a:gd name="T4" fmla="*/ 126075 w 21"/>
                <a:gd name="T5" fmla="*/ 0 h 20"/>
                <a:gd name="T6" fmla="*/ 264758 w 21"/>
                <a:gd name="T7" fmla="*/ 125256 h 20"/>
                <a:gd name="T8" fmla="*/ 126075 w 21"/>
                <a:gd name="T9" fmla="*/ 250512 h 20"/>
                <a:gd name="T10" fmla="*/ 126075 w 21"/>
                <a:gd name="T11" fmla="*/ 50102 h 20"/>
                <a:gd name="T12" fmla="*/ 63038 w 21"/>
                <a:gd name="T13" fmla="*/ 125256 h 20"/>
                <a:gd name="T14" fmla="*/ 126075 w 21"/>
                <a:gd name="T15" fmla="*/ 200410 h 20"/>
                <a:gd name="T16" fmla="*/ 201720 w 21"/>
                <a:gd name="T17" fmla="*/ 125256 h 20"/>
                <a:gd name="T18" fmla="*/ 126075 w 21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2138363" y="3678170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187884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6"/>
                    <a:pt x="5" y="10"/>
                  </a:cubicBezTo>
                  <a:cubicBezTo>
                    <a:pt x="5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3806825" y="3703570"/>
              <a:ext cx="254000" cy="261938"/>
            </a:xfrm>
            <a:custGeom>
              <a:avLst/>
              <a:gdLst>
                <a:gd name="T0" fmla="*/ 126776 w 20"/>
                <a:gd name="T1" fmla="*/ 262968 h 21"/>
                <a:gd name="T2" fmla="*/ 0 w 20"/>
                <a:gd name="T3" fmla="*/ 125223 h 21"/>
                <a:gd name="T4" fmla="*/ 126776 w 20"/>
                <a:gd name="T5" fmla="*/ 0 h 21"/>
                <a:gd name="T6" fmla="*/ 253552 w 20"/>
                <a:gd name="T7" fmla="*/ 125223 h 21"/>
                <a:gd name="T8" fmla="*/ 126776 w 20"/>
                <a:gd name="T9" fmla="*/ 262968 h 21"/>
                <a:gd name="T10" fmla="*/ 126776 w 20"/>
                <a:gd name="T11" fmla="*/ 62611 h 21"/>
                <a:gd name="T12" fmla="*/ 50710 w 20"/>
                <a:gd name="T13" fmla="*/ 125223 h 21"/>
                <a:gd name="T14" fmla="*/ 126776 w 20"/>
                <a:gd name="T15" fmla="*/ 200357 h 21"/>
                <a:gd name="T16" fmla="*/ 202842 w 20"/>
                <a:gd name="T17" fmla="*/ 125223 h 21"/>
                <a:gd name="T18" fmla="*/ 126776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4830763" y="4140133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187884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5818188" y="3189220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7221538" y="3189220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923925" y="3865495"/>
              <a:ext cx="1290638" cy="1314450"/>
            </a:xfrm>
            <a:custGeom>
              <a:avLst/>
              <a:gdLst>
                <a:gd name="T0" fmla="*/ 37823 w 921"/>
                <a:gd name="T1" fmla="*/ 1314842 h 950"/>
                <a:gd name="T2" fmla="*/ 0 w 921"/>
                <a:gd name="T3" fmla="*/ 1289929 h 950"/>
                <a:gd name="T4" fmla="*/ 1264955 w 921"/>
                <a:gd name="T5" fmla="*/ 0 h 950"/>
                <a:gd name="T6" fmla="*/ 1290170 w 921"/>
                <a:gd name="T7" fmla="*/ 26297 h 950"/>
                <a:gd name="T8" fmla="*/ 37823 w 921"/>
                <a:gd name="T9" fmla="*/ 1314842 h 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1" h="950">
                  <a:moveTo>
                    <a:pt x="27" y="950"/>
                  </a:moveTo>
                  <a:lnTo>
                    <a:pt x="0" y="932"/>
                  </a:lnTo>
                  <a:lnTo>
                    <a:pt x="903" y="0"/>
                  </a:lnTo>
                  <a:lnTo>
                    <a:pt x="921" y="19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328863" y="3152708"/>
              <a:ext cx="796925" cy="587375"/>
            </a:xfrm>
            <a:custGeom>
              <a:avLst/>
              <a:gdLst>
                <a:gd name="T0" fmla="*/ 25215 w 569"/>
                <a:gd name="T1" fmla="*/ 588219 h 425"/>
                <a:gd name="T2" fmla="*/ 0 w 569"/>
                <a:gd name="T3" fmla="*/ 563306 h 425"/>
                <a:gd name="T4" fmla="*/ 771861 w 569"/>
                <a:gd name="T5" fmla="*/ 0 h 425"/>
                <a:gd name="T6" fmla="*/ 797076 w 569"/>
                <a:gd name="T7" fmla="*/ 24913 h 425"/>
                <a:gd name="T8" fmla="*/ 25215 w 569"/>
                <a:gd name="T9" fmla="*/ 58821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9" h="425">
                  <a:moveTo>
                    <a:pt x="18" y="425"/>
                  </a:moveTo>
                  <a:lnTo>
                    <a:pt x="0" y="407"/>
                  </a:lnTo>
                  <a:lnTo>
                    <a:pt x="551" y="0"/>
                  </a:lnTo>
                  <a:lnTo>
                    <a:pt x="569" y="18"/>
                  </a:lnTo>
                  <a:lnTo>
                    <a:pt x="18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289300" y="3152708"/>
              <a:ext cx="581025" cy="625475"/>
            </a:xfrm>
            <a:custGeom>
              <a:avLst/>
              <a:gdLst>
                <a:gd name="T0" fmla="*/ 556132 w 415"/>
                <a:gd name="T1" fmla="*/ 625588 h 452"/>
                <a:gd name="T2" fmla="*/ 0 w 415"/>
                <a:gd name="T3" fmla="*/ 37369 h 452"/>
                <a:gd name="T4" fmla="*/ 25215 w 415"/>
                <a:gd name="T5" fmla="*/ 0 h 452"/>
                <a:gd name="T6" fmla="*/ 581347 w 415"/>
                <a:gd name="T7" fmla="*/ 600675 h 452"/>
                <a:gd name="T8" fmla="*/ 556132 w 415"/>
                <a:gd name="T9" fmla="*/ 625588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5" h="452">
                  <a:moveTo>
                    <a:pt x="397" y="452"/>
                  </a:moveTo>
                  <a:lnTo>
                    <a:pt x="0" y="27"/>
                  </a:lnTo>
                  <a:lnTo>
                    <a:pt x="18" y="0"/>
                  </a:lnTo>
                  <a:lnTo>
                    <a:pt x="415" y="434"/>
                  </a:lnTo>
                  <a:lnTo>
                    <a:pt x="397" y="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4022725" y="3852795"/>
              <a:ext cx="833438" cy="401638"/>
            </a:xfrm>
            <a:custGeom>
              <a:avLst/>
              <a:gdLst>
                <a:gd name="T0" fmla="*/ 820890 w 595"/>
                <a:gd name="T1" fmla="*/ 401373 h 290"/>
                <a:gd name="T2" fmla="*/ 0 w 595"/>
                <a:gd name="T3" fmla="*/ 38753 h 290"/>
                <a:gd name="T4" fmla="*/ 12608 w 595"/>
                <a:gd name="T5" fmla="*/ 0 h 290"/>
                <a:gd name="T6" fmla="*/ 833498 w 595"/>
                <a:gd name="T7" fmla="*/ 364004 h 290"/>
                <a:gd name="T8" fmla="*/ 820890 w 595"/>
                <a:gd name="T9" fmla="*/ 4013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290">
                  <a:moveTo>
                    <a:pt x="586" y="290"/>
                  </a:moveTo>
                  <a:lnTo>
                    <a:pt x="0" y="28"/>
                  </a:lnTo>
                  <a:lnTo>
                    <a:pt x="9" y="0"/>
                  </a:lnTo>
                  <a:lnTo>
                    <a:pt x="595" y="263"/>
                  </a:lnTo>
                  <a:lnTo>
                    <a:pt x="586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5033963" y="3363845"/>
              <a:ext cx="847725" cy="877888"/>
            </a:xfrm>
            <a:custGeom>
              <a:avLst/>
              <a:gdLst>
                <a:gd name="T0" fmla="*/ 37823 w 605"/>
                <a:gd name="T1" fmla="*/ 877484 h 634"/>
                <a:gd name="T2" fmla="*/ 0 w 605"/>
                <a:gd name="T3" fmla="*/ 852571 h 634"/>
                <a:gd name="T4" fmla="*/ 820890 w 605"/>
                <a:gd name="T5" fmla="*/ 0 h 634"/>
                <a:gd name="T6" fmla="*/ 847506 w 605"/>
                <a:gd name="T7" fmla="*/ 26297 h 634"/>
                <a:gd name="T8" fmla="*/ 37823 w 605"/>
                <a:gd name="T9" fmla="*/ 87748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34">
                  <a:moveTo>
                    <a:pt x="27" y="634"/>
                  </a:moveTo>
                  <a:lnTo>
                    <a:pt x="0" y="616"/>
                  </a:lnTo>
                  <a:lnTo>
                    <a:pt x="586" y="0"/>
                  </a:lnTo>
                  <a:lnTo>
                    <a:pt x="605" y="19"/>
                  </a:lnTo>
                  <a:lnTo>
                    <a:pt x="27" y="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6045200" y="3301933"/>
              <a:ext cx="1201738" cy="365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TextBox 42"/>
          <p:cNvSpPr txBox="1">
            <a:spLocks noChangeArrowheads="1"/>
          </p:cNvSpPr>
          <p:nvPr/>
        </p:nvSpPr>
        <p:spPr bwMode="auto">
          <a:xfrm>
            <a:off x="1360488" y="25574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2"/>
                </a:solidFill>
              </a:rPr>
              <a:t>34%</a:t>
            </a:r>
            <a:endParaRPr lang="zh-CN" altLang="en-US" sz="3600">
              <a:solidFill>
                <a:schemeClr val="accent2"/>
              </a:solidFill>
            </a:endParaRPr>
          </a:p>
        </p:txBody>
      </p:sp>
      <p:sp>
        <p:nvSpPr>
          <p:cNvPr id="51" name="TextBox 43"/>
          <p:cNvSpPr txBox="1">
            <a:spLocks noChangeArrowheads="1"/>
          </p:cNvSpPr>
          <p:nvPr/>
        </p:nvSpPr>
        <p:spPr bwMode="auto">
          <a:xfrm>
            <a:off x="6408738" y="17986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4"/>
                </a:solidFill>
              </a:rPr>
              <a:t>79%</a:t>
            </a:r>
            <a:endParaRPr lang="zh-CN" altLang="en-US" sz="3600">
              <a:solidFill>
                <a:schemeClr val="accent4"/>
              </a:solidFill>
            </a:endParaRPr>
          </a:p>
        </p:txBody>
      </p:sp>
      <p:sp>
        <p:nvSpPr>
          <p:cNvPr id="52" name="TextBox 44"/>
          <p:cNvSpPr txBox="1">
            <a:spLocks noChangeArrowheads="1"/>
          </p:cNvSpPr>
          <p:nvPr/>
        </p:nvSpPr>
        <p:spPr bwMode="auto">
          <a:xfrm>
            <a:off x="2782888" y="1939925"/>
            <a:ext cx="101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chemeClr val="accent3"/>
                </a:solidFill>
              </a:rPr>
              <a:t>63%</a:t>
            </a:r>
            <a:endParaRPr lang="zh-CN" altLang="en-US" sz="3600" dirty="0">
              <a:solidFill>
                <a:schemeClr val="accent3"/>
              </a:solidFill>
            </a:endParaRPr>
          </a:p>
        </p:txBody>
      </p:sp>
      <p:cxnSp>
        <p:nvCxnSpPr>
          <p:cNvPr id="53" name="Straight Connector 45"/>
          <p:cNvCxnSpPr/>
          <p:nvPr/>
        </p:nvCxnSpPr>
        <p:spPr>
          <a:xfrm flipH="1">
            <a:off x="911225" y="1798638"/>
            <a:ext cx="12700" cy="3937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46"/>
          <p:cNvCxnSpPr/>
          <p:nvPr/>
        </p:nvCxnSpPr>
        <p:spPr>
          <a:xfrm>
            <a:off x="563563" y="5456238"/>
            <a:ext cx="7164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47"/>
          <p:cNvSpPr txBox="1">
            <a:spLocks noChangeArrowheads="1"/>
          </p:cNvSpPr>
          <p:nvPr/>
        </p:nvSpPr>
        <p:spPr bwMode="auto">
          <a:xfrm>
            <a:off x="750888" y="5664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</a:rPr>
              <a:t>0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6" name="Rectangle 51"/>
          <p:cNvSpPr/>
          <p:nvPr/>
        </p:nvSpPr>
        <p:spPr>
          <a:xfrm>
            <a:off x="8267700" y="1770063"/>
            <a:ext cx="3228975" cy="9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" name="Rectangle 52"/>
          <p:cNvSpPr/>
          <p:nvPr/>
        </p:nvSpPr>
        <p:spPr>
          <a:xfrm>
            <a:off x="8281988" y="5605463"/>
            <a:ext cx="3228975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TextBox 54"/>
          <p:cNvSpPr txBox="1">
            <a:spLocks noChangeArrowheads="1"/>
          </p:cNvSpPr>
          <p:nvPr/>
        </p:nvSpPr>
        <p:spPr bwMode="auto">
          <a:xfrm>
            <a:off x="8280400" y="12192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2" grpId="0" animBg="1"/>
      <p:bldP spid="36" grpId="0" animBg="1"/>
      <p:bldP spid="50" grpId="0"/>
      <p:bldP spid="51" grpId="0"/>
      <p:bldP spid="52" grpId="0"/>
      <p:bldP spid="55" grpId="0"/>
      <p:bldP spid="56" grpId="0" animBg="1"/>
      <p:bldP spid="57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万圣节之夜活动PPT模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Title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Other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heme/theme1.xml><?xml version="1.0" encoding="utf-8"?>
<a:theme xmlns:a="http://schemas.openxmlformats.org/drawingml/2006/main" name="www.2ppt.com">
  <a:themeElements>
    <a:clrScheme name="万圣节之夜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0908"/>
      </a:accent1>
      <a:accent2>
        <a:srgbClr val="FFED5E"/>
      </a:accent2>
      <a:accent3>
        <a:srgbClr val="BFBFBF"/>
      </a:accent3>
      <a:accent4>
        <a:srgbClr val="00B05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宽屏</PresentationFormat>
  <Paragraphs>153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等线</vt:lpstr>
      <vt:lpstr>等线 Light</vt:lpstr>
      <vt:lpstr>华文中宋</vt:lpstr>
      <vt:lpstr>宋体</vt:lpstr>
      <vt:lpstr>微软雅黑</vt:lpstr>
      <vt:lpstr>幼圆</vt:lpstr>
      <vt:lpstr>Arial</vt:lpstr>
      <vt:lpstr>Calibri</vt:lpstr>
      <vt:lpstr>Century Gothic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2021-07-23T01:27:13Z</dcterms:created>
  <dcterms:modified xsi:type="dcterms:W3CDTF">2023-01-10T10:58:32Z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F8D4EB1FE55C4039A197A8D050C991B2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