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3"/>
  </p:handoutMasterIdLst>
  <p:sldIdLst>
    <p:sldId id="821" r:id="rId2"/>
    <p:sldId id="664" r:id="rId3"/>
    <p:sldId id="830" r:id="rId4"/>
    <p:sldId id="831" r:id="rId5"/>
    <p:sldId id="832" r:id="rId6"/>
    <p:sldId id="833" r:id="rId7"/>
    <p:sldId id="843" r:id="rId8"/>
    <p:sldId id="844" r:id="rId9"/>
    <p:sldId id="834" r:id="rId10"/>
    <p:sldId id="845" r:id="rId11"/>
    <p:sldId id="835" r:id="rId12"/>
    <p:sldId id="846" r:id="rId13"/>
    <p:sldId id="847" r:id="rId14"/>
    <p:sldId id="798" r:id="rId15"/>
    <p:sldId id="810" r:id="rId16"/>
    <p:sldId id="836" r:id="rId17"/>
    <p:sldId id="837" r:id="rId18"/>
    <p:sldId id="838" r:id="rId19"/>
    <p:sldId id="848" r:id="rId20"/>
    <p:sldId id="849" r:id="rId21"/>
    <p:sldId id="850" r:id="rId22"/>
    <p:sldId id="851" r:id="rId23"/>
    <p:sldId id="852" r:id="rId24"/>
    <p:sldId id="853" r:id="rId25"/>
    <p:sldId id="839" r:id="rId26"/>
    <p:sldId id="854" r:id="rId27"/>
    <p:sldId id="855" r:id="rId28"/>
    <p:sldId id="856" r:id="rId29"/>
    <p:sldId id="857" r:id="rId30"/>
    <p:sldId id="858" r:id="rId31"/>
    <p:sldId id="859" r:id="rId32"/>
    <p:sldId id="840" r:id="rId33"/>
    <p:sldId id="860" r:id="rId34"/>
    <p:sldId id="861" r:id="rId35"/>
    <p:sldId id="841" r:id="rId36"/>
    <p:sldId id="862" r:id="rId37"/>
    <p:sldId id="863" r:id="rId38"/>
    <p:sldId id="864" r:id="rId39"/>
    <p:sldId id="865" r:id="rId40"/>
    <p:sldId id="866" r:id="rId41"/>
    <p:sldId id="772" r:id="rId4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3" autoAdjust="0"/>
  </p:normalViewPr>
  <p:slideViewPr>
    <p:cSldViewPr>
      <p:cViewPr>
        <p:scale>
          <a:sx n="100" d="100"/>
          <a:sy n="100" d="100"/>
        </p:scale>
        <p:origin x="-43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DF0039-E396-45EB-826E-957205E4DA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8EB834E-60F8-4BCF-9297-35DF9796F80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14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7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8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Let’s celebrate</a:t>
            </a:r>
            <a:r>
              <a:rPr lang="zh-CN" altLang="en-US" sz="1600" b="1" dirty="0">
                <a:solidFill>
                  <a:srgbClr val="0033CC"/>
                </a:solidFill>
              </a:rPr>
              <a:t>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20.docx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__27.docx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38.docx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__40.docx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43.docx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生物\unit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49" y="1341463"/>
            <a:ext cx="913606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30310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844499"/>
            <a:ext cx="915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Ⅱ  Integrating </a:t>
            </a:r>
            <a:r>
              <a:rPr lang="en-US" altLang="zh-CN" sz="2800" b="1" dirty="0"/>
              <a:t>skills &amp; Developing ideas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4652963"/>
          <a:ext cx="829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8301355" imgH="890270" progId="Word.Document.12">
                  <p:embed/>
                </p:oleObj>
              </mc:Choice>
              <mc:Fallback>
                <p:oleObj name="文档" r:id="rId5" imgW="8301355" imgH="8902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829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69900" y="1193800"/>
          <a:ext cx="82931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301355" imgH="4088765" progId="Word.Document.12">
                  <p:embed/>
                </p:oleObj>
              </mc:Choice>
              <mc:Fallback>
                <p:oleObj name="文档" r:id="rId3" imgW="8301355" imgH="408876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193800"/>
                        <a:ext cx="82931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8313" y="549275"/>
          <a:ext cx="82931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8301355" imgH="4542790" progId="Word.Document.12">
                  <p:embed/>
                </p:oleObj>
              </mc:Choice>
              <mc:Fallback>
                <p:oleObj name="文档" r:id="rId3" imgW="8301355" imgH="4542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931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5084763"/>
          <a:ext cx="829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文档" r:id="rId5" imgW="8301355" imgH="826135" progId="Word.Document.12">
                  <p:embed/>
                </p:oleObj>
              </mc:Choice>
              <mc:Fallback>
                <p:oleObj name="文档" r:id="rId5" imgW="8301355" imgH="826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4763"/>
                        <a:ext cx="8293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1163" y="2565400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文档" r:id="rId3" imgW="8301355" imgH="2987040" progId="Word.Document.12">
                  <p:embed/>
                </p:oleObj>
              </mc:Choice>
              <mc:Fallback>
                <p:oleObj name="文档" r:id="rId3" imgW="8301355" imgH="2987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565400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6" descr="C:\Users\Administrator\Desktop\新建文件夹 (4)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651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Administrator\Desktop\生物\词汇精研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5450" y="1628775"/>
            <a:ext cx="3406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1355" imgH="3493135" progId="Word.Document.12">
                  <p:embed/>
                </p:oleObj>
              </mc:Choice>
              <mc:Fallback>
                <p:oleObj name="文档" r:id="rId3" imgW="8301355" imgH="34931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395288" y="528638"/>
          <a:ext cx="82931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文档" r:id="rId3" imgW="8301355" imgH="5478780" progId="Word.Document.12">
                  <p:embed/>
                </p:oleObj>
              </mc:Choice>
              <mc:Fallback>
                <p:oleObj name="文档" r:id="rId3" imgW="8301355" imgH="54787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28638"/>
                        <a:ext cx="82931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262438" y="1916113"/>
            <a:ext cx="1254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touch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0838" y="2921000"/>
            <a:ext cx="517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1863" y="4389438"/>
            <a:ext cx="34782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finished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68313" y="549275"/>
          <a:ext cx="8293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3" imgW="8301355" imgH="1737360" progId="Word.Document.12">
                  <p:embed/>
                </p:oleObj>
              </mc:Choice>
              <mc:Fallback>
                <p:oleObj name="文档" r:id="rId3" imgW="8301355" imgH="17373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931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349500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5" imgW="8301355" imgH="3749040" progId="Word.Document.12">
                  <p:embed/>
                </p:oleObj>
              </mc:Choice>
              <mc:Fallback>
                <p:oleObj name="文档" r:id="rId5" imgW="8301355" imgH="3749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49500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164388" y="2798763"/>
            <a:ext cx="1150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walk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9925" y="3830638"/>
            <a:ext cx="25590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8488" y="4911725"/>
            <a:ext cx="4832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(should)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750" y="4375150"/>
            <a:ext cx="817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walk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750" y="5445125"/>
            <a:ext cx="817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walk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68313" y="47625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301355" imgH="2399030" progId="Word.Document.12">
                  <p:embed/>
                </p:oleObj>
              </mc:Choice>
              <mc:Fallback>
                <p:oleObj name="文档" r:id="rId3" imgW="8301355" imgH="23990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924175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301355" imgH="2392680" progId="Word.Document.12">
                  <p:embed/>
                </p:oleObj>
              </mc:Choice>
              <mc:Fallback>
                <p:oleObj name="文档" r:id="rId5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301355" imgH="4017010" progId="Word.Document.12">
                  <p:embed/>
                </p:oleObj>
              </mc:Choice>
              <mc:Fallback>
                <p:oleObj name="文档" r:id="rId3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24750" y="3644900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新建文件夹 (4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08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3"/>
          <p:cNvGraphicFramePr>
            <a:graphicFrameLocks noChangeAspect="1"/>
          </p:cNvGraphicFramePr>
          <p:nvPr/>
        </p:nvGraphicFramePr>
        <p:xfrm>
          <a:off x="411163" y="2205038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205038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6" descr="C:\Users\Administrator\Desktop\新建文件夹\新知感悟lll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341438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对象 1"/>
          <p:cNvGraphicFramePr>
            <a:graphicFrameLocks noChangeAspect="1"/>
          </p:cNvGraphicFramePr>
          <p:nvPr/>
        </p:nvGraphicFramePr>
        <p:xfrm>
          <a:off x="341313" y="2060575"/>
          <a:ext cx="84328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7" imgW="8444230" imgH="4306570" progId="Word.Document.12">
                  <p:embed/>
                </p:oleObj>
              </mc:Choice>
              <mc:Fallback>
                <p:oleObj name="文档" r:id="rId7" imgW="8444230" imgH="4306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060575"/>
                        <a:ext cx="84328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395288" y="1462088"/>
          <a:ext cx="82931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文档" r:id="rId3" imgW="8301355" imgH="4017010" progId="Word.Document.12">
                  <p:embed/>
                </p:oleObj>
              </mc:Choice>
              <mc:Fallback>
                <p:oleObj name="文档" r:id="rId3" imgW="8301355" imgH="40170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62088"/>
                        <a:ext cx="82931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65138" y="1905000"/>
            <a:ext cx="14827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6463" y="3687763"/>
            <a:ext cx="1447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attractive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301355" imgH="2392680" progId="Word.Document.12">
                  <p:embed/>
                </p:oleObj>
              </mc:Choice>
              <mc:Fallback>
                <p:oleObj name="文档" r:id="rId3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3700" y="698500"/>
          <a:ext cx="82931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文档" r:id="rId3" imgW="8301355" imgH="5135880" progId="Word.Document.12">
                  <p:embed/>
                </p:oleObj>
              </mc:Choice>
              <mc:Fallback>
                <p:oleObj name="文档" r:id="rId3" imgW="8301355" imgH="51358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698500"/>
                        <a:ext cx="82931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915025" y="2276475"/>
            <a:ext cx="32575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taking/having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9475" y="3975100"/>
            <a:ext cx="1116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to/into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5288" y="1773238"/>
          <a:ext cx="82931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301355" imgH="2264410" progId="Word.Document.12">
                  <p:embed/>
                </p:oleObj>
              </mc:Choice>
              <mc:Fallback>
                <p:oleObj name="文档" r:id="rId3" imgW="8301355" imgH="22644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82931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301355" imgH="3511550" progId="Word.Document.12">
                  <p:embed/>
                </p:oleObj>
              </mc:Choice>
              <mc:Fallback>
                <p:oleObj name="文档" r:id="rId3" imgW="8301355" imgH="35115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539750" y="1209675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09675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140200" y="2252663"/>
            <a:ext cx="14906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achieve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4163" y="3476625"/>
            <a:ext cx="12715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without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2113" y="1484313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484313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对象 1"/>
          <p:cNvGraphicFramePr>
            <a:graphicFrameLocks noChangeAspect="1"/>
          </p:cNvGraphicFramePr>
          <p:nvPr/>
        </p:nvGraphicFramePr>
        <p:xfrm>
          <a:off x="468313" y="1557338"/>
          <a:ext cx="82931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文档" r:id="rId5" imgW="8301355" imgH="3061970" progId="Word.Document.12">
                  <p:embed/>
                </p:oleObj>
              </mc:Choice>
              <mc:Fallback>
                <p:oleObj name="文档" r:id="rId5" imgW="8301355" imgH="3061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82931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5288" y="836613"/>
          <a:ext cx="82931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301355" imgH="2392680" progId="Word.Document.12">
                  <p:embed/>
                </p:oleObj>
              </mc:Choice>
              <mc:Fallback>
                <p:oleObj name="文档" r:id="rId3" imgW="8301355" imgH="23926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931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284538"/>
          <a:ext cx="82931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文档" r:id="rId5" imgW="8301355" imgH="2833370" progId="Word.Document.12">
                  <p:embed/>
                </p:oleObj>
              </mc:Choice>
              <mc:Fallback>
                <p:oleObj name="文档" r:id="rId5" imgW="8301355" imgH="28333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84538"/>
                        <a:ext cx="82931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对象 1"/>
          <p:cNvGraphicFramePr>
            <a:graphicFrameLocks noChangeAspect="1"/>
          </p:cNvGraphicFramePr>
          <p:nvPr/>
        </p:nvGraphicFramePr>
        <p:xfrm>
          <a:off x="250825" y="617538"/>
          <a:ext cx="84328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5" imgW="8444230" imgH="5608320" progId="Word.Document.12">
                  <p:embed/>
                </p:oleObj>
              </mc:Choice>
              <mc:Fallback>
                <p:oleObj name="文档" r:id="rId5" imgW="8444230" imgH="560832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17538"/>
                        <a:ext cx="84328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692275" y="549275"/>
            <a:ext cx="1152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request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1163" y="1052513"/>
            <a:ext cx="8524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wave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2900" y="1509713"/>
            <a:ext cx="1311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decorate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25" y="2032000"/>
            <a:ext cx="1071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formal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6550" y="2535238"/>
            <a:ext cx="12969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occasion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1625" y="3040063"/>
            <a:ext cx="9191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effort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6550" y="3573463"/>
            <a:ext cx="6889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89088" y="4119563"/>
            <a:ext cx="869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adult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19250" y="4622800"/>
            <a:ext cx="11541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process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3550" y="5127625"/>
            <a:ext cx="595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joy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23850" y="1341438"/>
          <a:ext cx="82931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8301355" imgH="3424555" progId="Word.Document.12">
                  <p:embed/>
                </p:oleObj>
              </mc:Choice>
              <mc:Fallback>
                <p:oleObj name="文档" r:id="rId3" imgW="8301355" imgH="34245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2931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380288" y="2852738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5288" y="890588"/>
          <a:ext cx="82931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文档" r:id="rId3" imgW="8301355" imgH="3491230" progId="Word.Document.12">
                  <p:embed/>
                </p:oleObj>
              </mc:Choice>
              <mc:Fallback>
                <p:oleObj name="文档" r:id="rId3" imgW="8301355" imgH="3491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90588"/>
                        <a:ext cx="82931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49400" y="817563"/>
            <a:ext cx="901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exists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1863" y="784225"/>
            <a:ext cx="1193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existing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4850" y="3049588"/>
            <a:ext cx="1362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existence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6" name="对象 1"/>
          <p:cNvGraphicFramePr>
            <a:graphicFrameLocks noChangeAspect="1"/>
          </p:cNvGraphicFramePr>
          <p:nvPr/>
        </p:nvGraphicFramePr>
        <p:xfrm>
          <a:off x="395288" y="4414838"/>
          <a:ext cx="82931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文档" r:id="rId5" imgW="8301355" imgH="1551305" progId="Word.Document.12">
                  <p:embed/>
                </p:oleObj>
              </mc:Choice>
              <mc:Fallback>
                <p:oleObj name="文档" r:id="rId5" imgW="8301355" imgH="15513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14838"/>
                        <a:ext cx="82931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36563" y="1628775"/>
          <a:ext cx="8293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8301355" imgH="2991485" progId="Word.Document.12">
                  <p:embed/>
                </p:oleObj>
              </mc:Choice>
              <mc:Fallback>
                <p:oleObj name="文档" r:id="rId3" imgW="8301355" imgH="29914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628775"/>
                        <a:ext cx="8293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2" descr="C:\Users\Administrator\Desktop\生物\句型精析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765175"/>
            <a:ext cx="3478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68313" y="476250"/>
          <a:ext cx="8293100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文档" r:id="rId3" imgW="8301355" imgH="5929630" progId="Word.Document.12">
                  <p:embed/>
                </p:oleObj>
              </mc:Choice>
              <mc:Fallback>
                <p:oleObj name="文档" r:id="rId3" imgW="8301355" imgH="5929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8293100" cy="591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1550" y="3270250"/>
            <a:ext cx="10652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8663" y="5013325"/>
            <a:ext cx="1339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both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文档" r:id="rId3" imgW="8301355" imgH="2929255" progId="Word.Document.12">
                  <p:embed/>
                </p:oleObj>
              </mc:Choice>
              <mc:Fallback>
                <p:oleObj name="文档" r:id="rId3" imgW="8301355" imgH="292925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文档" r:id="rId3" imgW="8301355" imgH="3816350" progId="Word.Document.12">
                  <p:embed/>
                </p:oleObj>
              </mc:Choice>
              <mc:Fallback>
                <p:oleObj name="文档" r:id="rId3" imgW="8301355" imgH="38163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843213" y="2463800"/>
            <a:ext cx="11953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neither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5613" y="3040063"/>
            <a:ext cx="1501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both/none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7013" y="4127500"/>
            <a:ext cx="1171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393700" y="520700"/>
          <a:ext cx="82931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文档" r:id="rId3" imgW="8301355" imgH="5509260" progId="Word.Document.12">
                  <p:embed/>
                </p:oleObj>
              </mc:Choice>
              <mc:Fallback>
                <p:oleObj name="文档" r:id="rId3" imgW="8301355" imgH="550926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20700"/>
                        <a:ext cx="82931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395288" y="908050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95738" y="3644900"/>
            <a:ext cx="16335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share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对象 1"/>
          <p:cNvGraphicFramePr>
            <a:graphicFrameLocks noChangeAspect="1"/>
          </p:cNvGraphicFramePr>
          <p:nvPr/>
        </p:nvGraphicFramePr>
        <p:xfrm>
          <a:off x="468313" y="606425"/>
          <a:ext cx="82677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5" imgW="8500745" imgH="5806440" progId="Word.Document.12">
                  <p:embed/>
                </p:oleObj>
              </mc:Choice>
              <mc:Fallback>
                <p:oleObj name="文档" r:id="rId5" imgW="8500745" imgH="5806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06425"/>
                        <a:ext cx="82677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763713" y="1239838"/>
            <a:ext cx="13033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indicate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713" y="2362200"/>
            <a:ext cx="10731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attract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250" y="3543300"/>
            <a:ext cx="18176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competition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68313" y="2506663"/>
          <a:ext cx="82931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文档" r:id="rId3" imgW="8301355" imgH="1713230" progId="Word.Document.12">
                  <p:embed/>
                </p:oleObj>
              </mc:Choice>
              <mc:Fallback>
                <p:oleObj name="文档" r:id="rId3" imgW="8301355" imgH="17132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506663"/>
                        <a:ext cx="82931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75463" y="2441575"/>
            <a:ext cx="782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likes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对象 1"/>
          <p:cNvGraphicFramePr>
            <a:graphicFrameLocks noChangeAspect="1"/>
          </p:cNvGraphicFramePr>
          <p:nvPr/>
        </p:nvGraphicFramePr>
        <p:xfrm>
          <a:off x="469900" y="609600"/>
          <a:ext cx="8153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文档" r:id="rId5" imgW="8500745" imgH="5806440" progId="Word.Document.12">
                  <p:embed/>
                </p:oleObj>
              </mc:Choice>
              <mc:Fallback>
                <p:oleObj name="文档" r:id="rId5" imgW="8500745" imgH="58064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09600"/>
                        <a:ext cx="81534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889125" y="908050"/>
            <a:ext cx="954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admit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5175" y="2060575"/>
            <a:ext cx="663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1350" y="3182938"/>
            <a:ext cx="1155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retired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5175" y="4292600"/>
            <a:ext cx="7826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exist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对象 1"/>
          <p:cNvGraphicFramePr>
            <a:graphicFrameLocks noChangeAspect="1"/>
          </p:cNvGraphicFramePr>
          <p:nvPr/>
        </p:nvGraphicFramePr>
        <p:xfrm>
          <a:off x="393700" y="889000"/>
          <a:ext cx="82169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5" imgW="8444230" imgH="5364480" progId="Word.Document.12">
                  <p:embed/>
                </p:oleObj>
              </mc:Choice>
              <mc:Fallback>
                <p:oleObj name="文档" r:id="rId5" imgW="8444230" imgH="536448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889000"/>
                        <a:ext cx="82169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187450" y="790575"/>
            <a:ext cx="10509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put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6013" y="1341438"/>
            <a:ext cx="2085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one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best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013" y="1958975"/>
            <a:ext cx="15446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depend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2850" y="2514600"/>
            <a:ext cx="15875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6013" y="3103563"/>
            <a:ext cx="1287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clean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6013" y="3614738"/>
            <a:ext cx="35194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nothing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6013" y="4724400"/>
            <a:ext cx="2236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look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forward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1263" y="5359400"/>
            <a:ext cx="1692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rather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对象 1"/>
          <p:cNvGraphicFramePr>
            <a:graphicFrameLocks noChangeAspect="1"/>
          </p:cNvGraphicFramePr>
          <p:nvPr/>
        </p:nvGraphicFramePr>
        <p:xfrm>
          <a:off x="469900" y="1422400"/>
          <a:ext cx="83185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文档" r:id="rId5" imgW="8444230" imgH="4486910" progId="Word.Document.12">
                  <p:embed/>
                </p:oleObj>
              </mc:Choice>
              <mc:Fallback>
                <p:oleObj name="文档" r:id="rId5" imgW="8444230" imgH="44869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22400"/>
                        <a:ext cx="83185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427538" y="1933575"/>
            <a:ext cx="18684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everyone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7900" y="3573463"/>
            <a:ext cx="64722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spending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much time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550" y="4078288"/>
            <a:ext cx="31734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preparing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文档" r:id="rId3" imgW="8301355" imgH="1029970" progId="Word.Document.12">
                  <p:embed/>
                </p:oleObj>
              </mc:Choice>
              <mc:Fallback>
                <p:oleObj name="文档" r:id="rId3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1"/>
          <p:cNvGraphicFramePr>
            <a:graphicFrameLocks noChangeAspect="1"/>
          </p:cNvGraphicFramePr>
          <p:nvPr/>
        </p:nvGraphicFramePr>
        <p:xfrm>
          <a:off x="539750" y="2133600"/>
          <a:ext cx="82169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文档" r:id="rId5" imgW="8444230" imgH="3314700" progId="Word.Document.12">
                  <p:embed/>
                </p:oleObj>
              </mc:Choice>
              <mc:Fallback>
                <p:oleObj name="文档" r:id="rId5" imgW="8444230" imgH="33147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82169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277938" y="2679700"/>
            <a:ext cx="1254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only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0338" y="3159125"/>
            <a:ext cx="6302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but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68313" y="1412875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8301355" imgH="3562985" progId="Word.Document.12">
                  <p:embed/>
                </p:oleObj>
              </mc:Choice>
              <mc:Fallback>
                <p:oleObj name="文档" r:id="rId3" imgW="8301355" imgH="35629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7" descr="C:\Users\Administrator\Desktop\新建文件夹\语篇理解lll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666750"/>
            <a:ext cx="6738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全屏显示(4:3)</PresentationFormat>
  <Paragraphs>60</Paragraphs>
  <Slides>41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2022-02-13T02:00:54Z</dcterms:created>
  <dcterms:modified xsi:type="dcterms:W3CDTF">2023-01-16T18:03:15Z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D806E1810AFF4023B5B7A63ED7AC5662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