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3"/>
  </p:notesMasterIdLst>
  <p:handoutMasterIdLst>
    <p:handoutMasterId r:id="rId24"/>
  </p:handoutMasterIdLst>
  <p:sldIdLst>
    <p:sldId id="11088522" r:id="rId3"/>
    <p:sldId id="11088523" r:id="rId4"/>
    <p:sldId id="11088524" r:id="rId5"/>
    <p:sldId id="288" r:id="rId6"/>
    <p:sldId id="11088501" r:id="rId7"/>
    <p:sldId id="412" r:id="rId8"/>
    <p:sldId id="11088502" r:id="rId9"/>
    <p:sldId id="11088525" r:id="rId10"/>
    <p:sldId id="413" r:id="rId11"/>
    <p:sldId id="11088507" r:id="rId12"/>
    <p:sldId id="11088508" r:id="rId13"/>
    <p:sldId id="11088528" r:id="rId14"/>
    <p:sldId id="11088509" r:id="rId15"/>
    <p:sldId id="417" r:id="rId16"/>
    <p:sldId id="427" r:id="rId17"/>
    <p:sldId id="11088529" r:id="rId18"/>
    <p:sldId id="11088510" r:id="rId19"/>
    <p:sldId id="11088515" r:id="rId20"/>
    <p:sldId id="425" r:id="rId21"/>
    <p:sldId id="11088530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843"/>
    <a:srgbClr val="FAD38B"/>
    <a:srgbClr val="D91E19"/>
    <a:srgbClr val="FF925B"/>
    <a:srgbClr val="FFC29D"/>
    <a:srgbClr val="FFD0B3"/>
    <a:srgbClr val="FFD3D4"/>
    <a:srgbClr val="FF88B3"/>
    <a:srgbClr val="23181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0" autoAdjust="0"/>
    <p:restoredTop sz="85958" autoAdjust="0"/>
  </p:normalViewPr>
  <p:slideViewPr>
    <p:cSldViewPr snapToGrid="0">
      <p:cViewPr>
        <p:scale>
          <a:sx n="66" d="100"/>
          <a:sy n="66" d="100"/>
        </p:scale>
        <p:origin x="-2358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AC125-681D-456C-BE6F-8C67D61679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8BA9-E73D-4611-875C-F4EF89A304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8BA9-E73D-4611-875C-F4EF89A304B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8BA9-E73D-4611-875C-F4EF89A304B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8BA9-E73D-4611-875C-F4EF89A304B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8BA9-E73D-4611-875C-F4EF89A304B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8BA9-E73D-4611-875C-F4EF89A304B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8BA9-E73D-4611-875C-F4EF89A304B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8BA9-E73D-4611-875C-F4EF89A304B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8BA9-E73D-4611-875C-F4EF89A304B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8BA9-E73D-4611-875C-F4EF89A304B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240607" y="1471592"/>
            <a:ext cx="2851556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 rot="5400000" flipH="1">
            <a:off x="6490363" y="-2389460"/>
            <a:ext cx="2079081" cy="6858000"/>
          </a:xfrm>
          <a:prstGeom prst="rect">
            <a:avLst/>
          </a:prstGeom>
        </p:spPr>
      </p:pic>
      <p:pic>
        <p:nvPicPr>
          <p:cNvPr id="3" name="图片 2" descr="51miz-E863585-0D41AF43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6304280" y="1778635"/>
            <a:ext cx="5982335" cy="5219700"/>
          </a:xfrm>
          <a:prstGeom prst="rect">
            <a:avLst/>
          </a:prstGeom>
        </p:spPr>
      </p:pic>
      <p:pic>
        <p:nvPicPr>
          <p:cNvPr id="2" name="图片 1" descr="51miz-E863585-0D41AF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3495" y="0"/>
            <a:ext cx="6970395" cy="6970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79878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1miz-E863585-0D41AF43"/>
          <p:cNvPicPr>
            <a:picLocks noChangeAspect="1"/>
          </p:cNvPicPr>
          <p:nvPr userDrawn="1"/>
        </p:nvPicPr>
        <p:blipFill>
          <a:blip r:embed="rId3" cstate="screen"/>
          <a:srcRect b="32085"/>
          <a:stretch>
            <a:fillRect/>
          </a:stretch>
        </p:blipFill>
        <p:spPr>
          <a:xfrm>
            <a:off x="-23495" y="2228850"/>
            <a:ext cx="6970395" cy="4733925"/>
          </a:xfrm>
          <a:prstGeom prst="rect">
            <a:avLst/>
          </a:prstGeom>
        </p:spPr>
      </p:pic>
      <p:pic>
        <p:nvPicPr>
          <p:cNvPr id="3" name="图片 2" descr="51miz-E863585-0D41AF43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flipV="1">
            <a:off x="6348095" y="-17145"/>
            <a:ext cx="5982335" cy="5219700"/>
          </a:xfrm>
          <a:prstGeom prst="rect">
            <a:avLst/>
          </a:prstGeom>
        </p:spPr>
      </p:pic>
      <p:pic>
        <p:nvPicPr>
          <p:cNvPr id="6" name="图片 5" descr="51miz-E863585-0D41AF43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 flipV="1">
            <a:off x="-23495" y="635"/>
            <a:ext cx="6970395" cy="2461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99884" y="390833"/>
            <a:ext cx="11592232" cy="6076335"/>
          </a:xfrm>
          <a:prstGeom prst="rect">
            <a:avLst/>
          </a:prstGeom>
          <a:noFill/>
          <a:ln w="82550">
            <a:solidFill>
              <a:srgbClr val="D91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5238f0a2_E174136_0b65837a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61595" y="-15240"/>
            <a:ext cx="2484755" cy="1826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-1135957" y="1547792"/>
            <a:ext cx="285155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rot="660000" flipH="1">
            <a:off x="10713778" y="2020232"/>
            <a:ext cx="285155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65" y="-20864"/>
            <a:ext cx="12396320" cy="69538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6096000" y="6111765"/>
            <a:ext cx="4662945" cy="513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spc="3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2400" spc="3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一路有你，感谢相伴</a:t>
            </a:r>
            <a:r>
              <a:rPr lang="en-US" altLang="zh-CN" sz="2400" spc="3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</a:p>
        </p:txBody>
      </p:sp>
      <p:pic>
        <p:nvPicPr>
          <p:cNvPr id="6" name="图片 5" descr="51miz-E246101-81CFCF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020" y="2911475"/>
            <a:ext cx="7010400" cy="3342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3419" y="6095571"/>
            <a:ext cx="6038850" cy="762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88068" y="2109645"/>
            <a:ext cx="217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88068" y="2500805"/>
            <a:ext cx="369761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Clr>
                <a:srgbClr val="CC0099"/>
              </a:buClr>
              <a:defRPr/>
            </a:pPr>
            <a:r>
              <a:rPr lang="zh-CN" altLang="en-US" sz="1400" dirty="0">
                <a:solidFill>
                  <a:srgbClr val="FAD38B"/>
                </a:solidFill>
                <a:cs typeface="+mn-ea"/>
                <a:sym typeface="+mn-lt"/>
              </a:rPr>
              <a:t>星星能照亮夜空，感恩可掂量自我。感恩他人，就是善待自己。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68100" y="3320786"/>
            <a:ext cx="217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68100" y="3711946"/>
            <a:ext cx="370934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Clr>
                <a:srgbClr val="CC0099"/>
              </a:buClr>
              <a:defRPr/>
            </a:pPr>
            <a:r>
              <a:rPr lang="zh-CN" altLang="en-US" sz="1400" dirty="0">
                <a:solidFill>
                  <a:srgbClr val="FAD38B"/>
                </a:solidFill>
                <a:cs typeface="+mn-ea"/>
                <a:sym typeface="+mn-lt"/>
              </a:rPr>
              <a:t>星星能照亮夜空，感恩可掂量自我。感恩他人，就是善待自己。</a:t>
            </a:r>
            <a:endParaRPr lang="en-US" altLang="zh-CN" sz="800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88068" y="4594451"/>
            <a:ext cx="217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988068" y="4985611"/>
            <a:ext cx="368937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Clr>
                <a:srgbClr val="CC0099"/>
              </a:buClr>
              <a:defRPr/>
            </a:pPr>
            <a:r>
              <a:rPr lang="zh-CN" altLang="en-US" sz="1400" dirty="0">
                <a:solidFill>
                  <a:srgbClr val="FAD38B"/>
                </a:solidFill>
                <a:cs typeface="+mn-ea"/>
                <a:sym typeface="+mn-lt"/>
              </a:rPr>
              <a:t>星星能照亮夜空，感恩可掂量自我。感恩他人，就是善待自己。</a:t>
            </a:r>
            <a:endParaRPr lang="en-US" altLang="zh-CN" sz="800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92683" y="2151784"/>
            <a:ext cx="572912" cy="578073"/>
          </a:xfrm>
          <a:prstGeom prst="rect">
            <a:avLst/>
          </a:prstGeom>
        </p:spPr>
      </p:pic>
      <p:pic>
        <p:nvPicPr>
          <p:cNvPr id="24" name="图形 23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92683" y="3354084"/>
            <a:ext cx="572912" cy="578073"/>
          </a:xfrm>
          <a:prstGeom prst="rect">
            <a:avLst/>
          </a:prstGeom>
        </p:spPr>
      </p:pic>
      <p:pic>
        <p:nvPicPr>
          <p:cNvPr id="25" name="图形 24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92683" y="4635798"/>
            <a:ext cx="572912" cy="578073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701049" y="518794"/>
            <a:ext cx="4141569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  <a:defRPr/>
            </a:pPr>
            <a:r>
              <a:rPr lang="en-US" altLang="zh-CN" sz="3200" spc="300" dirty="0">
                <a:solidFill>
                  <a:srgbClr val="FAD38B"/>
                </a:solidFill>
                <a:cs typeface="+mn-ea"/>
                <a:sym typeface="+mn-lt"/>
              </a:rPr>
              <a:t>02.</a:t>
            </a:r>
            <a:r>
              <a:rPr lang="zh-CN" altLang="en-US" sz="3200" spc="300" dirty="0">
                <a:solidFill>
                  <a:srgbClr val="FAD38B"/>
                </a:solidFill>
                <a:cs typeface="+mn-ea"/>
                <a:sym typeface="+mn-lt"/>
              </a:rPr>
              <a:t>活动细节安排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51miz-E1062991-4D3F3F0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86170" y="1113155"/>
            <a:ext cx="4877435" cy="4877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3419" y="6095571"/>
            <a:ext cx="6038850" cy="762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82924" y="2042145"/>
            <a:ext cx="4463876" cy="1524436"/>
            <a:chOff x="5204460" y="2099544"/>
            <a:chExt cx="4463876" cy="1524436"/>
          </a:xfrm>
        </p:grpSpPr>
        <p:sp>
          <p:nvSpPr>
            <p:cNvPr id="10" name="Rectangle 8"/>
            <p:cNvSpPr/>
            <p:nvPr/>
          </p:nvSpPr>
          <p:spPr>
            <a:xfrm>
              <a:off x="5204460" y="2569845"/>
              <a:ext cx="4463876" cy="10541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400" dirty="0">
                  <a:solidFill>
                    <a:srgbClr val="FAD38B"/>
                  </a:solidFill>
                  <a:cs typeface="+mn-ea"/>
                  <a:sym typeface="+mn-lt"/>
                </a:rPr>
                <a:t>生活总会有无尽的麻烦，请你不要无奈，因为路还在，梦还在，我们还在。所以请你怀着感恩的心，尽情欣赏路上的美好风景。</a:t>
              </a:r>
              <a:endParaRPr lang="id-ID" altLang="en-US" sz="1400" dirty="0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8"/>
            <p:cNvSpPr/>
            <p:nvPr/>
          </p:nvSpPr>
          <p:spPr>
            <a:xfrm>
              <a:off x="5218694" y="2099544"/>
              <a:ext cx="2774858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FAD38B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697158" y="3627945"/>
            <a:ext cx="444964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Clr>
                <a:srgbClr val="CC0099"/>
              </a:buClr>
              <a:defRPr/>
            </a:pPr>
            <a:r>
              <a:rPr lang="zh-CN" altLang="en-US" sz="1400" dirty="0">
                <a:solidFill>
                  <a:srgbClr val="FAD38B"/>
                </a:solidFill>
                <a:cs typeface="+mn-ea"/>
                <a:sym typeface="+mn-lt"/>
              </a:rPr>
              <a:t>星星能照亮夜空，感恩可掂量自我。感恩他人，就是善待自己。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01050" y="518794"/>
            <a:ext cx="3944274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  <a:defRPr/>
            </a:pPr>
            <a:r>
              <a:rPr lang="en-US" altLang="zh-CN" sz="3200" spc="300" dirty="0">
                <a:solidFill>
                  <a:srgbClr val="FAD38B"/>
                </a:solidFill>
                <a:cs typeface="+mn-ea"/>
                <a:sym typeface="+mn-lt"/>
              </a:rPr>
              <a:t>02.</a:t>
            </a:r>
            <a:r>
              <a:rPr lang="zh-CN" altLang="en-US" sz="3200" spc="300" dirty="0">
                <a:solidFill>
                  <a:srgbClr val="FAD38B"/>
                </a:solidFill>
                <a:cs typeface="+mn-ea"/>
                <a:sym typeface="+mn-lt"/>
              </a:rPr>
              <a:t>活动细节安排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1miz-E819276-EC26B50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72810" y="937260"/>
            <a:ext cx="5543550" cy="738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1750" y="3662465"/>
            <a:ext cx="4286877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 PART THREE</a:t>
            </a:r>
          </a:p>
          <a:p>
            <a:pPr lvl="0" algn="ctr">
              <a:lnSpc>
                <a:spcPts val="6500"/>
              </a:lnSpc>
              <a:defRPr/>
            </a:pPr>
            <a:r>
              <a:rPr lang="zh-CN" altLang="en-US" sz="4800" spc="300" dirty="0">
                <a:solidFill>
                  <a:srgbClr val="FAD38B"/>
                </a:solidFill>
                <a:cs typeface="+mn-ea"/>
                <a:sym typeface="+mn-lt"/>
              </a:rPr>
              <a:t>活动经费预算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74872" y="5372100"/>
            <a:ext cx="4600634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To the world you may be one person, 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but to one person you may be the world.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形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63266" y="3194264"/>
            <a:ext cx="823847" cy="646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246538-98511DA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64030" y="2245995"/>
            <a:ext cx="1358265" cy="1358265"/>
          </a:xfrm>
          <a:prstGeom prst="rect">
            <a:avLst/>
          </a:prstGeom>
        </p:spPr>
      </p:pic>
      <p:pic>
        <p:nvPicPr>
          <p:cNvPr id="6" name="图片 5" descr="51miz-E844715-E05099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39260" y="2226945"/>
            <a:ext cx="1409065" cy="1393190"/>
          </a:xfrm>
          <a:prstGeom prst="rect">
            <a:avLst/>
          </a:prstGeom>
        </p:spPr>
      </p:pic>
      <p:pic>
        <p:nvPicPr>
          <p:cNvPr id="4" name="图片 3" descr="51miz-E246538-98511DA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78930" y="2226945"/>
            <a:ext cx="1358265" cy="1358265"/>
          </a:xfrm>
          <a:prstGeom prst="rect">
            <a:avLst/>
          </a:prstGeom>
        </p:spPr>
      </p:pic>
      <p:pic>
        <p:nvPicPr>
          <p:cNvPr id="3" name="图片 2" descr="51miz-E844715-E05099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306560" y="2226945"/>
            <a:ext cx="1409065" cy="1393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63419" y="6095571"/>
            <a:ext cx="6038850" cy="762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028395" y="2967900"/>
            <a:ext cx="759460" cy="727710"/>
            <a:chOff x="3250" y="6121"/>
            <a:chExt cx="1196" cy="1146"/>
          </a:xfrm>
          <a:solidFill>
            <a:srgbClr val="FAD38B"/>
          </a:solidFill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3250" y="6121"/>
              <a:ext cx="1146" cy="1146"/>
            </a:xfrm>
            <a:prstGeom prst="roundRect">
              <a:avLst/>
            </a:prstGeom>
            <a:grpFill/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srgbClr val="0F284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extBox 32"/>
            <p:cNvSpPr txBox="1">
              <a:spLocks noChangeArrowheads="1"/>
            </p:cNvSpPr>
            <p:nvPr/>
          </p:nvSpPr>
          <p:spPr bwMode="auto">
            <a:xfrm>
              <a:off x="3398" y="6227"/>
              <a:ext cx="1048" cy="9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F28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65455" y="4070260"/>
            <a:ext cx="2075180" cy="1445260"/>
            <a:chOff x="2329" y="7342"/>
            <a:chExt cx="3268" cy="2276"/>
          </a:xfrm>
        </p:grpSpPr>
        <p:sp>
          <p:nvSpPr>
            <p:cNvPr id="12" name="矩形 11"/>
            <p:cNvSpPr/>
            <p:nvPr/>
          </p:nvSpPr>
          <p:spPr>
            <a:xfrm>
              <a:off x="2329" y="7958"/>
              <a:ext cx="3268" cy="1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ts val="2500"/>
                </a:lnSpc>
              </a:pPr>
              <a:r>
                <a:rPr lang="zh-CN" altLang="en-US" sz="1400" dirty="0">
                  <a:solidFill>
                    <a:srgbClr val="FAD38B"/>
                  </a:solidFill>
                  <a:cs typeface="+mn-ea"/>
                  <a:sym typeface="+mn-lt"/>
                </a:rPr>
                <a:t>你的谆谆教诲，化作我脑中的智慧，胸中的热血，我感谢您。</a:t>
              </a:r>
              <a:endParaRPr lang="en-US" altLang="zh-CN" sz="1400" dirty="0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76"/>
            <p:cNvSpPr txBox="1"/>
            <p:nvPr/>
          </p:nvSpPr>
          <p:spPr>
            <a:xfrm>
              <a:off x="2698" y="7342"/>
              <a:ext cx="249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normalizeH="0" baseline="0" noProof="0" dirty="0">
                  <a:ln>
                    <a:noFill/>
                  </a:ln>
                  <a:solidFill>
                    <a:srgbClr val="FAD38B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47831" y="2967900"/>
            <a:ext cx="728345" cy="727710"/>
            <a:chOff x="3250" y="8751"/>
            <a:chExt cx="1147" cy="1146"/>
          </a:xfrm>
          <a:solidFill>
            <a:srgbClr val="FAD38B"/>
          </a:solidFill>
        </p:grpSpPr>
        <p:sp>
          <p:nvSpPr>
            <p:cNvPr id="21" name="椭圆 1"/>
            <p:cNvSpPr>
              <a:spLocks noChangeArrowheads="1"/>
            </p:cNvSpPr>
            <p:nvPr/>
          </p:nvSpPr>
          <p:spPr bwMode="auto">
            <a:xfrm>
              <a:off x="3250" y="8751"/>
              <a:ext cx="1146" cy="1146"/>
            </a:xfrm>
            <a:prstGeom prst="roundRect">
              <a:avLst/>
            </a:prstGeom>
            <a:grpFill/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srgbClr val="0F284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32"/>
            <p:cNvSpPr txBox="1">
              <a:spLocks noChangeArrowheads="1"/>
            </p:cNvSpPr>
            <p:nvPr/>
          </p:nvSpPr>
          <p:spPr bwMode="auto">
            <a:xfrm>
              <a:off x="3349" y="8874"/>
              <a:ext cx="1048" cy="9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F28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84256" y="4070260"/>
            <a:ext cx="2127250" cy="1423670"/>
            <a:chOff x="4324" y="8830"/>
            <a:chExt cx="3350" cy="2242"/>
          </a:xfrm>
        </p:grpSpPr>
        <p:sp>
          <p:nvSpPr>
            <p:cNvPr id="19" name="矩形 18"/>
            <p:cNvSpPr/>
            <p:nvPr/>
          </p:nvSpPr>
          <p:spPr>
            <a:xfrm>
              <a:off x="4324" y="9412"/>
              <a:ext cx="3350" cy="1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ts val="2500"/>
                </a:lnSpc>
              </a:pPr>
              <a:r>
                <a:rPr lang="zh-CN" altLang="en-US" sz="1400" dirty="0">
                  <a:solidFill>
                    <a:srgbClr val="FAD38B"/>
                  </a:solidFill>
                  <a:cs typeface="+mn-ea"/>
                  <a:sym typeface="+mn-lt"/>
                </a:rPr>
                <a:t>你的谆谆教诲，化作我脑中的智慧，胸中的热血，我感谢您。</a:t>
              </a:r>
              <a:endParaRPr lang="en-US" altLang="zh-CN" sz="1400" dirty="0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76"/>
            <p:cNvSpPr txBox="1"/>
            <p:nvPr/>
          </p:nvSpPr>
          <p:spPr>
            <a:xfrm>
              <a:off x="4692" y="8830"/>
              <a:ext cx="249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di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明楷 W03" panose="00000500000000000000" pitchFamily="2" charset="-122"/>
                  <a:ea typeface="仓耳明楷 W03" panose="00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rgbClr val="FAD38B"/>
                  </a:solidFill>
                  <a:latin typeface="+mn-lt"/>
                  <a:ea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572921" y="3039655"/>
            <a:ext cx="728345" cy="727710"/>
            <a:chOff x="11181" y="8751"/>
            <a:chExt cx="1147" cy="1146"/>
          </a:xfrm>
          <a:solidFill>
            <a:srgbClr val="FAD38B"/>
          </a:solidFill>
        </p:grpSpPr>
        <p:sp>
          <p:nvSpPr>
            <p:cNvPr id="28" name="椭圆 1"/>
            <p:cNvSpPr>
              <a:spLocks noChangeArrowheads="1"/>
            </p:cNvSpPr>
            <p:nvPr/>
          </p:nvSpPr>
          <p:spPr bwMode="auto">
            <a:xfrm>
              <a:off x="11181" y="8751"/>
              <a:ext cx="1146" cy="1146"/>
            </a:xfrm>
            <a:prstGeom prst="roundRect">
              <a:avLst/>
            </a:prstGeom>
            <a:grpFill/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srgbClr val="0F284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TextBox 32"/>
            <p:cNvSpPr txBox="1">
              <a:spLocks noChangeArrowheads="1"/>
            </p:cNvSpPr>
            <p:nvPr/>
          </p:nvSpPr>
          <p:spPr bwMode="auto">
            <a:xfrm>
              <a:off x="11280" y="8874"/>
              <a:ext cx="1048" cy="9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F28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899186" y="4070260"/>
            <a:ext cx="2013585" cy="1423670"/>
            <a:chOff x="12708" y="8830"/>
            <a:chExt cx="3171" cy="2242"/>
          </a:xfrm>
        </p:grpSpPr>
        <p:sp>
          <p:nvSpPr>
            <p:cNvPr id="26" name="矩形 25"/>
            <p:cNvSpPr/>
            <p:nvPr/>
          </p:nvSpPr>
          <p:spPr>
            <a:xfrm>
              <a:off x="12708" y="9412"/>
              <a:ext cx="3171" cy="1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ts val="2500"/>
                </a:lnSpc>
              </a:pPr>
              <a:r>
                <a:rPr lang="zh-CN" altLang="en-US" sz="1400" dirty="0">
                  <a:solidFill>
                    <a:srgbClr val="FAD38B"/>
                  </a:solidFill>
                  <a:cs typeface="+mn-ea"/>
                  <a:sym typeface="+mn-lt"/>
                </a:rPr>
                <a:t>你的谆谆教诲，化作我脑中的智慧，胸中的热血，我感谢您。</a:t>
              </a:r>
              <a:endParaRPr lang="en-US" altLang="zh-CN" sz="1400" dirty="0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76"/>
            <p:cNvSpPr txBox="1"/>
            <p:nvPr/>
          </p:nvSpPr>
          <p:spPr>
            <a:xfrm>
              <a:off x="13115" y="8830"/>
              <a:ext cx="2454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di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明楷 W03" panose="00000500000000000000" pitchFamily="2" charset="-122"/>
                  <a:ea typeface="仓耳明楷 W03" panose="00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rgbClr val="FAD38B"/>
                  </a:solidFill>
                  <a:latin typeface="+mn-lt"/>
                  <a:ea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52520" y="2967900"/>
            <a:ext cx="728345" cy="727710"/>
            <a:chOff x="11167" y="6123"/>
            <a:chExt cx="1147" cy="1146"/>
          </a:xfrm>
          <a:solidFill>
            <a:srgbClr val="FAD38B"/>
          </a:solidFill>
        </p:grpSpPr>
        <p:sp>
          <p:nvSpPr>
            <p:cNvPr id="35" name="椭圆 1"/>
            <p:cNvSpPr>
              <a:spLocks noChangeArrowheads="1"/>
            </p:cNvSpPr>
            <p:nvPr/>
          </p:nvSpPr>
          <p:spPr bwMode="auto">
            <a:xfrm>
              <a:off x="11167" y="6123"/>
              <a:ext cx="1146" cy="1146"/>
            </a:xfrm>
            <a:prstGeom prst="roundRect">
              <a:avLst/>
            </a:prstGeom>
            <a:grpFill/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srgbClr val="0F284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TextBox 32"/>
            <p:cNvSpPr txBox="1">
              <a:spLocks noChangeArrowheads="1"/>
            </p:cNvSpPr>
            <p:nvPr/>
          </p:nvSpPr>
          <p:spPr bwMode="auto">
            <a:xfrm>
              <a:off x="11266" y="6236"/>
              <a:ext cx="1048" cy="9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F28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875610" y="4070260"/>
            <a:ext cx="2075180" cy="1423670"/>
            <a:chOff x="12688" y="6202"/>
            <a:chExt cx="3268" cy="2242"/>
          </a:xfrm>
        </p:grpSpPr>
        <p:sp>
          <p:nvSpPr>
            <p:cNvPr id="33" name="矩形 32"/>
            <p:cNvSpPr/>
            <p:nvPr/>
          </p:nvSpPr>
          <p:spPr>
            <a:xfrm>
              <a:off x="12688" y="6784"/>
              <a:ext cx="3268" cy="1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ts val="2500"/>
                </a:lnSpc>
              </a:pPr>
              <a:r>
                <a:rPr lang="zh-CN" altLang="en-US" sz="1400" dirty="0">
                  <a:solidFill>
                    <a:srgbClr val="FAD38B"/>
                  </a:solidFill>
                  <a:cs typeface="+mn-ea"/>
                  <a:sym typeface="+mn-lt"/>
                </a:rPr>
                <a:t>你的谆谆教诲，化作我脑中的智慧，胸中的热血，我感谢您。</a:t>
              </a:r>
              <a:endParaRPr lang="en-US" altLang="zh-CN" sz="1400" dirty="0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76"/>
            <p:cNvSpPr txBox="1"/>
            <p:nvPr/>
          </p:nvSpPr>
          <p:spPr>
            <a:xfrm>
              <a:off x="13094" y="6202"/>
              <a:ext cx="246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di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明楷 W03" panose="00000500000000000000" pitchFamily="2" charset="-122"/>
                  <a:ea typeface="仓耳明楷 W03" panose="00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rgbClr val="FAD38B"/>
                  </a:solidFill>
                  <a:latin typeface="+mn-lt"/>
                  <a:ea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701050" y="518794"/>
            <a:ext cx="3999550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  <a:defRPr/>
            </a:pPr>
            <a:r>
              <a:rPr lang="en-US" altLang="zh-CN" sz="3200" spc="300" dirty="0">
                <a:solidFill>
                  <a:srgbClr val="FAD38B"/>
                </a:solidFill>
                <a:cs typeface="+mn-ea"/>
                <a:sym typeface="+mn-lt"/>
              </a:rPr>
              <a:t>03.</a:t>
            </a:r>
            <a:r>
              <a:rPr lang="zh-CN" altLang="en-US" sz="3200" spc="300" dirty="0">
                <a:solidFill>
                  <a:srgbClr val="FAD38B"/>
                </a:solidFill>
                <a:cs typeface="+mn-ea"/>
                <a:sym typeface="+mn-lt"/>
              </a:rPr>
              <a:t>活动经费预算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7204" y="67458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0F2843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0F2843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0F2843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0F2843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0F2843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6067181" y="2520583"/>
            <a:ext cx="4696271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AD38B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dirty="0">
                <a:solidFill>
                  <a:srgbClr val="FAD38B"/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AD38B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dirty="0">
                <a:solidFill>
                  <a:srgbClr val="FAD38B"/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kumimoji="1" lang="en-US" altLang="zh-CN" dirty="0">
              <a:solidFill>
                <a:srgbClr val="FAD38B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AD38B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zh-CN" altLang="en-US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58029" y="1997363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AD38B"/>
                </a:solidFill>
                <a:cs typeface="+mn-ea"/>
                <a:sym typeface="+mn-lt"/>
              </a:rPr>
              <a:t>标题文字内容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01050" y="518794"/>
            <a:ext cx="4394950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  <a:defRPr/>
            </a:pPr>
            <a:r>
              <a:rPr lang="en-US" altLang="zh-CN" sz="3200" spc="300" dirty="0">
                <a:solidFill>
                  <a:srgbClr val="FAD38B"/>
                </a:solidFill>
                <a:cs typeface="+mn-ea"/>
                <a:sym typeface="+mn-lt"/>
              </a:rPr>
              <a:t>03.</a:t>
            </a:r>
            <a:r>
              <a:rPr lang="zh-CN" altLang="en-US" sz="3200" spc="300" dirty="0">
                <a:solidFill>
                  <a:srgbClr val="FAD38B"/>
                </a:solidFill>
                <a:cs typeface="+mn-ea"/>
                <a:sym typeface="+mn-lt"/>
              </a:rPr>
              <a:t>活动经费预算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51miz-E1008157-DAF4C98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8160" y="945515"/>
            <a:ext cx="5711825" cy="5711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06830" y="2418080"/>
            <a:ext cx="5580380" cy="1693545"/>
            <a:chOff x="1158" y="4198"/>
            <a:chExt cx="8788" cy="2667"/>
          </a:xfrm>
        </p:grpSpPr>
        <p:sp>
          <p:nvSpPr>
            <p:cNvPr id="10" name="文本框 9"/>
            <p:cNvSpPr txBox="1"/>
            <p:nvPr/>
          </p:nvSpPr>
          <p:spPr>
            <a:xfrm>
              <a:off x="1158" y="5195"/>
              <a:ext cx="8788" cy="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AD38B"/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400" dirty="0">
                  <a:solidFill>
                    <a:srgbClr val="FAD38B"/>
                  </a:solidFill>
                  <a:cs typeface="+mn-ea"/>
                  <a:sym typeface="+mn-lt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kumimoji="1" lang="en-US" altLang="zh-CN" sz="1400" dirty="0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58" y="4198"/>
              <a:ext cx="3118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rgbClr val="FAD38B"/>
                  </a:solidFill>
                  <a:cs typeface="+mn-ea"/>
                  <a:sym typeface="+mn-lt"/>
                </a:rPr>
                <a:t>请输入标题内容</a:t>
              </a:r>
              <a:endParaRPr kumimoji="1" lang="en-US" altLang="zh-CN" sz="2000" dirty="0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186088" y="2820865"/>
            <a:ext cx="2805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FAD38B"/>
                </a:solidFill>
                <a:cs typeface="+mn-ea"/>
                <a:sym typeface="+mn-lt"/>
              </a:rPr>
              <a:t>Please enter the English Title here.</a:t>
            </a:r>
            <a:endParaRPr kumimoji="1" lang="zh-CN" altLang="en-US" sz="1200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701050" y="518794"/>
            <a:ext cx="4394950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  <a:defRPr/>
            </a:pPr>
            <a:r>
              <a:rPr lang="en-US" altLang="zh-CN" sz="3200" spc="300" dirty="0">
                <a:solidFill>
                  <a:srgbClr val="FAD38B"/>
                </a:solidFill>
                <a:cs typeface="+mn-ea"/>
                <a:sym typeface="+mn-lt"/>
              </a:rPr>
              <a:t>03.</a:t>
            </a:r>
            <a:r>
              <a:rPr lang="zh-CN" altLang="en-US" sz="3200" spc="300" dirty="0">
                <a:solidFill>
                  <a:srgbClr val="FAD38B"/>
                </a:solidFill>
                <a:cs typeface="+mn-ea"/>
                <a:sym typeface="+mn-lt"/>
              </a:rPr>
              <a:t>活动经费预算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06830" y="4227830"/>
            <a:ext cx="5580380" cy="1693545"/>
            <a:chOff x="1158" y="4198"/>
            <a:chExt cx="8788" cy="2667"/>
          </a:xfrm>
        </p:grpSpPr>
        <p:sp>
          <p:nvSpPr>
            <p:cNvPr id="4" name="文本框 3"/>
            <p:cNvSpPr txBox="1"/>
            <p:nvPr/>
          </p:nvSpPr>
          <p:spPr>
            <a:xfrm>
              <a:off x="1158" y="5195"/>
              <a:ext cx="8788" cy="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AD38B"/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400" dirty="0">
                  <a:solidFill>
                    <a:srgbClr val="FAD38B"/>
                  </a:solidFill>
                  <a:cs typeface="+mn-ea"/>
                  <a:sym typeface="+mn-lt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kumimoji="1" lang="en-US" altLang="zh-CN" sz="1400" dirty="0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58" y="4198"/>
              <a:ext cx="3118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rgbClr val="FAD38B"/>
                  </a:solidFill>
                  <a:cs typeface="+mn-ea"/>
                  <a:sym typeface="+mn-lt"/>
                </a:rPr>
                <a:t>请输入标题内容</a:t>
              </a:r>
              <a:endParaRPr kumimoji="1" lang="en-US" altLang="zh-CN" sz="2000" dirty="0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 descr="51miz-E819624-4E6517FE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90130" y="2145665"/>
            <a:ext cx="3872230" cy="3565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1750" y="3662465"/>
            <a:ext cx="4286877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 PART FOUR</a:t>
            </a:r>
          </a:p>
          <a:p>
            <a:pPr lvl="0" algn="ctr">
              <a:lnSpc>
                <a:spcPts val="6500"/>
              </a:lnSpc>
              <a:defRPr/>
            </a:pPr>
            <a:r>
              <a:rPr lang="zh-CN" altLang="en-US" sz="4800" spc="300" dirty="0">
                <a:solidFill>
                  <a:srgbClr val="FAD38B"/>
                </a:solidFill>
                <a:cs typeface="+mn-ea"/>
                <a:sym typeface="+mn-lt"/>
              </a:rPr>
              <a:t>活动预期效果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74872" y="5372100"/>
            <a:ext cx="4600634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To the world you may be one person, 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but to one person you may be the world.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形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63266" y="3194264"/>
            <a:ext cx="823847" cy="646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3419" y="6095571"/>
            <a:ext cx="6038850" cy="762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602195" y="1884919"/>
            <a:ext cx="4409473" cy="1058058"/>
            <a:chOff x="5753464" y="1332180"/>
            <a:chExt cx="5108127" cy="1058058"/>
          </a:xfrm>
        </p:grpSpPr>
        <p:sp>
          <p:nvSpPr>
            <p:cNvPr id="13" name="文本框 12"/>
            <p:cNvSpPr txBox="1"/>
            <p:nvPr/>
          </p:nvSpPr>
          <p:spPr>
            <a:xfrm>
              <a:off x="5753464" y="1332180"/>
              <a:ext cx="1840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FAD38B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790535" y="1694150"/>
              <a:ext cx="5071056" cy="696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ts val="2500"/>
                </a:lnSpc>
              </a:pPr>
              <a:r>
                <a:rPr lang="zh-CN" altLang="en-US" sz="1400" dirty="0">
                  <a:solidFill>
                    <a:srgbClr val="FAD38B"/>
                  </a:solidFill>
                  <a:latin typeface="+mn-lt"/>
                  <a:ea typeface="+mn-ea"/>
                  <a:cs typeface="+mn-ea"/>
                  <a:sym typeface="+mn-lt"/>
                </a:rPr>
                <a:t>感恩是一种心态，犹如口渴时喝一杯绿茶，甘甜解渴，清香沁肺，感恩是一种生活态度。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602195" y="3298919"/>
            <a:ext cx="4409473" cy="1058058"/>
            <a:chOff x="5753464" y="1332180"/>
            <a:chExt cx="5108127" cy="1058058"/>
          </a:xfrm>
        </p:grpSpPr>
        <p:sp>
          <p:nvSpPr>
            <p:cNvPr id="16" name="文本框 15"/>
            <p:cNvSpPr txBox="1"/>
            <p:nvPr/>
          </p:nvSpPr>
          <p:spPr>
            <a:xfrm>
              <a:off x="5753464" y="1332180"/>
              <a:ext cx="1840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FAD38B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790535" y="1694150"/>
              <a:ext cx="5071056" cy="696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FAD38B"/>
                  </a:solidFill>
                  <a:latin typeface="+mn-lt"/>
                  <a:ea typeface="+mn-ea"/>
                  <a:cs typeface="+mn-ea"/>
                  <a:sym typeface="+mn-lt"/>
                </a:rPr>
                <a:t>感恩是一种心态，犹如口渴时喝一杯绿茶，甘甜解渴，清香沁肺，感恩是一种生活态度。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12261" y="4653715"/>
            <a:ext cx="4409473" cy="1428805"/>
            <a:chOff x="5753464" y="1332180"/>
            <a:chExt cx="5108127" cy="1428805"/>
          </a:xfrm>
        </p:grpSpPr>
        <p:sp>
          <p:nvSpPr>
            <p:cNvPr id="19" name="文本框 18"/>
            <p:cNvSpPr txBox="1"/>
            <p:nvPr/>
          </p:nvSpPr>
          <p:spPr>
            <a:xfrm>
              <a:off x="5753464" y="1332180"/>
              <a:ext cx="1828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FAD38B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790535" y="1706850"/>
              <a:ext cx="5071056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FAD38B"/>
                  </a:solidFill>
                  <a:latin typeface="+mn-lt"/>
                  <a:ea typeface="+mn-ea"/>
                  <a:cs typeface="+mn-ea"/>
                  <a:sym typeface="+mn-lt"/>
                </a:rPr>
                <a:t>感恩是一种心态，犹如口渴时喝一杯绿茶，甘甜解渴，清香沁肺，感恩是一种生活态度。</a:t>
              </a:r>
            </a:p>
            <a:p>
              <a:endParaRPr lang="zh-CN" altLang="en-US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5" name="图形 24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51622" y="1868904"/>
            <a:ext cx="871417" cy="363855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701050" y="518794"/>
            <a:ext cx="3896544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  <a:defRPr/>
            </a:pPr>
            <a:r>
              <a:rPr lang="en-US" altLang="zh-CN" sz="3200" spc="300" dirty="0">
                <a:solidFill>
                  <a:srgbClr val="FAD38B"/>
                </a:solidFill>
                <a:cs typeface="+mn-ea"/>
                <a:sym typeface="+mn-lt"/>
              </a:rPr>
              <a:t>04.</a:t>
            </a:r>
            <a:r>
              <a:rPr lang="zh-CN" altLang="en-US" sz="3200" spc="300" dirty="0">
                <a:solidFill>
                  <a:srgbClr val="FAD38B"/>
                </a:solidFill>
                <a:cs typeface="+mn-ea"/>
                <a:sym typeface="+mn-lt"/>
              </a:rPr>
              <a:t>活动预期效果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1miz-E826108-AC14D92A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66000" y="1884680"/>
            <a:ext cx="4097020" cy="3989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3419" y="6095571"/>
            <a:ext cx="6038850" cy="762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938356" y="2152321"/>
            <a:ext cx="28707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600"/>
              </a:lnSpc>
            </a:pPr>
            <a:r>
              <a:rPr lang="zh-CN" altLang="en-US" sz="1400" dirty="0">
                <a:solidFill>
                  <a:srgbClr val="FAD38B"/>
                </a:solidFill>
                <a:cs typeface="+mn-ea"/>
                <a:sym typeface="+mn-lt"/>
              </a:rPr>
              <a:t>星星能照亮夜空，感恩可掂量自我。感恩他人，就是善待自己。怀有感恩之心才能包容全世界。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545752" y="4388070"/>
            <a:ext cx="276526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sz="1400" dirty="0">
                <a:solidFill>
                  <a:srgbClr val="FAD38B"/>
                </a:solidFill>
                <a:cs typeface="+mn-ea"/>
                <a:sym typeface="+mn-lt"/>
              </a:rPr>
              <a:t>星星能照亮夜空，感恩可掂量自我。感恩他人，就是善待自己。怀有感恩之心才能包容全世界。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01050" y="518794"/>
            <a:ext cx="3844344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  <a:defRPr/>
            </a:pPr>
            <a:r>
              <a:rPr lang="en-US" altLang="zh-CN" sz="3200" spc="300" dirty="0">
                <a:solidFill>
                  <a:srgbClr val="FAD38B"/>
                </a:solidFill>
                <a:cs typeface="+mn-ea"/>
                <a:sym typeface="+mn-lt"/>
              </a:rPr>
              <a:t>04.</a:t>
            </a:r>
            <a:r>
              <a:rPr lang="zh-CN" altLang="en-US" sz="3200" spc="300" dirty="0">
                <a:solidFill>
                  <a:srgbClr val="FAD38B"/>
                </a:solidFill>
                <a:cs typeface="+mn-ea"/>
                <a:sym typeface="+mn-lt"/>
              </a:rPr>
              <a:t>活动预期效果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38356" y="4362756"/>
            <a:ext cx="28707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600"/>
              </a:lnSpc>
            </a:pPr>
            <a:r>
              <a:rPr lang="zh-CN" altLang="en-US" sz="1400" dirty="0">
                <a:solidFill>
                  <a:srgbClr val="FAD38B"/>
                </a:solidFill>
                <a:cs typeface="+mn-ea"/>
                <a:sym typeface="+mn-lt"/>
              </a:rPr>
              <a:t>星星能照亮夜空，感恩可掂量自我。感恩他人，就是善待自己。怀有感恩之心才能包容全世界。</a:t>
            </a:r>
          </a:p>
        </p:txBody>
      </p:sp>
      <p:pic>
        <p:nvPicPr>
          <p:cNvPr id="4" name="图片 3" descr="51miz-E819276-EC26B50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06110" y="-529590"/>
            <a:ext cx="5543550" cy="738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1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47084" y="2702429"/>
            <a:ext cx="1852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AD38B"/>
                </a:solidFill>
                <a:cs typeface="+mn-ea"/>
                <a:sym typeface="+mn-lt"/>
              </a:rPr>
              <a:t>53</a:t>
            </a:r>
            <a:r>
              <a:rPr lang="en-US" altLang="zh-CN" sz="4400" dirty="0">
                <a:solidFill>
                  <a:srgbClr val="FAD38B"/>
                </a:solidFill>
                <a:cs typeface="+mn-ea"/>
                <a:sym typeface="+mn-lt"/>
              </a:rPr>
              <a:t>%</a:t>
            </a:r>
            <a:endParaRPr lang="zh-CN" altLang="en-US" sz="4400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6" name="íś1íḍè"/>
          <p:cNvSpPr/>
          <p:nvPr/>
        </p:nvSpPr>
        <p:spPr>
          <a:xfrm>
            <a:off x="1599713" y="3490472"/>
            <a:ext cx="1950178" cy="332654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AD38B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7" name="íşḻîďe"/>
          <p:cNvSpPr txBox="1"/>
          <p:nvPr/>
        </p:nvSpPr>
        <p:spPr>
          <a:xfrm>
            <a:off x="1585425" y="3823126"/>
            <a:ext cx="2420770" cy="13687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AD38B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600" dirty="0">
                <a:solidFill>
                  <a:srgbClr val="FAD38B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96743" y="2702429"/>
            <a:ext cx="1852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AD38B"/>
                </a:solidFill>
                <a:cs typeface="+mn-ea"/>
                <a:sym typeface="+mn-lt"/>
              </a:rPr>
              <a:t>48</a:t>
            </a:r>
            <a:r>
              <a:rPr lang="en-US" altLang="zh-CN" sz="4400" dirty="0">
                <a:solidFill>
                  <a:srgbClr val="FAD38B"/>
                </a:solidFill>
                <a:cs typeface="+mn-ea"/>
                <a:sym typeface="+mn-lt"/>
              </a:rPr>
              <a:t>%</a:t>
            </a:r>
            <a:endParaRPr lang="zh-CN" altLang="en-US" sz="4400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9" name="íś1íḍè"/>
          <p:cNvSpPr/>
          <p:nvPr/>
        </p:nvSpPr>
        <p:spPr>
          <a:xfrm>
            <a:off x="8849372" y="3490472"/>
            <a:ext cx="1950178" cy="332654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AD38B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10" name="íşḻîďe"/>
          <p:cNvSpPr txBox="1"/>
          <p:nvPr/>
        </p:nvSpPr>
        <p:spPr>
          <a:xfrm>
            <a:off x="8844756" y="3823126"/>
            <a:ext cx="2420770" cy="13687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AD38B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600" dirty="0">
                <a:solidFill>
                  <a:srgbClr val="FAD38B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01049" y="518794"/>
            <a:ext cx="3962331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  <a:defRPr/>
            </a:pPr>
            <a:r>
              <a:rPr lang="en-US" altLang="zh-CN" sz="3200" spc="300" dirty="0">
                <a:solidFill>
                  <a:srgbClr val="FAD38B"/>
                </a:solidFill>
                <a:cs typeface="+mn-ea"/>
                <a:sym typeface="+mn-lt"/>
              </a:rPr>
              <a:t>04.</a:t>
            </a:r>
            <a:r>
              <a:rPr lang="zh-CN" altLang="en-US" sz="3200" spc="300" dirty="0">
                <a:solidFill>
                  <a:srgbClr val="FAD38B"/>
                </a:solidFill>
                <a:cs typeface="+mn-ea"/>
                <a:sym typeface="+mn-lt"/>
              </a:rPr>
              <a:t>活动预期效果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1miz-E1033596-B2D28EFC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54805" y="106045"/>
            <a:ext cx="4128135" cy="6199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309235" y="809900"/>
            <a:ext cx="5605780" cy="3329940"/>
            <a:chOff x="8361" y="1744"/>
            <a:chExt cx="8828" cy="5244"/>
          </a:xfrm>
        </p:grpSpPr>
        <p:pic>
          <p:nvPicPr>
            <p:cNvPr id="2" name="图形 1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043" y="1744"/>
              <a:ext cx="1104" cy="866"/>
            </a:xfrm>
            <a:prstGeom prst="rect">
              <a:avLst/>
            </a:prstGeom>
          </p:spPr>
        </p:pic>
        <p:sp>
          <p:nvSpPr>
            <p:cNvPr id="3" name="标题 1"/>
            <p:cNvSpPr txBox="1"/>
            <p:nvPr/>
          </p:nvSpPr>
          <p:spPr>
            <a:xfrm>
              <a:off x="11927" y="1839"/>
              <a:ext cx="5263" cy="80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800" spc="300" dirty="0">
                  <a:solidFill>
                    <a:srgbClr val="FAD38B"/>
                  </a:solidFill>
                  <a:latin typeface="+mn-lt"/>
                  <a:ea typeface="+mn-ea"/>
                  <a:cs typeface="+mn-ea"/>
                  <a:sym typeface="+mn-lt"/>
                </a:rPr>
                <a:t>01.</a:t>
              </a:r>
              <a:r>
                <a:rPr lang="zh-CN" altLang="en-US" sz="2800" spc="300" dirty="0">
                  <a:solidFill>
                    <a:srgbClr val="FAD38B"/>
                  </a:solidFill>
                  <a:latin typeface="+mn-lt"/>
                  <a:ea typeface="+mn-ea"/>
                  <a:cs typeface="+mn-ea"/>
                  <a:sym typeface="+mn-lt"/>
                </a:rPr>
                <a:t>活动背景介绍</a:t>
              </a:r>
            </a:p>
          </p:txBody>
        </p:sp>
        <p:pic>
          <p:nvPicPr>
            <p:cNvPr id="4" name="图形 3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043" y="3191"/>
              <a:ext cx="1104" cy="866"/>
            </a:xfrm>
            <a:prstGeom prst="rect">
              <a:avLst/>
            </a:prstGeom>
          </p:spPr>
        </p:pic>
        <p:sp>
          <p:nvSpPr>
            <p:cNvPr id="5" name="标题 1"/>
            <p:cNvSpPr txBox="1"/>
            <p:nvPr/>
          </p:nvSpPr>
          <p:spPr>
            <a:xfrm>
              <a:off x="11927" y="3286"/>
              <a:ext cx="5263" cy="80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800" spc="300" dirty="0">
                  <a:solidFill>
                    <a:srgbClr val="FAD38B"/>
                  </a:solidFill>
                  <a:latin typeface="+mn-lt"/>
                  <a:ea typeface="+mn-ea"/>
                  <a:cs typeface="+mn-ea"/>
                  <a:sym typeface="+mn-lt"/>
                </a:rPr>
                <a:t>02.</a:t>
              </a:r>
              <a:r>
                <a:rPr lang="zh-CN" altLang="en-US" sz="2800" spc="300" dirty="0">
                  <a:solidFill>
                    <a:srgbClr val="FAD38B"/>
                  </a:solidFill>
                  <a:latin typeface="+mn-lt"/>
                  <a:ea typeface="+mn-ea"/>
                  <a:cs typeface="+mn-ea"/>
                  <a:sym typeface="+mn-lt"/>
                </a:rPr>
                <a:t>活动细节安排</a:t>
              </a:r>
            </a:p>
          </p:txBody>
        </p:sp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043" y="4638"/>
              <a:ext cx="1104" cy="866"/>
            </a:xfrm>
            <a:prstGeom prst="rect">
              <a:avLst/>
            </a:prstGeom>
          </p:spPr>
        </p:pic>
        <p:sp>
          <p:nvSpPr>
            <p:cNvPr id="7" name="标题 1"/>
            <p:cNvSpPr txBox="1"/>
            <p:nvPr/>
          </p:nvSpPr>
          <p:spPr>
            <a:xfrm>
              <a:off x="11927" y="4733"/>
              <a:ext cx="5263" cy="80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800" spc="300" dirty="0">
                  <a:solidFill>
                    <a:srgbClr val="FAD38B"/>
                  </a:solidFill>
                  <a:latin typeface="+mn-lt"/>
                  <a:ea typeface="+mn-ea"/>
                  <a:cs typeface="+mn-ea"/>
                  <a:sym typeface="+mn-lt"/>
                </a:rPr>
                <a:t>03.</a:t>
              </a:r>
              <a:r>
                <a:rPr lang="zh-CN" altLang="en-US" sz="2800" spc="300" dirty="0">
                  <a:solidFill>
                    <a:srgbClr val="FAD38B"/>
                  </a:solidFill>
                  <a:latin typeface="+mn-lt"/>
                  <a:ea typeface="+mn-ea"/>
                  <a:cs typeface="+mn-ea"/>
                  <a:sym typeface="+mn-lt"/>
                </a:rPr>
                <a:t>活动经费预算</a:t>
              </a:r>
            </a:p>
          </p:txBody>
        </p:sp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043" y="6085"/>
              <a:ext cx="1104" cy="866"/>
            </a:xfrm>
            <a:prstGeom prst="rect">
              <a:avLst/>
            </a:prstGeom>
          </p:spPr>
        </p:pic>
        <p:sp>
          <p:nvSpPr>
            <p:cNvPr id="9" name="标题 1"/>
            <p:cNvSpPr txBox="1"/>
            <p:nvPr/>
          </p:nvSpPr>
          <p:spPr>
            <a:xfrm>
              <a:off x="11927" y="6180"/>
              <a:ext cx="5263" cy="80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800" spc="300" dirty="0">
                  <a:solidFill>
                    <a:srgbClr val="FAD38B"/>
                  </a:solidFill>
                  <a:latin typeface="+mn-lt"/>
                  <a:ea typeface="+mn-ea"/>
                  <a:cs typeface="+mn-ea"/>
                  <a:sym typeface="+mn-lt"/>
                </a:rPr>
                <a:t>04.</a:t>
              </a:r>
              <a:r>
                <a:rPr lang="zh-CN" altLang="en-US" sz="2800" spc="300" dirty="0">
                  <a:solidFill>
                    <a:srgbClr val="FAD38B"/>
                  </a:solidFill>
                  <a:latin typeface="+mn-lt"/>
                  <a:ea typeface="+mn-ea"/>
                  <a:cs typeface="+mn-ea"/>
                  <a:sym typeface="+mn-lt"/>
                </a:rPr>
                <a:t>活动预期效果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9692" y="2067"/>
              <a:ext cx="0" cy="346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/>
            <p:cNvGrpSpPr/>
            <p:nvPr/>
          </p:nvGrpSpPr>
          <p:grpSpPr>
            <a:xfrm>
              <a:off x="8361" y="1816"/>
              <a:ext cx="2376" cy="4321"/>
              <a:chOff x="1961885" y="2135272"/>
              <a:chExt cx="1508952" cy="2743556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961885" y="2135272"/>
                <a:ext cx="90114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540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FAD38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目</a:t>
                </a:r>
                <a:endParaRPr kumimoji="0" lang="en-US" altLang="zh-CN" sz="5400" i="0" u="none" strike="noStrike" kern="1200" cap="none" spc="600" normalizeH="0" baseline="0" noProof="0" dirty="0">
                  <a:ln>
                    <a:noFill/>
                  </a:ln>
                  <a:solidFill>
                    <a:srgbClr val="FAD38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540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FAD38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录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855206" y="2241868"/>
                <a:ext cx="615631" cy="263696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1200" cap="none" normalizeH="0" baseline="0" noProof="0" dirty="0">
                    <a:ln>
                      <a:noFill/>
                    </a:ln>
                    <a:solidFill>
                      <a:srgbClr val="FAD38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 o n t e n t</a:t>
                </a:r>
                <a:endParaRPr kumimoji="0" lang="zh-CN" altLang="en-US" sz="2800" i="0" u="none" strike="noStrike" kern="1200" cap="none" normalizeH="0" baseline="0" noProof="0" dirty="0">
                  <a:ln>
                    <a:noFill/>
                  </a:ln>
                  <a:solidFill>
                    <a:srgbClr val="FAD38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6096000" y="6111765"/>
            <a:ext cx="4662945" cy="513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spc="3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2400" spc="3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一路有你，感谢相伴</a:t>
            </a:r>
            <a:r>
              <a:rPr lang="en-US" altLang="zh-CN" sz="2400" spc="3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</a:p>
        </p:txBody>
      </p:sp>
      <p:pic>
        <p:nvPicPr>
          <p:cNvPr id="6" name="图片 5" descr="51miz-E246101-81CFCF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020" y="2911475"/>
            <a:ext cx="7010400" cy="3342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1750" y="3700565"/>
            <a:ext cx="4286877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 PART ONE</a:t>
            </a:r>
          </a:p>
          <a:p>
            <a:pPr lvl="0" algn="ctr">
              <a:lnSpc>
                <a:spcPts val="6500"/>
              </a:lnSpc>
              <a:defRPr/>
            </a:pPr>
            <a:r>
              <a:rPr lang="zh-CN" altLang="en-US" sz="4800" spc="300" dirty="0">
                <a:solidFill>
                  <a:srgbClr val="FAD38B"/>
                </a:solidFill>
                <a:cs typeface="+mn-ea"/>
                <a:sym typeface="+mn-lt"/>
              </a:rPr>
              <a:t>活动背景介绍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74872" y="5410200"/>
            <a:ext cx="4600634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To the world you may be one person, 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but to one person you may be the world.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形 3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63266" y="3194264"/>
            <a:ext cx="823847" cy="646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01050" y="518794"/>
            <a:ext cx="3785350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  <a:defRPr/>
            </a:pPr>
            <a:r>
              <a:rPr lang="en-US" altLang="zh-CN" sz="3200" spc="300" dirty="0">
                <a:solidFill>
                  <a:srgbClr val="FAD38B"/>
                </a:solidFill>
                <a:cs typeface="+mn-ea"/>
                <a:sym typeface="+mn-lt"/>
              </a:rPr>
              <a:t>01.</a:t>
            </a:r>
            <a:r>
              <a:rPr lang="zh-CN" altLang="en-US" sz="3200" spc="300" dirty="0">
                <a:solidFill>
                  <a:srgbClr val="FAD38B"/>
                </a:solidFill>
                <a:cs typeface="+mn-ea"/>
                <a:sym typeface="+mn-lt"/>
              </a:rPr>
              <a:t>活动背景介绍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3419" y="6095571"/>
            <a:ext cx="6038850" cy="762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385570" y="1801495"/>
            <a:ext cx="3917315" cy="1924050"/>
            <a:chOff x="9022" y="2916"/>
            <a:chExt cx="6169" cy="3030"/>
          </a:xfrm>
        </p:grpSpPr>
        <p:grpSp>
          <p:nvGrpSpPr>
            <p:cNvPr id="44" name="组合 43"/>
            <p:cNvGrpSpPr/>
            <p:nvPr/>
          </p:nvGrpSpPr>
          <p:grpSpPr>
            <a:xfrm>
              <a:off x="9022" y="4074"/>
              <a:ext cx="6169" cy="1872"/>
              <a:chOff x="735562" y="2919776"/>
              <a:chExt cx="3917426" cy="1188848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1940792" y="2919776"/>
                <a:ext cx="271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D38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735562" y="3412536"/>
                <a:ext cx="3917315" cy="696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ts val="2500"/>
                  </a:lnSpc>
                  <a:defRPr/>
                </a:pPr>
                <a:r>
                  <a:rPr lang="zh-CN" altLang="en-US" sz="1400" dirty="0">
                    <a:solidFill>
                      <a:srgbClr val="FAD38B"/>
                    </a:solidFill>
                    <a:cs typeface="+mn-ea"/>
                    <a:sym typeface="+mn-lt"/>
                  </a:rPr>
                  <a:t>感恩是一种心态，犹如口渴时喝一杯绿茶，甘甜解渴，清香沁肺，感恩是一种生活态度。</a:t>
                </a:r>
                <a:endParaRPr kumimoji="0" lang="zh-CN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FAD38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3" name="图形 2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689" y="2916"/>
              <a:ext cx="748" cy="83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7043420" y="1801495"/>
            <a:ext cx="3917315" cy="1924050"/>
            <a:chOff x="9022" y="2916"/>
            <a:chExt cx="6169" cy="3030"/>
          </a:xfrm>
        </p:grpSpPr>
        <p:grpSp>
          <p:nvGrpSpPr>
            <p:cNvPr id="6" name="组合 5"/>
            <p:cNvGrpSpPr/>
            <p:nvPr/>
          </p:nvGrpSpPr>
          <p:grpSpPr>
            <a:xfrm>
              <a:off x="9022" y="4074"/>
              <a:ext cx="6169" cy="1872"/>
              <a:chOff x="735562" y="2919776"/>
              <a:chExt cx="3917426" cy="1188848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940792" y="2919776"/>
                <a:ext cx="271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D38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735562" y="3412536"/>
                <a:ext cx="3917315" cy="696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ts val="2500"/>
                  </a:lnSpc>
                  <a:defRPr/>
                </a:pPr>
                <a:r>
                  <a:rPr lang="zh-CN" altLang="en-US" sz="1400" dirty="0">
                    <a:solidFill>
                      <a:srgbClr val="FAD38B"/>
                    </a:solidFill>
                    <a:cs typeface="+mn-ea"/>
                    <a:sym typeface="+mn-lt"/>
                  </a:rPr>
                  <a:t>感恩是一种心态，犹如口渴时喝一杯绿茶，甘甜解渴，清香沁肺，感恩是一种生活态度。</a:t>
                </a:r>
                <a:endParaRPr kumimoji="0" lang="zh-CN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FAD38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0" name="图形 2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689" y="2916"/>
              <a:ext cx="748" cy="839"/>
            </a:xfrm>
            <a:prstGeom prst="rect">
              <a:avLst/>
            </a:prstGeom>
          </p:spPr>
        </p:pic>
      </p:grpSp>
      <p:pic>
        <p:nvPicPr>
          <p:cNvPr id="11" name="图片 10" descr="29fd96de0998404054944b9ed013242b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385570" y="3415030"/>
            <a:ext cx="10058400" cy="306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3419" y="6095571"/>
            <a:ext cx="6038850" cy="762000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2165476" y="2212503"/>
            <a:ext cx="2037959" cy="461665"/>
          </a:xfrm>
          <a:prstGeom prst="rect">
            <a:avLst/>
          </a:prstGeom>
          <a:solidFill>
            <a:srgbClr val="FAD38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300" normalizeH="0" baseline="0" noProof="1">
                <a:ln>
                  <a:noFill/>
                </a:ln>
                <a:solidFill>
                  <a:srgbClr val="0F2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输入标题</a:t>
            </a:r>
            <a:endParaRPr kumimoji="0" lang="en-US" altLang="zh-CN" sz="2400" i="0" u="none" strike="noStrike" kern="1200" cap="none" spc="300" normalizeH="0" baseline="0" noProof="1">
              <a:ln>
                <a:noFill/>
              </a:ln>
              <a:solidFill>
                <a:srgbClr val="0F28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1308226" y="2781781"/>
            <a:ext cx="415885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600"/>
              </a:lnSpc>
              <a:defRPr/>
            </a:pPr>
            <a:r>
              <a:rPr lang="zh-CN" altLang="en-US" sz="1400" dirty="0">
                <a:solidFill>
                  <a:srgbClr val="FAD38B"/>
                </a:solidFill>
                <a:cs typeface="+mn-ea"/>
                <a:sym typeface="+mn-lt"/>
              </a:rPr>
              <a:t>感恩是一种心态，犹如口渴时喝一杯绿茶，甘甜解渴，清香沁肺，感恩是一种生活态度，一种善于发现美并欣赏美的道德情操。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01049" y="518794"/>
            <a:ext cx="4158859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  <a:defRPr/>
            </a:pPr>
            <a:r>
              <a:rPr lang="en-US" altLang="zh-CN" sz="3200" spc="300" dirty="0">
                <a:solidFill>
                  <a:srgbClr val="FAD38B"/>
                </a:solidFill>
                <a:cs typeface="+mn-ea"/>
                <a:sym typeface="+mn-lt"/>
              </a:rPr>
              <a:t>01.</a:t>
            </a:r>
            <a:r>
              <a:rPr lang="zh-CN" altLang="en-US" sz="3200" spc="300" dirty="0">
                <a:solidFill>
                  <a:srgbClr val="FAD38B"/>
                </a:solidFill>
                <a:cs typeface="+mn-ea"/>
                <a:sym typeface="+mn-lt"/>
              </a:rPr>
              <a:t>活动背景介绍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TextBox 20"/>
          <p:cNvSpPr txBox="1"/>
          <p:nvPr/>
        </p:nvSpPr>
        <p:spPr>
          <a:xfrm>
            <a:off x="7652511" y="2213138"/>
            <a:ext cx="2037959" cy="461665"/>
          </a:xfrm>
          <a:prstGeom prst="rect">
            <a:avLst/>
          </a:prstGeom>
          <a:solidFill>
            <a:srgbClr val="FAD38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300" normalizeH="0" baseline="0" noProof="1">
                <a:ln>
                  <a:noFill/>
                </a:ln>
                <a:solidFill>
                  <a:srgbClr val="0F2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输入标题</a:t>
            </a:r>
            <a:endParaRPr kumimoji="0" lang="en-US" altLang="zh-CN" sz="2400" i="0" u="none" strike="noStrike" kern="1200" cap="none" spc="300" normalizeH="0" baseline="0" noProof="1">
              <a:ln>
                <a:noFill/>
              </a:ln>
              <a:solidFill>
                <a:srgbClr val="0F28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6795261" y="2782416"/>
            <a:ext cx="415885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600"/>
              </a:lnSpc>
              <a:defRPr/>
            </a:pPr>
            <a:r>
              <a:rPr lang="zh-CN" altLang="en-US" sz="1400" dirty="0">
                <a:solidFill>
                  <a:srgbClr val="FAD38B"/>
                </a:solidFill>
                <a:cs typeface="+mn-ea"/>
                <a:sym typeface="+mn-lt"/>
              </a:rPr>
              <a:t>感恩是一种心态，犹如口渴时喝一杯绿茶，甘甜解渴，清香沁肺，感恩是一种生活态度，一种善于发现美并欣赏美的道德情操。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51miz-E1020629-45880FD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60980" y="2908300"/>
            <a:ext cx="4686300" cy="468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/>
      <p:bldP spid="12" grpId="0"/>
      <p:bldP spid="2" grpId="0" bldLvl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1303458" y="3671713"/>
            <a:ext cx="1395721" cy="431055"/>
          </a:xfrm>
          <a:prstGeom prst="rect">
            <a:avLst/>
          </a:prstGeom>
          <a:noFill/>
        </p:spPr>
        <p:txBody>
          <a:bodyPr wrap="square" lIns="91603" tIns="45803" rIns="91603" bIns="45803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FAD38B"/>
                </a:solidFill>
                <a:cs typeface="+mn-ea"/>
                <a:sym typeface="+mn-lt"/>
              </a:rPr>
              <a:t>文字内容</a:t>
            </a:r>
            <a:endParaRPr lang="en-US" altLang="zh-CN" sz="2200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2849527" y="3671713"/>
            <a:ext cx="1395721" cy="431055"/>
          </a:xfrm>
          <a:prstGeom prst="rect">
            <a:avLst/>
          </a:prstGeom>
          <a:noFill/>
        </p:spPr>
        <p:txBody>
          <a:bodyPr wrap="square" lIns="91603" tIns="45803" rIns="91603" bIns="45803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FAD38B"/>
                </a:solidFill>
                <a:cs typeface="+mn-ea"/>
                <a:sym typeface="+mn-lt"/>
              </a:rPr>
              <a:t>文字内容</a:t>
            </a:r>
            <a:endParaRPr lang="en-US" altLang="zh-CN" sz="2200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1310766" y="5689743"/>
            <a:ext cx="1395721" cy="431055"/>
          </a:xfrm>
          <a:prstGeom prst="rect">
            <a:avLst/>
          </a:prstGeom>
          <a:noFill/>
        </p:spPr>
        <p:txBody>
          <a:bodyPr wrap="square" lIns="91603" tIns="45803" rIns="91603" bIns="45803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FAD38B"/>
                </a:solidFill>
                <a:cs typeface="+mn-ea"/>
                <a:sym typeface="+mn-lt"/>
              </a:rPr>
              <a:t>文字内容</a:t>
            </a:r>
            <a:endParaRPr lang="en-US" altLang="zh-CN" sz="2200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5155582" y="1725496"/>
            <a:ext cx="5980028" cy="1083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rgbClr val="FAD38B"/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  <p:cxnSp>
        <p:nvCxnSpPr>
          <p:cNvPr id="6" name="直接连接符 69"/>
          <p:cNvCxnSpPr/>
          <p:nvPr/>
        </p:nvCxnSpPr>
        <p:spPr>
          <a:xfrm>
            <a:off x="5155582" y="2989010"/>
            <a:ext cx="6031350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6"/>
          <p:cNvSpPr txBox="1"/>
          <p:nvPr/>
        </p:nvSpPr>
        <p:spPr>
          <a:xfrm>
            <a:off x="1364162" y="1725258"/>
            <a:ext cx="2845267" cy="584943"/>
          </a:xfrm>
          <a:prstGeom prst="rect">
            <a:avLst/>
          </a:prstGeom>
          <a:noFill/>
        </p:spPr>
        <p:txBody>
          <a:bodyPr wrap="square" lIns="91603" tIns="45803" rIns="91603" bIns="45803" rtlCol="0">
            <a:spAutoFit/>
          </a:bodyPr>
          <a:lstStyle/>
          <a:p>
            <a:r>
              <a:rPr lang="zh-CN" altLang="en-US" sz="3200" dirty="0">
                <a:solidFill>
                  <a:srgbClr val="FAD38B"/>
                </a:solidFill>
                <a:cs typeface="+mn-ea"/>
                <a:sym typeface="+mn-lt"/>
              </a:rPr>
              <a:t>标题文字内容</a:t>
            </a:r>
            <a:endParaRPr lang="en-US" altLang="zh-CN" sz="3200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49472" y="5689743"/>
            <a:ext cx="1395721" cy="431055"/>
          </a:xfrm>
          <a:prstGeom prst="rect">
            <a:avLst/>
          </a:prstGeom>
          <a:noFill/>
        </p:spPr>
        <p:txBody>
          <a:bodyPr wrap="square" lIns="91603" tIns="45803" rIns="91603" bIns="45803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FAD38B"/>
                </a:solidFill>
                <a:cs typeface="+mn-ea"/>
                <a:sym typeface="+mn-lt"/>
              </a:rPr>
              <a:t>文字内容</a:t>
            </a:r>
            <a:endParaRPr lang="en-US" altLang="zh-CN" sz="2200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3043801" y="2486306"/>
            <a:ext cx="1007174" cy="1005828"/>
          </a:xfrm>
          <a:prstGeom prst="ellipse">
            <a:avLst/>
          </a:prstGeom>
          <a:solidFill>
            <a:srgbClr val="FAD38B"/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AD38B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45688" y="2695309"/>
            <a:ext cx="622400" cy="587822"/>
            <a:chOff x="4120945" y="4606259"/>
            <a:chExt cx="3200400" cy="3022600"/>
          </a:xfrm>
          <a:solidFill>
            <a:srgbClr val="D11C3A"/>
          </a:solidFill>
        </p:grpSpPr>
        <p:sp useBgFill="1">
          <p:nvSpPr>
            <p:cNvPr id="18" name="Freeform 5"/>
            <p:cNvSpPr/>
            <p:nvPr/>
          </p:nvSpPr>
          <p:spPr bwMode="auto">
            <a:xfrm>
              <a:off x="5465558" y="6477922"/>
              <a:ext cx="481013" cy="322263"/>
            </a:xfrm>
            <a:custGeom>
              <a:avLst/>
              <a:gdLst>
                <a:gd name="T0" fmla="*/ 0 w 128"/>
                <a:gd name="T1" fmla="*/ 64 h 86"/>
                <a:gd name="T2" fmla="*/ 4 w 128"/>
                <a:gd name="T3" fmla="*/ 86 h 86"/>
                <a:gd name="T4" fmla="*/ 124 w 128"/>
                <a:gd name="T5" fmla="*/ 86 h 86"/>
                <a:gd name="T6" fmla="*/ 128 w 128"/>
                <a:gd name="T7" fmla="*/ 64 h 86"/>
                <a:gd name="T8" fmla="*/ 64 w 128"/>
                <a:gd name="T9" fmla="*/ 0 h 86"/>
                <a:gd name="T10" fmla="*/ 0 w 128"/>
                <a:gd name="T11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86">
                  <a:moveTo>
                    <a:pt x="0" y="64"/>
                  </a:moveTo>
                  <a:cubicBezTo>
                    <a:pt x="0" y="72"/>
                    <a:pt x="2" y="79"/>
                    <a:pt x="4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7" y="79"/>
                    <a:pt x="128" y="72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19" name="Freeform 6"/>
            <p:cNvSpPr/>
            <p:nvPr/>
          </p:nvSpPr>
          <p:spPr bwMode="auto">
            <a:xfrm>
              <a:off x="5657645" y="5712747"/>
              <a:ext cx="1087438" cy="603250"/>
            </a:xfrm>
            <a:custGeom>
              <a:avLst/>
              <a:gdLst>
                <a:gd name="T0" fmla="*/ 498 w 685"/>
                <a:gd name="T1" fmla="*/ 90 h 380"/>
                <a:gd name="T2" fmla="*/ 578 w 685"/>
                <a:gd name="T3" fmla="*/ 380 h 380"/>
                <a:gd name="T4" fmla="*/ 685 w 685"/>
                <a:gd name="T5" fmla="*/ 380 h 380"/>
                <a:gd name="T6" fmla="*/ 602 w 685"/>
                <a:gd name="T7" fmla="*/ 90 h 380"/>
                <a:gd name="T8" fmla="*/ 675 w 685"/>
                <a:gd name="T9" fmla="*/ 90 h 380"/>
                <a:gd name="T10" fmla="*/ 675 w 685"/>
                <a:gd name="T11" fmla="*/ 0 h 380"/>
                <a:gd name="T12" fmla="*/ 0 w 685"/>
                <a:gd name="T13" fmla="*/ 0 h 380"/>
                <a:gd name="T14" fmla="*/ 0 w 685"/>
                <a:gd name="T15" fmla="*/ 90 h 380"/>
                <a:gd name="T16" fmla="*/ 87 w 685"/>
                <a:gd name="T17" fmla="*/ 90 h 380"/>
                <a:gd name="T18" fmla="*/ 4 w 685"/>
                <a:gd name="T19" fmla="*/ 380 h 380"/>
                <a:gd name="T20" fmla="*/ 111 w 685"/>
                <a:gd name="T21" fmla="*/ 380 h 380"/>
                <a:gd name="T22" fmla="*/ 192 w 685"/>
                <a:gd name="T23" fmla="*/ 90 h 380"/>
                <a:gd name="T24" fmla="*/ 498 w 685"/>
                <a:gd name="T25" fmla="*/ 9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380">
                  <a:moveTo>
                    <a:pt x="498" y="90"/>
                  </a:moveTo>
                  <a:lnTo>
                    <a:pt x="578" y="380"/>
                  </a:lnTo>
                  <a:lnTo>
                    <a:pt x="685" y="380"/>
                  </a:lnTo>
                  <a:lnTo>
                    <a:pt x="602" y="90"/>
                  </a:lnTo>
                  <a:lnTo>
                    <a:pt x="675" y="90"/>
                  </a:lnTo>
                  <a:lnTo>
                    <a:pt x="675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87" y="90"/>
                  </a:lnTo>
                  <a:lnTo>
                    <a:pt x="4" y="380"/>
                  </a:lnTo>
                  <a:lnTo>
                    <a:pt x="111" y="380"/>
                  </a:lnTo>
                  <a:lnTo>
                    <a:pt x="192" y="90"/>
                  </a:lnTo>
                  <a:lnTo>
                    <a:pt x="498" y="9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20" name="Freeform 7"/>
            <p:cNvSpPr/>
            <p:nvPr/>
          </p:nvSpPr>
          <p:spPr bwMode="auto">
            <a:xfrm>
              <a:off x="6495845" y="6477922"/>
              <a:ext cx="482600" cy="322263"/>
            </a:xfrm>
            <a:custGeom>
              <a:avLst/>
              <a:gdLst>
                <a:gd name="T0" fmla="*/ 0 w 128"/>
                <a:gd name="T1" fmla="*/ 64 h 86"/>
                <a:gd name="T2" fmla="*/ 4 w 128"/>
                <a:gd name="T3" fmla="*/ 86 h 86"/>
                <a:gd name="T4" fmla="*/ 124 w 128"/>
                <a:gd name="T5" fmla="*/ 86 h 86"/>
                <a:gd name="T6" fmla="*/ 128 w 128"/>
                <a:gd name="T7" fmla="*/ 64 h 86"/>
                <a:gd name="T8" fmla="*/ 64 w 128"/>
                <a:gd name="T9" fmla="*/ 0 h 86"/>
                <a:gd name="T10" fmla="*/ 0 w 128"/>
                <a:gd name="T11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86">
                  <a:moveTo>
                    <a:pt x="0" y="64"/>
                  </a:moveTo>
                  <a:cubicBezTo>
                    <a:pt x="0" y="72"/>
                    <a:pt x="2" y="79"/>
                    <a:pt x="4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7" y="79"/>
                    <a:pt x="128" y="72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4543220" y="4738022"/>
              <a:ext cx="2325688" cy="1565275"/>
            </a:xfrm>
            <a:custGeom>
              <a:avLst/>
              <a:gdLst>
                <a:gd name="T0" fmla="*/ 43 w 618"/>
                <a:gd name="T1" fmla="*/ 157 h 416"/>
                <a:gd name="T2" fmla="*/ 43 w 618"/>
                <a:gd name="T3" fmla="*/ 262 h 416"/>
                <a:gd name="T4" fmla="*/ 85 w 618"/>
                <a:gd name="T5" fmla="*/ 416 h 416"/>
                <a:gd name="T6" fmla="*/ 94 w 618"/>
                <a:gd name="T7" fmla="*/ 289 h 416"/>
                <a:gd name="T8" fmla="*/ 135 w 618"/>
                <a:gd name="T9" fmla="*/ 416 h 416"/>
                <a:gd name="T10" fmla="*/ 135 w 618"/>
                <a:gd name="T11" fmla="*/ 262 h 416"/>
                <a:gd name="T12" fmla="*/ 135 w 618"/>
                <a:gd name="T13" fmla="*/ 157 h 416"/>
                <a:gd name="T14" fmla="*/ 177 w 618"/>
                <a:gd name="T15" fmla="*/ 157 h 416"/>
                <a:gd name="T16" fmla="*/ 238 w 618"/>
                <a:gd name="T17" fmla="*/ 147 h 416"/>
                <a:gd name="T18" fmla="*/ 251 w 618"/>
                <a:gd name="T19" fmla="*/ 206 h 416"/>
                <a:gd name="T20" fmla="*/ 264 w 618"/>
                <a:gd name="T21" fmla="*/ 237 h 416"/>
                <a:gd name="T22" fmla="*/ 295 w 618"/>
                <a:gd name="T23" fmla="*/ 250 h 416"/>
                <a:gd name="T24" fmla="*/ 606 w 618"/>
                <a:gd name="T25" fmla="*/ 237 h 416"/>
                <a:gd name="T26" fmla="*/ 618 w 618"/>
                <a:gd name="T27" fmla="*/ 206 h 416"/>
                <a:gd name="T28" fmla="*/ 606 w 618"/>
                <a:gd name="T29" fmla="*/ 13 h 416"/>
                <a:gd name="T30" fmla="*/ 295 w 618"/>
                <a:gd name="T31" fmla="*/ 0 h 416"/>
                <a:gd name="T32" fmla="*/ 264 w 618"/>
                <a:gd name="T33" fmla="*/ 13 h 416"/>
                <a:gd name="T34" fmla="*/ 251 w 618"/>
                <a:gd name="T35" fmla="*/ 128 h 416"/>
                <a:gd name="T36" fmla="*/ 238 w 618"/>
                <a:gd name="T37" fmla="*/ 115 h 416"/>
                <a:gd name="T38" fmla="*/ 135 w 618"/>
                <a:gd name="T39" fmla="*/ 90 h 416"/>
                <a:gd name="T40" fmla="*/ 88 w 618"/>
                <a:gd name="T41" fmla="*/ 90 h 416"/>
                <a:gd name="T42" fmla="*/ 0 w 618"/>
                <a:gd name="T43" fmla="*/ 126 h 416"/>
                <a:gd name="T44" fmla="*/ 37 w 618"/>
                <a:gd name="T45" fmla="*/ 241 h 416"/>
                <a:gd name="T46" fmla="*/ 286 w 618"/>
                <a:gd name="T47" fmla="*/ 137 h 416"/>
                <a:gd name="T48" fmla="*/ 425 w 618"/>
                <a:gd name="T49" fmla="*/ 105 h 416"/>
                <a:gd name="T50" fmla="*/ 286 w 618"/>
                <a:gd name="T51" fmla="*/ 44 h 416"/>
                <a:gd name="T52" fmla="*/ 288 w 618"/>
                <a:gd name="T53" fmla="*/ 38 h 416"/>
                <a:gd name="T54" fmla="*/ 575 w 618"/>
                <a:gd name="T55" fmla="*/ 35 h 416"/>
                <a:gd name="T56" fmla="*/ 584 w 618"/>
                <a:gd name="T57" fmla="*/ 44 h 416"/>
                <a:gd name="T58" fmla="*/ 581 w 618"/>
                <a:gd name="T59" fmla="*/ 213 h 416"/>
                <a:gd name="T60" fmla="*/ 575 w 618"/>
                <a:gd name="T61" fmla="*/ 215 h 416"/>
                <a:gd name="T62" fmla="*/ 288 w 618"/>
                <a:gd name="T63" fmla="*/ 213 h 416"/>
                <a:gd name="T64" fmla="*/ 286 w 618"/>
                <a:gd name="T65" fmla="*/ 20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8" h="416">
                  <a:moveTo>
                    <a:pt x="37" y="157"/>
                  </a:moveTo>
                  <a:cubicBezTo>
                    <a:pt x="43" y="157"/>
                    <a:pt x="43" y="157"/>
                    <a:pt x="43" y="157"/>
                  </a:cubicBezTo>
                  <a:cubicBezTo>
                    <a:pt x="43" y="241"/>
                    <a:pt x="43" y="241"/>
                    <a:pt x="43" y="241"/>
                  </a:cubicBezTo>
                  <a:cubicBezTo>
                    <a:pt x="43" y="262"/>
                    <a:pt x="43" y="262"/>
                    <a:pt x="43" y="262"/>
                  </a:cubicBezTo>
                  <a:cubicBezTo>
                    <a:pt x="43" y="416"/>
                    <a:pt x="43" y="416"/>
                    <a:pt x="43" y="416"/>
                  </a:cubicBezTo>
                  <a:cubicBezTo>
                    <a:pt x="85" y="416"/>
                    <a:pt x="85" y="416"/>
                    <a:pt x="85" y="416"/>
                  </a:cubicBezTo>
                  <a:cubicBezTo>
                    <a:pt x="85" y="289"/>
                    <a:pt x="85" y="289"/>
                    <a:pt x="85" y="289"/>
                  </a:cubicBezTo>
                  <a:cubicBezTo>
                    <a:pt x="94" y="289"/>
                    <a:pt x="94" y="289"/>
                    <a:pt x="94" y="289"/>
                  </a:cubicBezTo>
                  <a:cubicBezTo>
                    <a:pt x="94" y="416"/>
                    <a:pt x="94" y="416"/>
                    <a:pt x="94" y="416"/>
                  </a:cubicBezTo>
                  <a:cubicBezTo>
                    <a:pt x="135" y="416"/>
                    <a:pt x="135" y="416"/>
                    <a:pt x="135" y="416"/>
                  </a:cubicBezTo>
                  <a:cubicBezTo>
                    <a:pt x="135" y="393"/>
                    <a:pt x="135" y="393"/>
                    <a:pt x="135" y="393"/>
                  </a:cubicBezTo>
                  <a:cubicBezTo>
                    <a:pt x="135" y="262"/>
                    <a:pt x="135" y="262"/>
                    <a:pt x="135" y="262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33"/>
                    <a:pt x="135" y="133"/>
                    <a:pt x="135" y="133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238" y="157"/>
                    <a:pt x="238" y="157"/>
                    <a:pt x="238" y="15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51" y="144"/>
                    <a:pt x="251" y="144"/>
                    <a:pt x="251" y="144"/>
                  </a:cubicBezTo>
                  <a:cubicBezTo>
                    <a:pt x="251" y="206"/>
                    <a:pt x="251" y="206"/>
                    <a:pt x="251" y="206"/>
                  </a:cubicBezTo>
                  <a:cubicBezTo>
                    <a:pt x="251" y="218"/>
                    <a:pt x="256" y="229"/>
                    <a:pt x="264" y="237"/>
                  </a:cubicBezTo>
                  <a:cubicBezTo>
                    <a:pt x="264" y="237"/>
                    <a:pt x="264" y="237"/>
                    <a:pt x="264" y="237"/>
                  </a:cubicBezTo>
                  <a:cubicBezTo>
                    <a:pt x="264" y="237"/>
                    <a:pt x="264" y="237"/>
                    <a:pt x="264" y="237"/>
                  </a:cubicBezTo>
                  <a:cubicBezTo>
                    <a:pt x="272" y="245"/>
                    <a:pt x="283" y="250"/>
                    <a:pt x="295" y="250"/>
                  </a:cubicBezTo>
                  <a:cubicBezTo>
                    <a:pt x="575" y="250"/>
                    <a:pt x="575" y="250"/>
                    <a:pt x="575" y="250"/>
                  </a:cubicBezTo>
                  <a:cubicBezTo>
                    <a:pt x="587" y="250"/>
                    <a:pt x="598" y="245"/>
                    <a:pt x="606" y="237"/>
                  </a:cubicBezTo>
                  <a:cubicBezTo>
                    <a:pt x="606" y="237"/>
                    <a:pt x="606" y="237"/>
                    <a:pt x="606" y="237"/>
                  </a:cubicBezTo>
                  <a:cubicBezTo>
                    <a:pt x="614" y="229"/>
                    <a:pt x="618" y="218"/>
                    <a:pt x="618" y="206"/>
                  </a:cubicBezTo>
                  <a:cubicBezTo>
                    <a:pt x="618" y="44"/>
                    <a:pt x="618" y="44"/>
                    <a:pt x="618" y="44"/>
                  </a:cubicBezTo>
                  <a:cubicBezTo>
                    <a:pt x="618" y="32"/>
                    <a:pt x="614" y="21"/>
                    <a:pt x="606" y="13"/>
                  </a:cubicBezTo>
                  <a:cubicBezTo>
                    <a:pt x="598" y="5"/>
                    <a:pt x="587" y="0"/>
                    <a:pt x="575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83" y="0"/>
                    <a:pt x="272" y="5"/>
                    <a:pt x="264" y="13"/>
                  </a:cubicBezTo>
                  <a:cubicBezTo>
                    <a:pt x="264" y="13"/>
                    <a:pt x="264" y="13"/>
                    <a:pt x="264" y="13"/>
                  </a:cubicBezTo>
                  <a:cubicBezTo>
                    <a:pt x="256" y="21"/>
                    <a:pt x="251" y="32"/>
                    <a:pt x="251" y="44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38" y="130"/>
                    <a:pt x="238" y="130"/>
                    <a:pt x="238" y="130"/>
                  </a:cubicBezTo>
                  <a:cubicBezTo>
                    <a:pt x="238" y="115"/>
                    <a:pt x="238" y="115"/>
                    <a:pt x="238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35" y="90"/>
                    <a:pt x="135" y="90"/>
                    <a:pt x="135" y="90"/>
                  </a:cubicBezTo>
                  <a:cubicBezTo>
                    <a:pt x="108" y="90"/>
                    <a:pt x="96" y="90"/>
                    <a:pt x="91" y="90"/>
                  </a:cubicBezTo>
                  <a:cubicBezTo>
                    <a:pt x="89" y="90"/>
                    <a:pt x="88" y="90"/>
                    <a:pt x="88" y="90"/>
                  </a:cubicBezTo>
                  <a:cubicBezTo>
                    <a:pt x="83" y="90"/>
                    <a:pt x="69" y="90"/>
                    <a:pt x="37" y="90"/>
                  </a:cubicBezTo>
                  <a:cubicBezTo>
                    <a:pt x="16" y="90"/>
                    <a:pt x="0" y="106"/>
                    <a:pt x="0" y="126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37" y="241"/>
                    <a:pt x="37" y="241"/>
                    <a:pt x="37" y="241"/>
                  </a:cubicBezTo>
                  <a:lnTo>
                    <a:pt x="37" y="157"/>
                  </a:lnTo>
                  <a:close/>
                  <a:moveTo>
                    <a:pt x="286" y="137"/>
                  </a:moveTo>
                  <a:cubicBezTo>
                    <a:pt x="425" y="108"/>
                    <a:pt x="425" y="108"/>
                    <a:pt x="425" y="108"/>
                  </a:cubicBezTo>
                  <a:cubicBezTo>
                    <a:pt x="425" y="105"/>
                    <a:pt x="425" y="105"/>
                    <a:pt x="425" y="105"/>
                  </a:cubicBezTo>
                  <a:cubicBezTo>
                    <a:pt x="286" y="124"/>
                    <a:pt x="286" y="124"/>
                    <a:pt x="286" y="124"/>
                  </a:cubicBezTo>
                  <a:cubicBezTo>
                    <a:pt x="286" y="44"/>
                    <a:pt x="286" y="44"/>
                    <a:pt x="286" y="44"/>
                  </a:cubicBezTo>
                  <a:cubicBezTo>
                    <a:pt x="286" y="41"/>
                    <a:pt x="287" y="39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90" y="36"/>
                    <a:pt x="292" y="35"/>
                    <a:pt x="295" y="35"/>
                  </a:cubicBezTo>
                  <a:cubicBezTo>
                    <a:pt x="575" y="35"/>
                    <a:pt x="575" y="35"/>
                    <a:pt x="575" y="35"/>
                  </a:cubicBezTo>
                  <a:cubicBezTo>
                    <a:pt x="577" y="35"/>
                    <a:pt x="580" y="36"/>
                    <a:pt x="581" y="38"/>
                  </a:cubicBezTo>
                  <a:cubicBezTo>
                    <a:pt x="583" y="39"/>
                    <a:pt x="584" y="41"/>
                    <a:pt x="584" y="44"/>
                  </a:cubicBezTo>
                  <a:cubicBezTo>
                    <a:pt x="584" y="206"/>
                    <a:pt x="584" y="206"/>
                    <a:pt x="584" y="206"/>
                  </a:cubicBezTo>
                  <a:cubicBezTo>
                    <a:pt x="584" y="209"/>
                    <a:pt x="583" y="211"/>
                    <a:pt x="581" y="213"/>
                  </a:cubicBezTo>
                  <a:cubicBezTo>
                    <a:pt x="581" y="213"/>
                    <a:pt x="581" y="213"/>
                    <a:pt x="581" y="213"/>
                  </a:cubicBezTo>
                  <a:cubicBezTo>
                    <a:pt x="580" y="214"/>
                    <a:pt x="577" y="215"/>
                    <a:pt x="575" y="215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2" y="215"/>
                    <a:pt x="290" y="214"/>
                    <a:pt x="288" y="213"/>
                  </a:cubicBezTo>
                  <a:cubicBezTo>
                    <a:pt x="288" y="213"/>
                    <a:pt x="288" y="213"/>
                    <a:pt x="288" y="213"/>
                  </a:cubicBezTo>
                  <a:cubicBezTo>
                    <a:pt x="287" y="211"/>
                    <a:pt x="286" y="209"/>
                    <a:pt x="286" y="206"/>
                  </a:cubicBezTo>
                  <a:lnTo>
                    <a:pt x="286" y="137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22" name="Freeform 9"/>
            <p:cNvSpPr/>
            <p:nvPr/>
          </p:nvSpPr>
          <p:spPr bwMode="auto">
            <a:xfrm>
              <a:off x="4449558" y="6477922"/>
              <a:ext cx="481013" cy="322263"/>
            </a:xfrm>
            <a:custGeom>
              <a:avLst/>
              <a:gdLst>
                <a:gd name="T0" fmla="*/ 123 w 128"/>
                <a:gd name="T1" fmla="*/ 86 h 86"/>
                <a:gd name="T2" fmla="*/ 128 w 128"/>
                <a:gd name="T3" fmla="*/ 64 h 86"/>
                <a:gd name="T4" fmla="*/ 64 w 128"/>
                <a:gd name="T5" fmla="*/ 0 h 86"/>
                <a:gd name="T6" fmla="*/ 0 w 128"/>
                <a:gd name="T7" fmla="*/ 64 h 86"/>
                <a:gd name="T8" fmla="*/ 4 w 128"/>
                <a:gd name="T9" fmla="*/ 86 h 86"/>
                <a:gd name="T10" fmla="*/ 123 w 128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86">
                  <a:moveTo>
                    <a:pt x="123" y="86"/>
                  </a:moveTo>
                  <a:cubicBezTo>
                    <a:pt x="126" y="79"/>
                    <a:pt x="128" y="72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8" y="0"/>
                    <a:pt x="0" y="28"/>
                    <a:pt x="0" y="64"/>
                  </a:cubicBezTo>
                  <a:cubicBezTo>
                    <a:pt x="0" y="72"/>
                    <a:pt x="1" y="79"/>
                    <a:pt x="4" y="86"/>
                  </a:cubicBezTo>
                  <a:lnTo>
                    <a:pt x="123" y="86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23" name="Freeform 10"/>
            <p:cNvSpPr/>
            <p:nvPr/>
          </p:nvSpPr>
          <p:spPr bwMode="auto">
            <a:xfrm>
              <a:off x="4120945" y="6854159"/>
              <a:ext cx="3200400" cy="774700"/>
            </a:xfrm>
            <a:custGeom>
              <a:avLst/>
              <a:gdLst>
                <a:gd name="T0" fmla="*/ 840 w 850"/>
                <a:gd name="T1" fmla="*/ 105 h 206"/>
                <a:gd name="T2" fmla="*/ 819 w 850"/>
                <a:gd name="T3" fmla="*/ 105 h 206"/>
                <a:gd name="T4" fmla="*/ 810 w 850"/>
                <a:gd name="T5" fmla="*/ 105 h 206"/>
                <a:gd name="T6" fmla="*/ 810 w 850"/>
                <a:gd name="T7" fmla="*/ 51 h 206"/>
                <a:gd name="T8" fmla="*/ 759 w 850"/>
                <a:gd name="T9" fmla="*/ 0 h 206"/>
                <a:gd name="T10" fmla="*/ 628 w 850"/>
                <a:gd name="T11" fmla="*/ 0 h 206"/>
                <a:gd name="T12" fmla="*/ 577 w 850"/>
                <a:gd name="T13" fmla="*/ 51 h 206"/>
                <a:gd name="T14" fmla="*/ 577 w 850"/>
                <a:gd name="T15" fmla="*/ 105 h 206"/>
                <a:gd name="T16" fmla="*/ 565 w 850"/>
                <a:gd name="T17" fmla="*/ 105 h 206"/>
                <a:gd name="T18" fmla="*/ 545 w 850"/>
                <a:gd name="T19" fmla="*/ 105 h 206"/>
                <a:gd name="T20" fmla="*/ 536 w 850"/>
                <a:gd name="T21" fmla="*/ 105 h 206"/>
                <a:gd name="T22" fmla="*/ 536 w 850"/>
                <a:gd name="T23" fmla="*/ 51 h 206"/>
                <a:gd name="T24" fmla="*/ 485 w 850"/>
                <a:gd name="T25" fmla="*/ 0 h 206"/>
                <a:gd name="T26" fmla="*/ 354 w 850"/>
                <a:gd name="T27" fmla="*/ 0 h 206"/>
                <a:gd name="T28" fmla="*/ 302 w 850"/>
                <a:gd name="T29" fmla="*/ 51 h 206"/>
                <a:gd name="T30" fmla="*/ 302 w 850"/>
                <a:gd name="T31" fmla="*/ 105 h 206"/>
                <a:gd name="T32" fmla="*/ 295 w 850"/>
                <a:gd name="T33" fmla="*/ 105 h 206"/>
                <a:gd name="T34" fmla="*/ 271 w 850"/>
                <a:gd name="T35" fmla="*/ 105 h 206"/>
                <a:gd name="T36" fmla="*/ 266 w 850"/>
                <a:gd name="T37" fmla="*/ 105 h 206"/>
                <a:gd name="T38" fmla="*/ 266 w 850"/>
                <a:gd name="T39" fmla="*/ 51 h 206"/>
                <a:gd name="T40" fmla="*/ 215 w 850"/>
                <a:gd name="T41" fmla="*/ 0 h 206"/>
                <a:gd name="T42" fmla="*/ 83 w 850"/>
                <a:gd name="T43" fmla="*/ 0 h 206"/>
                <a:gd name="T44" fmla="*/ 32 w 850"/>
                <a:gd name="T45" fmla="*/ 51 h 206"/>
                <a:gd name="T46" fmla="*/ 32 w 850"/>
                <a:gd name="T47" fmla="*/ 105 h 206"/>
                <a:gd name="T48" fmla="*/ 0 w 850"/>
                <a:gd name="T49" fmla="*/ 105 h 206"/>
                <a:gd name="T50" fmla="*/ 0 w 850"/>
                <a:gd name="T51" fmla="*/ 134 h 206"/>
                <a:gd name="T52" fmla="*/ 32 w 850"/>
                <a:gd name="T53" fmla="*/ 134 h 206"/>
                <a:gd name="T54" fmla="*/ 32 w 850"/>
                <a:gd name="T55" fmla="*/ 206 h 206"/>
                <a:gd name="T56" fmla="*/ 266 w 850"/>
                <a:gd name="T57" fmla="*/ 206 h 206"/>
                <a:gd name="T58" fmla="*/ 266 w 850"/>
                <a:gd name="T59" fmla="*/ 134 h 206"/>
                <a:gd name="T60" fmla="*/ 271 w 850"/>
                <a:gd name="T61" fmla="*/ 134 h 206"/>
                <a:gd name="T62" fmla="*/ 295 w 850"/>
                <a:gd name="T63" fmla="*/ 134 h 206"/>
                <a:gd name="T64" fmla="*/ 302 w 850"/>
                <a:gd name="T65" fmla="*/ 134 h 206"/>
                <a:gd name="T66" fmla="*/ 302 w 850"/>
                <a:gd name="T67" fmla="*/ 206 h 206"/>
                <a:gd name="T68" fmla="*/ 536 w 850"/>
                <a:gd name="T69" fmla="*/ 206 h 206"/>
                <a:gd name="T70" fmla="*/ 536 w 850"/>
                <a:gd name="T71" fmla="*/ 134 h 206"/>
                <a:gd name="T72" fmla="*/ 545 w 850"/>
                <a:gd name="T73" fmla="*/ 134 h 206"/>
                <a:gd name="T74" fmla="*/ 565 w 850"/>
                <a:gd name="T75" fmla="*/ 134 h 206"/>
                <a:gd name="T76" fmla="*/ 577 w 850"/>
                <a:gd name="T77" fmla="*/ 134 h 206"/>
                <a:gd name="T78" fmla="*/ 577 w 850"/>
                <a:gd name="T79" fmla="*/ 206 h 206"/>
                <a:gd name="T80" fmla="*/ 810 w 850"/>
                <a:gd name="T81" fmla="*/ 206 h 206"/>
                <a:gd name="T82" fmla="*/ 810 w 850"/>
                <a:gd name="T83" fmla="*/ 134 h 206"/>
                <a:gd name="T84" fmla="*/ 819 w 850"/>
                <a:gd name="T85" fmla="*/ 134 h 206"/>
                <a:gd name="T86" fmla="*/ 840 w 850"/>
                <a:gd name="T87" fmla="*/ 134 h 206"/>
                <a:gd name="T88" fmla="*/ 850 w 850"/>
                <a:gd name="T89" fmla="*/ 134 h 206"/>
                <a:gd name="T90" fmla="*/ 850 w 850"/>
                <a:gd name="T91" fmla="*/ 105 h 206"/>
                <a:gd name="T92" fmla="*/ 840 w 850"/>
                <a:gd name="T93" fmla="*/ 10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0" h="206">
                  <a:moveTo>
                    <a:pt x="840" y="105"/>
                  </a:moveTo>
                  <a:cubicBezTo>
                    <a:pt x="819" y="105"/>
                    <a:pt x="819" y="105"/>
                    <a:pt x="819" y="105"/>
                  </a:cubicBezTo>
                  <a:cubicBezTo>
                    <a:pt x="810" y="105"/>
                    <a:pt x="810" y="105"/>
                    <a:pt x="810" y="105"/>
                  </a:cubicBezTo>
                  <a:cubicBezTo>
                    <a:pt x="810" y="51"/>
                    <a:pt x="810" y="51"/>
                    <a:pt x="810" y="51"/>
                  </a:cubicBezTo>
                  <a:cubicBezTo>
                    <a:pt x="810" y="23"/>
                    <a:pt x="787" y="0"/>
                    <a:pt x="759" y="0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0" y="0"/>
                    <a:pt x="577" y="23"/>
                    <a:pt x="577" y="51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65" y="105"/>
                    <a:pt x="565" y="105"/>
                    <a:pt x="565" y="105"/>
                  </a:cubicBezTo>
                  <a:cubicBezTo>
                    <a:pt x="545" y="105"/>
                    <a:pt x="545" y="105"/>
                    <a:pt x="545" y="105"/>
                  </a:cubicBezTo>
                  <a:cubicBezTo>
                    <a:pt x="536" y="105"/>
                    <a:pt x="536" y="105"/>
                    <a:pt x="536" y="105"/>
                  </a:cubicBezTo>
                  <a:cubicBezTo>
                    <a:pt x="536" y="51"/>
                    <a:pt x="536" y="51"/>
                    <a:pt x="536" y="51"/>
                  </a:cubicBezTo>
                  <a:cubicBezTo>
                    <a:pt x="536" y="23"/>
                    <a:pt x="513" y="0"/>
                    <a:pt x="485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25" y="0"/>
                    <a:pt x="302" y="23"/>
                    <a:pt x="302" y="51"/>
                  </a:cubicBezTo>
                  <a:cubicBezTo>
                    <a:pt x="302" y="105"/>
                    <a:pt x="302" y="105"/>
                    <a:pt x="302" y="105"/>
                  </a:cubicBezTo>
                  <a:cubicBezTo>
                    <a:pt x="295" y="105"/>
                    <a:pt x="295" y="105"/>
                    <a:pt x="295" y="105"/>
                  </a:cubicBezTo>
                  <a:cubicBezTo>
                    <a:pt x="271" y="105"/>
                    <a:pt x="271" y="105"/>
                    <a:pt x="271" y="105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66" y="51"/>
                    <a:pt x="266" y="51"/>
                    <a:pt x="266" y="51"/>
                  </a:cubicBezTo>
                  <a:cubicBezTo>
                    <a:pt x="266" y="23"/>
                    <a:pt x="243" y="0"/>
                    <a:pt x="21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55" y="0"/>
                    <a:pt x="32" y="23"/>
                    <a:pt x="32" y="51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2" y="206"/>
                    <a:pt x="32" y="206"/>
                    <a:pt x="32" y="206"/>
                  </a:cubicBezTo>
                  <a:cubicBezTo>
                    <a:pt x="266" y="206"/>
                    <a:pt x="266" y="206"/>
                    <a:pt x="266" y="206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71" y="134"/>
                    <a:pt x="271" y="134"/>
                    <a:pt x="271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302" y="134"/>
                    <a:pt x="302" y="134"/>
                    <a:pt x="302" y="134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536" y="206"/>
                    <a:pt x="536" y="206"/>
                    <a:pt x="536" y="206"/>
                  </a:cubicBezTo>
                  <a:cubicBezTo>
                    <a:pt x="536" y="134"/>
                    <a:pt x="536" y="134"/>
                    <a:pt x="536" y="134"/>
                  </a:cubicBezTo>
                  <a:cubicBezTo>
                    <a:pt x="545" y="134"/>
                    <a:pt x="545" y="134"/>
                    <a:pt x="545" y="134"/>
                  </a:cubicBezTo>
                  <a:cubicBezTo>
                    <a:pt x="565" y="134"/>
                    <a:pt x="565" y="134"/>
                    <a:pt x="565" y="134"/>
                  </a:cubicBezTo>
                  <a:cubicBezTo>
                    <a:pt x="577" y="134"/>
                    <a:pt x="577" y="134"/>
                    <a:pt x="577" y="134"/>
                  </a:cubicBezTo>
                  <a:cubicBezTo>
                    <a:pt x="577" y="206"/>
                    <a:pt x="577" y="206"/>
                    <a:pt x="577" y="206"/>
                  </a:cubicBezTo>
                  <a:cubicBezTo>
                    <a:pt x="810" y="206"/>
                    <a:pt x="810" y="206"/>
                    <a:pt x="810" y="206"/>
                  </a:cubicBezTo>
                  <a:cubicBezTo>
                    <a:pt x="810" y="134"/>
                    <a:pt x="810" y="134"/>
                    <a:pt x="810" y="134"/>
                  </a:cubicBezTo>
                  <a:cubicBezTo>
                    <a:pt x="819" y="134"/>
                    <a:pt x="819" y="134"/>
                    <a:pt x="819" y="134"/>
                  </a:cubicBezTo>
                  <a:cubicBezTo>
                    <a:pt x="840" y="134"/>
                    <a:pt x="840" y="134"/>
                    <a:pt x="840" y="134"/>
                  </a:cubicBezTo>
                  <a:cubicBezTo>
                    <a:pt x="850" y="134"/>
                    <a:pt x="850" y="134"/>
                    <a:pt x="850" y="134"/>
                  </a:cubicBezTo>
                  <a:cubicBezTo>
                    <a:pt x="850" y="105"/>
                    <a:pt x="850" y="105"/>
                    <a:pt x="850" y="105"/>
                  </a:cubicBezTo>
                  <a:lnTo>
                    <a:pt x="840" y="105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24" name="Oval 11"/>
            <p:cNvSpPr>
              <a:spLocks noChangeArrowheads="1"/>
            </p:cNvSpPr>
            <p:nvPr/>
          </p:nvSpPr>
          <p:spPr bwMode="auto">
            <a:xfrm>
              <a:off x="4663870" y="4606259"/>
              <a:ext cx="439738" cy="441325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AD38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Freeform 5"/>
          <p:cNvSpPr/>
          <p:nvPr/>
        </p:nvSpPr>
        <p:spPr bwMode="auto">
          <a:xfrm>
            <a:off x="3043746" y="4478836"/>
            <a:ext cx="1007174" cy="1005828"/>
          </a:xfrm>
          <a:prstGeom prst="ellipse">
            <a:avLst/>
          </a:prstGeom>
          <a:solidFill>
            <a:srgbClr val="FAD38B"/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AD38B"/>
              </a:solidFill>
              <a:cs typeface="+mn-ea"/>
              <a:sym typeface="+mn-lt"/>
            </a:endParaRPr>
          </a:p>
        </p:txBody>
      </p:sp>
      <p:sp useBgFill="1">
        <p:nvSpPr>
          <p:cNvPr id="27" name="Freeform 7"/>
          <p:cNvSpPr>
            <a:spLocks noEditPoints="1"/>
          </p:cNvSpPr>
          <p:nvPr/>
        </p:nvSpPr>
        <p:spPr bwMode="auto">
          <a:xfrm>
            <a:off x="3256386" y="4747900"/>
            <a:ext cx="654806" cy="486586"/>
          </a:xfrm>
          <a:custGeom>
            <a:avLst/>
            <a:gdLst>
              <a:gd name="T0" fmla="*/ 271 w 336"/>
              <a:gd name="T1" fmla="*/ 48 h 249"/>
              <a:gd name="T2" fmla="*/ 184 w 336"/>
              <a:gd name="T3" fmla="*/ 60 h 249"/>
              <a:gd name="T4" fmla="*/ 129 w 336"/>
              <a:gd name="T5" fmla="*/ 22 h 249"/>
              <a:gd name="T6" fmla="*/ 44 w 336"/>
              <a:gd name="T7" fmla="*/ 22 h 249"/>
              <a:gd name="T8" fmla="*/ 64 w 336"/>
              <a:gd name="T9" fmla="*/ 18 h 249"/>
              <a:gd name="T10" fmla="*/ 147 w 336"/>
              <a:gd name="T11" fmla="*/ 21 h 249"/>
              <a:gd name="T12" fmla="*/ 175 w 336"/>
              <a:gd name="T13" fmla="*/ 39 h 249"/>
              <a:gd name="T14" fmla="*/ 184 w 336"/>
              <a:gd name="T15" fmla="*/ 50 h 249"/>
              <a:gd name="T16" fmla="*/ 205 w 336"/>
              <a:gd name="T17" fmla="*/ 56 h 249"/>
              <a:gd name="T18" fmla="*/ 224 w 336"/>
              <a:gd name="T19" fmla="*/ 52 h 249"/>
              <a:gd name="T20" fmla="*/ 222 w 336"/>
              <a:gd name="T21" fmla="*/ 50 h 249"/>
              <a:gd name="T22" fmla="*/ 186 w 336"/>
              <a:gd name="T23" fmla="*/ 48 h 249"/>
              <a:gd name="T24" fmla="*/ 177 w 336"/>
              <a:gd name="T25" fmla="*/ 38 h 249"/>
              <a:gd name="T26" fmla="*/ 148 w 336"/>
              <a:gd name="T27" fmla="*/ 19 h 249"/>
              <a:gd name="T28" fmla="*/ 64 w 336"/>
              <a:gd name="T29" fmla="*/ 16 h 249"/>
              <a:gd name="T30" fmla="*/ 18 w 336"/>
              <a:gd name="T31" fmla="*/ 27 h 249"/>
              <a:gd name="T32" fmla="*/ 16 w 336"/>
              <a:gd name="T33" fmla="*/ 12 h 249"/>
              <a:gd name="T34" fmla="*/ 0 w 336"/>
              <a:gd name="T35" fmla="*/ 0 h 249"/>
              <a:gd name="T36" fmla="*/ 0 w 336"/>
              <a:gd name="T37" fmla="*/ 19 h 249"/>
              <a:gd name="T38" fmla="*/ 10 w 336"/>
              <a:gd name="T39" fmla="*/ 30 h 249"/>
              <a:gd name="T40" fmla="*/ 115 w 336"/>
              <a:gd name="T41" fmla="*/ 249 h 249"/>
              <a:gd name="T42" fmla="*/ 124 w 336"/>
              <a:gd name="T43" fmla="*/ 249 h 249"/>
              <a:gd name="T44" fmla="*/ 39 w 336"/>
              <a:gd name="T45" fmla="*/ 70 h 249"/>
              <a:gd name="T46" fmla="*/ 103 w 336"/>
              <a:gd name="T47" fmla="*/ 182 h 249"/>
              <a:gd name="T48" fmla="*/ 208 w 336"/>
              <a:gd name="T49" fmla="*/ 193 h 249"/>
              <a:gd name="T50" fmla="*/ 336 w 336"/>
              <a:gd name="T51" fmla="*/ 195 h 249"/>
              <a:gd name="T52" fmla="*/ 271 w 336"/>
              <a:gd name="T53" fmla="*/ 48 h 249"/>
              <a:gd name="T54" fmla="*/ 118 w 336"/>
              <a:gd name="T55" fmla="*/ 85 h 249"/>
              <a:gd name="T56" fmla="*/ 104 w 336"/>
              <a:gd name="T57" fmla="*/ 82 h 249"/>
              <a:gd name="T58" fmla="*/ 94 w 336"/>
              <a:gd name="T59" fmla="*/ 92 h 249"/>
              <a:gd name="T60" fmla="*/ 92 w 336"/>
              <a:gd name="T61" fmla="*/ 78 h 249"/>
              <a:gd name="T62" fmla="*/ 79 w 336"/>
              <a:gd name="T63" fmla="*/ 71 h 249"/>
              <a:gd name="T64" fmla="*/ 92 w 336"/>
              <a:gd name="T65" fmla="*/ 65 h 249"/>
              <a:gd name="T66" fmla="*/ 94 w 336"/>
              <a:gd name="T67" fmla="*/ 51 h 249"/>
              <a:gd name="T68" fmla="*/ 104 w 336"/>
              <a:gd name="T69" fmla="*/ 62 h 249"/>
              <a:gd name="T70" fmla="*/ 118 w 336"/>
              <a:gd name="T71" fmla="*/ 59 h 249"/>
              <a:gd name="T72" fmla="*/ 111 w 336"/>
              <a:gd name="T73" fmla="*/ 72 h 249"/>
              <a:gd name="T74" fmla="*/ 118 w 336"/>
              <a:gd name="T75" fmla="*/ 8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36" h="249">
                <a:moveTo>
                  <a:pt x="271" y="48"/>
                </a:moveTo>
                <a:cubicBezTo>
                  <a:pt x="241" y="72"/>
                  <a:pt x="203" y="71"/>
                  <a:pt x="184" y="60"/>
                </a:cubicBezTo>
                <a:cubicBezTo>
                  <a:pt x="164" y="49"/>
                  <a:pt x="173" y="30"/>
                  <a:pt x="129" y="22"/>
                </a:cubicBezTo>
                <a:cubicBezTo>
                  <a:pt x="93" y="16"/>
                  <a:pt x="64" y="19"/>
                  <a:pt x="44" y="22"/>
                </a:cubicBezTo>
                <a:cubicBezTo>
                  <a:pt x="50" y="21"/>
                  <a:pt x="58" y="19"/>
                  <a:pt x="64" y="18"/>
                </a:cubicBezTo>
                <a:cubicBezTo>
                  <a:pt x="79" y="16"/>
                  <a:pt x="116" y="12"/>
                  <a:pt x="147" y="21"/>
                </a:cubicBezTo>
                <a:cubicBezTo>
                  <a:pt x="166" y="27"/>
                  <a:pt x="170" y="33"/>
                  <a:pt x="175" y="39"/>
                </a:cubicBezTo>
                <a:cubicBezTo>
                  <a:pt x="177" y="43"/>
                  <a:pt x="180" y="46"/>
                  <a:pt x="184" y="50"/>
                </a:cubicBezTo>
                <a:cubicBezTo>
                  <a:pt x="191" y="54"/>
                  <a:pt x="198" y="56"/>
                  <a:pt x="205" y="56"/>
                </a:cubicBezTo>
                <a:cubicBezTo>
                  <a:pt x="212" y="56"/>
                  <a:pt x="218" y="54"/>
                  <a:pt x="224" y="52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12" y="55"/>
                  <a:pt x="197" y="56"/>
                  <a:pt x="186" y="48"/>
                </a:cubicBezTo>
                <a:cubicBezTo>
                  <a:pt x="181" y="45"/>
                  <a:pt x="179" y="41"/>
                  <a:pt x="177" y="38"/>
                </a:cubicBezTo>
                <a:cubicBezTo>
                  <a:pt x="172" y="31"/>
                  <a:pt x="168" y="24"/>
                  <a:pt x="148" y="19"/>
                </a:cubicBezTo>
                <a:cubicBezTo>
                  <a:pt x="116" y="10"/>
                  <a:pt x="78" y="14"/>
                  <a:pt x="64" y="16"/>
                </a:cubicBezTo>
                <a:cubicBezTo>
                  <a:pt x="47" y="18"/>
                  <a:pt x="25" y="25"/>
                  <a:pt x="18" y="27"/>
                </a:cubicBezTo>
                <a:cubicBezTo>
                  <a:pt x="16" y="12"/>
                  <a:pt x="16" y="12"/>
                  <a:pt x="16" y="12"/>
                </a:cubicBez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10" y="30"/>
                  <a:pt x="10" y="30"/>
                  <a:pt x="10" y="30"/>
                </a:cubicBezTo>
                <a:cubicBezTo>
                  <a:pt x="115" y="249"/>
                  <a:pt x="115" y="249"/>
                  <a:pt x="115" y="249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39" y="70"/>
                  <a:pt x="39" y="70"/>
                  <a:pt x="39" y="70"/>
                </a:cubicBezTo>
                <a:cubicBezTo>
                  <a:pt x="103" y="182"/>
                  <a:pt x="103" y="182"/>
                  <a:pt x="103" y="182"/>
                </a:cubicBezTo>
                <a:cubicBezTo>
                  <a:pt x="158" y="168"/>
                  <a:pt x="180" y="177"/>
                  <a:pt x="208" y="193"/>
                </a:cubicBezTo>
                <a:cubicBezTo>
                  <a:pt x="252" y="220"/>
                  <a:pt x="336" y="195"/>
                  <a:pt x="336" y="195"/>
                </a:cubicBezTo>
                <a:lnTo>
                  <a:pt x="271" y="48"/>
                </a:lnTo>
                <a:close/>
                <a:moveTo>
                  <a:pt x="118" y="85"/>
                </a:moveTo>
                <a:cubicBezTo>
                  <a:pt x="104" y="82"/>
                  <a:pt x="104" y="82"/>
                  <a:pt x="104" y="82"/>
                </a:cubicBezTo>
                <a:cubicBezTo>
                  <a:pt x="94" y="92"/>
                  <a:pt x="94" y="92"/>
                  <a:pt x="94" y="92"/>
                </a:cubicBezTo>
                <a:cubicBezTo>
                  <a:pt x="92" y="78"/>
                  <a:pt x="92" y="78"/>
                  <a:pt x="92" y="78"/>
                </a:cubicBezTo>
                <a:cubicBezTo>
                  <a:pt x="79" y="71"/>
                  <a:pt x="79" y="71"/>
                  <a:pt x="79" y="71"/>
                </a:cubicBezTo>
                <a:cubicBezTo>
                  <a:pt x="92" y="65"/>
                  <a:pt x="92" y="65"/>
                  <a:pt x="92" y="65"/>
                </a:cubicBezTo>
                <a:cubicBezTo>
                  <a:pt x="94" y="51"/>
                  <a:pt x="94" y="51"/>
                  <a:pt x="94" y="51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1" y="72"/>
                  <a:pt x="111" y="72"/>
                  <a:pt x="111" y="72"/>
                </a:cubicBezTo>
                <a:lnTo>
                  <a:pt x="118" y="85"/>
                </a:lnTo>
                <a:close/>
              </a:path>
            </a:pathLst>
          </a:custGeom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501358" y="4478836"/>
            <a:ext cx="1007174" cy="1005828"/>
          </a:xfrm>
          <a:prstGeom prst="ellipse">
            <a:avLst/>
          </a:prstGeom>
          <a:solidFill>
            <a:srgbClr val="FAD38B"/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AD38B"/>
              </a:solidFill>
              <a:cs typeface="+mn-ea"/>
              <a:sym typeface="+mn-lt"/>
            </a:endParaRPr>
          </a:p>
        </p:txBody>
      </p:sp>
      <p:sp useBgFill="1">
        <p:nvSpPr>
          <p:cNvPr id="30" name="Freeform 6"/>
          <p:cNvSpPr>
            <a:spLocks noEditPoints="1"/>
          </p:cNvSpPr>
          <p:nvPr/>
        </p:nvSpPr>
        <p:spPr bwMode="auto">
          <a:xfrm>
            <a:off x="1740528" y="4812606"/>
            <a:ext cx="558579" cy="393069"/>
          </a:xfrm>
          <a:custGeom>
            <a:avLst/>
            <a:gdLst>
              <a:gd name="T0" fmla="*/ 68 w 543"/>
              <a:gd name="T1" fmla="*/ 0 h 379"/>
              <a:gd name="T2" fmla="*/ 327 w 543"/>
              <a:gd name="T3" fmla="*/ 0 h 379"/>
              <a:gd name="T4" fmla="*/ 395 w 543"/>
              <a:gd name="T5" fmla="*/ 68 h 379"/>
              <a:gd name="T6" fmla="*/ 395 w 543"/>
              <a:gd name="T7" fmla="*/ 194 h 379"/>
              <a:gd name="T8" fmla="*/ 327 w 543"/>
              <a:gd name="T9" fmla="*/ 262 h 379"/>
              <a:gd name="T10" fmla="*/ 133 w 543"/>
              <a:gd name="T11" fmla="*/ 262 h 379"/>
              <a:gd name="T12" fmla="*/ 77 w 543"/>
              <a:gd name="T13" fmla="*/ 317 h 379"/>
              <a:gd name="T14" fmla="*/ 77 w 543"/>
              <a:gd name="T15" fmla="*/ 262 h 379"/>
              <a:gd name="T16" fmla="*/ 68 w 543"/>
              <a:gd name="T17" fmla="*/ 262 h 379"/>
              <a:gd name="T18" fmla="*/ 0 w 543"/>
              <a:gd name="T19" fmla="*/ 194 h 379"/>
              <a:gd name="T20" fmla="*/ 0 w 543"/>
              <a:gd name="T21" fmla="*/ 68 h 379"/>
              <a:gd name="T22" fmla="*/ 68 w 543"/>
              <a:gd name="T23" fmla="*/ 0 h 379"/>
              <a:gd name="T24" fmla="*/ 475 w 543"/>
              <a:gd name="T25" fmla="*/ 62 h 379"/>
              <a:gd name="T26" fmla="*/ 424 w 543"/>
              <a:gd name="T27" fmla="*/ 62 h 379"/>
              <a:gd name="T28" fmla="*/ 426 w 543"/>
              <a:gd name="T29" fmla="*/ 81 h 379"/>
              <a:gd name="T30" fmla="*/ 426 w 543"/>
              <a:gd name="T31" fmla="*/ 206 h 379"/>
              <a:gd name="T32" fmla="*/ 333 w 543"/>
              <a:gd name="T33" fmla="*/ 298 h 379"/>
              <a:gd name="T34" fmla="*/ 164 w 543"/>
              <a:gd name="T35" fmla="*/ 298 h 379"/>
              <a:gd name="T36" fmla="*/ 216 w 543"/>
              <a:gd name="T37" fmla="*/ 323 h 379"/>
              <a:gd name="T38" fmla="*/ 410 w 543"/>
              <a:gd name="T39" fmla="*/ 323 h 379"/>
              <a:gd name="T40" fmla="*/ 466 w 543"/>
              <a:gd name="T41" fmla="*/ 379 h 379"/>
              <a:gd name="T42" fmla="*/ 466 w 543"/>
              <a:gd name="T43" fmla="*/ 323 h 379"/>
              <a:gd name="T44" fmla="*/ 475 w 543"/>
              <a:gd name="T45" fmla="*/ 323 h 379"/>
              <a:gd name="T46" fmla="*/ 543 w 543"/>
              <a:gd name="T47" fmla="*/ 255 h 379"/>
              <a:gd name="T48" fmla="*/ 543 w 543"/>
              <a:gd name="T49" fmla="*/ 130 h 379"/>
              <a:gd name="T50" fmla="*/ 475 w 543"/>
              <a:gd name="T51" fmla="*/ 62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3" h="379">
                <a:moveTo>
                  <a:pt x="68" y="0"/>
                </a:moveTo>
                <a:cubicBezTo>
                  <a:pt x="327" y="0"/>
                  <a:pt x="327" y="0"/>
                  <a:pt x="327" y="0"/>
                </a:cubicBezTo>
                <a:cubicBezTo>
                  <a:pt x="364" y="0"/>
                  <a:pt x="395" y="31"/>
                  <a:pt x="395" y="68"/>
                </a:cubicBezTo>
                <a:cubicBezTo>
                  <a:pt x="395" y="194"/>
                  <a:pt x="395" y="194"/>
                  <a:pt x="395" y="194"/>
                </a:cubicBezTo>
                <a:cubicBezTo>
                  <a:pt x="395" y="231"/>
                  <a:pt x="364" y="262"/>
                  <a:pt x="327" y="262"/>
                </a:cubicBezTo>
                <a:cubicBezTo>
                  <a:pt x="133" y="262"/>
                  <a:pt x="133" y="262"/>
                  <a:pt x="133" y="262"/>
                </a:cubicBezTo>
                <a:cubicBezTo>
                  <a:pt x="77" y="317"/>
                  <a:pt x="77" y="317"/>
                  <a:pt x="77" y="317"/>
                </a:cubicBezTo>
                <a:cubicBezTo>
                  <a:pt x="77" y="262"/>
                  <a:pt x="77" y="262"/>
                  <a:pt x="77" y="262"/>
                </a:cubicBezTo>
                <a:cubicBezTo>
                  <a:pt x="68" y="262"/>
                  <a:pt x="68" y="262"/>
                  <a:pt x="68" y="262"/>
                </a:cubicBezTo>
                <a:cubicBezTo>
                  <a:pt x="31" y="262"/>
                  <a:pt x="0" y="231"/>
                  <a:pt x="0" y="19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1"/>
                  <a:pt x="31" y="0"/>
                  <a:pt x="68" y="0"/>
                </a:cubicBezTo>
                <a:close/>
                <a:moveTo>
                  <a:pt x="475" y="62"/>
                </a:moveTo>
                <a:cubicBezTo>
                  <a:pt x="424" y="62"/>
                  <a:pt x="424" y="62"/>
                  <a:pt x="424" y="62"/>
                </a:cubicBezTo>
                <a:cubicBezTo>
                  <a:pt x="425" y="68"/>
                  <a:pt x="426" y="74"/>
                  <a:pt x="426" y="81"/>
                </a:cubicBezTo>
                <a:cubicBezTo>
                  <a:pt x="426" y="206"/>
                  <a:pt x="426" y="206"/>
                  <a:pt x="426" y="206"/>
                </a:cubicBezTo>
                <a:cubicBezTo>
                  <a:pt x="426" y="257"/>
                  <a:pt x="384" y="298"/>
                  <a:pt x="333" y="298"/>
                </a:cubicBezTo>
                <a:cubicBezTo>
                  <a:pt x="164" y="298"/>
                  <a:pt x="164" y="298"/>
                  <a:pt x="164" y="298"/>
                </a:cubicBezTo>
                <a:cubicBezTo>
                  <a:pt x="176" y="314"/>
                  <a:pt x="195" y="323"/>
                  <a:pt x="216" y="323"/>
                </a:cubicBezTo>
                <a:cubicBezTo>
                  <a:pt x="410" y="323"/>
                  <a:pt x="410" y="323"/>
                  <a:pt x="410" y="323"/>
                </a:cubicBezTo>
                <a:cubicBezTo>
                  <a:pt x="466" y="379"/>
                  <a:pt x="466" y="379"/>
                  <a:pt x="466" y="379"/>
                </a:cubicBezTo>
                <a:cubicBezTo>
                  <a:pt x="466" y="323"/>
                  <a:pt x="466" y="323"/>
                  <a:pt x="466" y="323"/>
                </a:cubicBezTo>
                <a:cubicBezTo>
                  <a:pt x="475" y="323"/>
                  <a:pt x="475" y="323"/>
                  <a:pt x="475" y="323"/>
                </a:cubicBezTo>
                <a:cubicBezTo>
                  <a:pt x="513" y="323"/>
                  <a:pt x="543" y="293"/>
                  <a:pt x="543" y="255"/>
                </a:cubicBezTo>
                <a:cubicBezTo>
                  <a:pt x="543" y="130"/>
                  <a:pt x="543" y="130"/>
                  <a:pt x="543" y="130"/>
                </a:cubicBezTo>
                <a:cubicBezTo>
                  <a:pt x="543" y="93"/>
                  <a:pt x="513" y="62"/>
                  <a:pt x="475" y="62"/>
                </a:cubicBezTo>
                <a:close/>
              </a:path>
            </a:pathLst>
          </a:custGeom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32" name="Freeform 5"/>
          <p:cNvSpPr/>
          <p:nvPr/>
        </p:nvSpPr>
        <p:spPr bwMode="auto">
          <a:xfrm>
            <a:off x="1501414" y="2486306"/>
            <a:ext cx="1007174" cy="1005828"/>
          </a:xfrm>
          <a:prstGeom prst="ellipse">
            <a:avLst/>
          </a:prstGeom>
          <a:solidFill>
            <a:srgbClr val="FAD38B"/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AD38B"/>
              </a:solidFill>
              <a:cs typeface="+mn-ea"/>
              <a:sym typeface="+mn-lt"/>
            </a:endParaRPr>
          </a:p>
        </p:txBody>
      </p:sp>
      <p:sp useBgFill="1">
        <p:nvSpPr>
          <p:cNvPr id="33" name="任意多边形 100"/>
          <p:cNvSpPr/>
          <p:nvPr/>
        </p:nvSpPr>
        <p:spPr>
          <a:xfrm>
            <a:off x="1604939" y="2771606"/>
            <a:ext cx="800124" cy="435228"/>
          </a:xfrm>
          <a:custGeom>
            <a:avLst/>
            <a:gdLst>
              <a:gd name="connsiteX0" fmla="*/ 2066619 w 5020531"/>
              <a:gd name="connsiteY0" fmla="*/ 0 h 2730916"/>
              <a:gd name="connsiteX1" fmla="*/ 2434901 w 5020531"/>
              <a:gd name="connsiteY1" fmla="*/ 152548 h 2730916"/>
              <a:gd name="connsiteX2" fmla="*/ 2501636 w 5020531"/>
              <a:gd name="connsiteY2" fmla="*/ 807414 h 2730916"/>
              <a:gd name="connsiteX3" fmla="*/ 2486696 w 5020531"/>
              <a:gd name="connsiteY3" fmla="*/ 825704 h 2730916"/>
              <a:gd name="connsiteX4" fmla="*/ 3000354 w 5020531"/>
              <a:gd name="connsiteY4" fmla="*/ 1691616 h 2730916"/>
              <a:gd name="connsiteX5" fmla="*/ 3025088 w 5020531"/>
              <a:gd name="connsiteY5" fmla="*/ 1689245 h 2730916"/>
              <a:gd name="connsiteX6" fmla="*/ 3124562 w 5020531"/>
              <a:gd name="connsiteY6" fmla="*/ 1698777 h 2730916"/>
              <a:gd name="connsiteX7" fmla="*/ 3220775 w 5020531"/>
              <a:gd name="connsiteY7" fmla="*/ 1727291 h 2730916"/>
              <a:gd name="connsiteX8" fmla="*/ 4183361 w 5020531"/>
              <a:gd name="connsiteY8" fmla="*/ 764705 h 2730916"/>
              <a:gd name="connsiteX9" fmla="*/ 3882688 w 5020531"/>
              <a:gd name="connsiteY9" fmla="*/ 464031 h 2730916"/>
              <a:gd name="connsiteX10" fmla="*/ 5020531 w 5020531"/>
              <a:gd name="connsiteY10" fmla="*/ 179170 h 2730916"/>
              <a:gd name="connsiteX11" fmla="*/ 4735670 w 5020531"/>
              <a:gd name="connsiteY11" fmla="*/ 1317014 h 2730916"/>
              <a:gd name="connsiteX12" fmla="*/ 4470465 w 5020531"/>
              <a:gd name="connsiteY12" fmla="*/ 1051809 h 2730916"/>
              <a:gd name="connsiteX13" fmla="*/ 3507874 w 5020531"/>
              <a:gd name="connsiteY13" fmla="*/ 2014401 h 2730916"/>
              <a:gd name="connsiteX14" fmla="*/ 3536383 w 5020531"/>
              <a:gd name="connsiteY14" fmla="*/ 2110603 h 2730916"/>
              <a:gd name="connsiteX15" fmla="*/ 3393365 w 5020531"/>
              <a:gd name="connsiteY15" fmla="*/ 2578364 h 2730916"/>
              <a:gd name="connsiteX16" fmla="*/ 2656795 w 5020531"/>
              <a:gd name="connsiteY16" fmla="*/ 2578369 h 2730916"/>
              <a:gd name="connsiteX17" fmla="*/ 2590059 w 5020531"/>
              <a:gd name="connsiteY17" fmla="*/ 1923503 h 2730916"/>
              <a:gd name="connsiteX18" fmla="*/ 2596241 w 5020531"/>
              <a:gd name="connsiteY18" fmla="*/ 1915935 h 2730916"/>
              <a:gd name="connsiteX19" fmla="*/ 2077036 w 5020531"/>
              <a:gd name="connsiteY19" fmla="*/ 1040671 h 2730916"/>
              <a:gd name="connsiteX20" fmla="*/ 2066611 w 5020531"/>
              <a:gd name="connsiteY20" fmla="*/ 1041671 h 2730916"/>
              <a:gd name="connsiteX21" fmla="*/ 1967135 w 5020531"/>
              <a:gd name="connsiteY21" fmla="*/ 1032137 h 2730916"/>
              <a:gd name="connsiteX22" fmla="*/ 1873123 w 5020531"/>
              <a:gd name="connsiteY22" fmla="*/ 1004277 h 2730916"/>
              <a:gd name="connsiteX23" fmla="*/ 1004273 w 5020531"/>
              <a:gd name="connsiteY23" fmla="*/ 1873126 h 2730916"/>
              <a:gd name="connsiteX24" fmla="*/ 1032136 w 5020531"/>
              <a:gd name="connsiteY24" fmla="*/ 1967145 h 2730916"/>
              <a:gd name="connsiteX25" fmla="*/ 889117 w 5020531"/>
              <a:gd name="connsiteY25" fmla="*/ 2434906 h 2730916"/>
              <a:gd name="connsiteX26" fmla="*/ 152547 w 5020531"/>
              <a:gd name="connsiteY26" fmla="*/ 2434911 h 2730916"/>
              <a:gd name="connsiteX27" fmla="*/ 152552 w 5020531"/>
              <a:gd name="connsiteY27" fmla="*/ 1698342 h 2730916"/>
              <a:gd name="connsiteX28" fmla="*/ 520836 w 5020531"/>
              <a:gd name="connsiteY28" fmla="*/ 1545793 h 2730916"/>
              <a:gd name="connsiteX29" fmla="*/ 620310 w 5020531"/>
              <a:gd name="connsiteY29" fmla="*/ 1555324 h 2730916"/>
              <a:gd name="connsiteX30" fmla="*/ 714351 w 5020531"/>
              <a:gd name="connsiteY30" fmla="*/ 1583192 h 2730916"/>
              <a:gd name="connsiteX31" fmla="*/ 1583182 w 5020531"/>
              <a:gd name="connsiteY31" fmla="*/ 714361 h 2730916"/>
              <a:gd name="connsiteX32" fmla="*/ 1555312 w 5020531"/>
              <a:gd name="connsiteY32" fmla="*/ 620315 h 2730916"/>
              <a:gd name="connsiteX33" fmla="*/ 1698331 w 5020531"/>
              <a:gd name="connsiteY33" fmla="*/ 152553 h 2730916"/>
              <a:gd name="connsiteX34" fmla="*/ 2066619 w 5020531"/>
              <a:gd name="connsiteY34" fmla="*/ 0 h 273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0531" h="2730916">
                <a:moveTo>
                  <a:pt x="2066619" y="0"/>
                </a:moveTo>
                <a:cubicBezTo>
                  <a:pt x="2199909" y="4"/>
                  <a:pt x="2333204" y="50851"/>
                  <a:pt x="2434901" y="152548"/>
                </a:cubicBezTo>
                <a:cubicBezTo>
                  <a:pt x="2612875" y="330522"/>
                  <a:pt x="2635118" y="605251"/>
                  <a:pt x="2501636" y="807414"/>
                </a:cubicBezTo>
                <a:lnTo>
                  <a:pt x="2486696" y="825704"/>
                </a:lnTo>
                <a:lnTo>
                  <a:pt x="3000354" y="1691616"/>
                </a:lnTo>
                <a:lnTo>
                  <a:pt x="3025088" y="1689245"/>
                </a:lnTo>
                <a:cubicBezTo>
                  <a:pt x="3058410" y="1689245"/>
                  <a:pt x="3091732" y="1692422"/>
                  <a:pt x="3124562" y="1698777"/>
                </a:cubicBezTo>
                <a:lnTo>
                  <a:pt x="3220775" y="1727291"/>
                </a:lnTo>
                <a:lnTo>
                  <a:pt x="4183361" y="764705"/>
                </a:lnTo>
                <a:lnTo>
                  <a:pt x="3882688" y="464031"/>
                </a:lnTo>
                <a:lnTo>
                  <a:pt x="5020531" y="179170"/>
                </a:lnTo>
                <a:lnTo>
                  <a:pt x="4735670" y="1317014"/>
                </a:lnTo>
                <a:lnTo>
                  <a:pt x="4470465" y="1051809"/>
                </a:lnTo>
                <a:lnTo>
                  <a:pt x="3507874" y="2014401"/>
                </a:lnTo>
                <a:lnTo>
                  <a:pt x="3536383" y="2110603"/>
                </a:lnTo>
                <a:cubicBezTo>
                  <a:pt x="3568163" y="2274751"/>
                  <a:pt x="3520489" y="2451239"/>
                  <a:pt x="3393365" y="2578364"/>
                </a:cubicBezTo>
                <a:cubicBezTo>
                  <a:pt x="3189965" y="2781764"/>
                  <a:pt x="2860194" y="2781768"/>
                  <a:pt x="2656795" y="2578369"/>
                </a:cubicBezTo>
                <a:cubicBezTo>
                  <a:pt x="2478821" y="2400395"/>
                  <a:pt x="2456577" y="2125667"/>
                  <a:pt x="2590059" y="1923503"/>
                </a:cubicBezTo>
                <a:lnTo>
                  <a:pt x="2596241" y="1915935"/>
                </a:lnTo>
                <a:lnTo>
                  <a:pt x="2077036" y="1040671"/>
                </a:lnTo>
                <a:lnTo>
                  <a:pt x="2066611" y="1041671"/>
                </a:lnTo>
                <a:cubicBezTo>
                  <a:pt x="2033288" y="1041671"/>
                  <a:pt x="1999964" y="1038493"/>
                  <a:pt x="1967135" y="1032137"/>
                </a:cubicBezTo>
                <a:lnTo>
                  <a:pt x="1873123" y="1004277"/>
                </a:lnTo>
                <a:lnTo>
                  <a:pt x="1004273" y="1873126"/>
                </a:lnTo>
                <a:lnTo>
                  <a:pt x="1032136" y="1967145"/>
                </a:lnTo>
                <a:cubicBezTo>
                  <a:pt x="1063915" y="2131293"/>
                  <a:pt x="1016242" y="2307781"/>
                  <a:pt x="889117" y="2434906"/>
                </a:cubicBezTo>
                <a:cubicBezTo>
                  <a:pt x="685718" y="2638306"/>
                  <a:pt x="355946" y="2638311"/>
                  <a:pt x="152547" y="2434911"/>
                </a:cubicBezTo>
                <a:cubicBezTo>
                  <a:pt x="-50851" y="2231513"/>
                  <a:pt x="-50851" y="1901745"/>
                  <a:pt x="152552" y="1698342"/>
                </a:cubicBezTo>
                <a:cubicBezTo>
                  <a:pt x="254250" y="1596644"/>
                  <a:pt x="387545" y="1545789"/>
                  <a:pt x="520836" y="1545793"/>
                </a:cubicBezTo>
                <a:cubicBezTo>
                  <a:pt x="554158" y="1545792"/>
                  <a:pt x="587481" y="1548968"/>
                  <a:pt x="620310" y="1555324"/>
                </a:cubicBezTo>
                <a:lnTo>
                  <a:pt x="714351" y="1583192"/>
                </a:lnTo>
                <a:lnTo>
                  <a:pt x="1583182" y="714361"/>
                </a:lnTo>
                <a:lnTo>
                  <a:pt x="1555312" y="620315"/>
                </a:lnTo>
                <a:cubicBezTo>
                  <a:pt x="1523533" y="456167"/>
                  <a:pt x="1571206" y="279679"/>
                  <a:pt x="1698331" y="152553"/>
                </a:cubicBezTo>
                <a:cubicBezTo>
                  <a:pt x="1800034" y="50852"/>
                  <a:pt x="1933324" y="0"/>
                  <a:pt x="20666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01050" y="518794"/>
            <a:ext cx="3717208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  <a:defRPr/>
            </a:pPr>
            <a:r>
              <a:rPr lang="en-US" altLang="zh-CN" sz="3200" spc="300" dirty="0">
                <a:solidFill>
                  <a:srgbClr val="FAD38B"/>
                </a:solidFill>
                <a:cs typeface="+mn-ea"/>
                <a:sym typeface="+mn-lt"/>
              </a:rPr>
              <a:t>01.</a:t>
            </a:r>
            <a:r>
              <a:rPr lang="zh-CN" altLang="en-US" sz="3200" spc="300" dirty="0">
                <a:solidFill>
                  <a:srgbClr val="FAD38B"/>
                </a:solidFill>
                <a:cs typeface="+mn-ea"/>
                <a:sym typeface="+mn-lt"/>
              </a:rPr>
              <a:t>活动背景介绍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 descr="51miz-E1065900-027C2F8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84190" y="2793365"/>
            <a:ext cx="5122545" cy="3773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3" grpId="0"/>
      <p:bldP spid="14" grpId="0"/>
      <p:bldP spid="16" grpId="0" bldLvl="0" animBg="1"/>
      <p:bldP spid="26" grpId="0" bldLvl="0" animBg="1"/>
      <p:bldP spid="27" grpId="0" animBg="1"/>
      <p:bldP spid="29" grpId="0" bldLvl="0" animBg="1"/>
      <p:bldP spid="30" grpId="0" bldLvl="0" animBg="1"/>
      <p:bldP spid="32" grpId="0" bldLvl="0" animBg="1"/>
      <p:bldP spid="33" grpId="0" bldLvl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63419" y="6095571"/>
            <a:ext cx="6038850" cy="762000"/>
          </a:xfrm>
          <a:prstGeom prst="rect">
            <a:avLst/>
          </a:prstGeom>
        </p:spPr>
      </p:pic>
      <p:cxnSp>
        <p:nvCxnSpPr>
          <p:cNvPr id="9" name="1"/>
          <p:cNvCxnSpPr/>
          <p:nvPr>
            <p:custDataLst>
              <p:tags r:id="rId1"/>
            </p:custDataLst>
          </p:nvPr>
        </p:nvCxnSpPr>
        <p:spPr>
          <a:xfrm>
            <a:off x="7629299" y="902357"/>
            <a:ext cx="0" cy="4711882"/>
          </a:xfrm>
          <a:prstGeom prst="line">
            <a:avLst/>
          </a:prstGeom>
          <a:ln w="28575">
            <a:solidFill>
              <a:srgbClr val="FAD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šľíďè"/>
          <p:cNvSpPr/>
          <p:nvPr/>
        </p:nvSpPr>
        <p:spPr bwMode="auto">
          <a:xfrm>
            <a:off x="4236569" y="1945674"/>
            <a:ext cx="299374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r">
              <a:lnSpc>
                <a:spcPts val="2500"/>
              </a:lnSpc>
            </a:pPr>
            <a:r>
              <a:rPr lang="zh-CN" altLang="en-US" sz="1400" dirty="0">
                <a:solidFill>
                  <a:srgbClr val="FAD38B"/>
                </a:solidFill>
                <a:cs typeface="+mn-ea"/>
                <a:sym typeface="+mn-lt"/>
              </a:rPr>
              <a:t>感恩是一种心态，犹如口渴时喝一杯绿茶，甘甜解渴，清香沁肺，感恩是一种生活态度。</a:t>
            </a:r>
          </a:p>
        </p:txBody>
      </p:sp>
      <p:sp>
        <p:nvSpPr>
          <p:cNvPr id="12" name="iSlíďè"/>
          <p:cNvSpPr txBox="1"/>
          <p:nvPr/>
        </p:nvSpPr>
        <p:spPr bwMode="auto">
          <a:xfrm>
            <a:off x="5845686" y="1492849"/>
            <a:ext cx="1644446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标题文本</a:t>
            </a:r>
          </a:p>
        </p:txBody>
      </p:sp>
      <p:sp>
        <p:nvSpPr>
          <p:cNvPr id="14" name="iSlíďè"/>
          <p:cNvSpPr txBox="1"/>
          <p:nvPr/>
        </p:nvSpPr>
        <p:spPr bwMode="auto">
          <a:xfrm>
            <a:off x="7956061" y="2855274"/>
            <a:ext cx="1644446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标题文本</a:t>
            </a:r>
          </a:p>
        </p:txBody>
      </p:sp>
      <p:sp>
        <p:nvSpPr>
          <p:cNvPr id="15" name="išľíďè"/>
          <p:cNvSpPr/>
          <p:nvPr/>
        </p:nvSpPr>
        <p:spPr bwMode="auto">
          <a:xfrm>
            <a:off x="7959235" y="3239032"/>
            <a:ext cx="299374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zh-CN" altLang="en-US" sz="1400" dirty="0">
                <a:solidFill>
                  <a:srgbClr val="FAD38B"/>
                </a:solidFill>
                <a:cs typeface="+mn-ea"/>
                <a:sym typeface="+mn-lt"/>
              </a:rPr>
              <a:t>感恩是一种心态，犹如口渴时喝一杯绿茶，甘甜解渴，清香沁肺，感恩是一种生活态度。</a:t>
            </a:r>
            <a:endParaRPr lang="zh-CN" altLang="en-US" sz="1100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17" name="išľíďè"/>
          <p:cNvSpPr/>
          <p:nvPr/>
        </p:nvSpPr>
        <p:spPr bwMode="auto">
          <a:xfrm>
            <a:off x="4236569" y="4622391"/>
            <a:ext cx="299374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r">
              <a:lnSpc>
                <a:spcPts val="2500"/>
              </a:lnSpc>
            </a:pPr>
            <a:r>
              <a:rPr lang="zh-CN" altLang="en-US" sz="1400" dirty="0">
                <a:solidFill>
                  <a:srgbClr val="FAD38B"/>
                </a:solidFill>
                <a:cs typeface="+mn-ea"/>
                <a:sym typeface="+mn-lt"/>
              </a:rPr>
              <a:t>感恩是一种心态，犹如口渴时喝一杯绿茶，甘甜解渴，清香沁肺，感恩是一种生活态度。</a:t>
            </a:r>
          </a:p>
        </p:txBody>
      </p:sp>
      <p:sp>
        <p:nvSpPr>
          <p:cNvPr id="18" name="iSlíďè"/>
          <p:cNvSpPr txBox="1"/>
          <p:nvPr/>
        </p:nvSpPr>
        <p:spPr bwMode="auto">
          <a:xfrm>
            <a:off x="5820249" y="4225588"/>
            <a:ext cx="1644446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标题文本</a:t>
            </a:r>
          </a:p>
        </p:txBody>
      </p:sp>
      <p:pic>
        <p:nvPicPr>
          <p:cNvPr id="19" name="图形 18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50965" y="1452479"/>
            <a:ext cx="643857" cy="480069"/>
          </a:xfrm>
          <a:prstGeom prst="rect">
            <a:avLst/>
          </a:prstGeom>
        </p:spPr>
      </p:pic>
      <p:pic>
        <p:nvPicPr>
          <p:cNvPr id="20" name="图形 19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02538" y="2855274"/>
            <a:ext cx="643857" cy="480069"/>
          </a:xfrm>
          <a:prstGeom prst="rect">
            <a:avLst/>
          </a:prstGeom>
        </p:spPr>
      </p:pic>
      <p:pic>
        <p:nvPicPr>
          <p:cNvPr id="21" name="图形 20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15378" y="4096715"/>
            <a:ext cx="643857" cy="48006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701049" y="518794"/>
            <a:ext cx="3827541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  <a:defRPr/>
            </a:pPr>
            <a:r>
              <a:rPr lang="en-US" altLang="zh-CN" sz="3200" spc="300" dirty="0">
                <a:solidFill>
                  <a:srgbClr val="FAD38B"/>
                </a:solidFill>
                <a:cs typeface="+mn-ea"/>
                <a:sym typeface="+mn-lt"/>
              </a:rPr>
              <a:t>01.</a:t>
            </a:r>
            <a:r>
              <a:rPr lang="zh-CN" altLang="en-US" sz="3200" spc="300" dirty="0">
                <a:solidFill>
                  <a:srgbClr val="FAD38B"/>
                </a:solidFill>
                <a:cs typeface="+mn-ea"/>
                <a:sym typeface="+mn-lt"/>
              </a:rPr>
              <a:t>活动背景介绍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1miz-E751394-D66045E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955040" y="1099185"/>
            <a:ext cx="7093585" cy="5320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7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1750" y="3662465"/>
            <a:ext cx="4286877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 PART TWO</a:t>
            </a:r>
          </a:p>
          <a:p>
            <a:pPr lvl="0" algn="ctr">
              <a:lnSpc>
                <a:spcPts val="6500"/>
              </a:lnSpc>
              <a:defRPr/>
            </a:pPr>
            <a:r>
              <a:rPr lang="zh-CN" altLang="en-US" sz="4800" spc="300" dirty="0">
                <a:solidFill>
                  <a:srgbClr val="FAD38B"/>
                </a:solidFill>
                <a:cs typeface="+mn-ea"/>
                <a:sym typeface="+mn-lt"/>
              </a:rPr>
              <a:t>活动细节安排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74872" y="5372100"/>
            <a:ext cx="4600634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To the world you may be one person, 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FAD38B"/>
                </a:solidFill>
                <a:effectLst/>
                <a:uLnTx/>
                <a:uFillTx/>
                <a:cs typeface="+mn-ea"/>
                <a:sym typeface="+mn-lt"/>
              </a:rPr>
              <a:t>but to one person you may be the world.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形 3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63266" y="3194264"/>
            <a:ext cx="823847" cy="646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301297" y="1848250"/>
            <a:ext cx="20248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D38B"/>
                </a:solidFill>
                <a:cs typeface="+mn-ea"/>
                <a:sym typeface="+mn-lt"/>
              </a:rPr>
              <a:t>请在此输入标题</a:t>
            </a:r>
            <a:endParaRPr lang="en-US" altLang="zh-CN" sz="2000" b="1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1281961" y="2215687"/>
            <a:ext cx="3237396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请在此输入您需要的文字内容感谢您使用我们的</a:t>
            </a:r>
            <a:r>
              <a:rPr lang="en-GB" altLang="zh-CN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1301297" y="4641476"/>
            <a:ext cx="20248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D38B"/>
                </a:solidFill>
                <a:cs typeface="+mn-ea"/>
                <a:sym typeface="+mn-lt"/>
              </a:rPr>
              <a:t>请在此输入标题</a:t>
            </a:r>
            <a:endParaRPr lang="en-US" altLang="zh-CN" sz="2000" b="1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1323739" y="5008913"/>
            <a:ext cx="3237396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请在此输入您需要的文字内容感谢您使用我们的</a:t>
            </a:r>
            <a:r>
              <a:rPr lang="en-GB" altLang="zh-CN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01050" y="518794"/>
            <a:ext cx="3844344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  <a:defRPr/>
            </a:pPr>
            <a:r>
              <a:rPr lang="en-US" altLang="zh-CN" sz="3200" spc="300" dirty="0">
                <a:solidFill>
                  <a:srgbClr val="FAD38B"/>
                </a:solidFill>
                <a:cs typeface="+mn-ea"/>
                <a:sym typeface="+mn-lt"/>
              </a:rPr>
              <a:t>02.</a:t>
            </a:r>
            <a:r>
              <a:rPr lang="zh-CN" altLang="en-US" sz="3200" spc="300" dirty="0">
                <a:solidFill>
                  <a:srgbClr val="FAD38B"/>
                </a:solidFill>
                <a:cs typeface="+mn-ea"/>
                <a:sym typeface="+mn-lt"/>
              </a:rPr>
              <a:t>活动细节安排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FAD3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92247" y="1847615"/>
            <a:ext cx="20248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D38B"/>
                </a:solidFill>
                <a:cs typeface="+mn-ea"/>
                <a:sym typeface="+mn-lt"/>
              </a:rPr>
              <a:t>请在此输入标题</a:t>
            </a:r>
            <a:endParaRPr lang="en-US" altLang="zh-CN" sz="2000" b="1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5072911" y="2215052"/>
            <a:ext cx="3237396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请在此输入您需要的文字内容感谢您使用我们的</a:t>
            </a:r>
            <a:r>
              <a:rPr lang="en-GB" altLang="zh-CN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5092247" y="4640841"/>
            <a:ext cx="20248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D38B"/>
                </a:solidFill>
                <a:cs typeface="+mn-ea"/>
                <a:sym typeface="+mn-lt"/>
              </a:rPr>
              <a:t>请在此输入标题</a:t>
            </a:r>
            <a:endParaRPr lang="en-US" altLang="zh-CN" sz="2000" b="1" dirty="0">
              <a:solidFill>
                <a:srgbClr val="FAD38B"/>
              </a:solidFill>
              <a:cs typeface="+mn-ea"/>
              <a:sym typeface="+mn-lt"/>
            </a:endParaRPr>
          </a:p>
        </p:txBody>
      </p: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5114689" y="5008278"/>
            <a:ext cx="3237396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请在此输入您需要的文字内容感谢您使用我们的</a:t>
            </a:r>
            <a:r>
              <a:rPr lang="en-GB" altLang="zh-CN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FAD38B"/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</a:t>
            </a:r>
          </a:p>
        </p:txBody>
      </p:sp>
      <p:pic>
        <p:nvPicPr>
          <p:cNvPr id="7" name="图片 6" descr="51miz-E819062-6111BF4A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00415" y="1657350"/>
            <a:ext cx="3602355" cy="4424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21" grpId="0"/>
      <p:bldP spid="2" grpId="0"/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感恩节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c3oijc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宽屏</PresentationFormat>
  <Paragraphs>130</Paragraphs>
  <Slides>20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2022-03-10T06:20:16Z</dcterms:created>
  <dcterms:modified xsi:type="dcterms:W3CDTF">2023-01-10T10:58:41Z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69ABDD9CEB9C4A48A998E47A98DD0AA7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