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83" r:id="rId5"/>
    <p:sldId id="284" r:id="rId6"/>
    <p:sldId id="274" r:id="rId7"/>
    <p:sldId id="281" r:id="rId8"/>
    <p:sldId id="282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88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lProcess2" loCatId="list" qsTypeId="urn:microsoft.com/office/officeart/2005/8/quickstyle/simple2#2" qsCatId="simple" csTypeId="urn:microsoft.com/office/officeart/2005/8/colors/colorful1#1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点餐用语</a:t>
          </a: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May I take your order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en-US" altLang="zh-CN" sz="1800" dirty="0" smtClean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What can I do for you?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size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large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830A82-6968-432C-A184-4BB72A6ED838}" type="pres">
      <dgm:prSet presAssocID="{86160D4A-FB71-4898-BCF6-D9EB744605C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44F1499-A2C1-4C81-957B-A2F008AD2985}" type="pres">
      <dgm:prSet presAssocID="{C261CD00-B032-444A-93A0-AA0E349C72ED}" presName="compNode" presStyleCnt="0"/>
      <dgm:spPr/>
      <dgm:t>
        <a:bodyPr/>
        <a:lstStyle/>
        <a:p>
          <a:endParaRPr lang="zh-CN" altLang="en-US"/>
        </a:p>
      </dgm:t>
    </dgm:pt>
    <dgm:pt modelId="{F9A6BF95-6634-43CB-8876-6B3F95863824}" type="pres">
      <dgm:prSet presAssocID="{C261CD00-B032-444A-93A0-AA0E349C72ED}" presName="aNode" presStyleLbl="bgShp" presStyleIdx="0" presStyleCnt="2"/>
      <dgm:spPr/>
      <dgm:t>
        <a:bodyPr/>
        <a:lstStyle/>
        <a:p>
          <a:endParaRPr lang="zh-CN" altLang="en-US"/>
        </a:p>
      </dgm:t>
    </dgm:pt>
    <dgm:pt modelId="{4478E579-5FDD-4DC6-A3E8-D78D4620A1F4}" type="pres">
      <dgm:prSet presAssocID="{C261CD00-B032-444A-93A0-AA0E349C72ED}" presName="textNode" presStyleLbl="bgShp" presStyleIdx="0" presStyleCnt="2"/>
      <dgm:spPr/>
      <dgm:t>
        <a:bodyPr/>
        <a:lstStyle/>
        <a:p>
          <a:endParaRPr lang="zh-CN" altLang="en-US"/>
        </a:p>
      </dgm:t>
    </dgm:pt>
    <dgm:pt modelId="{BEACE148-E7C1-4097-9C1E-F70E7570092C}" type="pres">
      <dgm:prSet presAssocID="{C261CD00-B032-444A-93A0-AA0E349C72ED}" presName="compChildNode" presStyleCnt="0"/>
      <dgm:spPr/>
      <dgm:t>
        <a:bodyPr/>
        <a:lstStyle/>
        <a:p>
          <a:endParaRPr lang="zh-CN" altLang="en-US"/>
        </a:p>
      </dgm:t>
    </dgm:pt>
    <dgm:pt modelId="{D42C7B57-8D83-4CF2-B08D-6B671B1AF608}" type="pres">
      <dgm:prSet presAssocID="{C261CD00-B032-444A-93A0-AA0E349C72ED}" presName="theInnerList" presStyleCnt="0"/>
      <dgm:spPr/>
      <dgm:t>
        <a:bodyPr/>
        <a:lstStyle/>
        <a:p>
          <a:endParaRPr lang="zh-CN" altLang="en-US"/>
        </a:p>
      </dgm:t>
    </dgm:pt>
    <dgm:pt modelId="{0F9A41F4-86C0-4FAE-AA90-EC0968CF929A}" type="pres">
      <dgm:prSet presAssocID="{F7CDBE41-37D5-4027-83D8-1FEBFF29E9F9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F877096-2D25-4A64-8248-6AB09C91FE0D}" type="pres">
      <dgm:prSet presAssocID="{C261CD00-B032-444A-93A0-AA0E349C72ED}" presName="aSpace" presStyleCnt="0"/>
      <dgm:spPr/>
      <dgm:t>
        <a:bodyPr/>
        <a:lstStyle/>
        <a:p>
          <a:endParaRPr lang="zh-CN" altLang="en-US"/>
        </a:p>
      </dgm:t>
    </dgm:pt>
    <dgm:pt modelId="{60628B59-10D4-4564-91C0-B0E6093B63C4}" type="pres">
      <dgm:prSet presAssocID="{3B24C153-E786-4834-ABD6-61250C0CBBCA}" presName="compNode" presStyleCnt="0"/>
      <dgm:spPr/>
      <dgm:t>
        <a:bodyPr/>
        <a:lstStyle/>
        <a:p>
          <a:endParaRPr lang="zh-CN" altLang="en-US"/>
        </a:p>
      </dgm:t>
    </dgm:pt>
    <dgm:pt modelId="{82663264-CE0C-4903-8A2F-29CD7D1DCE5B}" type="pres">
      <dgm:prSet presAssocID="{3B24C153-E786-4834-ABD6-61250C0CBBCA}" presName="aNode" presStyleLbl="bgShp" presStyleIdx="1" presStyleCnt="2"/>
      <dgm:spPr/>
      <dgm:t>
        <a:bodyPr/>
        <a:lstStyle/>
        <a:p>
          <a:endParaRPr lang="zh-CN" altLang="en-US"/>
        </a:p>
      </dgm:t>
    </dgm:pt>
    <dgm:pt modelId="{3CD73EF1-42D1-470B-8EE6-F49214ED3C6A}" type="pres">
      <dgm:prSet presAssocID="{3B24C153-E786-4834-ABD6-61250C0CBBCA}" presName="textNode" presStyleLbl="bgShp" presStyleIdx="1" presStyleCnt="2"/>
      <dgm:spPr/>
      <dgm:t>
        <a:bodyPr/>
        <a:lstStyle/>
        <a:p>
          <a:endParaRPr lang="zh-CN" altLang="en-US"/>
        </a:p>
      </dgm:t>
    </dgm:pt>
    <dgm:pt modelId="{FAEC665C-5A94-4C53-BFDC-8997A5E276A6}" type="pres">
      <dgm:prSet presAssocID="{3B24C153-E786-4834-ABD6-61250C0CBBCA}" presName="compChildNode" presStyleCnt="0"/>
      <dgm:spPr/>
      <dgm:t>
        <a:bodyPr/>
        <a:lstStyle/>
        <a:p>
          <a:endParaRPr lang="zh-CN" altLang="en-US"/>
        </a:p>
      </dgm:t>
    </dgm:pt>
    <dgm:pt modelId="{10AB1A6C-C743-4662-98B6-9794C10C6E0B}" type="pres">
      <dgm:prSet presAssocID="{3B24C153-E786-4834-ABD6-61250C0CBBCA}" presName="theInnerList" presStyleCnt="0"/>
      <dgm:spPr/>
      <dgm:t>
        <a:bodyPr/>
        <a:lstStyle/>
        <a:p>
          <a:endParaRPr lang="zh-CN" altLang="en-US"/>
        </a:p>
      </dgm:t>
    </dgm:pt>
    <dgm:pt modelId="{67E86651-AF12-4220-9963-564042CE53D8}" type="pres">
      <dgm:prSet presAssocID="{066A6D0A-92F2-4F29-92D0-41E3CBBE6A88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B003D22-422C-4A4D-8BA3-05A1F492840F}" type="presOf" srcId="{F7CDBE41-37D5-4027-83D8-1FEBFF29E9F9}" destId="{0F9A41F4-86C0-4FAE-AA90-EC0968CF929A}" srcOrd="0" destOrd="0" presId="urn:microsoft.com/office/officeart/2005/8/layout/lProcess2"/>
    <dgm:cxn modelId="{416C4DCA-A640-4F81-B746-6EE1274B718B}" type="presOf" srcId="{3B24C153-E786-4834-ABD6-61250C0CBBCA}" destId="{3CD73EF1-42D1-470B-8EE6-F49214ED3C6A}" srcOrd="1" destOrd="0" presId="urn:microsoft.com/office/officeart/2005/8/layout/lProcess2"/>
    <dgm:cxn modelId="{5805448A-2680-43C8-B15A-E8468EBD40CE}" type="presOf" srcId="{C261CD00-B032-444A-93A0-AA0E349C72ED}" destId="{4478E579-5FDD-4DC6-A3E8-D78D4620A1F4}" srcOrd="1" destOrd="0" presId="urn:microsoft.com/office/officeart/2005/8/layout/lProcess2"/>
    <dgm:cxn modelId="{A9569777-654A-4E04-A849-E1CD932AF616}" type="presOf" srcId="{066A6D0A-92F2-4F29-92D0-41E3CBBE6A88}" destId="{67E86651-AF12-4220-9963-564042CE53D8}" srcOrd="0" destOrd="0" presId="urn:microsoft.com/office/officeart/2005/8/layout/lProcess2"/>
    <dgm:cxn modelId="{1870BD8B-5E50-48A1-A495-210A5BE3B798}" type="presOf" srcId="{86160D4A-FB71-4898-BCF6-D9EB744605C2}" destId="{1D830A82-6968-432C-A184-4BB72A6ED838}" srcOrd="0" destOrd="0" presId="urn:microsoft.com/office/officeart/2005/8/layout/lProcess2"/>
    <dgm:cxn modelId="{4129EDA7-154C-4B9D-9F41-8D276D57D8A4}" type="presOf" srcId="{3B24C153-E786-4834-ABD6-61250C0CBBCA}" destId="{82663264-CE0C-4903-8A2F-29CD7D1DCE5B}" srcOrd="0" destOrd="0" presId="urn:microsoft.com/office/officeart/2005/8/layout/lProcess2"/>
    <dgm:cxn modelId="{41A9FDA2-9B08-4D59-AA37-8BA563D67F06}" type="presOf" srcId="{C261CD00-B032-444A-93A0-AA0E349C72ED}" destId="{F9A6BF95-6634-43CB-8876-6B3F95863824}" srcOrd="0" destOrd="0" presId="urn:microsoft.com/office/officeart/2005/8/layout/lProcess2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39FBAED3-3C6A-475C-AF64-C271A7C7391E}" type="presParOf" srcId="{1D830A82-6968-432C-A184-4BB72A6ED838}" destId="{544F1499-A2C1-4C81-957B-A2F008AD2985}" srcOrd="0" destOrd="0" presId="urn:microsoft.com/office/officeart/2005/8/layout/lProcess2"/>
    <dgm:cxn modelId="{FD7DACCF-A5DA-4B98-A341-467DDDBBCD48}" type="presParOf" srcId="{544F1499-A2C1-4C81-957B-A2F008AD2985}" destId="{F9A6BF95-6634-43CB-8876-6B3F95863824}" srcOrd="0" destOrd="0" presId="urn:microsoft.com/office/officeart/2005/8/layout/lProcess2"/>
    <dgm:cxn modelId="{35FEF7A4-52B3-4155-9F4D-0B6CB395DB66}" type="presParOf" srcId="{544F1499-A2C1-4C81-957B-A2F008AD2985}" destId="{4478E579-5FDD-4DC6-A3E8-D78D4620A1F4}" srcOrd="1" destOrd="0" presId="urn:microsoft.com/office/officeart/2005/8/layout/lProcess2"/>
    <dgm:cxn modelId="{40DB3A33-3CA6-4369-9A22-ED227C522C71}" type="presParOf" srcId="{544F1499-A2C1-4C81-957B-A2F008AD2985}" destId="{BEACE148-E7C1-4097-9C1E-F70E7570092C}" srcOrd="2" destOrd="0" presId="urn:microsoft.com/office/officeart/2005/8/layout/lProcess2"/>
    <dgm:cxn modelId="{D002EAD4-1982-468F-87DA-75179EF87CB8}" type="presParOf" srcId="{BEACE148-E7C1-4097-9C1E-F70E7570092C}" destId="{D42C7B57-8D83-4CF2-B08D-6B671B1AF608}" srcOrd="0" destOrd="0" presId="urn:microsoft.com/office/officeart/2005/8/layout/lProcess2"/>
    <dgm:cxn modelId="{459962B9-74B7-4B59-A224-72BC255A21BE}" type="presParOf" srcId="{D42C7B57-8D83-4CF2-B08D-6B671B1AF608}" destId="{0F9A41F4-86C0-4FAE-AA90-EC0968CF929A}" srcOrd="0" destOrd="0" presId="urn:microsoft.com/office/officeart/2005/8/layout/lProcess2"/>
    <dgm:cxn modelId="{7C71D8E3-8550-4D67-A2B7-A31C2F3BD614}" type="presParOf" srcId="{1D830A82-6968-432C-A184-4BB72A6ED838}" destId="{DF877096-2D25-4A64-8248-6AB09C91FE0D}" srcOrd="1" destOrd="0" presId="urn:microsoft.com/office/officeart/2005/8/layout/lProcess2"/>
    <dgm:cxn modelId="{CDE28131-A94F-499A-BFDF-FEB6443323CA}" type="presParOf" srcId="{1D830A82-6968-432C-A184-4BB72A6ED838}" destId="{60628B59-10D4-4564-91C0-B0E6093B63C4}" srcOrd="2" destOrd="0" presId="urn:microsoft.com/office/officeart/2005/8/layout/lProcess2"/>
    <dgm:cxn modelId="{32BD31DA-EB70-43B1-B4DA-A0F4B048F5AA}" type="presParOf" srcId="{60628B59-10D4-4564-91C0-B0E6093B63C4}" destId="{82663264-CE0C-4903-8A2F-29CD7D1DCE5B}" srcOrd="0" destOrd="0" presId="urn:microsoft.com/office/officeart/2005/8/layout/lProcess2"/>
    <dgm:cxn modelId="{D1F4DDC5-3546-47D9-BF37-6D95317B8442}" type="presParOf" srcId="{60628B59-10D4-4564-91C0-B0E6093B63C4}" destId="{3CD73EF1-42D1-470B-8EE6-F49214ED3C6A}" srcOrd="1" destOrd="0" presId="urn:microsoft.com/office/officeart/2005/8/layout/lProcess2"/>
    <dgm:cxn modelId="{FD47275F-A5C3-485E-BA8C-C4DEE458854D}" type="presParOf" srcId="{60628B59-10D4-4564-91C0-B0E6093B63C4}" destId="{FAEC665C-5A94-4C53-BFDC-8997A5E276A6}" srcOrd="2" destOrd="0" presId="urn:microsoft.com/office/officeart/2005/8/layout/lProcess2"/>
    <dgm:cxn modelId="{B7A2030E-DBBC-4FCA-9D8C-44F376B07F2A}" type="presParOf" srcId="{FAEC665C-5A94-4C53-BFDC-8997A5E276A6}" destId="{10AB1A6C-C743-4662-98B6-9794C10C6E0B}" srcOrd="0" destOrd="0" presId="urn:microsoft.com/office/officeart/2005/8/layout/lProcess2"/>
    <dgm:cxn modelId="{A7DFA3A4-D3BD-4EC5-93CD-4635F4BF68BB}" type="presParOf" srcId="{10AB1A6C-C743-4662-98B6-9794C10C6E0B}" destId="{67E86651-AF12-4220-9963-564042CE53D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6BF95-6634-43CB-8876-6B3F95863824}">
      <dsp:nvSpPr>
        <dsp:cNvPr id="0" name=""/>
        <dsp:cNvSpPr/>
      </dsp:nvSpPr>
      <dsp:spPr>
        <a:xfrm>
          <a:off x="2775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点餐用语</a:t>
          </a:r>
        </a:p>
      </dsp:txBody>
      <dsp:txXfrm>
        <a:off x="2775" y="0"/>
        <a:ext cx="2669429" cy="1015312"/>
      </dsp:txXfrm>
    </dsp:sp>
    <dsp:sp modelId="{0F9A41F4-86C0-4FAE-AA90-EC0968CF929A}">
      <dsp:nvSpPr>
        <dsp:cNvPr id="0" name=""/>
        <dsp:cNvSpPr/>
      </dsp:nvSpPr>
      <dsp:spPr>
        <a:xfrm>
          <a:off x="269717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May I take your order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？</a:t>
          </a:r>
          <a:endParaRPr lang="en-US" altLang="zh-CN" sz="1800" kern="1200" dirty="0" smtClean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What can I do for you?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32265" y="1077860"/>
        <a:ext cx="2010447" cy="2074748"/>
      </dsp:txXfrm>
    </dsp:sp>
    <dsp:sp modelId="{82663264-CE0C-4903-8A2F-29CD7D1DCE5B}">
      <dsp:nvSpPr>
        <dsp:cNvPr id="0" name=""/>
        <dsp:cNvSpPr/>
      </dsp:nvSpPr>
      <dsp:spPr>
        <a:xfrm>
          <a:off x="2872411" y="0"/>
          <a:ext cx="2669429" cy="33843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词的用法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2872411" y="0"/>
        <a:ext cx="2669429" cy="1015312"/>
      </dsp:txXfrm>
    </dsp:sp>
    <dsp:sp modelId="{67E86651-AF12-4220-9963-564042CE53D8}">
      <dsp:nvSpPr>
        <dsp:cNvPr id="0" name=""/>
        <dsp:cNvSpPr/>
      </dsp:nvSpPr>
      <dsp:spPr>
        <a:xfrm>
          <a:off x="3139354" y="1015312"/>
          <a:ext cx="2135543" cy="21998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size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和</a:t>
          </a: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large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的用法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3201902" y="1077860"/>
        <a:ext cx="2010447" cy="20747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1467" y="987576"/>
            <a:ext cx="9167246" cy="184665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I’d like some noodles</a:t>
            </a:r>
            <a:r>
              <a:rPr lang="en-US" altLang="zh-CN" sz="4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-1467" y="4011912"/>
            <a:ext cx="914546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3573" y="807928"/>
            <a:ext cx="705678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Good afternoon. May I take your order?</a:t>
            </a:r>
          </a:p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Yes. Are there any vegetables in the beef soup?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Yes. There are some tomatoes.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OK. We’d like one bowl of beef soup.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Sure. What size would you like?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Large, please.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We’d also like </a:t>
            </a:r>
            <a:r>
              <a:rPr lang="en-US" altLang="zh-CN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 and some </a:t>
            </a:r>
            <a:r>
              <a:rPr lang="en-US" altLang="zh-CN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OK. One large bowl of  beef soup, one </a:t>
            </a:r>
            <a:r>
              <a:rPr lang="en-US" altLang="zh-CN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chicken, and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one </a:t>
            </a:r>
            <a:r>
              <a:rPr lang="en-US" altLang="zh-CN" i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Yes, that’s right.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5194" y="925415"/>
            <a:ext cx="1775198" cy="1743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812410" y="699544"/>
            <a:ext cx="2504006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901075"/>
            <a:ext cx="79928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Good afternoon. May I take your order?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Yes. Are there any vegetables in the beef soup?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Yes. There are some tomatoes.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OK. We’d like one bowl of beef soup.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Sure. What size would you like?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Large, please.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We’d also like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 and some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OK. One large bowl of  beef soup, 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chicken, and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Yes, that’s right.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113838" y="974589"/>
            <a:ext cx="2034226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40156" y="699544"/>
            <a:ext cx="2504005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餐厅英语： 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你们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可以点菜了吗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--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我能帮您吗？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I do for you?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help you?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can I do for you?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What would you like? 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8" y="3693951"/>
            <a:ext cx="2792037" cy="88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940152" y="699544"/>
            <a:ext cx="2664296" cy="223224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901075"/>
            <a:ext cx="7992888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Good afternoon. May I take your order?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Yes. Are there any vegetables in the beef soup?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Yes. There are some tomatoes.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OK. We’d like one bowl of beef soup.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Sure. What size would you like?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Large, please.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We’d also like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 and some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OK. One large bowl of  beef soup, 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chicken, and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Yes, that’s right.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2051720" y="2249196"/>
            <a:ext cx="2454010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028436" y="771490"/>
            <a:ext cx="2504005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size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是名词，意为“尺寸，大小”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表示物体的大小，还可以表示服装，鞋帽的尺码和号码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know the size of the room?</a:t>
            </a:r>
          </a:p>
        </p:txBody>
      </p:sp>
      <p:pic>
        <p:nvPicPr>
          <p:cNvPr id="2050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8" y="3693951"/>
            <a:ext cx="2792037" cy="88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868144" y="555526"/>
            <a:ext cx="3024336" cy="324036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552" y="734876"/>
            <a:ext cx="7992888" cy="374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Good afternoon. May I take your order?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Yes. Are there any vegetables in the beef soup?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Yes. There are some tomatoes.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OK. We’d like one bowl of beef soup.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Sure. What size would you like?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Sally:  Large, please.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We’d also like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chicken and some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tofu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Waitress: OK. One large bowl of  beef soup, 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chicken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and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 </a:t>
            </a:r>
            <a:r>
              <a:rPr lang="en-US" altLang="zh-CN" i="1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tofu with rice.</a:t>
            </a:r>
          </a:p>
          <a:p>
            <a:pPr lv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Tom: Yes, that’s right.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1259632" y="2442639"/>
            <a:ext cx="648072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40152" y="627534"/>
            <a:ext cx="2952328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large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侧重表示三维量值，强调体积，修饰人时指个子大。此外它也可以表示范围，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能力和数量方面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的大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Do you want the large size, or the small size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big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还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含有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给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人以深刻的印象，有时含有“重要”的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意思，因此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可以用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big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来修饰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problem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 the last day I made a big decision.</a:t>
            </a:r>
          </a:p>
        </p:txBody>
      </p:sp>
      <p:pic>
        <p:nvPicPr>
          <p:cNvPr id="2050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52" y="3822830"/>
            <a:ext cx="2792037" cy="88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0" y="1131593"/>
            <a:ext cx="66967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May I _______ _____ ______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（点菜）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Are there any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vegetables____ ____ _____ _____?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（在牛肉汤里）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We’d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like___ _______ __ ______ ______.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（一碗牛肉汤）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We’d also like </a:t>
            </a:r>
            <a:r>
              <a:rPr lang="en-US" altLang="zh-CN" dirty="0" err="1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gongbao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chicken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and_____ ____ _____ ____ _____.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（一些麻婆豆腐和米饭）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15834" y="2046470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the    beef     soup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7773" y="2447525"/>
            <a:ext cx="298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one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bowl     of    beef     soup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92084" y="2870005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mapo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tofu   with   rice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37774" y="1635647"/>
            <a:ext cx="1999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take     your    order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822" y="2816857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1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296673" y="999318"/>
            <a:ext cx="66247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--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of shoes do you wear?     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--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Size 7. 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A. What      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What size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What kind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What color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Do you like noodles ________ chicken?    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A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with    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B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of 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C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in 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        D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to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7704" y="120524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6" y="2850490"/>
            <a:ext cx="396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69954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单项选择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Picture 2" descr="D:\小学英语\kejian\101\新\图\4a05c189c9cc69eb41ac7c45dbc9d4f2_56x58PICX2T_102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715766"/>
            <a:ext cx="1717136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799692" y="879564"/>
          <a:ext cx="554461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6BF95-6634-43CB-8876-6B3F95863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F9A6BF95-6634-43CB-8876-6B3F958638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9A41F4-86C0-4FAE-AA90-EC0968CF92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0F9A41F4-86C0-4FAE-AA90-EC0968CF92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663264-CE0C-4903-8A2F-29CD7D1DC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82663264-CE0C-4903-8A2F-29CD7D1DC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E86651-AF12-4220-9963-564042CE53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67E86651-AF12-4220-9963-564042CE53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全屏显示(16:9)</PresentationFormat>
  <Paragraphs>81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2018-02-06T02:27:00Z</dcterms:created>
  <dcterms:modified xsi:type="dcterms:W3CDTF">2023-01-16T18:05:17Z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9310EDBEF65247D89EDA197CF04CB530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