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media/media1.mp3" ContentType="audio/mpeg"/>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9" r:id="rId2"/>
  </p:sldMasterIdLst>
  <p:notesMasterIdLst>
    <p:notesMasterId r:id="rId27"/>
  </p:notesMasterIdLst>
  <p:sldIdLst>
    <p:sldId id="338" r:id="rId3"/>
    <p:sldId id="426" r:id="rId4"/>
    <p:sldId id="498" r:id="rId5"/>
    <p:sldId id="290" r:id="rId6"/>
    <p:sldId id="494" r:id="rId7"/>
    <p:sldId id="486" r:id="rId8"/>
    <p:sldId id="277" r:id="rId9"/>
    <p:sldId id="484" r:id="rId10"/>
    <p:sldId id="502" r:id="rId11"/>
    <p:sldId id="493" r:id="rId12"/>
    <p:sldId id="441" r:id="rId13"/>
    <p:sldId id="485" r:id="rId14"/>
    <p:sldId id="477" r:id="rId15"/>
    <p:sldId id="503" r:id="rId16"/>
    <p:sldId id="471" r:id="rId17"/>
    <p:sldId id="487" r:id="rId18"/>
    <p:sldId id="492" r:id="rId19"/>
    <p:sldId id="491" r:id="rId20"/>
    <p:sldId id="495" r:id="rId21"/>
    <p:sldId id="504" r:id="rId22"/>
    <p:sldId id="488" r:id="rId23"/>
    <p:sldId id="470" r:id="rId24"/>
    <p:sldId id="464" r:id="rId25"/>
    <p:sldId id="501" r:id="rId26"/>
  </p:sldIdLst>
  <p:sldSz cx="9144000" cy="5145088"/>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90A2"/>
    <a:srgbClr val="7F7F7F"/>
    <a:srgbClr val="F5F8FC"/>
    <a:srgbClr val="595959"/>
    <a:srgbClr val="6EA7B3"/>
    <a:srgbClr val="69A4B3"/>
    <a:srgbClr val="FCFCFC"/>
    <a:srgbClr val="67A5B5"/>
    <a:srgbClr val="64A3B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522" autoAdjust="0"/>
    <p:restoredTop sz="94660"/>
  </p:normalViewPr>
  <p:slideViewPr>
    <p:cSldViewPr>
      <p:cViewPr>
        <p:scale>
          <a:sx n="75" d="100"/>
          <a:sy n="75" d="100"/>
        </p:scale>
        <p:origin x="2544" y="1430"/>
      </p:cViewPr>
      <p:guideLst/>
    </p:cSldViewPr>
  </p:slideViewPr>
  <p:notesTextViewPr>
    <p:cViewPr>
      <p:scale>
        <a:sx n="100" d="100"/>
        <a:sy n="100" d="100"/>
      </p:scale>
      <p:origin x="0" y="0"/>
    </p:cViewPr>
  </p:notesTextViewPr>
  <p:sorterViewPr>
    <p:cViewPr>
      <p:scale>
        <a:sx n="42" d="100"/>
        <a:sy n="42"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7FFCF0-DD59-4612-9D71-417719DC0377}" type="datetimeFigureOut">
              <a:rPr lang="zh-CN" altLang="en-US" smtClean="0"/>
              <a:t>2018/4/12</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DAA1E2-0BCB-498F-B666-E5E40D25323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1</a:t>
            </a:fld>
            <a:endParaRPr lang="zh-CN" altLang="en-US"/>
          </a:p>
        </p:txBody>
      </p:sp>
    </p:spTree>
    <p:extLst>
      <p:ext uri="{BB962C8B-B14F-4D97-AF65-F5344CB8AC3E}">
        <p14:creationId xmlns:p14="http://schemas.microsoft.com/office/powerpoint/2010/main" val="3566871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06749DE-0A4A-4294-B127-30FDF2A88CDD}" type="slidenum">
              <a:rPr lang="zh-CN" altLang="en-US" smtClean="0"/>
              <a:pPr/>
              <a:t>11</a:t>
            </a:fld>
            <a:endParaRPr lang="zh-CN" altLang="en-US"/>
          </a:p>
        </p:txBody>
      </p:sp>
    </p:spTree>
    <p:extLst>
      <p:ext uri="{BB962C8B-B14F-4D97-AF65-F5344CB8AC3E}">
        <p14:creationId xmlns:p14="http://schemas.microsoft.com/office/powerpoint/2010/main" val="533947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515090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13</a:t>
            </a:fld>
            <a:endParaRPr lang="zh-CN" altLang="en-US" dirty="0"/>
          </a:p>
        </p:txBody>
      </p:sp>
    </p:spTree>
    <p:extLst>
      <p:ext uri="{BB962C8B-B14F-4D97-AF65-F5344CB8AC3E}">
        <p14:creationId xmlns:p14="http://schemas.microsoft.com/office/powerpoint/2010/main" val="3997834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14</a:t>
            </a:fld>
            <a:endParaRPr lang="zh-CN" altLang="en-US"/>
          </a:p>
        </p:txBody>
      </p:sp>
    </p:spTree>
    <p:extLst>
      <p:ext uri="{BB962C8B-B14F-4D97-AF65-F5344CB8AC3E}">
        <p14:creationId xmlns:p14="http://schemas.microsoft.com/office/powerpoint/2010/main" val="3598396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944951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17</a:t>
            </a:fld>
            <a:endParaRPr lang="zh-CN" altLang="en-US" dirty="0"/>
          </a:p>
        </p:txBody>
      </p:sp>
    </p:spTree>
    <p:extLst>
      <p:ext uri="{BB962C8B-B14F-4D97-AF65-F5344CB8AC3E}">
        <p14:creationId xmlns:p14="http://schemas.microsoft.com/office/powerpoint/2010/main" val="33206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18</a:t>
            </a:fld>
            <a:endParaRPr lang="zh-CN" altLang="en-US" dirty="0"/>
          </a:p>
        </p:txBody>
      </p:sp>
    </p:spTree>
    <p:extLst>
      <p:ext uri="{BB962C8B-B14F-4D97-AF65-F5344CB8AC3E}">
        <p14:creationId xmlns:p14="http://schemas.microsoft.com/office/powerpoint/2010/main" val="670516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FE6680C-2A23-4F48-827E-EED156A343FA}" type="slidenum">
              <a:rPr lang="zh-CN" altLang="en-US" smtClean="0"/>
              <a:pPr/>
              <a:t>19</a:t>
            </a:fld>
            <a:endParaRPr lang="zh-CN" altLang="en-US"/>
          </a:p>
        </p:txBody>
      </p:sp>
    </p:spTree>
    <p:extLst>
      <p:ext uri="{BB962C8B-B14F-4D97-AF65-F5344CB8AC3E}">
        <p14:creationId xmlns:p14="http://schemas.microsoft.com/office/powerpoint/2010/main" val="421583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20</a:t>
            </a:fld>
            <a:endParaRPr lang="zh-CN" altLang="en-US"/>
          </a:p>
        </p:txBody>
      </p:sp>
    </p:spTree>
    <p:extLst>
      <p:ext uri="{BB962C8B-B14F-4D97-AF65-F5344CB8AC3E}">
        <p14:creationId xmlns:p14="http://schemas.microsoft.com/office/powerpoint/2010/main" val="2864356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3541675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3</a:t>
            </a:fld>
            <a:endParaRPr lang="zh-CN" altLang="en-US"/>
          </a:p>
        </p:txBody>
      </p:sp>
    </p:spTree>
    <p:extLst>
      <p:ext uri="{BB962C8B-B14F-4D97-AF65-F5344CB8AC3E}">
        <p14:creationId xmlns:p14="http://schemas.microsoft.com/office/powerpoint/2010/main" val="1331216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p:spPr>
      </p:sp>
      <p:sp>
        <p:nvSpPr>
          <p:cNvPr id="23555"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23556" name="灯片编号占位符 3"/>
          <p:cNvSpPr>
            <a:spLocks noGrp="1"/>
          </p:cNvSpPr>
          <p:nvPr>
            <p:ph type="sldNum" sz="quarter" idx="5"/>
          </p:nvPr>
        </p:nvSpPr>
        <p:spPr bwMode="auto">
          <a:noFill/>
          <a:ln>
            <a:miter lim="800000"/>
            <a:headEnd/>
            <a:tailEnd/>
          </a:ln>
        </p:spPr>
        <p:txBody>
          <a:bodyPr/>
          <a:lstStyle/>
          <a:p>
            <a:fld id="{5B877518-DA22-40F5-A760-EE50766904C8}" type="slidenum">
              <a:rPr lang="zh-CN" altLang="en-US"/>
              <a:pPr/>
              <a:t>23</a:t>
            </a:fld>
            <a:endParaRPr lang="zh-CN" altLang="en-US"/>
          </a:p>
        </p:txBody>
      </p:sp>
    </p:spTree>
    <p:extLst>
      <p:ext uri="{BB962C8B-B14F-4D97-AF65-F5344CB8AC3E}">
        <p14:creationId xmlns:p14="http://schemas.microsoft.com/office/powerpoint/2010/main" val="4052974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24</a:t>
            </a:fld>
            <a:endParaRPr lang="zh-CN" altLang="en-US"/>
          </a:p>
        </p:txBody>
      </p:sp>
    </p:spTree>
    <p:extLst>
      <p:ext uri="{BB962C8B-B14F-4D97-AF65-F5344CB8AC3E}">
        <p14:creationId xmlns:p14="http://schemas.microsoft.com/office/powerpoint/2010/main" val="792842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869321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pPr/>
              <a:t>5</a:t>
            </a:fld>
            <a:endParaRPr lang="zh-CN" altLang="en-US"/>
          </a:p>
        </p:txBody>
      </p:sp>
    </p:spTree>
    <p:extLst>
      <p:ext uri="{BB962C8B-B14F-4D97-AF65-F5344CB8AC3E}">
        <p14:creationId xmlns:p14="http://schemas.microsoft.com/office/powerpoint/2010/main" val="515562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1720465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t>7</a:t>
            </a:fld>
            <a:endParaRPr lang="zh-CN" altLang="en-US"/>
          </a:p>
        </p:txBody>
      </p:sp>
    </p:spTree>
    <p:extLst>
      <p:ext uri="{BB962C8B-B14F-4D97-AF65-F5344CB8AC3E}">
        <p14:creationId xmlns:p14="http://schemas.microsoft.com/office/powerpoint/2010/main" val="4195966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3558364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AA1E2-0BCB-498F-B666-E5E40D25323B}" type="slidenum">
              <a:rPr lang="zh-CN" altLang="en-US" smtClean="0"/>
              <a:t>9</a:t>
            </a:fld>
            <a:endParaRPr lang="zh-CN" altLang="en-US"/>
          </a:p>
        </p:txBody>
      </p:sp>
    </p:spTree>
    <p:extLst>
      <p:ext uri="{BB962C8B-B14F-4D97-AF65-F5344CB8AC3E}">
        <p14:creationId xmlns:p14="http://schemas.microsoft.com/office/powerpoint/2010/main" val="2003513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10</a:t>
            </a:fld>
            <a:endParaRPr lang="zh-CN" altLang="en-US" dirty="0"/>
          </a:p>
        </p:txBody>
      </p:sp>
    </p:spTree>
    <p:extLst>
      <p:ext uri="{BB962C8B-B14F-4D97-AF65-F5344CB8AC3E}">
        <p14:creationId xmlns:p14="http://schemas.microsoft.com/office/powerpoint/2010/main" val="3344364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a:t>单击此处编辑母版标题样式</a:t>
            </a:r>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2CFBF030-126A-44E1-A291-CE0450786A5D}" type="datetimeFigureOut">
              <a:rPr lang="zh-CN" altLang="en-US" smtClean="0"/>
              <a:t>2018/4/12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D6979D7-302D-492A-8039-2E5833E2F0C3}" type="datetimeFigureOut">
              <a:rPr lang="zh-CN" altLang="en-US" smtClean="0"/>
              <a:pPr/>
              <a:t>2018/4/12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pPr/>
              <a:t>‹#›</a:t>
            </a:fld>
            <a:endParaRPr lang="zh-CN" altLang="en-US"/>
          </a:p>
        </p:txBody>
      </p:sp>
    </p:spTree>
    <p:extLst>
      <p:ext uri="{BB962C8B-B14F-4D97-AF65-F5344CB8AC3E}">
        <p14:creationId xmlns:p14="http://schemas.microsoft.com/office/powerpoint/2010/main" val="9507192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D6979D7-302D-492A-8039-2E5833E2F0C3}" type="datetimeFigureOut">
              <a:rPr lang="zh-CN" altLang="en-US" smtClean="0"/>
              <a:pPr/>
              <a:t>2018/4/12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pPr/>
              <a:t>‹#›</a:t>
            </a:fld>
            <a:endParaRPr lang="zh-CN" altLang="en-US"/>
          </a:p>
        </p:txBody>
      </p:sp>
    </p:spTree>
    <p:extLst>
      <p:ext uri="{BB962C8B-B14F-4D97-AF65-F5344CB8AC3E}">
        <p14:creationId xmlns:p14="http://schemas.microsoft.com/office/powerpoint/2010/main" val="380817771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6_标题和内容">
    <p:bg>
      <p:bgPr>
        <a:solidFill>
          <a:srgbClr val="FCFCF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21018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11039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46542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803"/>
            <a:ext cx="8229600" cy="857515"/>
          </a:xfrm>
        </p:spPr>
        <p:txBody>
          <a:bodyPr/>
          <a:lstStyle/>
          <a:p>
            <a:r>
              <a:rPr lang="zh-CN" altLang="en-US" noProof="1"/>
              <a:t>单击此处编辑母版标题样式</a:t>
            </a:r>
          </a:p>
        </p:txBody>
      </p:sp>
      <p:sp>
        <p:nvSpPr>
          <p:cNvPr id="3" name="日期占位符 3"/>
          <p:cNvSpPr>
            <a:spLocks noGrp="1" noChangeArrowheads="1"/>
          </p:cNvSpPr>
          <p:nvPr>
            <p:ph type="dt" sz="half" idx="10"/>
          </p:nvPr>
        </p:nvSpPr>
        <p:spPr>
          <a:ln/>
        </p:spPr>
        <p:txBody>
          <a:bodyPr/>
          <a:lstStyle>
            <a:lvl1pPr>
              <a:defRPr/>
            </a:lvl1pPr>
          </a:lstStyle>
          <a:p>
            <a:pPr>
              <a:defRPr/>
            </a:pPr>
            <a:fld id="{38D9D0CC-2592-4809-900B-655FF6BF8FFE}" type="datetime1">
              <a:rPr lang="zh-CN" altLang="en-US"/>
              <a:pPr>
                <a:defRPr/>
              </a:pPr>
              <a:t>2018/4/12</a:t>
            </a:fld>
            <a:endParaRPr lang="zh-CN" altLang="en-US" sz="1800">
              <a:solidFill>
                <a:schemeClr val="tx1"/>
              </a:solidFill>
            </a:endParaRPr>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a:ln/>
        </p:spPr>
        <p:txBody>
          <a:bodyPr/>
          <a:lstStyle>
            <a:lvl1pPr>
              <a:defRPr/>
            </a:lvl1pPr>
          </a:lstStyle>
          <a:p>
            <a:fld id="{F6CC42DD-752C-4899-AEEF-6B8C8C58ABE5}" type="slidenum">
              <a:rPr lang="zh-CN" altLang="en-US"/>
              <a:pPr/>
              <a:t>‹#›</a:t>
            </a:fld>
            <a:endParaRPr lang="zh-CN" altLang="en-US" sz="1800">
              <a:solidFill>
                <a:schemeClr val="tx1"/>
              </a:solidFill>
            </a:endParaRPr>
          </a:p>
        </p:txBody>
      </p:sp>
    </p:spTree>
    <p:extLst>
      <p:ext uri="{BB962C8B-B14F-4D97-AF65-F5344CB8AC3E}">
        <p14:creationId xmlns:p14="http://schemas.microsoft.com/office/powerpoint/2010/main" val="913173784"/>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itle 8"/>
          <p:cNvSpPr>
            <a:spLocks noGrp="1"/>
          </p:cNvSpPr>
          <p:nvPr>
            <p:ph type="title"/>
          </p:nvPr>
        </p:nvSpPr>
        <p:spPr>
          <a:xfrm>
            <a:off x="273050" y="512920"/>
            <a:ext cx="6489700" cy="524037"/>
          </a:xfrm>
          <a:prstGeom prst="rect">
            <a:avLst/>
          </a:prstGeom>
        </p:spPr>
        <p:txBody>
          <a:bodyPr lIns="68580" tIns="34290" rIns="68580" bIns="34290"/>
          <a:lstStyle>
            <a:lvl1pPr algn="l">
              <a:defRPr sz="2400">
                <a:solidFill>
                  <a:schemeClr val="tx1">
                    <a:lumMod val="65000"/>
                    <a:lumOff val="35000"/>
                  </a:schemeClr>
                </a:solidFill>
                <a:latin typeface="Roboto Condensed" panose="02000000000000000000" pitchFamily="2" charset="0"/>
                <a:cs typeface="Roboto Condensed" panose="02000000000000000000" pitchFamily="2" charset="0"/>
              </a:defRPr>
            </a:lvl1pPr>
          </a:lstStyle>
          <a:p>
            <a:r>
              <a:rPr lang="en-US" dirty="0"/>
              <a:t>Click to edit Master title style</a:t>
            </a:r>
          </a:p>
        </p:txBody>
      </p:sp>
      <p:sp>
        <p:nvSpPr>
          <p:cNvPr id="6" name="Text Placeholder 27"/>
          <p:cNvSpPr>
            <a:spLocks noGrp="1"/>
          </p:cNvSpPr>
          <p:nvPr>
            <p:ph type="body" sz="quarter" idx="25"/>
          </p:nvPr>
        </p:nvSpPr>
        <p:spPr>
          <a:xfrm>
            <a:off x="273050" y="940384"/>
            <a:ext cx="6489700" cy="285887"/>
          </a:xfrm>
          <a:prstGeom prst="rect">
            <a:avLst/>
          </a:prstGeom>
        </p:spPr>
        <p:txBody>
          <a:bodyPr lIns="68580" tIns="34290" rIns="68580" bIns="34290"/>
          <a:lstStyle>
            <a:lvl1pPr marL="0" indent="0" algn="l">
              <a:buNone/>
              <a:defRPr sz="900" baseline="0">
                <a:solidFill>
                  <a:schemeClr val="bg1">
                    <a:lumMod val="65000"/>
                  </a:schemeClr>
                </a:solidFill>
                <a:latin typeface="Roboto Condensed" panose="02000000000000000000" pitchFamily="2" charset="0"/>
                <a:cs typeface="Roboto Condensed" panose="02000000000000000000" pitchFamily="2" charset="0"/>
              </a:defRPr>
            </a:lvl1pPr>
          </a:lstStyle>
          <a:p>
            <a:pPr lvl="0"/>
            <a:r>
              <a:rPr lang="en-US"/>
              <a:t>Click to edit Master text styles</a:t>
            </a:r>
          </a:p>
        </p:txBody>
      </p:sp>
    </p:spTree>
    <p:extLst>
      <p:ext uri="{BB962C8B-B14F-4D97-AF65-F5344CB8AC3E}">
        <p14:creationId xmlns:p14="http://schemas.microsoft.com/office/powerpoint/2010/main" val="2262733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任意多边形 14"/>
          <p:cNvSpPr/>
          <p:nvPr userDrawn="1"/>
        </p:nvSpPr>
        <p:spPr>
          <a:xfrm>
            <a:off x="8711160" y="4723360"/>
            <a:ext cx="432841" cy="432974"/>
          </a:xfrm>
          <a:custGeom>
            <a:avLst/>
            <a:gdLst>
              <a:gd name="connsiteX0" fmla="*/ 689548 w 1064301"/>
              <a:gd name="connsiteY0" fmla="*/ 0 h 1064301"/>
              <a:gd name="connsiteX1" fmla="*/ 957951 w 1064301"/>
              <a:gd name="connsiteY1" fmla="*/ 54188 h 1064301"/>
              <a:gd name="connsiteX2" fmla="*/ 1064301 w 1064301"/>
              <a:gd name="connsiteY2" fmla="*/ 111913 h 1064301"/>
              <a:gd name="connsiteX3" fmla="*/ 1064301 w 1064301"/>
              <a:gd name="connsiteY3" fmla="*/ 1064301 h 1064301"/>
              <a:gd name="connsiteX4" fmla="*/ 111913 w 1064301"/>
              <a:gd name="connsiteY4" fmla="*/ 1064301 h 1064301"/>
              <a:gd name="connsiteX5" fmla="*/ 54188 w 1064301"/>
              <a:gd name="connsiteY5" fmla="*/ 957951 h 1064301"/>
              <a:gd name="connsiteX6" fmla="*/ 0 w 1064301"/>
              <a:gd name="connsiteY6" fmla="*/ 689548 h 1064301"/>
              <a:gd name="connsiteX7" fmla="*/ 689548 w 1064301"/>
              <a:gd name="connsiteY7" fmla="*/ 0 h 106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4301" h="1064301">
                <a:moveTo>
                  <a:pt x="689548" y="0"/>
                </a:moveTo>
                <a:cubicBezTo>
                  <a:pt x="784755" y="0"/>
                  <a:pt x="875455" y="19295"/>
                  <a:pt x="957951" y="54188"/>
                </a:cubicBezTo>
                <a:lnTo>
                  <a:pt x="1064301" y="111913"/>
                </a:lnTo>
                <a:lnTo>
                  <a:pt x="1064301" y="1064301"/>
                </a:lnTo>
                <a:lnTo>
                  <a:pt x="111913" y="1064301"/>
                </a:lnTo>
                <a:lnTo>
                  <a:pt x="54188" y="957951"/>
                </a:lnTo>
                <a:cubicBezTo>
                  <a:pt x="19295" y="875455"/>
                  <a:pt x="0" y="784755"/>
                  <a:pt x="0" y="689548"/>
                </a:cubicBezTo>
                <a:cubicBezTo>
                  <a:pt x="0" y="308721"/>
                  <a:pt x="308721" y="0"/>
                  <a:pt x="689548"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TextBox 15"/>
          <p:cNvSpPr txBox="1"/>
          <p:nvPr userDrawn="1"/>
        </p:nvSpPr>
        <p:spPr>
          <a:xfrm>
            <a:off x="8785275" y="4860172"/>
            <a:ext cx="340825" cy="221197"/>
          </a:xfrm>
          <a:prstGeom prst="rect">
            <a:avLst/>
          </a:prstGeom>
          <a:noFill/>
        </p:spPr>
        <p:txBody>
          <a:bodyPr wrap="square" lIns="51419" tIns="25709" rIns="51419" bIns="25709" rtlCol="0">
            <a:spAutoFit/>
          </a:bodyPr>
          <a:lstStyle/>
          <a:p>
            <a:pPr algn="ctr"/>
            <a:fld id="{2EEF1883-7A0E-4F66-9932-E581691AD397}" type="slidenum">
              <a:rPr lang="zh-CN" altLang="en-US" sz="1100" smtClean="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rPr>
              <a:pPr algn="ctr"/>
              <a:t>‹#›</a:t>
            </a:fld>
            <a:r>
              <a:rPr lang="zh-CN" altLang="en-US" sz="1100" dirty="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 </a:t>
            </a:r>
            <a:endParaRPr lang="zh-CN" altLang="en-US" sz="1100" b="0" dirty="0">
              <a:solidFill>
                <a:schemeClr val="bg1">
                  <a:lumMod val="8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361065599"/>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28409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D615DFD-8505-4C7B-90FE-F45A3565472F}" type="datetimeFigureOut">
              <a:rPr lang="zh-CN" altLang="en-US" smtClean="0"/>
              <a:t>2018/4/12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7406F3C-FA24-4A80-8CD4-EE5698C541FD}" type="slidenum">
              <a:rPr lang="zh-CN" altLang="en-US" smtClean="0"/>
              <a:t>‹#›</a:t>
            </a:fld>
            <a:endParaRPr lang="zh-CN" altLang="en-US"/>
          </a:p>
        </p:txBody>
      </p:sp>
    </p:spTree>
    <p:extLst>
      <p:ext uri="{BB962C8B-B14F-4D97-AF65-F5344CB8AC3E}">
        <p14:creationId xmlns:p14="http://schemas.microsoft.com/office/powerpoint/2010/main" val="4285939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CFBF030-126A-44E1-A291-CE0450786A5D}" type="datetimeFigureOut">
              <a:rPr lang="zh-CN" altLang="en-US" smtClean="0"/>
              <a:t>2018/4/12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24" name="Picture Placeholder 7"/>
          <p:cNvSpPr>
            <a:spLocks noGrp="1"/>
          </p:cNvSpPr>
          <p:nvPr>
            <p:ph type="pic" sz="quarter" idx="10"/>
          </p:nvPr>
        </p:nvSpPr>
        <p:spPr>
          <a:xfrm>
            <a:off x="0" y="1043472"/>
            <a:ext cx="4572000" cy="3578044"/>
          </a:xfrm>
          <a:prstGeom prst="rect">
            <a:avLst/>
          </a:prstGeom>
          <a:solidFill>
            <a:schemeClr val="bg1">
              <a:lumMod val="65000"/>
            </a:schemeClr>
          </a:solidFill>
        </p:spPr>
        <p:txBody>
          <a:bodyPr/>
          <a:lstStyle>
            <a:lvl1pPr marL="0" indent="0">
              <a:buNone/>
              <a:defRPr sz="750">
                <a:solidFill>
                  <a:schemeClr val="bg1"/>
                </a:solidFill>
              </a:defRPr>
            </a:lvl1pPr>
          </a:lstStyle>
          <a:p>
            <a:endParaRPr lang="en-US" dirty="0"/>
          </a:p>
        </p:txBody>
      </p:sp>
    </p:spTree>
    <p:extLst>
      <p:ext uri="{BB962C8B-B14F-4D97-AF65-F5344CB8AC3E}">
        <p14:creationId xmlns:p14="http://schemas.microsoft.com/office/powerpoint/2010/main" val="21207337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t>2018/4/12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D73C6-6C2F-48CB-8888-B8D11C5DB613}" type="slidenum">
              <a:rPr lang="zh-CN" altLang="en-US" smtClean="0"/>
              <a:t>‹#›</a:t>
            </a:fld>
            <a:endParaRPr lang="zh-CN" altLang="en-US"/>
          </a:p>
        </p:txBody>
      </p:sp>
    </p:spTree>
    <p:extLst>
      <p:ext uri="{BB962C8B-B14F-4D97-AF65-F5344CB8AC3E}">
        <p14:creationId xmlns:p14="http://schemas.microsoft.com/office/powerpoint/2010/main" val="1524233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1" y="206439"/>
            <a:ext cx="8229600" cy="857515"/>
          </a:xfrm>
        </p:spPr>
        <p:txBody>
          <a:bodyPr/>
          <a:lstStyle/>
          <a:p>
            <a:r>
              <a:rPr lang="zh-CN" altLang="en-US" noProof="1"/>
              <a:t>单击此处编辑母版标题样式</a:t>
            </a:r>
          </a:p>
        </p:txBody>
      </p:sp>
      <p:sp>
        <p:nvSpPr>
          <p:cNvPr id="3" name="日期占位符 3"/>
          <p:cNvSpPr>
            <a:spLocks noGrp="1" noChangeArrowheads="1"/>
          </p:cNvSpPr>
          <p:nvPr>
            <p:ph type="dt" sz="half"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pPr>
              <a:defRPr/>
            </a:pPr>
            <a:fld id="{3FC84FDF-0959-4F51-BF53-E40FAA5552A7}" type="datetime1">
              <a:rPr lang="zh-CN" altLang="en-US"/>
              <a:t>2018/4/12</a:t>
            </a:fld>
            <a:endParaRPr lang="zh-CN" altLang="en-US"/>
          </a:p>
        </p:txBody>
      </p:sp>
      <p:sp>
        <p:nvSpPr>
          <p:cNvPr id="4" name="页脚占位符 4"/>
          <p:cNvSpPr>
            <a:spLocks noGrp="1" noChangeArrowheads="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fld id="{890B9C56-D84B-403B-AC0B-4FF90DCFB2AE}" type="slidenum">
              <a:rPr altLang="en-US"/>
              <a:t>‹#›</a:t>
            </a:fld>
            <a:endParaRPr lang="zh-CN" altLang="en-US"/>
          </a:p>
        </p:txBody>
      </p:sp>
    </p:spTree>
    <p:extLst>
      <p:ext uri="{BB962C8B-B14F-4D97-AF65-F5344CB8AC3E}">
        <p14:creationId xmlns:p14="http://schemas.microsoft.com/office/powerpoint/2010/main" val="302046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CFBF030-126A-44E1-A291-CE0450786A5D}" type="datetimeFigureOut">
              <a:rPr lang="zh-CN" altLang="en-US" smtClean="0"/>
              <a:t>2018/4/12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521"/>
            <a:ext cx="4038600" cy="3395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CFBF030-126A-44E1-A291-CE0450786A5D}" type="datetimeFigureOut">
              <a:rPr lang="zh-CN" altLang="en-US" smtClean="0"/>
              <a:t>2018/4/12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CFBF030-126A-44E1-A291-CE0450786A5D}" type="datetimeFigureOut">
              <a:rPr lang="zh-CN" altLang="en-US" smtClean="0"/>
              <a:t>2018/4/12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CFBF030-126A-44E1-A291-CE0450786A5D}" type="datetimeFigureOut">
              <a:rPr lang="zh-CN" altLang="en-US" smtClean="0"/>
              <a:t>2018/4/12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CFBF030-126A-44E1-A291-CE0450786A5D}" type="datetimeFigureOut">
              <a:rPr lang="zh-CN" altLang="en-US" smtClean="0"/>
              <a:t>2018/4/12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D591CF7-6230-429B-A18C-78A12BF27C2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D6979D7-302D-492A-8039-2E5833E2F0C3}" type="datetimeFigureOut">
              <a:rPr lang="zh-CN" altLang="en-US" smtClean="0"/>
              <a:pPr/>
              <a:t>2018/4/12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pPr/>
              <a:t>‹#›</a:t>
            </a:fld>
            <a:endParaRPr lang="zh-CN" altLang="en-US"/>
          </a:p>
        </p:txBody>
      </p:sp>
      <p:sp>
        <p:nvSpPr>
          <p:cNvPr id="9" name="矩形 8">
            <a:extLst>
              <a:ext uri="{FF2B5EF4-FFF2-40B4-BE49-F238E27FC236}">
                <a16:creationId xmlns:a16="http://schemas.microsoft.com/office/drawing/2014/main" id="{B5954ADD-C19C-4B59-B087-AC721479A785}"/>
              </a:ext>
            </a:extLst>
          </p:cNvPr>
          <p:cNvSpPr/>
          <p:nvPr userDrawn="1"/>
        </p:nvSpPr>
        <p:spPr>
          <a:xfrm>
            <a:off x="0" y="173620"/>
            <a:ext cx="9144000" cy="425104"/>
          </a:xfrm>
          <a:prstGeom prst="rect">
            <a:avLst/>
          </a:prstGeom>
          <a:solidFill>
            <a:srgbClr val="F5F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63764C35-7303-4D81-B7BD-4524B3AA14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126190" y="250464"/>
            <a:ext cx="504056" cy="251672"/>
          </a:xfrm>
          <a:prstGeom prst="rect">
            <a:avLst/>
          </a:prstGeom>
        </p:spPr>
      </p:pic>
      <p:pic>
        <p:nvPicPr>
          <p:cNvPr id="11" name="图片 10">
            <a:extLst>
              <a:ext uri="{FF2B5EF4-FFF2-40B4-BE49-F238E27FC236}">
                <a16:creationId xmlns:a16="http://schemas.microsoft.com/office/drawing/2014/main" id="{8FEF48CE-AF25-4E3A-9E32-7A8F636576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flipH="1">
            <a:off x="8766136" y="250464"/>
            <a:ext cx="504056" cy="251672"/>
          </a:xfrm>
          <a:prstGeom prst="rect">
            <a:avLst/>
          </a:prstGeom>
        </p:spPr>
      </p:pic>
      <p:sp>
        <p:nvSpPr>
          <p:cNvPr id="12" name="TextBox 11">
            <a:extLst>
              <a:ext uri="{FF2B5EF4-FFF2-40B4-BE49-F238E27FC236}">
                <a16:creationId xmlns:a16="http://schemas.microsoft.com/office/drawing/2014/main" id="{1C06A0E1-B37B-4A3B-B138-593D6BB498D8}"/>
              </a:ext>
            </a:extLst>
          </p:cNvPr>
          <p:cNvSpPr txBox="1"/>
          <p:nvPr userDrawn="1"/>
        </p:nvSpPr>
        <p:spPr>
          <a:xfrm>
            <a:off x="3802558" y="222410"/>
            <a:ext cx="1538883" cy="307777"/>
          </a:xfrm>
          <a:prstGeom prst="rect">
            <a:avLst/>
          </a:prstGeom>
          <a:noFill/>
        </p:spPr>
        <p:txBody>
          <a:bodyPr wrap="none" lIns="0" tIns="0" rIns="0" bIns="0"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0" lvl="1"/>
            <a:r>
              <a:rPr lang="zh-CN" altLang="en-US" sz="2000" dirty="0">
                <a:solidFill>
                  <a:srgbClr val="2C90A2"/>
                </a:solidFill>
                <a:latin typeface="Arial" panose="020B0604020202020204" pitchFamily="34" charset="0"/>
                <a:ea typeface="微软雅黑" panose="020B0503020204020204" pitchFamily="34" charset="-122"/>
                <a:cs typeface="+mn-ea"/>
                <a:sym typeface="Arial" panose="020B0604020202020204" pitchFamily="34" charset="0"/>
              </a:rPr>
              <a:t>添加小节标题</a:t>
            </a:r>
            <a:endParaRPr lang="en-US" altLang="zh-CN" sz="2000" dirty="0">
              <a:solidFill>
                <a:srgbClr val="2C90A2"/>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08827669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D6979D7-302D-492A-8039-2E5833E2F0C3}" type="datetimeFigureOut">
              <a:rPr lang="zh-CN" altLang="en-US" smtClean="0"/>
              <a:pPr/>
              <a:t>2018/4/12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pPr/>
              <a:t>‹#›</a:t>
            </a:fld>
            <a:endParaRPr lang="zh-CN" altLang="en-US"/>
          </a:p>
        </p:txBody>
      </p:sp>
    </p:spTree>
    <p:extLst>
      <p:ext uri="{BB962C8B-B14F-4D97-AF65-F5344CB8AC3E}">
        <p14:creationId xmlns:p14="http://schemas.microsoft.com/office/powerpoint/2010/main" val="64845904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2.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2CFBF030-126A-44E1-A291-CE0450786A5D}" type="datetimeFigureOut">
              <a:rPr lang="zh-CN" altLang="en-US" smtClean="0"/>
              <a:t>2018/4/12</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FD591CF7-6230-429B-A18C-78A12BF27C2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9" r:id="rId8"/>
    <p:sldLayoutId id="2147483680" r:id="rId9"/>
    <p:sldLayoutId id="2147483681" r:id="rId10"/>
    <p:sldLayoutId id="2147483682" r:id="rId11"/>
    <p:sldLayoutId id="2147483666" r:id="rId12"/>
    <p:sldLayoutId id="2147483671" r:id="rId13"/>
    <p:sldLayoutId id="2147483672" r:id="rId14"/>
    <p:sldLayoutId id="2147483684" r:id="rId15"/>
    <p:sldLayoutId id="2147483686" r:id="rId16"/>
    <p:sldLayoutId id="2147483687" r:id="rId17"/>
    <p:sldLayoutId id="2147483688" r:id="rId18"/>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792" y="274420"/>
            <a:ext cx="7886418" cy="99378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792" y="1369841"/>
            <a:ext cx="7886418" cy="32648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792" y="4769032"/>
            <a:ext cx="2056836" cy="273290"/>
          </a:xfrm>
          <a:prstGeom prst="rect">
            <a:avLst/>
          </a:prstGeom>
        </p:spPr>
        <p:txBody>
          <a:bodyPr vert="horz" lIns="91440" tIns="45720" rIns="91440" bIns="45720" rtlCol="0" anchor="ctr"/>
          <a:lstStyle>
            <a:lvl1pPr algn="l">
              <a:defRPr sz="853">
                <a:solidFill>
                  <a:schemeClr val="tx1">
                    <a:tint val="75000"/>
                  </a:schemeClr>
                </a:solidFill>
              </a:defRPr>
            </a:lvl1pPr>
          </a:lstStyle>
          <a:p>
            <a:fld id="{DD615DFD-8505-4C7B-90FE-F45A3565472F}" type="datetimeFigureOut">
              <a:rPr lang="zh-CN" altLang="en-US" smtClean="0"/>
              <a:t>2018/4/12</a:t>
            </a:fld>
            <a:endParaRPr lang="zh-CN" altLang="en-US"/>
          </a:p>
        </p:txBody>
      </p:sp>
      <p:sp>
        <p:nvSpPr>
          <p:cNvPr id="5" name="页脚占位符 4"/>
          <p:cNvSpPr>
            <a:spLocks noGrp="1"/>
          </p:cNvSpPr>
          <p:nvPr>
            <p:ph type="ftr" sz="quarter" idx="3"/>
          </p:nvPr>
        </p:nvSpPr>
        <p:spPr>
          <a:xfrm>
            <a:off x="3028810" y="4769032"/>
            <a:ext cx="3086382" cy="273290"/>
          </a:xfrm>
          <a:prstGeom prst="rect">
            <a:avLst/>
          </a:prstGeom>
        </p:spPr>
        <p:txBody>
          <a:bodyPr vert="horz" lIns="91440" tIns="45720" rIns="91440" bIns="45720" rtlCol="0" anchor="ctr"/>
          <a:lstStyle>
            <a:lvl1pPr algn="ctr">
              <a:defRPr sz="853">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8374" y="4769032"/>
            <a:ext cx="2056836" cy="273290"/>
          </a:xfrm>
          <a:prstGeom prst="rect">
            <a:avLst/>
          </a:prstGeom>
        </p:spPr>
        <p:txBody>
          <a:bodyPr vert="horz" lIns="91440" tIns="45720" rIns="91440" bIns="45720" rtlCol="0" anchor="ctr"/>
          <a:lstStyle>
            <a:lvl1pPr algn="r">
              <a:defRPr sz="853">
                <a:solidFill>
                  <a:schemeClr val="tx1">
                    <a:tint val="75000"/>
                  </a:schemeClr>
                </a:solidFill>
              </a:defRPr>
            </a:lvl1pPr>
          </a:lstStyle>
          <a:p>
            <a:fld id="{27406F3C-FA24-4A80-8CD4-EE5698C541FD}" type="slidenum">
              <a:rPr lang="zh-CN" altLang="en-US" smtClean="0"/>
              <a:t>‹#›</a:t>
            </a:fld>
            <a:endParaRPr lang="zh-CN" altLang="en-US"/>
          </a:p>
        </p:txBody>
      </p:sp>
    </p:spTree>
    <p:extLst>
      <p:ext uri="{BB962C8B-B14F-4D97-AF65-F5344CB8AC3E}">
        <p14:creationId xmlns:p14="http://schemas.microsoft.com/office/powerpoint/2010/main" val="358231966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4" r:id="rId4"/>
  </p:sldLayoutIdLst>
  <p:txStyles>
    <p:titleStyle>
      <a:lvl1pPr algn="l" defTabSz="650230" rtl="0" eaLnBrk="1" latinLnBrk="0" hangingPunct="1">
        <a:lnSpc>
          <a:spcPct val="90000"/>
        </a:lnSpc>
        <a:spcBef>
          <a:spcPct val="0"/>
        </a:spcBef>
        <a:buNone/>
        <a:defRPr sz="3129" kern="1200">
          <a:solidFill>
            <a:schemeClr val="tx1"/>
          </a:solidFill>
          <a:latin typeface="+mj-lt"/>
          <a:ea typeface="+mj-ea"/>
          <a:cs typeface="+mj-cs"/>
        </a:defRPr>
      </a:lvl1pPr>
    </p:titleStyle>
    <p:bodyStyle>
      <a:lvl1pPr marL="162557" indent="-162557" algn="l" defTabSz="650230" rtl="0" eaLnBrk="1" latinLnBrk="0" hangingPunct="1">
        <a:lnSpc>
          <a:spcPct val="90000"/>
        </a:lnSpc>
        <a:spcBef>
          <a:spcPts val="711"/>
        </a:spcBef>
        <a:buFont typeface="Arial" panose="020B0604020202020204" pitchFamily="34" charset="0"/>
        <a:buChar char="•"/>
        <a:defRPr sz="1991" kern="1200">
          <a:solidFill>
            <a:schemeClr val="tx1"/>
          </a:solidFill>
          <a:latin typeface="+mn-lt"/>
          <a:ea typeface="+mn-ea"/>
          <a:cs typeface="+mn-cs"/>
        </a:defRPr>
      </a:lvl1pPr>
      <a:lvl2pPr marL="487672" indent="-162557" algn="l" defTabSz="650230" rtl="0" eaLnBrk="1" latinLnBrk="0" hangingPunct="1">
        <a:lnSpc>
          <a:spcPct val="90000"/>
        </a:lnSpc>
        <a:spcBef>
          <a:spcPts val="356"/>
        </a:spcBef>
        <a:buFont typeface="Arial" panose="020B0604020202020204" pitchFamily="34" charset="0"/>
        <a:buChar char="•"/>
        <a:defRPr sz="1707" kern="1200">
          <a:solidFill>
            <a:schemeClr val="tx1"/>
          </a:solidFill>
          <a:latin typeface="+mn-lt"/>
          <a:ea typeface="+mn-ea"/>
          <a:cs typeface="+mn-cs"/>
        </a:defRPr>
      </a:lvl2pPr>
      <a:lvl3pPr marL="812787" indent="-162557" algn="l" defTabSz="650230" rtl="0" eaLnBrk="1" latinLnBrk="0" hangingPunct="1">
        <a:lnSpc>
          <a:spcPct val="90000"/>
        </a:lnSpc>
        <a:spcBef>
          <a:spcPts val="356"/>
        </a:spcBef>
        <a:buFont typeface="Arial" panose="020B0604020202020204" pitchFamily="34" charset="0"/>
        <a:buChar char="•"/>
        <a:defRPr sz="1422" kern="1200">
          <a:solidFill>
            <a:schemeClr val="tx1"/>
          </a:solidFill>
          <a:latin typeface="+mn-lt"/>
          <a:ea typeface="+mn-ea"/>
          <a:cs typeface="+mn-cs"/>
        </a:defRPr>
      </a:lvl3pPr>
      <a:lvl4pPr marL="1137902" indent="-162557" algn="l" defTabSz="650230" rtl="0" eaLnBrk="1" latinLnBrk="0" hangingPunct="1">
        <a:lnSpc>
          <a:spcPct val="90000"/>
        </a:lnSpc>
        <a:spcBef>
          <a:spcPts val="356"/>
        </a:spcBef>
        <a:buFont typeface="Arial" panose="020B0604020202020204" pitchFamily="34" charset="0"/>
        <a:buChar char="•"/>
        <a:defRPr sz="1280" kern="1200">
          <a:solidFill>
            <a:schemeClr val="tx1"/>
          </a:solidFill>
          <a:latin typeface="+mn-lt"/>
          <a:ea typeface="+mn-ea"/>
          <a:cs typeface="+mn-cs"/>
        </a:defRPr>
      </a:lvl4pPr>
      <a:lvl5pPr marL="1463017" indent="-162557" algn="l" defTabSz="650230" rtl="0" eaLnBrk="1" latinLnBrk="0" hangingPunct="1">
        <a:lnSpc>
          <a:spcPct val="90000"/>
        </a:lnSpc>
        <a:spcBef>
          <a:spcPts val="356"/>
        </a:spcBef>
        <a:buFont typeface="Arial" panose="020B0604020202020204" pitchFamily="34" charset="0"/>
        <a:buChar char="•"/>
        <a:defRPr sz="1280" kern="1200">
          <a:solidFill>
            <a:schemeClr val="tx1"/>
          </a:solidFill>
          <a:latin typeface="+mn-lt"/>
          <a:ea typeface="+mn-ea"/>
          <a:cs typeface="+mn-cs"/>
        </a:defRPr>
      </a:lvl5pPr>
      <a:lvl6pPr marL="1788132" indent="-162557" algn="l" defTabSz="650230" rtl="0" eaLnBrk="1" latinLnBrk="0" hangingPunct="1">
        <a:lnSpc>
          <a:spcPct val="90000"/>
        </a:lnSpc>
        <a:spcBef>
          <a:spcPts val="356"/>
        </a:spcBef>
        <a:buFont typeface="Arial" panose="020B0604020202020204" pitchFamily="34" charset="0"/>
        <a:buChar char="•"/>
        <a:defRPr sz="1280" kern="1200">
          <a:solidFill>
            <a:schemeClr val="tx1"/>
          </a:solidFill>
          <a:latin typeface="+mn-lt"/>
          <a:ea typeface="+mn-ea"/>
          <a:cs typeface="+mn-cs"/>
        </a:defRPr>
      </a:lvl6pPr>
      <a:lvl7pPr marL="2113247" indent="-162557" algn="l" defTabSz="650230" rtl="0" eaLnBrk="1" latinLnBrk="0" hangingPunct="1">
        <a:lnSpc>
          <a:spcPct val="90000"/>
        </a:lnSpc>
        <a:spcBef>
          <a:spcPts val="356"/>
        </a:spcBef>
        <a:buFont typeface="Arial" panose="020B0604020202020204" pitchFamily="34" charset="0"/>
        <a:buChar char="•"/>
        <a:defRPr sz="1280" kern="1200">
          <a:solidFill>
            <a:schemeClr val="tx1"/>
          </a:solidFill>
          <a:latin typeface="+mn-lt"/>
          <a:ea typeface="+mn-ea"/>
          <a:cs typeface="+mn-cs"/>
        </a:defRPr>
      </a:lvl7pPr>
      <a:lvl8pPr marL="2438362" indent="-162557" algn="l" defTabSz="650230" rtl="0" eaLnBrk="1" latinLnBrk="0" hangingPunct="1">
        <a:lnSpc>
          <a:spcPct val="90000"/>
        </a:lnSpc>
        <a:spcBef>
          <a:spcPts val="356"/>
        </a:spcBef>
        <a:buFont typeface="Arial" panose="020B0604020202020204" pitchFamily="34" charset="0"/>
        <a:buChar char="•"/>
        <a:defRPr sz="1280" kern="1200">
          <a:solidFill>
            <a:schemeClr val="tx1"/>
          </a:solidFill>
          <a:latin typeface="+mn-lt"/>
          <a:ea typeface="+mn-ea"/>
          <a:cs typeface="+mn-cs"/>
        </a:defRPr>
      </a:lvl8pPr>
      <a:lvl9pPr marL="2763477" indent="-162557" algn="l" defTabSz="650230" rtl="0" eaLnBrk="1" latinLnBrk="0" hangingPunct="1">
        <a:lnSpc>
          <a:spcPct val="90000"/>
        </a:lnSpc>
        <a:spcBef>
          <a:spcPts val="356"/>
        </a:spcBef>
        <a:buFont typeface="Arial" panose="020B0604020202020204" pitchFamily="34" charset="0"/>
        <a:buChar char="•"/>
        <a:defRPr sz="1280" kern="1200">
          <a:solidFill>
            <a:schemeClr val="tx1"/>
          </a:solidFill>
          <a:latin typeface="+mn-lt"/>
          <a:ea typeface="+mn-ea"/>
          <a:cs typeface="+mn-cs"/>
        </a:defRPr>
      </a:lvl9pPr>
    </p:bodyStyle>
    <p:otherStyle>
      <a:defPPr>
        <a:defRPr lang="zh-CN"/>
      </a:defPPr>
      <a:lvl1pPr marL="0" algn="l" defTabSz="650230" rtl="0" eaLnBrk="1" latinLnBrk="0" hangingPunct="1">
        <a:defRPr sz="1280" kern="1200">
          <a:solidFill>
            <a:schemeClr val="tx1"/>
          </a:solidFill>
          <a:latin typeface="+mn-lt"/>
          <a:ea typeface="+mn-ea"/>
          <a:cs typeface="+mn-cs"/>
        </a:defRPr>
      </a:lvl1pPr>
      <a:lvl2pPr marL="325115" algn="l" defTabSz="650230" rtl="0" eaLnBrk="1" latinLnBrk="0" hangingPunct="1">
        <a:defRPr sz="1280" kern="1200">
          <a:solidFill>
            <a:schemeClr val="tx1"/>
          </a:solidFill>
          <a:latin typeface="+mn-lt"/>
          <a:ea typeface="+mn-ea"/>
          <a:cs typeface="+mn-cs"/>
        </a:defRPr>
      </a:lvl2pPr>
      <a:lvl3pPr marL="650230" algn="l" defTabSz="650230" rtl="0" eaLnBrk="1" latinLnBrk="0" hangingPunct="1">
        <a:defRPr sz="1280" kern="1200">
          <a:solidFill>
            <a:schemeClr val="tx1"/>
          </a:solidFill>
          <a:latin typeface="+mn-lt"/>
          <a:ea typeface="+mn-ea"/>
          <a:cs typeface="+mn-cs"/>
        </a:defRPr>
      </a:lvl3pPr>
      <a:lvl4pPr marL="975345" algn="l" defTabSz="650230" rtl="0" eaLnBrk="1" latinLnBrk="0" hangingPunct="1">
        <a:defRPr sz="1280" kern="1200">
          <a:solidFill>
            <a:schemeClr val="tx1"/>
          </a:solidFill>
          <a:latin typeface="+mn-lt"/>
          <a:ea typeface="+mn-ea"/>
          <a:cs typeface="+mn-cs"/>
        </a:defRPr>
      </a:lvl4pPr>
      <a:lvl5pPr marL="1300460" algn="l" defTabSz="650230" rtl="0" eaLnBrk="1" latinLnBrk="0" hangingPunct="1">
        <a:defRPr sz="1280" kern="1200">
          <a:solidFill>
            <a:schemeClr val="tx1"/>
          </a:solidFill>
          <a:latin typeface="+mn-lt"/>
          <a:ea typeface="+mn-ea"/>
          <a:cs typeface="+mn-cs"/>
        </a:defRPr>
      </a:lvl5pPr>
      <a:lvl6pPr marL="1625575" algn="l" defTabSz="650230" rtl="0" eaLnBrk="1" latinLnBrk="0" hangingPunct="1">
        <a:defRPr sz="1280" kern="1200">
          <a:solidFill>
            <a:schemeClr val="tx1"/>
          </a:solidFill>
          <a:latin typeface="+mn-lt"/>
          <a:ea typeface="+mn-ea"/>
          <a:cs typeface="+mn-cs"/>
        </a:defRPr>
      </a:lvl6pPr>
      <a:lvl7pPr marL="1950690" algn="l" defTabSz="650230" rtl="0" eaLnBrk="1" latinLnBrk="0" hangingPunct="1">
        <a:defRPr sz="1280" kern="1200">
          <a:solidFill>
            <a:schemeClr val="tx1"/>
          </a:solidFill>
          <a:latin typeface="+mn-lt"/>
          <a:ea typeface="+mn-ea"/>
          <a:cs typeface="+mn-cs"/>
        </a:defRPr>
      </a:lvl7pPr>
      <a:lvl8pPr marL="2275804" algn="l" defTabSz="650230" rtl="0" eaLnBrk="1" latinLnBrk="0" hangingPunct="1">
        <a:defRPr sz="1280" kern="1200">
          <a:solidFill>
            <a:schemeClr val="tx1"/>
          </a:solidFill>
          <a:latin typeface="+mn-lt"/>
          <a:ea typeface="+mn-ea"/>
          <a:cs typeface="+mn-cs"/>
        </a:defRPr>
      </a:lvl8pPr>
      <a:lvl9pPr marL="2600919" algn="l" defTabSz="650230" rtl="0" eaLnBrk="1" latinLnBrk="0" hangingPunct="1">
        <a:defRPr sz="12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6.jpeg"/><Relationship Id="rId7"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6.jpeg"/><Relationship Id="rId4" Type="http://schemas.openxmlformats.org/officeDocument/2006/relationships/image" Target="../media/image17.jpeg"/><Relationship Id="rId9"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5D384C4-F9E7-447F-8182-01F9115E0383}"/>
              </a:ext>
            </a:extLst>
          </p:cNvPr>
          <p:cNvSpPr/>
          <p:nvPr/>
        </p:nvSpPr>
        <p:spPr>
          <a:xfrm>
            <a:off x="0" y="0"/>
            <a:ext cx="9144000" cy="5145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3291CE3C-1D16-48CD-AF9F-FF72A54716E0}"/>
              </a:ext>
            </a:extLst>
          </p:cNvPr>
          <p:cNvPicPr>
            <a:picLocks noChangeAspect="1"/>
          </p:cNvPicPr>
          <p:nvPr/>
        </p:nvPicPr>
        <p:blipFill rotWithShape="1">
          <a:blip r:embed="rId5">
            <a:extLst>
              <a:ext uri="{28A0092B-C50C-407E-A947-70E740481C1C}">
                <a14:useLocalDpi xmlns:a14="http://schemas.microsoft.com/office/drawing/2010/main" val="0"/>
              </a:ext>
            </a:extLst>
          </a:blip>
          <a:srcRect b="4862"/>
          <a:stretch/>
        </p:blipFill>
        <p:spPr>
          <a:xfrm>
            <a:off x="0" y="-20289"/>
            <a:ext cx="9144000" cy="3121591"/>
          </a:xfrm>
          <a:prstGeom prst="roundRect">
            <a:avLst>
              <a:gd name="adj" fmla="val 0"/>
            </a:avLst>
          </a:prstGeom>
          <a:solidFill>
            <a:srgbClr val="FFFFFF">
              <a:shade val="85000"/>
            </a:srgbClr>
          </a:solidFill>
          <a:ln>
            <a:noFill/>
          </a:ln>
          <a:effectLst/>
        </p:spPr>
      </p:pic>
      <p:pic>
        <p:nvPicPr>
          <p:cNvPr id="8" name="纯音乐 - 爱的协奏曲 - concerto pour unr j">
            <a:hlinkClick r:id="" action="ppaction://media"/>
            <a:extLst>
              <a:ext uri="{FF2B5EF4-FFF2-40B4-BE49-F238E27FC236}">
                <a16:creationId xmlns:a16="http://schemas.microsoft.com/office/drawing/2014/main" id="{5DD177FB-2884-4B8E-BDEB-E4C40A809FA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0588" y="2483941"/>
            <a:ext cx="609600" cy="609600"/>
          </a:xfrm>
          <a:prstGeom prst="rect">
            <a:avLst/>
          </a:prstGeom>
        </p:spPr>
      </p:pic>
      <p:sp>
        <p:nvSpPr>
          <p:cNvPr id="17" name="文本框 6">
            <a:extLst>
              <a:ext uri="{FF2B5EF4-FFF2-40B4-BE49-F238E27FC236}">
                <a16:creationId xmlns:a16="http://schemas.microsoft.com/office/drawing/2014/main" id="{F566691B-179A-47AF-9D54-29550010D842}"/>
              </a:ext>
            </a:extLst>
          </p:cNvPr>
          <p:cNvSpPr txBox="1"/>
          <p:nvPr/>
        </p:nvSpPr>
        <p:spPr>
          <a:xfrm>
            <a:off x="1497568" y="3623406"/>
            <a:ext cx="6148864" cy="746358"/>
          </a:xfrm>
          <a:prstGeom prst="rect">
            <a:avLst/>
          </a:prstGeom>
          <a:noFill/>
        </p:spPr>
        <p:txBody>
          <a:bodyPr wrap="square" lIns="68580" tIns="34290" rIns="68580" bIns="34290" rtlCol="0">
            <a:spAutoFit/>
          </a:bodyPr>
          <a:lstStyle/>
          <a:p>
            <a:pPr algn="dist"/>
            <a:r>
              <a:rPr lang="zh-CN" altLang="en-US" sz="4400" b="1" dirty="0">
                <a:solidFill>
                  <a:schemeClr val="tx1">
                    <a:lumMod val="75000"/>
                    <a:lumOff val="25000"/>
                  </a:schemeClr>
                </a:solidFill>
                <a:latin typeface="冬青黑体简体中文 W3" panose="020B0300000000000000" pitchFamily="34" charset="-122"/>
                <a:ea typeface="冬青黑体简体中文 W3" panose="020B0300000000000000" pitchFamily="34" charset="-122"/>
              </a:rPr>
              <a:t>文艺女生通用</a:t>
            </a:r>
            <a:r>
              <a:rPr lang="en-US" altLang="zh-CN" sz="4400" b="1" dirty="0">
                <a:solidFill>
                  <a:schemeClr val="tx1">
                    <a:lumMod val="75000"/>
                    <a:lumOff val="25000"/>
                  </a:schemeClr>
                </a:solidFill>
                <a:latin typeface="冬青黑体简体中文 W3" panose="020B0300000000000000" pitchFamily="34" charset="-122"/>
                <a:ea typeface="冬青黑体简体中文 W3" panose="020B0300000000000000" pitchFamily="34" charset="-122"/>
              </a:rPr>
              <a:t>PPT</a:t>
            </a:r>
            <a:r>
              <a:rPr lang="zh-CN" altLang="en-US" sz="4400" b="1" dirty="0">
                <a:solidFill>
                  <a:schemeClr val="tx1">
                    <a:lumMod val="75000"/>
                    <a:lumOff val="25000"/>
                  </a:schemeClr>
                </a:solidFill>
                <a:latin typeface="冬青黑体简体中文 W3" panose="020B0300000000000000" pitchFamily="34" charset="-122"/>
                <a:ea typeface="冬青黑体简体中文 W3" panose="020B0300000000000000" pitchFamily="34" charset="-122"/>
              </a:rPr>
              <a:t>模板</a:t>
            </a:r>
          </a:p>
        </p:txBody>
      </p:sp>
      <p:sp>
        <p:nvSpPr>
          <p:cNvPr id="19" name="TextBox 54">
            <a:extLst>
              <a:ext uri="{FF2B5EF4-FFF2-40B4-BE49-F238E27FC236}">
                <a16:creationId xmlns:a16="http://schemas.microsoft.com/office/drawing/2014/main" id="{6432639A-F943-4396-B64A-59ECE12E8961}"/>
              </a:ext>
            </a:extLst>
          </p:cNvPr>
          <p:cNvSpPr txBox="1"/>
          <p:nvPr/>
        </p:nvSpPr>
        <p:spPr>
          <a:xfrm>
            <a:off x="3658957" y="3262715"/>
            <a:ext cx="1826086" cy="338526"/>
          </a:xfrm>
          <a:prstGeom prst="rect">
            <a:avLst/>
          </a:prstGeom>
          <a:noFill/>
        </p:spPr>
        <p:txBody>
          <a:bodyPr wrap="none" lIns="91413" tIns="45706" rIns="91413" bIns="45706" rtlCol="0">
            <a:spAutoFit/>
          </a:bodyPr>
          <a:lstStyle/>
          <a:p>
            <a:r>
              <a:rPr lang="zh-CN" altLang="en-US" sz="1600" dirty="0">
                <a:solidFill>
                  <a:schemeClr val="tx1">
                    <a:lumMod val="65000"/>
                    <a:lumOff val="35000"/>
                  </a:schemeClr>
                </a:solidFill>
                <a:latin typeface="微软雅黑" pitchFamily="34" charset="-122"/>
                <a:ea typeface="微软雅黑" pitchFamily="34" charset="-122"/>
              </a:rPr>
              <a:t>在此输入单位名称</a:t>
            </a:r>
          </a:p>
        </p:txBody>
      </p:sp>
      <p:cxnSp>
        <p:nvCxnSpPr>
          <p:cNvPr id="20" name="直接连接符 19">
            <a:extLst>
              <a:ext uri="{FF2B5EF4-FFF2-40B4-BE49-F238E27FC236}">
                <a16:creationId xmlns:a16="http://schemas.microsoft.com/office/drawing/2014/main" id="{F8B92979-33B1-43AB-8ADB-A1F60F59AA7E}"/>
              </a:ext>
            </a:extLst>
          </p:cNvPr>
          <p:cNvCxnSpPr>
            <a:cxnSpLocks/>
          </p:cNvCxnSpPr>
          <p:nvPr/>
        </p:nvCxnSpPr>
        <p:spPr>
          <a:xfrm flipH="1">
            <a:off x="5485043" y="3431978"/>
            <a:ext cx="957222" cy="0"/>
          </a:xfrm>
          <a:prstGeom prst="line">
            <a:avLst/>
          </a:prstGeom>
          <a:ln>
            <a:solidFill>
              <a:srgbClr val="58462A"/>
            </a:solidFill>
            <a:prstDash val="lgDash"/>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659DB4E8-B4A7-47A1-8B19-321F3E481536}"/>
              </a:ext>
            </a:extLst>
          </p:cNvPr>
          <p:cNvCxnSpPr>
            <a:cxnSpLocks/>
          </p:cNvCxnSpPr>
          <p:nvPr/>
        </p:nvCxnSpPr>
        <p:spPr>
          <a:xfrm flipH="1">
            <a:off x="2411760" y="3444417"/>
            <a:ext cx="1156619" cy="0"/>
          </a:xfrm>
          <a:prstGeom prst="line">
            <a:avLst/>
          </a:prstGeom>
          <a:ln>
            <a:solidFill>
              <a:srgbClr val="58462A"/>
            </a:solidFill>
            <a:prstDash val="lgDash"/>
          </a:ln>
        </p:spPr>
        <p:style>
          <a:lnRef idx="1">
            <a:schemeClr val="accent1"/>
          </a:lnRef>
          <a:fillRef idx="0">
            <a:schemeClr val="accent1"/>
          </a:fillRef>
          <a:effectRef idx="0">
            <a:schemeClr val="accent1"/>
          </a:effectRef>
          <a:fontRef idx="minor">
            <a:schemeClr val="tx1"/>
          </a:fontRef>
        </p:style>
      </p:cxnSp>
      <p:sp>
        <p:nvSpPr>
          <p:cNvPr id="11" name="TextBox 32">
            <a:extLst>
              <a:ext uri="{FF2B5EF4-FFF2-40B4-BE49-F238E27FC236}">
                <a16:creationId xmlns:a16="http://schemas.microsoft.com/office/drawing/2014/main" id="{2CDEA74B-B4C0-483F-A94F-612C8981DA92}"/>
              </a:ext>
            </a:extLst>
          </p:cNvPr>
          <p:cNvSpPr txBox="1"/>
          <p:nvPr/>
        </p:nvSpPr>
        <p:spPr>
          <a:xfrm>
            <a:off x="2972909" y="4369764"/>
            <a:ext cx="3031599" cy="307777"/>
          </a:xfrm>
          <a:prstGeom prst="rect">
            <a:avLst/>
          </a:prstGeom>
          <a:noFill/>
        </p:spPr>
        <p:txBody>
          <a:bodyPr wrap="none"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algn="ctr" eaLnBrk="1" hangingPunct="1">
              <a:buFont typeface="Arial" panose="020B0604020202020204" pitchFamily="34" charset="0"/>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适用于商务总结</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工作总结</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工作计划</a:t>
            </a:r>
          </a:p>
        </p:txBody>
      </p:sp>
    </p:spTree>
    <p:extLst>
      <p:ext uri="{BB962C8B-B14F-4D97-AF65-F5344CB8AC3E}">
        <p14:creationId xmlns:p14="http://schemas.microsoft.com/office/powerpoint/2010/main" val="3244923876"/>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8"/>
                                        </p:tgtEl>
                                      </p:cBhvr>
                                    </p:cmd>
                                  </p:childTnLst>
                                </p:cTn>
                              </p:par>
                              <p:par>
                                <p:cTn id="7" presetID="50" presetClass="entr" presetSubtype="0" decel="10000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 calcmode="lin" valueType="num">
                                      <p:cBhvr>
                                        <p:cTn id="9" dur="1000" fill="hold"/>
                                        <p:tgtEl>
                                          <p:spTgt spid="14"/>
                                        </p:tgtEl>
                                        <p:attrNameLst>
                                          <p:attrName>ppt_w</p:attrName>
                                        </p:attrNameLst>
                                      </p:cBhvr>
                                      <p:tavLst>
                                        <p:tav tm="0">
                                          <p:val>
                                            <p:strVal val="#ppt_w+.3"/>
                                          </p:val>
                                        </p:tav>
                                        <p:tav tm="100000">
                                          <p:val>
                                            <p:strVal val="#ppt_w"/>
                                          </p:val>
                                        </p:tav>
                                      </p:tavLst>
                                    </p:anim>
                                    <p:anim calcmode="lin" valueType="num">
                                      <p:cBhvr>
                                        <p:cTn id="10" dur="1000" fill="hold"/>
                                        <p:tgtEl>
                                          <p:spTgt spid="14"/>
                                        </p:tgtEl>
                                        <p:attrNameLst>
                                          <p:attrName>ppt_h</p:attrName>
                                        </p:attrNameLst>
                                      </p:cBhvr>
                                      <p:tavLst>
                                        <p:tav tm="0">
                                          <p:val>
                                            <p:strVal val="#ppt_h"/>
                                          </p:val>
                                        </p:tav>
                                        <p:tav tm="100000">
                                          <p:val>
                                            <p:strVal val="#ppt_h"/>
                                          </p:val>
                                        </p:tav>
                                      </p:tavLst>
                                    </p:anim>
                                    <p:animEffect transition="in" filter="fade">
                                      <p:cBhvr>
                                        <p:cTn id="11" dur="1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40" presetClass="entr" presetSubtype="0" fill="hold" grpId="0" nodeType="clickEffect">
                                  <p:stCondLst>
                                    <p:cond delay="0"/>
                                  </p:stCondLst>
                                  <p:iterate type="lt">
                                    <p:tmPct val="10000"/>
                                  </p:iterate>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1"/>
                                          </p:val>
                                        </p:tav>
                                        <p:tav tm="100000">
                                          <p:val>
                                            <p:strVal val="#ppt_x"/>
                                          </p:val>
                                        </p:tav>
                                      </p:tavLst>
                                    </p:anim>
                                    <p:anim calcmode="lin" valueType="num">
                                      <p:cBhvr>
                                        <p:cTn id="18" dur="1000" fill="hold"/>
                                        <p:tgtEl>
                                          <p:spTgt spid="17"/>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par>
                                <p:cTn id="23" presetID="22" presetClass="entr" presetSubtype="2"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right)">
                                      <p:cBhvr>
                                        <p:cTn id="25" dur="500"/>
                                        <p:tgtEl>
                                          <p:spTgt spid="20"/>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16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30" repeatCount="indefinite" fill="hold" display="0">
                  <p:stCondLst>
                    <p:cond delay="indefinite"/>
                  </p:stCondLst>
                  <p:endCondLst>
                    <p:cond evt="onStopAudio" delay="0">
                      <p:tgtEl>
                        <p:sldTgt/>
                      </p:tgtEl>
                    </p:cond>
                  </p:endCondLst>
                </p:cTn>
                <p:tgtEl>
                  <p:spTgt spid="8"/>
                </p:tgtEl>
              </p:cMediaNode>
            </p:audio>
          </p:childTnLst>
        </p:cTn>
      </p:par>
    </p:tnLst>
    <p:bldLst>
      <p:bldP spid="17"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组合 36">
            <a:extLst>
              <a:ext uri="{FF2B5EF4-FFF2-40B4-BE49-F238E27FC236}">
                <a16:creationId xmlns:a16="http://schemas.microsoft.com/office/drawing/2014/main" id="{06ADA551-4316-4124-969B-9DFED6CF34E9}"/>
              </a:ext>
            </a:extLst>
          </p:cNvPr>
          <p:cNvGrpSpPr/>
          <p:nvPr/>
        </p:nvGrpSpPr>
        <p:grpSpPr>
          <a:xfrm>
            <a:off x="-25915" y="1731739"/>
            <a:ext cx="3035735" cy="3364120"/>
            <a:chOff x="-36513" y="1887493"/>
            <a:chExt cx="4428834" cy="4906984"/>
          </a:xfrm>
        </p:grpSpPr>
        <p:sp>
          <p:nvSpPr>
            <p:cNvPr id="75" name="Line 29">
              <a:extLst>
                <a:ext uri="{FF2B5EF4-FFF2-40B4-BE49-F238E27FC236}">
                  <a16:creationId xmlns:a16="http://schemas.microsoft.com/office/drawing/2014/main" id="{48915F1A-770D-4933-A4C7-872C7E065432}"/>
                </a:ext>
              </a:extLst>
            </p:cNvPr>
            <p:cNvSpPr>
              <a:spLocks noChangeShapeType="1"/>
            </p:cNvSpPr>
            <p:nvPr/>
          </p:nvSpPr>
          <p:spPr bwMode="gray">
            <a:xfrm flipH="1">
              <a:off x="2814" y="6365566"/>
              <a:ext cx="3036678" cy="246217"/>
            </a:xfrm>
            <a:prstGeom prst="line">
              <a:avLst/>
            </a:prstGeom>
            <a:noFill/>
            <a:ln w="9525">
              <a:solidFill>
                <a:srgbClr val="2B2939"/>
              </a:solidFill>
              <a:round/>
              <a:headEnd/>
              <a:tailEnd/>
            </a:ln>
            <a:effectLst/>
            <a:extLst/>
          </p:spPr>
          <p:txBody>
            <a:bodyPr/>
            <a:lstStyle/>
            <a:p>
              <a:pPr>
                <a:defRPr/>
              </a:pPr>
              <a:endParaRPr lang="zh-CN" altLang="en-US" sz="1799" kern="0" dirty="0">
                <a:solidFill>
                  <a:sysClr val="windowText" lastClr="000000"/>
                </a:solidFill>
                <a:ea typeface="微软雅黑" pitchFamily="34" charset="-122"/>
              </a:endParaRPr>
            </a:p>
          </p:txBody>
        </p:sp>
        <p:sp>
          <p:nvSpPr>
            <p:cNvPr id="76" name="Line 30">
              <a:extLst>
                <a:ext uri="{FF2B5EF4-FFF2-40B4-BE49-F238E27FC236}">
                  <a16:creationId xmlns:a16="http://schemas.microsoft.com/office/drawing/2014/main" id="{6BCE290F-E163-4D25-A592-9D86E6518136}"/>
                </a:ext>
              </a:extLst>
            </p:cNvPr>
            <p:cNvSpPr>
              <a:spLocks noChangeShapeType="1"/>
            </p:cNvSpPr>
            <p:nvPr/>
          </p:nvSpPr>
          <p:spPr bwMode="gray">
            <a:xfrm flipH="1">
              <a:off x="2814" y="3739251"/>
              <a:ext cx="656579" cy="2872533"/>
            </a:xfrm>
            <a:prstGeom prst="line">
              <a:avLst/>
            </a:prstGeom>
            <a:noFill/>
            <a:ln w="9525">
              <a:solidFill>
                <a:srgbClr val="2B2939"/>
              </a:solidFill>
              <a:round/>
              <a:headEnd/>
              <a:tailEnd/>
            </a:ln>
            <a:effectLst/>
            <a:extLst/>
          </p:spPr>
          <p:txBody>
            <a:bodyPr/>
            <a:lstStyle/>
            <a:p>
              <a:pPr>
                <a:defRPr/>
              </a:pPr>
              <a:endParaRPr lang="zh-CN" altLang="en-US" sz="1799" kern="0" dirty="0">
                <a:solidFill>
                  <a:sysClr val="windowText" lastClr="000000"/>
                </a:solidFill>
                <a:ea typeface="微软雅黑" pitchFamily="34" charset="-122"/>
              </a:endParaRPr>
            </a:p>
          </p:txBody>
        </p:sp>
        <p:sp>
          <p:nvSpPr>
            <p:cNvPr id="77" name="Line 34">
              <a:extLst>
                <a:ext uri="{FF2B5EF4-FFF2-40B4-BE49-F238E27FC236}">
                  <a16:creationId xmlns:a16="http://schemas.microsoft.com/office/drawing/2014/main" id="{5060B6C5-67DA-4879-8B15-AC807B0749E7}"/>
                </a:ext>
              </a:extLst>
            </p:cNvPr>
            <p:cNvSpPr>
              <a:spLocks noChangeShapeType="1"/>
            </p:cNvSpPr>
            <p:nvPr/>
          </p:nvSpPr>
          <p:spPr bwMode="gray">
            <a:xfrm flipH="1">
              <a:off x="2814" y="3511842"/>
              <a:ext cx="1793624" cy="3099940"/>
            </a:xfrm>
            <a:prstGeom prst="line">
              <a:avLst/>
            </a:prstGeom>
            <a:noFill/>
            <a:ln w="9525">
              <a:solidFill>
                <a:srgbClr val="2B2939"/>
              </a:solidFill>
              <a:round/>
              <a:headEnd/>
              <a:tailEnd/>
            </a:ln>
            <a:effectLst/>
            <a:extLst/>
          </p:spPr>
          <p:txBody>
            <a:bodyPr/>
            <a:lstStyle/>
            <a:p>
              <a:pPr>
                <a:defRPr/>
              </a:pPr>
              <a:endParaRPr lang="zh-CN" altLang="en-US" sz="1799" kern="0" dirty="0">
                <a:solidFill>
                  <a:sysClr val="windowText" lastClr="000000"/>
                </a:solidFill>
                <a:ea typeface="微软雅黑" pitchFamily="34" charset="-122"/>
              </a:endParaRPr>
            </a:p>
          </p:txBody>
        </p:sp>
        <p:sp>
          <p:nvSpPr>
            <p:cNvPr id="78" name="Line 35">
              <a:extLst>
                <a:ext uri="{FF2B5EF4-FFF2-40B4-BE49-F238E27FC236}">
                  <a16:creationId xmlns:a16="http://schemas.microsoft.com/office/drawing/2014/main" id="{1832A14B-3068-4AB2-A69B-ED489859D302}"/>
                </a:ext>
              </a:extLst>
            </p:cNvPr>
            <p:cNvSpPr>
              <a:spLocks noChangeShapeType="1"/>
            </p:cNvSpPr>
            <p:nvPr/>
          </p:nvSpPr>
          <p:spPr bwMode="gray">
            <a:xfrm flipH="1">
              <a:off x="2814" y="5375568"/>
              <a:ext cx="3118750" cy="1236215"/>
            </a:xfrm>
            <a:prstGeom prst="line">
              <a:avLst/>
            </a:prstGeom>
            <a:noFill/>
            <a:ln w="9525">
              <a:solidFill>
                <a:srgbClr val="2B2939"/>
              </a:solidFill>
              <a:round/>
              <a:headEnd/>
              <a:tailEnd/>
            </a:ln>
            <a:effectLst/>
            <a:extLst/>
          </p:spPr>
          <p:txBody>
            <a:bodyPr/>
            <a:lstStyle/>
            <a:p>
              <a:pPr>
                <a:defRPr/>
              </a:pPr>
              <a:endParaRPr lang="zh-CN" altLang="en-US" sz="1799" kern="0" dirty="0">
                <a:solidFill>
                  <a:sysClr val="windowText" lastClr="000000"/>
                </a:solidFill>
                <a:ea typeface="微软雅黑" pitchFamily="34" charset="-122"/>
              </a:endParaRPr>
            </a:p>
          </p:txBody>
        </p:sp>
        <p:sp>
          <p:nvSpPr>
            <p:cNvPr id="79" name="Line 36">
              <a:extLst>
                <a:ext uri="{FF2B5EF4-FFF2-40B4-BE49-F238E27FC236}">
                  <a16:creationId xmlns:a16="http://schemas.microsoft.com/office/drawing/2014/main" id="{EF167CD5-C773-48F7-8DAE-70854A7E7F42}"/>
                </a:ext>
              </a:extLst>
            </p:cNvPr>
            <p:cNvSpPr>
              <a:spLocks noChangeShapeType="1"/>
            </p:cNvSpPr>
            <p:nvPr/>
          </p:nvSpPr>
          <p:spPr bwMode="gray">
            <a:xfrm flipH="1">
              <a:off x="2814" y="1887493"/>
              <a:ext cx="2010772" cy="4724290"/>
            </a:xfrm>
            <a:prstGeom prst="line">
              <a:avLst/>
            </a:prstGeom>
            <a:noFill/>
            <a:ln w="19050">
              <a:solidFill>
                <a:srgbClr val="2B2939"/>
              </a:solidFill>
              <a:round/>
              <a:headEnd/>
              <a:tailEnd/>
            </a:ln>
            <a:effectLst/>
            <a:extLst/>
          </p:spPr>
          <p:txBody>
            <a:bodyPr/>
            <a:lstStyle/>
            <a:p>
              <a:pPr>
                <a:defRPr/>
              </a:pPr>
              <a:endParaRPr lang="zh-CN" altLang="en-US" sz="1799" kern="0" dirty="0">
                <a:solidFill>
                  <a:sysClr val="windowText" lastClr="000000"/>
                </a:solidFill>
                <a:ea typeface="微软雅黑" pitchFamily="34" charset="-122"/>
              </a:endParaRPr>
            </a:p>
          </p:txBody>
        </p:sp>
        <p:sp>
          <p:nvSpPr>
            <p:cNvPr id="80" name="Line 37">
              <a:extLst>
                <a:ext uri="{FF2B5EF4-FFF2-40B4-BE49-F238E27FC236}">
                  <a16:creationId xmlns:a16="http://schemas.microsoft.com/office/drawing/2014/main" id="{74B354A5-E717-4E6D-B7D5-5C7D421E3C55}"/>
                </a:ext>
              </a:extLst>
            </p:cNvPr>
            <p:cNvSpPr>
              <a:spLocks noChangeShapeType="1"/>
            </p:cNvSpPr>
            <p:nvPr/>
          </p:nvSpPr>
          <p:spPr bwMode="gray">
            <a:xfrm flipH="1">
              <a:off x="2815" y="3113912"/>
              <a:ext cx="2530345" cy="3497872"/>
            </a:xfrm>
            <a:prstGeom prst="line">
              <a:avLst/>
            </a:prstGeom>
            <a:noFill/>
            <a:ln w="19050">
              <a:solidFill>
                <a:srgbClr val="2B2939"/>
              </a:solidFill>
              <a:round/>
              <a:headEnd/>
              <a:tailEnd/>
            </a:ln>
            <a:effectLst/>
            <a:extLst/>
          </p:spPr>
          <p:txBody>
            <a:bodyPr/>
            <a:lstStyle/>
            <a:p>
              <a:pPr>
                <a:defRPr/>
              </a:pPr>
              <a:endParaRPr lang="zh-CN" altLang="en-US" sz="1799" kern="0" dirty="0">
                <a:solidFill>
                  <a:sysClr val="windowText" lastClr="000000"/>
                </a:solidFill>
                <a:ea typeface="微软雅黑" pitchFamily="34" charset="-122"/>
              </a:endParaRPr>
            </a:p>
          </p:txBody>
        </p:sp>
        <p:sp>
          <p:nvSpPr>
            <p:cNvPr id="81" name="Line 38">
              <a:extLst>
                <a:ext uri="{FF2B5EF4-FFF2-40B4-BE49-F238E27FC236}">
                  <a16:creationId xmlns:a16="http://schemas.microsoft.com/office/drawing/2014/main" id="{EF61575F-236D-479B-871C-776383BB9AED}"/>
                </a:ext>
              </a:extLst>
            </p:cNvPr>
            <p:cNvSpPr>
              <a:spLocks noChangeShapeType="1"/>
            </p:cNvSpPr>
            <p:nvPr/>
          </p:nvSpPr>
          <p:spPr bwMode="gray">
            <a:xfrm flipH="1">
              <a:off x="2813" y="4586610"/>
              <a:ext cx="3231661" cy="2025175"/>
            </a:xfrm>
            <a:prstGeom prst="line">
              <a:avLst/>
            </a:prstGeom>
            <a:noFill/>
            <a:ln w="19050">
              <a:solidFill>
                <a:srgbClr val="2B2939"/>
              </a:solidFill>
              <a:round/>
              <a:headEnd/>
              <a:tailEnd/>
            </a:ln>
            <a:effectLst/>
            <a:extLst/>
          </p:spPr>
          <p:txBody>
            <a:bodyPr/>
            <a:lstStyle/>
            <a:p>
              <a:pPr>
                <a:defRPr/>
              </a:pPr>
              <a:endParaRPr lang="zh-CN" altLang="en-US" sz="1799" kern="0" dirty="0">
                <a:solidFill>
                  <a:sysClr val="windowText" lastClr="000000"/>
                </a:solidFill>
                <a:ea typeface="微软雅黑" pitchFamily="34" charset="-122"/>
              </a:endParaRPr>
            </a:p>
          </p:txBody>
        </p:sp>
        <p:sp>
          <p:nvSpPr>
            <p:cNvPr id="82" name="Line 39">
              <a:extLst>
                <a:ext uri="{FF2B5EF4-FFF2-40B4-BE49-F238E27FC236}">
                  <a16:creationId xmlns:a16="http://schemas.microsoft.com/office/drawing/2014/main" id="{768DCE1C-FF9C-477D-8CCA-01B3153FA20C}"/>
                </a:ext>
              </a:extLst>
            </p:cNvPr>
            <p:cNvSpPr>
              <a:spLocks noChangeShapeType="1"/>
            </p:cNvSpPr>
            <p:nvPr/>
          </p:nvSpPr>
          <p:spPr bwMode="gray">
            <a:xfrm flipH="1">
              <a:off x="2815" y="5811474"/>
              <a:ext cx="4389506" cy="800309"/>
            </a:xfrm>
            <a:prstGeom prst="line">
              <a:avLst/>
            </a:prstGeom>
            <a:noFill/>
            <a:ln w="19050">
              <a:solidFill>
                <a:srgbClr val="2B2939"/>
              </a:solidFill>
              <a:round/>
              <a:headEnd/>
              <a:tailEnd/>
            </a:ln>
            <a:effectLst/>
            <a:extLst/>
          </p:spPr>
          <p:txBody>
            <a:bodyPr/>
            <a:lstStyle/>
            <a:p>
              <a:pPr>
                <a:defRPr/>
              </a:pPr>
              <a:endParaRPr lang="zh-CN" altLang="en-US" sz="1799" kern="0" dirty="0">
                <a:solidFill>
                  <a:sysClr val="windowText" lastClr="000000"/>
                </a:solidFill>
                <a:ea typeface="微软雅黑" pitchFamily="34" charset="-122"/>
              </a:endParaRPr>
            </a:p>
          </p:txBody>
        </p:sp>
        <p:sp>
          <p:nvSpPr>
            <p:cNvPr id="83" name="Line 42">
              <a:extLst>
                <a:ext uri="{FF2B5EF4-FFF2-40B4-BE49-F238E27FC236}">
                  <a16:creationId xmlns:a16="http://schemas.microsoft.com/office/drawing/2014/main" id="{170BFC75-CCBD-4FB7-ACEB-60AEEF7C6E50}"/>
                </a:ext>
              </a:extLst>
            </p:cNvPr>
            <p:cNvSpPr>
              <a:spLocks noChangeShapeType="1"/>
            </p:cNvSpPr>
            <p:nvPr/>
          </p:nvSpPr>
          <p:spPr bwMode="gray">
            <a:xfrm flipH="1">
              <a:off x="-36513" y="4250234"/>
              <a:ext cx="2708447" cy="2544243"/>
            </a:xfrm>
            <a:prstGeom prst="line">
              <a:avLst/>
            </a:prstGeom>
            <a:noFill/>
            <a:ln w="9525">
              <a:solidFill>
                <a:srgbClr val="2B2939"/>
              </a:solidFill>
              <a:round/>
              <a:headEnd/>
              <a:tailEnd/>
            </a:ln>
            <a:effectLst/>
            <a:extLst/>
          </p:spPr>
          <p:txBody>
            <a:bodyPr/>
            <a:lstStyle/>
            <a:p>
              <a:pPr>
                <a:defRPr/>
              </a:pPr>
              <a:endParaRPr lang="zh-CN" altLang="en-US" sz="1799" kern="0" dirty="0">
                <a:solidFill>
                  <a:sysClr val="windowText" lastClr="000000"/>
                </a:solidFill>
                <a:ea typeface="微软雅黑" pitchFamily="34" charset="-122"/>
              </a:endParaRPr>
            </a:p>
          </p:txBody>
        </p:sp>
      </p:grpSp>
      <p:sp>
        <p:nvSpPr>
          <p:cNvPr id="84" name="AutoShape 31">
            <a:extLst>
              <a:ext uri="{FF2B5EF4-FFF2-40B4-BE49-F238E27FC236}">
                <a16:creationId xmlns:a16="http://schemas.microsoft.com/office/drawing/2014/main" id="{4AE1CDC8-8FF8-4599-8921-246861B105A8}"/>
              </a:ext>
            </a:extLst>
          </p:cNvPr>
          <p:cNvSpPr>
            <a:spLocks noChangeArrowheads="1"/>
          </p:cNvSpPr>
          <p:nvPr/>
        </p:nvSpPr>
        <p:spPr bwMode="gray">
          <a:xfrm>
            <a:off x="1348536" y="2465891"/>
            <a:ext cx="184628" cy="184663"/>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3"/>
          </a:solidFill>
          <a:ln w="9525">
            <a:noFill/>
            <a:round/>
            <a:headEnd/>
            <a:tailEnd/>
          </a:ln>
          <a:effectLst/>
          <a:extLst/>
        </p:spPr>
        <p:txBody>
          <a:bodyPr wrap="none" lIns="65012" tIns="32506" rIns="65012" bIns="32506" anchor="ctr"/>
          <a:lstStyle/>
          <a:p>
            <a:pPr>
              <a:defRPr/>
            </a:pPr>
            <a:endParaRPr lang="zh-CN" altLang="en-US" sz="1799" kern="0" dirty="0">
              <a:solidFill>
                <a:sysClr val="windowText" lastClr="000000"/>
              </a:solidFill>
              <a:ea typeface="微软雅黑" pitchFamily="34" charset="-122"/>
            </a:endParaRPr>
          </a:p>
        </p:txBody>
      </p:sp>
      <p:sp>
        <p:nvSpPr>
          <p:cNvPr id="85" name="AutoShape 32">
            <a:extLst>
              <a:ext uri="{FF2B5EF4-FFF2-40B4-BE49-F238E27FC236}">
                <a16:creationId xmlns:a16="http://schemas.microsoft.com/office/drawing/2014/main" id="{000D68D8-2565-4B8B-9DF1-B600F7A0E3A6}"/>
              </a:ext>
            </a:extLst>
          </p:cNvPr>
          <p:cNvSpPr>
            <a:spLocks noChangeArrowheads="1"/>
          </p:cNvSpPr>
          <p:nvPr/>
        </p:nvSpPr>
        <p:spPr bwMode="gray">
          <a:xfrm>
            <a:off x="1972937" y="3050655"/>
            <a:ext cx="184628" cy="184663"/>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noFill/>
            <a:round/>
            <a:headEnd/>
            <a:tailEnd/>
          </a:ln>
          <a:effectLst/>
          <a:extLst/>
        </p:spPr>
        <p:txBody>
          <a:bodyPr wrap="none" lIns="65012" tIns="32506" rIns="65012" bIns="32506" anchor="ctr"/>
          <a:lstStyle/>
          <a:p>
            <a:pPr>
              <a:defRPr/>
            </a:pPr>
            <a:endParaRPr lang="zh-CN" altLang="en-US" sz="1799" kern="0" dirty="0">
              <a:solidFill>
                <a:sysClr val="windowText" lastClr="000000"/>
              </a:solidFill>
              <a:ea typeface="微软雅黑" pitchFamily="34" charset="-122"/>
            </a:endParaRPr>
          </a:p>
        </p:txBody>
      </p:sp>
      <p:sp>
        <p:nvSpPr>
          <p:cNvPr id="86" name="AutoShape 33">
            <a:extLst>
              <a:ext uri="{FF2B5EF4-FFF2-40B4-BE49-F238E27FC236}">
                <a16:creationId xmlns:a16="http://schemas.microsoft.com/office/drawing/2014/main" id="{C0CFB2FC-031A-42AC-B73B-35B86B9D00E4}"/>
              </a:ext>
            </a:extLst>
          </p:cNvPr>
          <p:cNvSpPr>
            <a:spLocks noChangeArrowheads="1"/>
          </p:cNvSpPr>
          <p:nvPr/>
        </p:nvSpPr>
        <p:spPr bwMode="gray">
          <a:xfrm>
            <a:off x="2352450" y="3909850"/>
            <a:ext cx="184628" cy="184663"/>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4"/>
          </a:solidFill>
          <a:ln w="9525">
            <a:noFill/>
            <a:round/>
            <a:headEnd/>
            <a:tailEnd/>
          </a:ln>
          <a:effectLst/>
          <a:extLst/>
        </p:spPr>
        <p:txBody>
          <a:bodyPr wrap="none" lIns="65012" tIns="32506" rIns="65012" bIns="32506" anchor="ctr"/>
          <a:lstStyle/>
          <a:p>
            <a:pPr>
              <a:defRPr/>
            </a:pPr>
            <a:endParaRPr lang="zh-CN" altLang="en-US" sz="1799" kern="0" dirty="0">
              <a:solidFill>
                <a:sysClr val="windowText" lastClr="000000"/>
              </a:solidFill>
              <a:ea typeface="微软雅黑" pitchFamily="34" charset="-122"/>
            </a:endParaRPr>
          </a:p>
        </p:txBody>
      </p:sp>
      <p:grpSp>
        <p:nvGrpSpPr>
          <p:cNvPr id="87" name="组合 37">
            <a:extLst>
              <a:ext uri="{FF2B5EF4-FFF2-40B4-BE49-F238E27FC236}">
                <a16:creationId xmlns:a16="http://schemas.microsoft.com/office/drawing/2014/main" id="{C998D367-9BD6-481D-BCA1-CD357E629E51}"/>
              </a:ext>
            </a:extLst>
          </p:cNvPr>
          <p:cNvGrpSpPr/>
          <p:nvPr/>
        </p:nvGrpSpPr>
        <p:grpSpPr>
          <a:xfrm>
            <a:off x="3427" y="3413349"/>
            <a:ext cx="1763048" cy="1730152"/>
            <a:chOff x="2617" y="4551130"/>
            <a:chExt cx="2351177" cy="2306870"/>
          </a:xfrm>
          <a:solidFill>
            <a:srgbClr val="0170C1"/>
          </a:solidFill>
        </p:grpSpPr>
        <p:sp>
          <p:nvSpPr>
            <p:cNvPr id="88" name="Arc 43">
              <a:extLst>
                <a:ext uri="{FF2B5EF4-FFF2-40B4-BE49-F238E27FC236}">
                  <a16:creationId xmlns:a16="http://schemas.microsoft.com/office/drawing/2014/main" id="{7E196FDA-89A4-4097-9116-D57CF04FC682}"/>
                </a:ext>
              </a:extLst>
            </p:cNvPr>
            <p:cNvSpPr>
              <a:spLocks/>
            </p:cNvSpPr>
            <p:nvPr/>
          </p:nvSpPr>
          <p:spPr bwMode="gray">
            <a:xfrm>
              <a:off x="2617" y="4551130"/>
              <a:ext cx="2351177" cy="230687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3"/>
            </a:solidFill>
            <a:ln w="76200">
              <a:solidFill>
                <a:srgbClr val="E8E8E6"/>
              </a:solidFill>
            </a:ln>
            <a:effectLst/>
            <a:extLst/>
          </p:spPr>
          <p:txBody>
            <a:bodyPr wrap="none" anchor="ctr"/>
            <a:lstStyle/>
            <a:p>
              <a:pPr>
                <a:defRPr/>
              </a:pPr>
              <a:endParaRPr lang="zh-CN" altLang="en-US" sz="1799" kern="0" dirty="0">
                <a:solidFill>
                  <a:sysClr val="windowText" lastClr="000000"/>
                </a:solidFill>
                <a:ea typeface="微软雅黑" pitchFamily="34" charset="-122"/>
              </a:endParaRPr>
            </a:p>
          </p:txBody>
        </p:sp>
        <p:sp>
          <p:nvSpPr>
            <p:cNvPr id="89" name="Text Box 45">
              <a:extLst>
                <a:ext uri="{FF2B5EF4-FFF2-40B4-BE49-F238E27FC236}">
                  <a16:creationId xmlns:a16="http://schemas.microsoft.com/office/drawing/2014/main" id="{2BCC3495-05A7-4DAB-B3B7-76245043320D}"/>
                </a:ext>
              </a:extLst>
            </p:cNvPr>
            <p:cNvSpPr txBox="1">
              <a:spLocks noChangeArrowheads="1"/>
            </p:cNvSpPr>
            <p:nvPr/>
          </p:nvSpPr>
          <p:spPr bwMode="gray">
            <a:xfrm>
              <a:off x="102992" y="5646056"/>
              <a:ext cx="1401860" cy="820484"/>
            </a:xfrm>
            <a:prstGeom prst="rect">
              <a:avLst/>
            </a:prstGeom>
            <a:noFill/>
            <a:ln>
              <a:noFill/>
            </a:ln>
            <a:effectLst/>
            <a:extLst/>
          </p:spPr>
          <p:txBody>
            <a:bodyPr>
              <a:spAutoFit/>
            </a:bodyPr>
            <a:lstStyle/>
            <a:p>
              <a:pPr algn="ctr">
                <a:defRPr/>
              </a:pPr>
              <a:r>
                <a:rPr lang="en-US" altLang="zh-CN" sz="1699" b="1" dirty="0">
                  <a:solidFill>
                    <a:schemeClr val="bg1"/>
                  </a:solidFill>
                  <a:latin typeface="Franklin Gothic Book" panose="020B0503020102020204" pitchFamily="34" charset="0"/>
                  <a:ea typeface="Segoe UI Emoji" panose="020B0502040204020203" pitchFamily="34" charset="0"/>
                </a:rPr>
                <a:t>YOUR TITLE</a:t>
              </a:r>
              <a:endParaRPr lang="zh-CN" altLang="en-US" sz="1699" b="1" dirty="0">
                <a:solidFill>
                  <a:schemeClr val="bg1"/>
                </a:solidFill>
                <a:latin typeface="Franklin Gothic Book" panose="020B0503020102020204" pitchFamily="34" charset="0"/>
              </a:endParaRPr>
            </a:p>
          </p:txBody>
        </p:sp>
      </p:grpSp>
      <p:sp>
        <p:nvSpPr>
          <p:cNvPr id="90" name="AutoShape 50">
            <a:extLst>
              <a:ext uri="{FF2B5EF4-FFF2-40B4-BE49-F238E27FC236}">
                <a16:creationId xmlns:a16="http://schemas.microsoft.com/office/drawing/2014/main" id="{83107558-9463-4B2B-A287-5C8E6D78D6BD}"/>
              </a:ext>
            </a:extLst>
          </p:cNvPr>
          <p:cNvSpPr>
            <a:spLocks noChangeArrowheads="1"/>
          </p:cNvSpPr>
          <p:nvPr/>
        </p:nvSpPr>
        <p:spPr bwMode="gray">
          <a:xfrm>
            <a:off x="3093525" y="4040654"/>
            <a:ext cx="530805" cy="53090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3"/>
          </a:solidFill>
          <a:ln w="9525">
            <a:noFill/>
            <a:round/>
            <a:headEnd/>
            <a:tailEnd/>
          </a:ln>
          <a:effectLst/>
        </p:spPr>
        <p:txBody>
          <a:bodyPr wrap="none" lIns="65012" tIns="32506" rIns="65012" bIns="32506" anchor="ctr"/>
          <a:lstStyle/>
          <a:p>
            <a:pPr>
              <a:defRPr/>
            </a:pPr>
            <a:endParaRPr lang="zh-CN" altLang="en-US" sz="1799" kern="0" dirty="0">
              <a:solidFill>
                <a:sysClr val="windowText" lastClr="000000"/>
              </a:solidFill>
              <a:ea typeface="微软雅黑" pitchFamily="34" charset="-122"/>
            </a:endParaRPr>
          </a:p>
        </p:txBody>
      </p:sp>
      <p:sp>
        <p:nvSpPr>
          <p:cNvPr id="91" name="AutoShape 55">
            <a:extLst>
              <a:ext uri="{FF2B5EF4-FFF2-40B4-BE49-F238E27FC236}">
                <a16:creationId xmlns:a16="http://schemas.microsoft.com/office/drawing/2014/main" id="{709BAF1E-2693-4100-BB07-4E4B2A26FD30}"/>
              </a:ext>
            </a:extLst>
          </p:cNvPr>
          <p:cNvSpPr>
            <a:spLocks noChangeArrowheads="1"/>
          </p:cNvSpPr>
          <p:nvPr/>
        </p:nvSpPr>
        <p:spPr bwMode="gray">
          <a:xfrm>
            <a:off x="1251770" y="1182610"/>
            <a:ext cx="530805" cy="53090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noFill/>
            <a:round/>
            <a:headEnd/>
            <a:tailEnd/>
          </a:ln>
          <a:effectLst/>
        </p:spPr>
        <p:txBody>
          <a:bodyPr wrap="none" lIns="65012" tIns="32506" rIns="65012" bIns="32506" anchor="ctr"/>
          <a:lstStyle/>
          <a:p>
            <a:pPr>
              <a:defRPr/>
            </a:pPr>
            <a:endParaRPr lang="zh-CN" altLang="en-US" sz="1799" kern="0" dirty="0">
              <a:solidFill>
                <a:sysClr val="windowText" lastClr="000000"/>
              </a:solidFill>
              <a:ea typeface="微软雅黑" pitchFamily="34" charset="-122"/>
            </a:endParaRPr>
          </a:p>
        </p:txBody>
      </p:sp>
      <p:sp>
        <p:nvSpPr>
          <p:cNvPr id="92" name="AutoShape 56">
            <a:extLst>
              <a:ext uri="{FF2B5EF4-FFF2-40B4-BE49-F238E27FC236}">
                <a16:creationId xmlns:a16="http://schemas.microsoft.com/office/drawing/2014/main" id="{C02D8AE8-FB4E-461F-934F-CDEC3DCCEE2B}"/>
              </a:ext>
            </a:extLst>
          </p:cNvPr>
          <p:cNvSpPr>
            <a:spLocks noChangeArrowheads="1"/>
          </p:cNvSpPr>
          <p:nvPr/>
        </p:nvSpPr>
        <p:spPr bwMode="gray">
          <a:xfrm>
            <a:off x="1765231" y="2085025"/>
            <a:ext cx="530805" cy="53090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3"/>
          </a:solidFill>
          <a:ln w="9525">
            <a:noFill/>
            <a:round/>
            <a:headEnd/>
            <a:tailEnd/>
          </a:ln>
          <a:effectLst/>
        </p:spPr>
        <p:txBody>
          <a:bodyPr wrap="none" lIns="65012" tIns="32506" rIns="65012" bIns="32506" anchor="ctr"/>
          <a:lstStyle/>
          <a:p>
            <a:pPr>
              <a:defRPr/>
            </a:pPr>
            <a:endParaRPr lang="zh-CN" altLang="en-US" sz="1799" kern="0" dirty="0">
              <a:solidFill>
                <a:sysClr val="windowText" lastClr="000000"/>
              </a:solidFill>
              <a:ea typeface="微软雅黑" pitchFamily="34" charset="-122"/>
            </a:endParaRPr>
          </a:p>
        </p:txBody>
      </p:sp>
      <p:sp>
        <p:nvSpPr>
          <p:cNvPr id="93" name="AutoShape 57">
            <a:extLst>
              <a:ext uri="{FF2B5EF4-FFF2-40B4-BE49-F238E27FC236}">
                <a16:creationId xmlns:a16="http://schemas.microsoft.com/office/drawing/2014/main" id="{4A91AA3F-9E24-4487-93D0-5837AE68D109}"/>
              </a:ext>
            </a:extLst>
          </p:cNvPr>
          <p:cNvSpPr>
            <a:spLocks noChangeArrowheads="1"/>
          </p:cNvSpPr>
          <p:nvPr/>
        </p:nvSpPr>
        <p:spPr bwMode="gray">
          <a:xfrm>
            <a:off x="2246032" y="3144271"/>
            <a:ext cx="530805" cy="53090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2"/>
          </a:solidFill>
          <a:ln w="9525">
            <a:noFill/>
            <a:round/>
            <a:headEnd/>
            <a:tailEnd/>
          </a:ln>
          <a:effectLst/>
        </p:spPr>
        <p:txBody>
          <a:bodyPr wrap="none" lIns="65012" tIns="32506" rIns="65012" bIns="32506" anchor="ctr"/>
          <a:lstStyle/>
          <a:p>
            <a:pPr>
              <a:defRPr/>
            </a:pPr>
            <a:endParaRPr lang="zh-CN" altLang="en-US" sz="1799" kern="0" dirty="0">
              <a:solidFill>
                <a:sysClr val="windowText" lastClr="000000"/>
              </a:solidFill>
              <a:ea typeface="微软雅黑" pitchFamily="34" charset="-122"/>
            </a:endParaRPr>
          </a:p>
        </p:txBody>
      </p:sp>
      <p:sp>
        <p:nvSpPr>
          <p:cNvPr id="94" name="AutoShape 58">
            <a:extLst>
              <a:ext uri="{FF2B5EF4-FFF2-40B4-BE49-F238E27FC236}">
                <a16:creationId xmlns:a16="http://schemas.microsoft.com/office/drawing/2014/main" id="{DAC9D6E6-A8C4-4BA7-BD30-9A5A76EB9C0C}"/>
              </a:ext>
            </a:extLst>
          </p:cNvPr>
          <p:cNvSpPr>
            <a:spLocks noChangeArrowheads="1"/>
          </p:cNvSpPr>
          <p:nvPr/>
        </p:nvSpPr>
        <p:spPr bwMode="gray">
          <a:xfrm>
            <a:off x="476683" y="2618494"/>
            <a:ext cx="184628" cy="184663"/>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9525">
            <a:noFill/>
            <a:round/>
            <a:headEnd/>
            <a:tailEnd/>
          </a:ln>
          <a:effectLst/>
          <a:extLst/>
        </p:spPr>
        <p:txBody>
          <a:bodyPr wrap="none" lIns="65012" tIns="32506" rIns="65012" bIns="32506" anchor="ctr"/>
          <a:lstStyle/>
          <a:p>
            <a:pPr>
              <a:defRPr/>
            </a:pPr>
            <a:endParaRPr lang="zh-CN" altLang="en-US" sz="1799" kern="0" dirty="0">
              <a:solidFill>
                <a:sysClr val="windowText" lastClr="000000"/>
              </a:solidFill>
              <a:ea typeface="微软雅黑" pitchFamily="34" charset="-122"/>
            </a:endParaRPr>
          </a:p>
        </p:txBody>
      </p:sp>
      <p:sp>
        <p:nvSpPr>
          <p:cNvPr id="95" name="AutoShape 59">
            <a:extLst>
              <a:ext uri="{FF2B5EF4-FFF2-40B4-BE49-F238E27FC236}">
                <a16:creationId xmlns:a16="http://schemas.microsoft.com/office/drawing/2014/main" id="{66B2B8A7-96AE-4633-B41B-014A158FC700}"/>
              </a:ext>
            </a:extLst>
          </p:cNvPr>
          <p:cNvSpPr>
            <a:spLocks noChangeArrowheads="1"/>
          </p:cNvSpPr>
          <p:nvPr/>
        </p:nvSpPr>
        <p:spPr bwMode="gray">
          <a:xfrm>
            <a:off x="2299882" y="4692103"/>
            <a:ext cx="184628" cy="184663"/>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4"/>
          </a:solidFill>
          <a:ln w="9525">
            <a:noFill/>
            <a:round/>
            <a:headEnd/>
            <a:tailEnd/>
          </a:ln>
          <a:effectLst/>
          <a:extLst/>
        </p:spPr>
        <p:txBody>
          <a:bodyPr wrap="none" lIns="65012" tIns="32506" rIns="65012" bIns="32506" anchor="ctr"/>
          <a:lstStyle/>
          <a:p>
            <a:pPr>
              <a:defRPr/>
            </a:pPr>
            <a:endParaRPr lang="zh-CN" altLang="en-US" sz="1799" kern="0" dirty="0">
              <a:solidFill>
                <a:sysClr val="windowText" lastClr="000000"/>
              </a:solidFill>
              <a:ea typeface="微软雅黑" pitchFamily="34" charset="-122"/>
            </a:endParaRPr>
          </a:p>
        </p:txBody>
      </p:sp>
      <p:sp>
        <p:nvSpPr>
          <p:cNvPr id="96" name="TextBox 38">
            <a:extLst>
              <a:ext uri="{FF2B5EF4-FFF2-40B4-BE49-F238E27FC236}">
                <a16:creationId xmlns:a16="http://schemas.microsoft.com/office/drawing/2014/main" id="{1BFF9CBD-9639-4AA8-B5BE-C11B85AA947D}"/>
              </a:ext>
            </a:extLst>
          </p:cNvPr>
          <p:cNvSpPr txBox="1"/>
          <p:nvPr/>
        </p:nvSpPr>
        <p:spPr>
          <a:xfrm>
            <a:off x="2817897" y="1192657"/>
            <a:ext cx="4173599" cy="454471"/>
          </a:xfrm>
          <a:prstGeom prst="rect">
            <a:avLst/>
          </a:prstGeom>
          <a:noFill/>
        </p:spPr>
        <p:txBody>
          <a:bodyPr wrap="square" lIns="65012" tIns="32506" rIns="65012" bIns="32506" rtlCol="0">
            <a:spAutoFit/>
          </a:bodyPr>
          <a:lstStyle/>
          <a:p>
            <a:pPr>
              <a:lnSpc>
                <a:spcPct val="120000"/>
              </a:lnSpc>
              <a:defRPr/>
            </a:pPr>
            <a:r>
              <a:rPr lang="zh-CN" altLang="en-US" sz="1099" dirty="0">
                <a:solidFill>
                  <a:schemeClr val="tx1">
                    <a:lumMod val="50000"/>
                    <a:lumOff val="50000"/>
                  </a:schemeClr>
                </a:solidFill>
                <a:latin typeface="微软雅黑" panose="020B0503020204020204" pitchFamily="34" charset="-122"/>
                <a:ea typeface="微软雅黑" panose="020B0503020204020204" pitchFamily="34" charset="-122"/>
                <a:sym typeface="+mn-lt"/>
              </a:rPr>
              <a:t>点击添加相关标题文字，点击添加相关标题文字，点击添加相关标题文字，点击添加相关标题文字，点击添加相关标题文字。</a:t>
            </a:r>
            <a:endParaRPr lang="en-GB" altLang="zh-CN" sz="1099" dirty="0">
              <a:solidFill>
                <a:schemeClr val="tx1">
                  <a:lumMod val="50000"/>
                  <a:lumOff val="50000"/>
                </a:schemeClr>
              </a:solidFill>
              <a:latin typeface="微软雅黑" panose="020B0503020204020204" pitchFamily="34" charset="-122"/>
              <a:ea typeface="微软雅黑" panose="020B0503020204020204" pitchFamily="34" charset="-122"/>
              <a:sym typeface="+mn-lt"/>
            </a:endParaRPr>
          </a:p>
        </p:txBody>
      </p:sp>
      <p:sp>
        <p:nvSpPr>
          <p:cNvPr id="97" name="TextBox 39">
            <a:extLst>
              <a:ext uri="{FF2B5EF4-FFF2-40B4-BE49-F238E27FC236}">
                <a16:creationId xmlns:a16="http://schemas.microsoft.com/office/drawing/2014/main" id="{9CE70846-C7BF-4A5D-A867-F7326C5F192D}"/>
              </a:ext>
            </a:extLst>
          </p:cNvPr>
          <p:cNvSpPr txBox="1"/>
          <p:nvPr/>
        </p:nvSpPr>
        <p:spPr>
          <a:xfrm>
            <a:off x="3299158" y="2096650"/>
            <a:ext cx="4369186" cy="454471"/>
          </a:xfrm>
          <a:prstGeom prst="rect">
            <a:avLst/>
          </a:prstGeom>
          <a:noFill/>
        </p:spPr>
        <p:txBody>
          <a:bodyPr wrap="square" lIns="65012" tIns="32506" rIns="65012" bIns="32506" rtlCol="0">
            <a:spAutoFit/>
          </a:bodyPr>
          <a:lstStyle/>
          <a:p>
            <a:pPr>
              <a:lnSpc>
                <a:spcPct val="120000"/>
              </a:lnSpc>
              <a:defRPr/>
            </a:pPr>
            <a:r>
              <a:rPr lang="zh-CN" altLang="en-US" sz="1099" dirty="0">
                <a:solidFill>
                  <a:schemeClr val="tx1">
                    <a:lumMod val="50000"/>
                    <a:lumOff val="50000"/>
                  </a:schemeClr>
                </a:solidFill>
                <a:latin typeface="微软雅黑" panose="020B0503020204020204" pitchFamily="34" charset="-122"/>
                <a:ea typeface="微软雅黑" panose="020B0503020204020204" pitchFamily="34" charset="-122"/>
                <a:sym typeface="+mn-lt"/>
              </a:rPr>
              <a:t>点击添加相关标题文字，点击添加相关标题文字，点击添加相关标题文字，点击添加相关标题文字，点击添加相关标题文字</a:t>
            </a:r>
            <a:endParaRPr lang="en-GB" altLang="zh-CN" sz="1099" dirty="0">
              <a:solidFill>
                <a:schemeClr val="tx1">
                  <a:lumMod val="50000"/>
                  <a:lumOff val="50000"/>
                </a:schemeClr>
              </a:solidFill>
              <a:latin typeface="微软雅黑" panose="020B0503020204020204" pitchFamily="34" charset="-122"/>
              <a:ea typeface="微软雅黑" panose="020B0503020204020204" pitchFamily="34" charset="-122"/>
              <a:sym typeface="+mn-lt"/>
            </a:endParaRPr>
          </a:p>
        </p:txBody>
      </p:sp>
      <p:sp>
        <p:nvSpPr>
          <p:cNvPr id="98" name="TextBox 40">
            <a:extLst>
              <a:ext uri="{FF2B5EF4-FFF2-40B4-BE49-F238E27FC236}">
                <a16:creationId xmlns:a16="http://schemas.microsoft.com/office/drawing/2014/main" id="{9146A8B5-E1A2-4044-A0E8-7650A99F0D91}"/>
              </a:ext>
            </a:extLst>
          </p:cNvPr>
          <p:cNvSpPr txBox="1"/>
          <p:nvPr/>
        </p:nvSpPr>
        <p:spPr>
          <a:xfrm>
            <a:off x="3648318" y="3144271"/>
            <a:ext cx="4704102" cy="454471"/>
          </a:xfrm>
          <a:prstGeom prst="rect">
            <a:avLst/>
          </a:prstGeom>
          <a:noFill/>
        </p:spPr>
        <p:txBody>
          <a:bodyPr wrap="square" lIns="65012" tIns="32506" rIns="65012" bIns="32506" rtlCol="0">
            <a:spAutoFit/>
          </a:bodyPr>
          <a:lstStyle/>
          <a:p>
            <a:pPr>
              <a:lnSpc>
                <a:spcPct val="120000"/>
              </a:lnSpc>
              <a:defRPr/>
            </a:pPr>
            <a:r>
              <a:rPr lang="zh-CN" altLang="en-US" sz="1099" dirty="0">
                <a:solidFill>
                  <a:schemeClr val="tx1">
                    <a:lumMod val="50000"/>
                    <a:lumOff val="50000"/>
                  </a:schemeClr>
                </a:solidFill>
                <a:latin typeface="微软雅黑" panose="020B0503020204020204" pitchFamily="34" charset="-122"/>
                <a:ea typeface="微软雅黑" panose="020B0503020204020204" pitchFamily="34" charset="-122"/>
                <a:sym typeface="+mn-lt"/>
              </a:rPr>
              <a:t>点击添加相关标题文字，点击添加相关标题文字，点击添加相关标题文字，点击添加相关标题文字，点击添加相关标题文字</a:t>
            </a:r>
            <a:endParaRPr lang="en-GB" altLang="zh-CN" sz="1099" dirty="0">
              <a:solidFill>
                <a:schemeClr val="tx1">
                  <a:lumMod val="50000"/>
                  <a:lumOff val="50000"/>
                </a:schemeClr>
              </a:solidFill>
              <a:latin typeface="微软雅黑" panose="020B0503020204020204" pitchFamily="34" charset="-122"/>
              <a:ea typeface="微软雅黑" panose="020B0503020204020204" pitchFamily="34" charset="-122"/>
              <a:sym typeface="+mn-lt"/>
            </a:endParaRPr>
          </a:p>
        </p:txBody>
      </p:sp>
      <p:sp>
        <p:nvSpPr>
          <p:cNvPr id="99" name="TextBox 41">
            <a:extLst>
              <a:ext uri="{FF2B5EF4-FFF2-40B4-BE49-F238E27FC236}">
                <a16:creationId xmlns:a16="http://schemas.microsoft.com/office/drawing/2014/main" id="{E4CEE671-4D56-41ED-831B-0C7358A3820D}"/>
              </a:ext>
            </a:extLst>
          </p:cNvPr>
          <p:cNvSpPr txBox="1"/>
          <p:nvPr/>
        </p:nvSpPr>
        <p:spPr>
          <a:xfrm>
            <a:off x="4565928" y="4047804"/>
            <a:ext cx="4173599" cy="454471"/>
          </a:xfrm>
          <a:prstGeom prst="rect">
            <a:avLst/>
          </a:prstGeom>
          <a:noFill/>
        </p:spPr>
        <p:txBody>
          <a:bodyPr wrap="square" lIns="65012" tIns="32506" rIns="65012" bIns="32506" rtlCol="0">
            <a:spAutoFit/>
          </a:bodyPr>
          <a:lstStyle/>
          <a:p>
            <a:pPr>
              <a:lnSpc>
                <a:spcPct val="120000"/>
              </a:lnSpc>
              <a:defRPr/>
            </a:pPr>
            <a:r>
              <a:rPr lang="zh-CN" altLang="en-US" sz="1099" dirty="0">
                <a:solidFill>
                  <a:schemeClr val="tx1">
                    <a:lumMod val="50000"/>
                    <a:lumOff val="50000"/>
                  </a:schemeClr>
                </a:solidFill>
                <a:latin typeface="微软雅黑" panose="020B0503020204020204" pitchFamily="34" charset="-122"/>
                <a:ea typeface="微软雅黑" panose="020B0503020204020204" pitchFamily="34" charset="-122"/>
                <a:sym typeface="+mn-lt"/>
              </a:rPr>
              <a:t>点击添加相关标题文字，点击添加相关标题文字，点击添加相关标题文字，点击添加相关标题文字，点击添加相关标题文字</a:t>
            </a:r>
            <a:endParaRPr lang="en-GB" altLang="zh-CN" sz="1099" dirty="0">
              <a:solidFill>
                <a:schemeClr val="tx1">
                  <a:lumMod val="50000"/>
                  <a:lumOff val="50000"/>
                </a:schemeClr>
              </a:solidFill>
              <a:latin typeface="微软雅黑" panose="020B0503020204020204" pitchFamily="34" charset="-122"/>
              <a:ea typeface="微软雅黑" panose="020B0503020204020204" pitchFamily="34" charset="-122"/>
              <a:sym typeface="+mn-lt"/>
            </a:endParaRPr>
          </a:p>
        </p:txBody>
      </p:sp>
      <p:sp>
        <p:nvSpPr>
          <p:cNvPr id="100" name="TextBox 170">
            <a:extLst>
              <a:ext uri="{FF2B5EF4-FFF2-40B4-BE49-F238E27FC236}">
                <a16:creationId xmlns:a16="http://schemas.microsoft.com/office/drawing/2014/main" id="{21DEC9D7-0E71-4FFD-B569-2174D12A4959}"/>
              </a:ext>
            </a:extLst>
          </p:cNvPr>
          <p:cNvSpPr txBox="1"/>
          <p:nvPr/>
        </p:nvSpPr>
        <p:spPr>
          <a:xfrm>
            <a:off x="1896401" y="1197811"/>
            <a:ext cx="1727929" cy="327683"/>
          </a:xfrm>
          <a:prstGeom prst="rect">
            <a:avLst/>
          </a:prstGeom>
          <a:noFill/>
        </p:spPr>
        <p:txBody>
          <a:bodyPr wrap="square" lIns="68561" tIns="34280" rIns="68561" bIns="34280" rtlCol="0">
            <a:spAutoFit/>
          </a:bodyPr>
          <a:lstStyle/>
          <a:p>
            <a:pP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TextBox 170">
            <a:extLst>
              <a:ext uri="{FF2B5EF4-FFF2-40B4-BE49-F238E27FC236}">
                <a16:creationId xmlns:a16="http://schemas.microsoft.com/office/drawing/2014/main" id="{7597B818-4A82-49F6-A637-CE2510C1C4FB}"/>
              </a:ext>
            </a:extLst>
          </p:cNvPr>
          <p:cNvSpPr txBox="1"/>
          <p:nvPr/>
        </p:nvSpPr>
        <p:spPr>
          <a:xfrm>
            <a:off x="2470994" y="2098472"/>
            <a:ext cx="1727929" cy="327683"/>
          </a:xfrm>
          <a:prstGeom prst="rect">
            <a:avLst/>
          </a:prstGeom>
          <a:noFill/>
        </p:spPr>
        <p:txBody>
          <a:bodyPr wrap="square" lIns="68561" tIns="34280" rIns="68561" bIns="34280" rtlCol="0">
            <a:spAutoFit/>
          </a:bodyPr>
          <a:lstStyle/>
          <a:p>
            <a:pP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TextBox 170">
            <a:extLst>
              <a:ext uri="{FF2B5EF4-FFF2-40B4-BE49-F238E27FC236}">
                <a16:creationId xmlns:a16="http://schemas.microsoft.com/office/drawing/2014/main" id="{2283509F-0D1C-4908-9F81-26EE5555370D}"/>
              </a:ext>
            </a:extLst>
          </p:cNvPr>
          <p:cNvSpPr txBox="1"/>
          <p:nvPr/>
        </p:nvSpPr>
        <p:spPr>
          <a:xfrm>
            <a:off x="2841885" y="3161936"/>
            <a:ext cx="1727929" cy="284607"/>
          </a:xfrm>
          <a:prstGeom prst="rect">
            <a:avLst/>
          </a:prstGeom>
          <a:noFill/>
        </p:spPr>
        <p:txBody>
          <a:bodyPr wrap="square" lIns="68561" tIns="34280" rIns="68561" bIns="34280" rtlCol="0">
            <a:spAutoFit/>
          </a:bodyPr>
          <a:lstStyle/>
          <a:p>
            <a:pPr>
              <a:defRPr/>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TextBox 170">
            <a:extLst>
              <a:ext uri="{FF2B5EF4-FFF2-40B4-BE49-F238E27FC236}">
                <a16:creationId xmlns:a16="http://schemas.microsoft.com/office/drawing/2014/main" id="{745A8869-EF5F-466C-8408-504FAE59E65C}"/>
              </a:ext>
            </a:extLst>
          </p:cNvPr>
          <p:cNvSpPr txBox="1"/>
          <p:nvPr/>
        </p:nvSpPr>
        <p:spPr>
          <a:xfrm>
            <a:off x="3708035" y="4040654"/>
            <a:ext cx="1727929" cy="327683"/>
          </a:xfrm>
          <a:prstGeom prst="rect">
            <a:avLst/>
          </a:prstGeom>
          <a:noFill/>
        </p:spPr>
        <p:txBody>
          <a:bodyPr wrap="square" lIns="68561" tIns="34280" rIns="68561" bIns="34280" rtlCol="0">
            <a:spAutoFit/>
          </a:bodyPr>
          <a:lstStyle/>
          <a:p>
            <a:pPr>
              <a:lnSpc>
                <a:spcPct val="120000"/>
              </a:lnSpc>
            </a:pPr>
            <a:r>
              <a:rPr lang="zh-CN" altLang="en-US"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extLst>
      <p:ext uri="{BB962C8B-B14F-4D97-AF65-F5344CB8AC3E}">
        <p14:creationId xmlns:p14="http://schemas.microsoft.com/office/powerpoint/2010/main" val="3697227830"/>
      </p:ext>
    </p:extLst>
  </p:cSld>
  <p:clrMapOvr>
    <a:masterClrMapping/>
  </p:clrMapOvr>
  <mc:AlternateContent xmlns:mc="http://schemas.openxmlformats.org/markup-compatibility/2006" xmlns:p14="http://schemas.microsoft.com/office/powerpoint/2010/main">
    <mc:Choice Requires="p14">
      <p:transition spd="slow" p14:dur="1600" advClick="0" advTm="0">
        <p14:prism isContent="1"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par>
                          <p:cTn id="8" fill="hold">
                            <p:stCondLst>
                              <p:cond delay="500"/>
                            </p:stCondLst>
                            <p:childTnLst>
                              <p:par>
                                <p:cTn id="9" presetID="8" presetClass="entr" presetSubtype="32"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diamond(out)">
                                      <p:cBhvr>
                                        <p:cTn id="11" dur="2000"/>
                                        <p:tgtEl>
                                          <p:spTgt spid="74"/>
                                        </p:tgtEl>
                                      </p:cBhvr>
                                    </p:animEffect>
                                  </p:childTnLst>
                                </p:cTn>
                              </p:par>
                            </p:childTnLst>
                          </p:cTn>
                        </p:par>
                        <p:par>
                          <p:cTn id="12" fill="hold">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circle(in)">
                                      <p:cBhvr>
                                        <p:cTn id="15" dur="2000"/>
                                        <p:tgtEl>
                                          <p:spTgt spid="94"/>
                                        </p:tgtEl>
                                      </p:cBhvr>
                                    </p:animEffect>
                                  </p:childTnLst>
                                </p:cTn>
                              </p:par>
                              <p:par>
                                <p:cTn id="16" presetID="6" presetClass="entr" presetSubtype="16" fill="hold" grpId="0" nodeType="withEffect">
                                  <p:stCondLst>
                                    <p:cond delay="400"/>
                                  </p:stCondLst>
                                  <p:childTnLst>
                                    <p:set>
                                      <p:cBhvr>
                                        <p:cTn id="17" dur="1" fill="hold">
                                          <p:stCondLst>
                                            <p:cond delay="0"/>
                                          </p:stCondLst>
                                        </p:cTn>
                                        <p:tgtEl>
                                          <p:spTgt spid="84"/>
                                        </p:tgtEl>
                                        <p:attrNameLst>
                                          <p:attrName>style.visibility</p:attrName>
                                        </p:attrNameLst>
                                      </p:cBhvr>
                                      <p:to>
                                        <p:strVal val="visible"/>
                                      </p:to>
                                    </p:set>
                                    <p:animEffect transition="in" filter="circle(in)">
                                      <p:cBhvr>
                                        <p:cTn id="18" dur="2000"/>
                                        <p:tgtEl>
                                          <p:spTgt spid="84"/>
                                        </p:tgtEl>
                                      </p:cBhvr>
                                    </p:animEffect>
                                  </p:childTnLst>
                                </p:cTn>
                              </p:par>
                              <p:par>
                                <p:cTn id="19" presetID="6" presetClass="entr" presetSubtype="16" fill="hold" grpId="0" nodeType="withEffect">
                                  <p:stCondLst>
                                    <p:cond delay="200"/>
                                  </p:stCondLst>
                                  <p:childTnLst>
                                    <p:set>
                                      <p:cBhvr>
                                        <p:cTn id="20" dur="1" fill="hold">
                                          <p:stCondLst>
                                            <p:cond delay="0"/>
                                          </p:stCondLst>
                                        </p:cTn>
                                        <p:tgtEl>
                                          <p:spTgt spid="85"/>
                                        </p:tgtEl>
                                        <p:attrNameLst>
                                          <p:attrName>style.visibility</p:attrName>
                                        </p:attrNameLst>
                                      </p:cBhvr>
                                      <p:to>
                                        <p:strVal val="visible"/>
                                      </p:to>
                                    </p:set>
                                    <p:animEffect transition="in" filter="circle(in)">
                                      <p:cBhvr>
                                        <p:cTn id="21" dur="2000"/>
                                        <p:tgtEl>
                                          <p:spTgt spid="85"/>
                                        </p:tgtEl>
                                      </p:cBhvr>
                                    </p:animEffect>
                                  </p:childTnLst>
                                </p:cTn>
                              </p:par>
                              <p:par>
                                <p:cTn id="22" presetID="6" presetClass="entr" presetSubtype="16" fill="hold" grpId="0" nodeType="withEffect">
                                  <p:stCondLst>
                                    <p:cond delay="800"/>
                                  </p:stCondLst>
                                  <p:childTnLst>
                                    <p:set>
                                      <p:cBhvr>
                                        <p:cTn id="23" dur="1" fill="hold">
                                          <p:stCondLst>
                                            <p:cond delay="0"/>
                                          </p:stCondLst>
                                        </p:cTn>
                                        <p:tgtEl>
                                          <p:spTgt spid="86"/>
                                        </p:tgtEl>
                                        <p:attrNameLst>
                                          <p:attrName>style.visibility</p:attrName>
                                        </p:attrNameLst>
                                      </p:cBhvr>
                                      <p:to>
                                        <p:strVal val="visible"/>
                                      </p:to>
                                    </p:set>
                                    <p:animEffect transition="in" filter="circle(in)">
                                      <p:cBhvr>
                                        <p:cTn id="24" dur="2000"/>
                                        <p:tgtEl>
                                          <p:spTgt spid="86"/>
                                        </p:tgtEl>
                                      </p:cBhvr>
                                    </p:animEffect>
                                  </p:childTnLst>
                                </p:cTn>
                              </p:par>
                              <p:par>
                                <p:cTn id="25" presetID="6" presetClass="entr" presetSubtype="16" fill="hold" grpId="0" nodeType="withEffect">
                                  <p:stCondLst>
                                    <p:cond delay="100"/>
                                  </p:stCondLst>
                                  <p:childTnLst>
                                    <p:set>
                                      <p:cBhvr>
                                        <p:cTn id="26" dur="1" fill="hold">
                                          <p:stCondLst>
                                            <p:cond delay="0"/>
                                          </p:stCondLst>
                                        </p:cTn>
                                        <p:tgtEl>
                                          <p:spTgt spid="95"/>
                                        </p:tgtEl>
                                        <p:attrNameLst>
                                          <p:attrName>style.visibility</p:attrName>
                                        </p:attrNameLst>
                                      </p:cBhvr>
                                      <p:to>
                                        <p:strVal val="visible"/>
                                      </p:to>
                                    </p:set>
                                    <p:animEffect transition="in" filter="circle(in)">
                                      <p:cBhvr>
                                        <p:cTn id="27" dur="2000"/>
                                        <p:tgtEl>
                                          <p:spTgt spid="95"/>
                                        </p:tgtEl>
                                      </p:cBhvr>
                                    </p:animEffect>
                                  </p:childTnLst>
                                </p:cTn>
                              </p:par>
                              <p:par>
                                <p:cTn id="28" presetID="6" presetClass="entr" presetSubtype="16" fill="hold" grpId="0" nodeType="withEffect">
                                  <p:stCondLst>
                                    <p:cond delay="700"/>
                                  </p:stCondLst>
                                  <p:childTnLst>
                                    <p:set>
                                      <p:cBhvr>
                                        <p:cTn id="29" dur="1" fill="hold">
                                          <p:stCondLst>
                                            <p:cond delay="0"/>
                                          </p:stCondLst>
                                        </p:cTn>
                                        <p:tgtEl>
                                          <p:spTgt spid="90"/>
                                        </p:tgtEl>
                                        <p:attrNameLst>
                                          <p:attrName>style.visibility</p:attrName>
                                        </p:attrNameLst>
                                      </p:cBhvr>
                                      <p:to>
                                        <p:strVal val="visible"/>
                                      </p:to>
                                    </p:set>
                                    <p:animEffect transition="in" filter="circle(in)">
                                      <p:cBhvr>
                                        <p:cTn id="30" dur="2000"/>
                                        <p:tgtEl>
                                          <p:spTgt spid="90"/>
                                        </p:tgtEl>
                                      </p:cBhvr>
                                    </p:animEffect>
                                  </p:childTnLst>
                                </p:cTn>
                              </p:par>
                              <p:par>
                                <p:cTn id="31" presetID="6" presetClass="entr" presetSubtype="16" fill="hold" grpId="0" nodeType="withEffect">
                                  <p:stCondLst>
                                    <p:cond delay="500"/>
                                  </p:stCondLst>
                                  <p:childTnLst>
                                    <p:set>
                                      <p:cBhvr>
                                        <p:cTn id="32" dur="1" fill="hold">
                                          <p:stCondLst>
                                            <p:cond delay="0"/>
                                          </p:stCondLst>
                                        </p:cTn>
                                        <p:tgtEl>
                                          <p:spTgt spid="93"/>
                                        </p:tgtEl>
                                        <p:attrNameLst>
                                          <p:attrName>style.visibility</p:attrName>
                                        </p:attrNameLst>
                                      </p:cBhvr>
                                      <p:to>
                                        <p:strVal val="visible"/>
                                      </p:to>
                                    </p:set>
                                    <p:animEffect transition="in" filter="circle(in)">
                                      <p:cBhvr>
                                        <p:cTn id="33" dur="2000"/>
                                        <p:tgtEl>
                                          <p:spTgt spid="93"/>
                                        </p:tgtEl>
                                      </p:cBhvr>
                                    </p:animEffect>
                                  </p:childTnLst>
                                </p:cTn>
                              </p:par>
                              <p:par>
                                <p:cTn id="34" presetID="6" presetClass="entr" presetSubtype="16" fill="hold" grpId="0" nodeType="withEffect">
                                  <p:stCondLst>
                                    <p:cond delay="300"/>
                                  </p:stCondLst>
                                  <p:childTnLst>
                                    <p:set>
                                      <p:cBhvr>
                                        <p:cTn id="35" dur="1" fill="hold">
                                          <p:stCondLst>
                                            <p:cond delay="0"/>
                                          </p:stCondLst>
                                        </p:cTn>
                                        <p:tgtEl>
                                          <p:spTgt spid="92"/>
                                        </p:tgtEl>
                                        <p:attrNameLst>
                                          <p:attrName>style.visibility</p:attrName>
                                        </p:attrNameLst>
                                      </p:cBhvr>
                                      <p:to>
                                        <p:strVal val="visible"/>
                                      </p:to>
                                    </p:set>
                                    <p:animEffect transition="in" filter="circle(in)">
                                      <p:cBhvr>
                                        <p:cTn id="36" dur="2000"/>
                                        <p:tgtEl>
                                          <p:spTgt spid="92"/>
                                        </p:tgtEl>
                                      </p:cBhvr>
                                    </p:animEffect>
                                  </p:childTnLst>
                                </p:cTn>
                              </p:par>
                              <p:par>
                                <p:cTn id="37" presetID="6" presetClass="entr" presetSubtype="16" fill="hold" grpId="0" nodeType="withEffect">
                                  <p:stCondLst>
                                    <p:cond delay="600"/>
                                  </p:stCondLst>
                                  <p:childTnLst>
                                    <p:set>
                                      <p:cBhvr>
                                        <p:cTn id="38" dur="1" fill="hold">
                                          <p:stCondLst>
                                            <p:cond delay="0"/>
                                          </p:stCondLst>
                                        </p:cTn>
                                        <p:tgtEl>
                                          <p:spTgt spid="91"/>
                                        </p:tgtEl>
                                        <p:attrNameLst>
                                          <p:attrName>style.visibility</p:attrName>
                                        </p:attrNameLst>
                                      </p:cBhvr>
                                      <p:to>
                                        <p:strVal val="visible"/>
                                      </p:to>
                                    </p:set>
                                    <p:animEffect transition="in" filter="circle(in)">
                                      <p:cBhvr>
                                        <p:cTn id="39" dur="2000"/>
                                        <p:tgtEl>
                                          <p:spTgt spid="91"/>
                                        </p:tgtEl>
                                      </p:cBhvr>
                                    </p:animEffect>
                                  </p:childTnLst>
                                </p:cTn>
                              </p:par>
                            </p:childTnLst>
                          </p:cTn>
                        </p:par>
                        <p:par>
                          <p:cTn id="40" fill="hold">
                            <p:stCondLst>
                              <p:cond delay="5300"/>
                            </p:stCondLst>
                            <p:childTnLst>
                              <p:par>
                                <p:cTn id="41" presetID="12" presetClass="entr" presetSubtype="2" fill="hold" grpId="0"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additive="base">
                                        <p:cTn id="43" dur="500"/>
                                        <p:tgtEl>
                                          <p:spTgt spid="100"/>
                                        </p:tgtEl>
                                        <p:attrNameLst>
                                          <p:attrName>ppt_x</p:attrName>
                                        </p:attrNameLst>
                                      </p:cBhvr>
                                      <p:tavLst>
                                        <p:tav tm="0">
                                          <p:val>
                                            <p:strVal val="#ppt_x+#ppt_w*1.125000"/>
                                          </p:val>
                                        </p:tav>
                                        <p:tav tm="100000">
                                          <p:val>
                                            <p:strVal val="#ppt_x"/>
                                          </p:val>
                                        </p:tav>
                                      </p:tavLst>
                                    </p:anim>
                                    <p:animEffect transition="in" filter="wipe(left)">
                                      <p:cBhvr>
                                        <p:cTn id="44" dur="500"/>
                                        <p:tgtEl>
                                          <p:spTgt spid="100"/>
                                        </p:tgtEl>
                                      </p:cBhvr>
                                    </p:animEffect>
                                  </p:childTnLst>
                                </p:cTn>
                              </p:par>
                            </p:childTnLst>
                          </p:cTn>
                        </p:par>
                        <p:par>
                          <p:cTn id="45" fill="hold">
                            <p:stCondLst>
                              <p:cond delay="5800"/>
                            </p:stCondLst>
                            <p:childTnLst>
                              <p:par>
                                <p:cTn id="46" presetID="22" presetClass="entr" presetSubtype="8" fill="hold" grpId="0" nodeType="afterEffect">
                                  <p:stCondLst>
                                    <p:cond delay="0"/>
                                  </p:stCondLst>
                                  <p:iterate type="lt">
                                    <p:tmPct val="0"/>
                                  </p:iterate>
                                  <p:childTnLst>
                                    <p:set>
                                      <p:cBhvr>
                                        <p:cTn id="47" dur="1" fill="hold">
                                          <p:stCondLst>
                                            <p:cond delay="0"/>
                                          </p:stCondLst>
                                        </p:cTn>
                                        <p:tgtEl>
                                          <p:spTgt spid="96"/>
                                        </p:tgtEl>
                                        <p:attrNameLst>
                                          <p:attrName>style.visibility</p:attrName>
                                        </p:attrNameLst>
                                      </p:cBhvr>
                                      <p:to>
                                        <p:strVal val="visible"/>
                                      </p:to>
                                    </p:set>
                                    <p:animEffect transition="in" filter="wipe(left)">
                                      <p:cBhvr>
                                        <p:cTn id="48" dur="500"/>
                                        <p:tgtEl>
                                          <p:spTgt spid="96"/>
                                        </p:tgtEl>
                                      </p:cBhvr>
                                    </p:animEffect>
                                  </p:childTnLst>
                                </p:cTn>
                              </p:par>
                            </p:childTnLst>
                          </p:cTn>
                        </p:par>
                        <p:par>
                          <p:cTn id="49" fill="hold">
                            <p:stCondLst>
                              <p:cond delay="6300"/>
                            </p:stCondLst>
                            <p:childTnLst>
                              <p:par>
                                <p:cTn id="50" presetID="12" presetClass="entr" presetSubtype="2" fill="hold" grpId="0" nodeType="afterEffect">
                                  <p:stCondLst>
                                    <p:cond delay="0"/>
                                  </p:stCondLst>
                                  <p:childTnLst>
                                    <p:set>
                                      <p:cBhvr>
                                        <p:cTn id="51" dur="1" fill="hold">
                                          <p:stCondLst>
                                            <p:cond delay="0"/>
                                          </p:stCondLst>
                                        </p:cTn>
                                        <p:tgtEl>
                                          <p:spTgt spid="101"/>
                                        </p:tgtEl>
                                        <p:attrNameLst>
                                          <p:attrName>style.visibility</p:attrName>
                                        </p:attrNameLst>
                                      </p:cBhvr>
                                      <p:to>
                                        <p:strVal val="visible"/>
                                      </p:to>
                                    </p:set>
                                    <p:anim calcmode="lin" valueType="num">
                                      <p:cBhvr additive="base">
                                        <p:cTn id="52" dur="500"/>
                                        <p:tgtEl>
                                          <p:spTgt spid="101"/>
                                        </p:tgtEl>
                                        <p:attrNameLst>
                                          <p:attrName>ppt_x</p:attrName>
                                        </p:attrNameLst>
                                      </p:cBhvr>
                                      <p:tavLst>
                                        <p:tav tm="0">
                                          <p:val>
                                            <p:strVal val="#ppt_x+#ppt_w*1.125000"/>
                                          </p:val>
                                        </p:tav>
                                        <p:tav tm="100000">
                                          <p:val>
                                            <p:strVal val="#ppt_x"/>
                                          </p:val>
                                        </p:tav>
                                      </p:tavLst>
                                    </p:anim>
                                    <p:animEffect transition="in" filter="wipe(left)">
                                      <p:cBhvr>
                                        <p:cTn id="53" dur="500"/>
                                        <p:tgtEl>
                                          <p:spTgt spid="101"/>
                                        </p:tgtEl>
                                      </p:cBhvr>
                                    </p:animEffect>
                                  </p:childTnLst>
                                </p:cTn>
                              </p:par>
                            </p:childTnLst>
                          </p:cTn>
                        </p:par>
                        <p:par>
                          <p:cTn id="54" fill="hold">
                            <p:stCondLst>
                              <p:cond delay="6800"/>
                            </p:stCondLst>
                            <p:childTnLst>
                              <p:par>
                                <p:cTn id="55" presetID="22" presetClass="entr" presetSubtype="8" fill="hold" grpId="0" nodeType="afterEffect">
                                  <p:stCondLst>
                                    <p:cond delay="0"/>
                                  </p:stCondLst>
                                  <p:iterate type="lt">
                                    <p:tmPct val="0"/>
                                  </p:iterate>
                                  <p:childTnLst>
                                    <p:set>
                                      <p:cBhvr>
                                        <p:cTn id="56" dur="1" fill="hold">
                                          <p:stCondLst>
                                            <p:cond delay="0"/>
                                          </p:stCondLst>
                                        </p:cTn>
                                        <p:tgtEl>
                                          <p:spTgt spid="97"/>
                                        </p:tgtEl>
                                        <p:attrNameLst>
                                          <p:attrName>style.visibility</p:attrName>
                                        </p:attrNameLst>
                                      </p:cBhvr>
                                      <p:to>
                                        <p:strVal val="visible"/>
                                      </p:to>
                                    </p:set>
                                    <p:animEffect transition="in" filter="wipe(left)">
                                      <p:cBhvr>
                                        <p:cTn id="57" dur="500"/>
                                        <p:tgtEl>
                                          <p:spTgt spid="97"/>
                                        </p:tgtEl>
                                      </p:cBhvr>
                                    </p:animEffect>
                                  </p:childTnLst>
                                </p:cTn>
                              </p:par>
                            </p:childTnLst>
                          </p:cTn>
                        </p:par>
                        <p:par>
                          <p:cTn id="58" fill="hold">
                            <p:stCondLst>
                              <p:cond delay="7300"/>
                            </p:stCondLst>
                            <p:childTnLst>
                              <p:par>
                                <p:cTn id="59" presetID="12" presetClass="entr" presetSubtype="2" fill="hold" grpId="0" nodeType="afterEffect">
                                  <p:stCondLst>
                                    <p:cond delay="0"/>
                                  </p:stCondLst>
                                  <p:childTnLst>
                                    <p:set>
                                      <p:cBhvr>
                                        <p:cTn id="60" dur="1" fill="hold">
                                          <p:stCondLst>
                                            <p:cond delay="0"/>
                                          </p:stCondLst>
                                        </p:cTn>
                                        <p:tgtEl>
                                          <p:spTgt spid="102"/>
                                        </p:tgtEl>
                                        <p:attrNameLst>
                                          <p:attrName>style.visibility</p:attrName>
                                        </p:attrNameLst>
                                      </p:cBhvr>
                                      <p:to>
                                        <p:strVal val="visible"/>
                                      </p:to>
                                    </p:set>
                                    <p:anim calcmode="lin" valueType="num">
                                      <p:cBhvr additive="base">
                                        <p:cTn id="61" dur="500"/>
                                        <p:tgtEl>
                                          <p:spTgt spid="102"/>
                                        </p:tgtEl>
                                        <p:attrNameLst>
                                          <p:attrName>ppt_x</p:attrName>
                                        </p:attrNameLst>
                                      </p:cBhvr>
                                      <p:tavLst>
                                        <p:tav tm="0">
                                          <p:val>
                                            <p:strVal val="#ppt_x+#ppt_w*1.125000"/>
                                          </p:val>
                                        </p:tav>
                                        <p:tav tm="100000">
                                          <p:val>
                                            <p:strVal val="#ppt_x"/>
                                          </p:val>
                                        </p:tav>
                                      </p:tavLst>
                                    </p:anim>
                                    <p:animEffect transition="in" filter="wipe(left)">
                                      <p:cBhvr>
                                        <p:cTn id="62" dur="500"/>
                                        <p:tgtEl>
                                          <p:spTgt spid="102"/>
                                        </p:tgtEl>
                                      </p:cBhvr>
                                    </p:animEffect>
                                  </p:childTnLst>
                                </p:cTn>
                              </p:par>
                            </p:childTnLst>
                          </p:cTn>
                        </p:par>
                        <p:par>
                          <p:cTn id="63" fill="hold">
                            <p:stCondLst>
                              <p:cond delay="7800"/>
                            </p:stCondLst>
                            <p:childTnLst>
                              <p:par>
                                <p:cTn id="64" presetID="22" presetClass="entr" presetSubtype="8" fill="hold" grpId="0" nodeType="afterEffect">
                                  <p:stCondLst>
                                    <p:cond delay="0"/>
                                  </p:stCondLst>
                                  <p:iterate type="lt">
                                    <p:tmPct val="0"/>
                                  </p:iterate>
                                  <p:childTnLst>
                                    <p:set>
                                      <p:cBhvr>
                                        <p:cTn id="65" dur="1" fill="hold">
                                          <p:stCondLst>
                                            <p:cond delay="0"/>
                                          </p:stCondLst>
                                        </p:cTn>
                                        <p:tgtEl>
                                          <p:spTgt spid="98"/>
                                        </p:tgtEl>
                                        <p:attrNameLst>
                                          <p:attrName>style.visibility</p:attrName>
                                        </p:attrNameLst>
                                      </p:cBhvr>
                                      <p:to>
                                        <p:strVal val="visible"/>
                                      </p:to>
                                    </p:set>
                                    <p:animEffect transition="in" filter="wipe(left)">
                                      <p:cBhvr>
                                        <p:cTn id="66" dur="500"/>
                                        <p:tgtEl>
                                          <p:spTgt spid="98"/>
                                        </p:tgtEl>
                                      </p:cBhvr>
                                    </p:animEffect>
                                  </p:childTnLst>
                                </p:cTn>
                              </p:par>
                            </p:childTnLst>
                          </p:cTn>
                        </p:par>
                        <p:par>
                          <p:cTn id="67" fill="hold">
                            <p:stCondLst>
                              <p:cond delay="8300"/>
                            </p:stCondLst>
                            <p:childTnLst>
                              <p:par>
                                <p:cTn id="68" presetID="12" presetClass="entr" presetSubtype="2" fill="hold" grpId="0" nodeType="afterEffect">
                                  <p:stCondLst>
                                    <p:cond delay="0"/>
                                  </p:stCondLst>
                                  <p:childTnLst>
                                    <p:set>
                                      <p:cBhvr>
                                        <p:cTn id="69" dur="1" fill="hold">
                                          <p:stCondLst>
                                            <p:cond delay="0"/>
                                          </p:stCondLst>
                                        </p:cTn>
                                        <p:tgtEl>
                                          <p:spTgt spid="103"/>
                                        </p:tgtEl>
                                        <p:attrNameLst>
                                          <p:attrName>style.visibility</p:attrName>
                                        </p:attrNameLst>
                                      </p:cBhvr>
                                      <p:to>
                                        <p:strVal val="visible"/>
                                      </p:to>
                                    </p:set>
                                    <p:anim calcmode="lin" valueType="num">
                                      <p:cBhvr additive="base">
                                        <p:cTn id="70" dur="500"/>
                                        <p:tgtEl>
                                          <p:spTgt spid="103"/>
                                        </p:tgtEl>
                                        <p:attrNameLst>
                                          <p:attrName>ppt_x</p:attrName>
                                        </p:attrNameLst>
                                      </p:cBhvr>
                                      <p:tavLst>
                                        <p:tav tm="0">
                                          <p:val>
                                            <p:strVal val="#ppt_x+#ppt_w*1.125000"/>
                                          </p:val>
                                        </p:tav>
                                        <p:tav tm="100000">
                                          <p:val>
                                            <p:strVal val="#ppt_x"/>
                                          </p:val>
                                        </p:tav>
                                      </p:tavLst>
                                    </p:anim>
                                    <p:animEffect transition="in" filter="wipe(left)">
                                      <p:cBhvr>
                                        <p:cTn id="71" dur="500"/>
                                        <p:tgtEl>
                                          <p:spTgt spid="103"/>
                                        </p:tgtEl>
                                      </p:cBhvr>
                                    </p:animEffect>
                                  </p:childTnLst>
                                </p:cTn>
                              </p:par>
                            </p:childTnLst>
                          </p:cTn>
                        </p:par>
                        <p:par>
                          <p:cTn id="72" fill="hold">
                            <p:stCondLst>
                              <p:cond delay="8800"/>
                            </p:stCondLst>
                            <p:childTnLst>
                              <p:par>
                                <p:cTn id="73" presetID="22" presetClass="entr" presetSubtype="8" fill="hold" grpId="0" nodeType="afterEffect">
                                  <p:stCondLst>
                                    <p:cond delay="0"/>
                                  </p:stCondLst>
                                  <p:iterate type="lt">
                                    <p:tmPct val="0"/>
                                  </p:iterate>
                                  <p:childTnLst>
                                    <p:set>
                                      <p:cBhvr>
                                        <p:cTn id="74" dur="1" fill="hold">
                                          <p:stCondLst>
                                            <p:cond delay="0"/>
                                          </p:stCondLst>
                                        </p:cTn>
                                        <p:tgtEl>
                                          <p:spTgt spid="99"/>
                                        </p:tgtEl>
                                        <p:attrNameLst>
                                          <p:attrName>style.visibility</p:attrName>
                                        </p:attrNameLst>
                                      </p:cBhvr>
                                      <p:to>
                                        <p:strVal val="visible"/>
                                      </p:to>
                                    </p:set>
                                    <p:animEffect transition="in" filter="wipe(left)">
                                      <p:cBhvr>
                                        <p:cTn id="75"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90" grpId="0" animBg="1"/>
      <p:bldP spid="91" grpId="0" animBg="1"/>
      <p:bldP spid="92" grpId="0" animBg="1"/>
      <p:bldP spid="93" grpId="0" animBg="1"/>
      <p:bldP spid="94" grpId="0" animBg="1"/>
      <p:bldP spid="95" grpId="0" animBg="1"/>
      <p:bldP spid="96" grpId="0"/>
      <p:bldP spid="97" grpId="0"/>
      <p:bldP spid="98" grpId="0"/>
      <p:bldP spid="99" grpId="0"/>
      <p:bldP spid="100" grpId="0"/>
      <p:bldP spid="101" grpId="0"/>
      <p:bldP spid="102" grpId="0"/>
      <p:bldP spid="10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标注 6">
            <a:extLst>
              <a:ext uri="{FF2B5EF4-FFF2-40B4-BE49-F238E27FC236}">
                <a16:creationId xmlns:a16="http://schemas.microsoft.com/office/drawing/2014/main" id="{448E8A5E-B1CA-4D46-B403-6AFD002785B8}"/>
              </a:ext>
            </a:extLst>
          </p:cNvPr>
          <p:cNvSpPr/>
          <p:nvPr/>
        </p:nvSpPr>
        <p:spPr>
          <a:xfrm>
            <a:off x="6402129" y="2716560"/>
            <a:ext cx="2021111" cy="1009809"/>
          </a:xfrm>
          <a:prstGeom prst="wedgeRectCallout">
            <a:avLst>
              <a:gd name="adj1" fmla="val 41393"/>
              <a:gd name="adj2" fmla="val -1993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defTabSz="911745">
              <a:spcBef>
                <a:spcPct val="20000"/>
              </a:spcBef>
            </a:pPr>
            <a:r>
              <a:rPr lang="zh-CN" altLang="en-US" sz="1200" dirty="0">
                <a:solidFill>
                  <a:schemeClr val="bg1"/>
                </a:solidFill>
                <a:latin typeface="微软雅黑" pitchFamily="34" charset="-122"/>
                <a:ea typeface="微软雅黑" pitchFamily="34" charset="-122"/>
                <a:sym typeface="Arial" pitchFamily="34" charset="0"/>
              </a:rPr>
              <a:t>     单击编辑标题</a:t>
            </a:r>
            <a:endParaRPr lang="en-US" altLang="zh-CN" sz="1200" dirty="0">
              <a:solidFill>
                <a:schemeClr val="bg1"/>
              </a:solidFill>
              <a:latin typeface="微软雅黑" pitchFamily="34" charset="-122"/>
              <a:ea typeface="微软雅黑" pitchFamily="34" charset="-122"/>
              <a:sym typeface="Arial" pitchFamily="34" charset="0"/>
            </a:endParaRPr>
          </a:p>
          <a:p>
            <a:r>
              <a:rPr lang="zh-CN" altLang="en-US" sz="900" dirty="0">
                <a:solidFill>
                  <a:schemeClr val="bg1"/>
                </a:solidFill>
                <a:latin typeface="微软雅黑" pitchFamily="34" charset="-122"/>
                <a:ea typeface="微软雅黑" pitchFamily="34" charset="-122"/>
              </a:rPr>
              <a:t>   请在此粘贴或者输入你的文字内容</a:t>
            </a:r>
            <a:endParaRPr lang="en-US" altLang="zh-CN" sz="900" dirty="0">
              <a:solidFill>
                <a:schemeClr val="bg1"/>
              </a:solidFill>
              <a:latin typeface="微软雅黑" pitchFamily="34" charset="-122"/>
              <a:ea typeface="微软雅黑" pitchFamily="34" charset="-122"/>
            </a:endParaRPr>
          </a:p>
          <a:p>
            <a:r>
              <a:rPr lang="zh-CN" altLang="en-US" sz="900" dirty="0">
                <a:solidFill>
                  <a:schemeClr val="bg1"/>
                </a:solidFill>
                <a:latin typeface="微软雅黑" pitchFamily="34" charset="-122"/>
                <a:ea typeface="微软雅黑" pitchFamily="34" charset="-122"/>
              </a:rPr>
              <a:t>   请在此粘贴或者输入你的文字内容</a:t>
            </a:r>
            <a:endParaRPr lang="en-US" altLang="zh-CN" sz="900" dirty="0">
              <a:solidFill>
                <a:schemeClr val="bg1"/>
              </a:solidFill>
              <a:latin typeface="微软雅黑" pitchFamily="34" charset="-122"/>
              <a:ea typeface="微软雅黑" pitchFamily="34" charset="-122"/>
            </a:endParaRPr>
          </a:p>
        </p:txBody>
      </p:sp>
      <p:sp>
        <p:nvSpPr>
          <p:cNvPr id="29" name="矩形标注 7">
            <a:extLst>
              <a:ext uri="{FF2B5EF4-FFF2-40B4-BE49-F238E27FC236}">
                <a16:creationId xmlns:a16="http://schemas.microsoft.com/office/drawing/2014/main" id="{140ED3DB-C6D9-4D50-BC7D-9B581362D1C5}"/>
              </a:ext>
            </a:extLst>
          </p:cNvPr>
          <p:cNvSpPr/>
          <p:nvPr/>
        </p:nvSpPr>
        <p:spPr>
          <a:xfrm>
            <a:off x="4531043" y="2716560"/>
            <a:ext cx="1871086" cy="1009809"/>
          </a:xfrm>
          <a:prstGeom prst="wedgeRectCallout">
            <a:avLst>
              <a:gd name="adj1" fmla="val 59514"/>
              <a:gd name="adj2" fmla="val -2119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defTabSz="911745">
              <a:spcBef>
                <a:spcPct val="20000"/>
              </a:spcBef>
            </a:pPr>
            <a:r>
              <a:rPr lang="zh-CN" altLang="en-US" sz="1200" dirty="0">
                <a:solidFill>
                  <a:schemeClr val="bg1"/>
                </a:solidFill>
                <a:latin typeface="微软雅黑" pitchFamily="34" charset="-122"/>
                <a:ea typeface="微软雅黑" pitchFamily="34" charset="-122"/>
                <a:sym typeface="Arial" pitchFamily="34" charset="0"/>
              </a:rPr>
              <a:t>     单击编辑标题</a:t>
            </a:r>
            <a:endParaRPr lang="en-US" altLang="zh-CN" sz="1200" dirty="0">
              <a:solidFill>
                <a:schemeClr val="bg1"/>
              </a:solidFill>
              <a:latin typeface="微软雅黑" pitchFamily="34" charset="-122"/>
              <a:ea typeface="微软雅黑" pitchFamily="34" charset="-122"/>
              <a:sym typeface="Arial" pitchFamily="34" charset="0"/>
            </a:endParaRPr>
          </a:p>
          <a:p>
            <a:r>
              <a:rPr lang="zh-CN" altLang="en-US" sz="900" dirty="0">
                <a:solidFill>
                  <a:schemeClr val="bg1"/>
                </a:solidFill>
                <a:latin typeface="微软雅黑" pitchFamily="34" charset="-122"/>
                <a:ea typeface="微软雅黑" pitchFamily="34" charset="-122"/>
              </a:rPr>
              <a:t>请在此粘贴或者输入你的文字内容</a:t>
            </a:r>
            <a:endParaRPr lang="en-US" altLang="zh-CN" sz="900" dirty="0">
              <a:solidFill>
                <a:schemeClr val="bg1"/>
              </a:solidFill>
              <a:latin typeface="微软雅黑" pitchFamily="34" charset="-122"/>
              <a:ea typeface="微软雅黑" pitchFamily="34" charset="-122"/>
            </a:endParaRPr>
          </a:p>
          <a:p>
            <a:r>
              <a:rPr lang="zh-CN" altLang="en-US" sz="900" dirty="0">
                <a:solidFill>
                  <a:schemeClr val="bg1"/>
                </a:solidFill>
                <a:latin typeface="微软雅黑" pitchFamily="34" charset="-122"/>
                <a:ea typeface="微软雅黑" pitchFamily="34" charset="-122"/>
              </a:rPr>
              <a:t>请在此粘贴或者输入你的文字内容</a:t>
            </a:r>
            <a:endParaRPr lang="en-US" altLang="zh-CN" sz="900" dirty="0">
              <a:solidFill>
                <a:schemeClr val="bg1"/>
              </a:solidFill>
              <a:latin typeface="微软雅黑" pitchFamily="34" charset="-122"/>
              <a:ea typeface="微软雅黑" pitchFamily="34" charset="-122"/>
            </a:endParaRPr>
          </a:p>
        </p:txBody>
      </p:sp>
      <p:sp>
        <p:nvSpPr>
          <p:cNvPr id="30" name="矩形标注 8">
            <a:extLst>
              <a:ext uri="{FF2B5EF4-FFF2-40B4-BE49-F238E27FC236}">
                <a16:creationId xmlns:a16="http://schemas.microsoft.com/office/drawing/2014/main" id="{FD819B98-152B-4DCF-9E25-F04E654050A0}"/>
              </a:ext>
            </a:extLst>
          </p:cNvPr>
          <p:cNvSpPr/>
          <p:nvPr/>
        </p:nvSpPr>
        <p:spPr>
          <a:xfrm>
            <a:off x="2659958" y="2716560"/>
            <a:ext cx="1871086" cy="1009809"/>
          </a:xfrm>
          <a:prstGeom prst="wedgeRectCallout">
            <a:avLst>
              <a:gd name="adj1" fmla="val 59514"/>
              <a:gd name="adj2" fmla="val -2119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defTabSz="911745">
              <a:spcBef>
                <a:spcPct val="20000"/>
              </a:spcBef>
            </a:pPr>
            <a:r>
              <a:rPr lang="zh-CN" altLang="en-US" sz="1200" dirty="0">
                <a:solidFill>
                  <a:schemeClr val="bg1"/>
                </a:solidFill>
                <a:latin typeface="微软雅黑" pitchFamily="34" charset="-122"/>
                <a:ea typeface="微软雅黑" pitchFamily="34" charset="-122"/>
                <a:sym typeface="Arial" pitchFamily="34" charset="0"/>
              </a:rPr>
              <a:t>     单击编辑标题</a:t>
            </a:r>
            <a:endParaRPr lang="en-US" altLang="zh-CN" sz="1200" dirty="0">
              <a:solidFill>
                <a:schemeClr val="bg1"/>
              </a:solidFill>
              <a:latin typeface="微软雅黑" pitchFamily="34" charset="-122"/>
              <a:ea typeface="微软雅黑" pitchFamily="34" charset="-122"/>
              <a:sym typeface="Arial" pitchFamily="34" charset="0"/>
            </a:endParaRPr>
          </a:p>
          <a:p>
            <a:r>
              <a:rPr lang="zh-CN" altLang="en-US" sz="900" dirty="0">
                <a:solidFill>
                  <a:schemeClr val="bg1"/>
                </a:solidFill>
                <a:latin typeface="微软雅黑" pitchFamily="34" charset="-122"/>
                <a:ea typeface="微软雅黑" pitchFamily="34" charset="-122"/>
              </a:rPr>
              <a:t>请在此粘贴或者输入你的文字内容</a:t>
            </a:r>
            <a:endParaRPr lang="en-US" altLang="zh-CN" sz="900" dirty="0">
              <a:solidFill>
                <a:schemeClr val="bg1"/>
              </a:solidFill>
              <a:latin typeface="微软雅黑" pitchFamily="34" charset="-122"/>
              <a:ea typeface="微软雅黑" pitchFamily="34" charset="-122"/>
            </a:endParaRPr>
          </a:p>
          <a:p>
            <a:r>
              <a:rPr lang="zh-CN" altLang="en-US" sz="900" dirty="0">
                <a:solidFill>
                  <a:schemeClr val="bg1"/>
                </a:solidFill>
                <a:latin typeface="微软雅黑" pitchFamily="34" charset="-122"/>
                <a:ea typeface="微软雅黑" pitchFamily="34" charset="-122"/>
              </a:rPr>
              <a:t>请在此粘贴或者输入你的文字内容</a:t>
            </a:r>
            <a:endParaRPr lang="en-US" altLang="zh-CN" sz="900" dirty="0">
              <a:solidFill>
                <a:schemeClr val="bg1"/>
              </a:solidFill>
              <a:latin typeface="微软雅黑" pitchFamily="34" charset="-122"/>
              <a:ea typeface="微软雅黑" pitchFamily="34" charset="-122"/>
            </a:endParaRPr>
          </a:p>
        </p:txBody>
      </p:sp>
      <p:sp>
        <p:nvSpPr>
          <p:cNvPr id="31" name="矩形标注 9">
            <a:extLst>
              <a:ext uri="{FF2B5EF4-FFF2-40B4-BE49-F238E27FC236}">
                <a16:creationId xmlns:a16="http://schemas.microsoft.com/office/drawing/2014/main" id="{36E8627D-0ABD-4555-A684-EEC34A03ED5A}"/>
              </a:ext>
            </a:extLst>
          </p:cNvPr>
          <p:cNvSpPr/>
          <p:nvPr/>
        </p:nvSpPr>
        <p:spPr>
          <a:xfrm>
            <a:off x="788873" y="2716560"/>
            <a:ext cx="1871086" cy="1009809"/>
          </a:xfrm>
          <a:prstGeom prst="wedgeRectCallout">
            <a:avLst>
              <a:gd name="adj1" fmla="val 59514"/>
              <a:gd name="adj2" fmla="val -2119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59" tIns="34279" rIns="68559" bIns="34279" rtlCol="0" anchor="ctr"/>
          <a:lstStyle/>
          <a:p>
            <a:pPr defTabSz="911745">
              <a:spcBef>
                <a:spcPct val="20000"/>
              </a:spcBef>
            </a:pPr>
            <a:r>
              <a:rPr lang="zh-CN" altLang="en-US" sz="1200" dirty="0">
                <a:solidFill>
                  <a:schemeClr val="bg1"/>
                </a:solidFill>
                <a:latin typeface="微软雅黑" pitchFamily="34" charset="-122"/>
                <a:ea typeface="微软雅黑" pitchFamily="34" charset="-122"/>
                <a:sym typeface="Arial" pitchFamily="34" charset="0"/>
              </a:rPr>
              <a:t>单击编辑标题</a:t>
            </a:r>
            <a:endParaRPr lang="en-US" altLang="zh-CN" sz="1200" dirty="0">
              <a:solidFill>
                <a:schemeClr val="bg1"/>
              </a:solidFill>
              <a:latin typeface="微软雅黑" pitchFamily="34" charset="-122"/>
              <a:ea typeface="微软雅黑" pitchFamily="34" charset="-122"/>
              <a:sym typeface="Arial" pitchFamily="34" charset="0"/>
            </a:endParaRPr>
          </a:p>
          <a:p>
            <a:r>
              <a:rPr lang="zh-CN" altLang="en-US" sz="900" dirty="0">
                <a:solidFill>
                  <a:schemeClr val="bg1"/>
                </a:solidFill>
                <a:latin typeface="微软雅黑" pitchFamily="34" charset="-122"/>
                <a:ea typeface="微软雅黑" pitchFamily="34" charset="-122"/>
              </a:rPr>
              <a:t>请在此粘贴或者输入你的文字内容</a:t>
            </a:r>
            <a:endParaRPr lang="en-US" altLang="zh-CN" sz="900" dirty="0">
              <a:solidFill>
                <a:schemeClr val="bg1"/>
              </a:solidFill>
              <a:latin typeface="微软雅黑" pitchFamily="34" charset="-122"/>
              <a:ea typeface="微软雅黑" pitchFamily="34" charset="-122"/>
            </a:endParaRPr>
          </a:p>
          <a:p>
            <a:r>
              <a:rPr lang="zh-CN" altLang="en-US" sz="900" dirty="0">
                <a:solidFill>
                  <a:schemeClr val="bg1"/>
                </a:solidFill>
                <a:latin typeface="微软雅黑" pitchFamily="34" charset="-122"/>
                <a:ea typeface="微软雅黑" pitchFamily="34" charset="-122"/>
              </a:rPr>
              <a:t>请在此粘贴或者输入你的文字内容</a:t>
            </a:r>
            <a:endParaRPr lang="en-US" altLang="zh-CN" sz="900" dirty="0">
              <a:solidFill>
                <a:schemeClr val="bg1"/>
              </a:solidFill>
              <a:latin typeface="微软雅黑" pitchFamily="34" charset="-122"/>
              <a:ea typeface="微软雅黑" pitchFamily="34" charset="-122"/>
            </a:endParaRPr>
          </a:p>
        </p:txBody>
      </p:sp>
      <p:sp>
        <p:nvSpPr>
          <p:cNvPr id="32" name="文本框 31">
            <a:extLst>
              <a:ext uri="{FF2B5EF4-FFF2-40B4-BE49-F238E27FC236}">
                <a16:creationId xmlns:a16="http://schemas.microsoft.com/office/drawing/2014/main" id="{F9226D3B-95DB-4EF2-AB49-FCFBD06C1CD9}"/>
              </a:ext>
            </a:extLst>
          </p:cNvPr>
          <p:cNvSpPr txBox="1"/>
          <p:nvPr/>
        </p:nvSpPr>
        <p:spPr>
          <a:xfrm>
            <a:off x="721162" y="4012704"/>
            <a:ext cx="7787141" cy="918691"/>
          </a:xfrm>
          <a:prstGeom prst="rect">
            <a:avLst/>
          </a:prstGeom>
          <a:noFill/>
        </p:spPr>
        <p:txBody>
          <a:bodyPr wrap="square" lIns="68559" tIns="34279" rIns="68559" bIns="34279"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请在此粘贴或者输入你的文字内容请在此粘贴或者输入你的文字内容请在此粘贴或者输入你的文字内容请在此粘贴或者输入你的文字内容请在此粘贴或者输入你的文字内容请在此粘贴或者输入你的文字内容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Rectangle 3">
            <a:extLst>
              <a:ext uri="{FF2B5EF4-FFF2-40B4-BE49-F238E27FC236}">
                <a16:creationId xmlns:a16="http://schemas.microsoft.com/office/drawing/2014/main" id="{D1529811-9901-47F8-9035-35E8B4903BE5}"/>
              </a:ext>
            </a:extLst>
          </p:cNvPr>
          <p:cNvSpPr/>
          <p:nvPr/>
        </p:nvSpPr>
        <p:spPr>
          <a:xfrm>
            <a:off x="839174" y="1421693"/>
            <a:ext cx="1752143" cy="11517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400">
              <a:solidFill>
                <a:schemeClr val="tx1">
                  <a:lumMod val="50000"/>
                  <a:lumOff val="50000"/>
                </a:schemeClr>
              </a:solidFill>
            </a:endParaRPr>
          </a:p>
        </p:txBody>
      </p:sp>
      <p:sp>
        <p:nvSpPr>
          <p:cNvPr id="35" name="Rectangle 5">
            <a:extLst>
              <a:ext uri="{FF2B5EF4-FFF2-40B4-BE49-F238E27FC236}">
                <a16:creationId xmlns:a16="http://schemas.microsoft.com/office/drawing/2014/main" id="{DB0EB710-232B-4B2C-8FE6-00087FCEECC2}"/>
              </a:ext>
            </a:extLst>
          </p:cNvPr>
          <p:cNvSpPr/>
          <p:nvPr/>
        </p:nvSpPr>
        <p:spPr>
          <a:xfrm>
            <a:off x="2746852" y="1421693"/>
            <a:ext cx="1752143" cy="11517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400">
              <a:solidFill>
                <a:schemeClr val="tx1">
                  <a:lumMod val="50000"/>
                  <a:lumOff val="50000"/>
                </a:schemeClr>
              </a:solidFill>
            </a:endParaRPr>
          </a:p>
        </p:txBody>
      </p:sp>
      <p:sp>
        <p:nvSpPr>
          <p:cNvPr id="36" name="Rectangle 7">
            <a:extLst>
              <a:ext uri="{FF2B5EF4-FFF2-40B4-BE49-F238E27FC236}">
                <a16:creationId xmlns:a16="http://schemas.microsoft.com/office/drawing/2014/main" id="{49D492FA-688C-431C-8E1E-4B9C16E2C273}"/>
              </a:ext>
            </a:extLst>
          </p:cNvPr>
          <p:cNvSpPr/>
          <p:nvPr/>
        </p:nvSpPr>
        <p:spPr>
          <a:xfrm>
            <a:off x="4645008" y="1421693"/>
            <a:ext cx="1752143" cy="11517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400">
              <a:solidFill>
                <a:schemeClr val="tx1">
                  <a:lumMod val="50000"/>
                  <a:lumOff val="50000"/>
                </a:schemeClr>
              </a:solidFill>
            </a:endParaRPr>
          </a:p>
        </p:txBody>
      </p:sp>
      <p:sp>
        <p:nvSpPr>
          <p:cNvPr id="37" name="Rectangle 9">
            <a:extLst>
              <a:ext uri="{FF2B5EF4-FFF2-40B4-BE49-F238E27FC236}">
                <a16:creationId xmlns:a16="http://schemas.microsoft.com/office/drawing/2014/main" id="{300BCDCF-7F12-4F95-ACAF-E2B82A3A7C94}"/>
              </a:ext>
            </a:extLst>
          </p:cNvPr>
          <p:cNvSpPr/>
          <p:nvPr/>
        </p:nvSpPr>
        <p:spPr>
          <a:xfrm>
            <a:off x="6552685" y="1421693"/>
            <a:ext cx="1752143" cy="11517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400">
              <a:solidFill>
                <a:schemeClr val="tx1">
                  <a:lumMod val="50000"/>
                  <a:lumOff val="50000"/>
                </a:schemeClr>
              </a:solidFill>
            </a:endParaRPr>
          </a:p>
        </p:txBody>
      </p:sp>
    </p:spTree>
    <p:extLst>
      <p:ext uri="{BB962C8B-B14F-4D97-AF65-F5344CB8AC3E}">
        <p14:creationId xmlns:p14="http://schemas.microsoft.com/office/powerpoint/2010/main" val="41627105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1000"/>
                                        <p:tgtEl>
                                          <p:spTgt spid="30"/>
                                        </p:tgtEl>
                                      </p:cBhvr>
                                    </p:animEffect>
                                  </p:childTnLst>
                                </p:cTn>
                              </p:par>
                            </p:childTnLst>
                          </p:cTn>
                        </p:par>
                        <p:par>
                          <p:cTn id="12" fill="hold">
                            <p:stCondLst>
                              <p:cond delay="2500"/>
                            </p:stCondLst>
                            <p:childTnLst>
                              <p:par>
                                <p:cTn id="13" presetID="22" presetClass="entr" presetSubtype="8" fill="hold" grpId="0" nodeType="afterEffect">
                                  <p:stCondLst>
                                    <p:cond delay="50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1000"/>
                                        <p:tgtEl>
                                          <p:spTgt spid="26"/>
                                        </p:tgtEl>
                                      </p:cBhvr>
                                    </p:animEffect>
                                  </p:childTnLst>
                                </p:cTn>
                              </p:par>
                            </p:childTnLst>
                          </p:cTn>
                        </p:par>
                        <p:par>
                          <p:cTn id="16" fill="hold">
                            <p:stCondLst>
                              <p:cond delay="40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childTnLst>
                                </p:cTn>
                              </p:par>
                            </p:childTnLst>
                          </p:cTn>
                        </p:par>
                        <p:par>
                          <p:cTn id="20" fill="hold">
                            <p:stCondLst>
                              <p:cond delay="13900"/>
                            </p:stCondLst>
                            <p:childTnLst>
                              <p:par>
                                <p:cTn id="21" presetID="22" presetClass="entr" presetSubtype="8" fill="hold" grpId="0" nodeType="afterEffect">
                                  <p:stCondLst>
                                    <p:cond delay="50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1000"/>
                                        <p:tgtEl>
                                          <p:spTgt spid="29"/>
                                        </p:tgtEl>
                                      </p:cBhvr>
                                    </p:animEffect>
                                  </p:childTnLst>
                                </p:cTn>
                              </p:par>
                            </p:childTnLst>
                          </p:cTn>
                        </p:par>
                        <p:par>
                          <p:cTn id="24" fill="hold">
                            <p:stCondLst>
                              <p:cond delay="15400"/>
                            </p:stCondLst>
                            <p:childTnLst>
                              <p:par>
                                <p:cTn id="25" presetID="23" presetClass="entr" presetSubtype="52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 calcmode="lin" valueType="num">
                                      <p:cBhvr>
                                        <p:cTn id="29" dur="500" fill="hold"/>
                                        <p:tgtEl>
                                          <p:spTgt spid="34"/>
                                        </p:tgtEl>
                                        <p:attrNameLst>
                                          <p:attrName>ppt_x</p:attrName>
                                        </p:attrNameLst>
                                      </p:cBhvr>
                                      <p:tavLst>
                                        <p:tav tm="0">
                                          <p:val>
                                            <p:fltVal val="0.5"/>
                                          </p:val>
                                        </p:tav>
                                        <p:tav tm="100000">
                                          <p:val>
                                            <p:strVal val="#ppt_x"/>
                                          </p:val>
                                        </p:tav>
                                      </p:tavLst>
                                    </p:anim>
                                    <p:anim calcmode="lin" valueType="num">
                                      <p:cBhvr>
                                        <p:cTn id="30" dur="500" fill="hold"/>
                                        <p:tgtEl>
                                          <p:spTgt spid="34"/>
                                        </p:tgtEl>
                                        <p:attrNameLst>
                                          <p:attrName>ppt_y</p:attrName>
                                        </p:attrNameLst>
                                      </p:cBhvr>
                                      <p:tavLst>
                                        <p:tav tm="0">
                                          <p:val>
                                            <p:fltVal val="0.5"/>
                                          </p:val>
                                        </p:tav>
                                        <p:tav tm="100000">
                                          <p:val>
                                            <p:strVal val="#ppt_y"/>
                                          </p:val>
                                        </p:tav>
                                      </p:tavLst>
                                    </p:anim>
                                  </p:childTnLst>
                                </p:cTn>
                              </p:par>
                              <p:par>
                                <p:cTn id="31" presetID="23" presetClass="entr" presetSubtype="528" fill="hold" grpId="0" nodeType="withEffect">
                                  <p:stCondLst>
                                    <p:cond delay="250"/>
                                  </p:stCondLst>
                                  <p:childTnLst>
                                    <p:set>
                                      <p:cBhvr>
                                        <p:cTn id="32" dur="1" fill="hold">
                                          <p:stCondLst>
                                            <p:cond delay="0"/>
                                          </p:stCondLst>
                                        </p:cTn>
                                        <p:tgtEl>
                                          <p:spTgt spid="35"/>
                                        </p:tgtEl>
                                        <p:attrNameLst>
                                          <p:attrName>style.visibility</p:attrName>
                                        </p:attrNameLst>
                                      </p:cBhvr>
                                      <p:to>
                                        <p:strVal val="visible"/>
                                      </p:to>
                                    </p:set>
                                    <p:anim calcmode="lin" valueType="num">
                                      <p:cBhvr>
                                        <p:cTn id="33" dur="500" fill="hold"/>
                                        <p:tgtEl>
                                          <p:spTgt spid="35"/>
                                        </p:tgtEl>
                                        <p:attrNameLst>
                                          <p:attrName>ppt_w</p:attrName>
                                        </p:attrNameLst>
                                      </p:cBhvr>
                                      <p:tavLst>
                                        <p:tav tm="0">
                                          <p:val>
                                            <p:fltVal val="0"/>
                                          </p:val>
                                        </p:tav>
                                        <p:tav tm="100000">
                                          <p:val>
                                            <p:strVal val="#ppt_w"/>
                                          </p:val>
                                        </p:tav>
                                      </p:tavLst>
                                    </p:anim>
                                    <p:anim calcmode="lin" valueType="num">
                                      <p:cBhvr>
                                        <p:cTn id="34" dur="500" fill="hold"/>
                                        <p:tgtEl>
                                          <p:spTgt spid="35"/>
                                        </p:tgtEl>
                                        <p:attrNameLst>
                                          <p:attrName>ppt_h</p:attrName>
                                        </p:attrNameLst>
                                      </p:cBhvr>
                                      <p:tavLst>
                                        <p:tav tm="0">
                                          <p:val>
                                            <p:fltVal val="0"/>
                                          </p:val>
                                        </p:tav>
                                        <p:tav tm="100000">
                                          <p:val>
                                            <p:strVal val="#ppt_h"/>
                                          </p:val>
                                        </p:tav>
                                      </p:tavLst>
                                    </p:anim>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par>
                                <p:cTn id="37" presetID="23" presetClass="entr" presetSubtype="528" fill="hold" grpId="0" nodeType="withEffect">
                                  <p:stCondLst>
                                    <p:cond delay="50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 calcmode="lin" valueType="num">
                                      <p:cBhvr>
                                        <p:cTn id="41" dur="500" fill="hold"/>
                                        <p:tgtEl>
                                          <p:spTgt spid="36"/>
                                        </p:tgtEl>
                                        <p:attrNameLst>
                                          <p:attrName>ppt_x</p:attrName>
                                        </p:attrNameLst>
                                      </p:cBhvr>
                                      <p:tavLst>
                                        <p:tav tm="0">
                                          <p:val>
                                            <p:fltVal val="0.5"/>
                                          </p:val>
                                        </p:tav>
                                        <p:tav tm="100000">
                                          <p:val>
                                            <p:strVal val="#ppt_x"/>
                                          </p:val>
                                        </p:tav>
                                      </p:tavLst>
                                    </p:anim>
                                    <p:anim calcmode="lin" valueType="num">
                                      <p:cBhvr>
                                        <p:cTn id="42" dur="500" fill="hold"/>
                                        <p:tgtEl>
                                          <p:spTgt spid="36"/>
                                        </p:tgtEl>
                                        <p:attrNameLst>
                                          <p:attrName>ppt_y</p:attrName>
                                        </p:attrNameLst>
                                      </p:cBhvr>
                                      <p:tavLst>
                                        <p:tav tm="0">
                                          <p:val>
                                            <p:fltVal val="0.5"/>
                                          </p:val>
                                        </p:tav>
                                        <p:tav tm="100000">
                                          <p:val>
                                            <p:strVal val="#ppt_y"/>
                                          </p:val>
                                        </p:tav>
                                      </p:tavLst>
                                    </p:anim>
                                  </p:childTnLst>
                                </p:cTn>
                              </p:par>
                              <p:par>
                                <p:cTn id="43" presetID="23" presetClass="entr" presetSubtype="528" fill="hold" grpId="0" nodeType="withEffect">
                                  <p:stCondLst>
                                    <p:cond delay="75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 calcmode="lin" valueType="num">
                                      <p:cBhvr>
                                        <p:cTn id="47" dur="500" fill="hold"/>
                                        <p:tgtEl>
                                          <p:spTgt spid="37"/>
                                        </p:tgtEl>
                                        <p:attrNameLst>
                                          <p:attrName>ppt_x</p:attrName>
                                        </p:attrNameLst>
                                      </p:cBhvr>
                                      <p:tavLst>
                                        <p:tav tm="0">
                                          <p:val>
                                            <p:fltVal val="0.5"/>
                                          </p:val>
                                        </p:tav>
                                        <p:tav tm="100000">
                                          <p:val>
                                            <p:strVal val="#ppt_x"/>
                                          </p:val>
                                        </p:tav>
                                      </p:tavLst>
                                    </p:anim>
                                    <p:anim calcmode="lin" valueType="num">
                                      <p:cBhvr>
                                        <p:cTn id="48"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0" grpId="0" animBg="1"/>
      <p:bldP spid="31" grpId="0" animBg="1"/>
      <p:bldP spid="32" grpId="0"/>
      <p:bldP spid="34" grpId="0" animBg="1"/>
      <p:bldP spid="35" grpId="0" animBg="1"/>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3">
            <a:extLst>
              <a:ext uri="{FF2B5EF4-FFF2-40B4-BE49-F238E27FC236}">
                <a16:creationId xmlns:a16="http://schemas.microsoft.com/office/drawing/2014/main" id="{38B9AF4F-A2DF-478A-B762-DB5B02D9A24D}"/>
              </a:ext>
            </a:extLst>
          </p:cNvPr>
          <p:cNvGrpSpPr/>
          <p:nvPr/>
        </p:nvGrpSpPr>
        <p:grpSpPr>
          <a:xfrm>
            <a:off x="3491880" y="1132384"/>
            <a:ext cx="1987351" cy="2251900"/>
            <a:chOff x="4769636" y="1648497"/>
            <a:chExt cx="2649801" cy="3002533"/>
          </a:xfrm>
        </p:grpSpPr>
        <p:sp>
          <p:nvSpPr>
            <p:cNvPr id="12" name="Freeform: Shape 4">
              <a:extLst>
                <a:ext uri="{FF2B5EF4-FFF2-40B4-BE49-F238E27FC236}">
                  <a16:creationId xmlns:a16="http://schemas.microsoft.com/office/drawing/2014/main" id="{68F0904E-07B0-4431-9F86-3E7276DB71AE}"/>
                </a:ext>
              </a:extLst>
            </p:cNvPr>
            <p:cNvSpPr/>
            <p:nvPr/>
          </p:nvSpPr>
          <p:spPr>
            <a:xfrm rot="18900000">
              <a:off x="4769636" y="1648497"/>
              <a:ext cx="2649801" cy="26499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33"/>
                    <a:pt x="21600" y="21517"/>
                  </a:cubicBezTo>
                  <a:cubicBezTo>
                    <a:pt x="21600" y="21544"/>
                    <a:pt x="21599" y="21572"/>
                    <a:pt x="21599" y="21600"/>
                  </a:cubicBezTo>
                  <a:lnTo>
                    <a:pt x="1" y="21517"/>
                  </a:lnTo>
                  <a:close/>
                </a:path>
              </a:pathLst>
            </a:custGeom>
            <a:solidFill>
              <a:schemeClr val="accent1"/>
            </a:solidFill>
            <a:ln w="57150">
              <a:solidFill>
                <a:schemeClr val="bg1"/>
              </a:solidFill>
              <a:miter lim="400000"/>
            </a:ln>
          </p:spPr>
          <p:txBody>
            <a:bodyPr anchor="ctr"/>
            <a:lstStyle/>
            <a:p>
              <a:pPr algn="ctr"/>
              <a:endParaRPr/>
            </a:p>
          </p:txBody>
        </p:sp>
        <p:sp>
          <p:nvSpPr>
            <p:cNvPr id="13" name="Freeform: Shape 5">
              <a:extLst>
                <a:ext uri="{FF2B5EF4-FFF2-40B4-BE49-F238E27FC236}">
                  <a16:creationId xmlns:a16="http://schemas.microsoft.com/office/drawing/2014/main" id="{12F11C32-4831-43BF-945B-4E7BE1BF0347}"/>
                </a:ext>
              </a:extLst>
            </p:cNvPr>
            <p:cNvSpPr/>
            <p:nvPr/>
          </p:nvSpPr>
          <p:spPr>
            <a:xfrm rot="18900000">
              <a:off x="5145020" y="2554899"/>
              <a:ext cx="1898845" cy="18991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33"/>
                    <a:pt x="21600" y="21517"/>
                  </a:cubicBezTo>
                  <a:cubicBezTo>
                    <a:pt x="21600" y="21544"/>
                    <a:pt x="21599" y="21572"/>
                    <a:pt x="21599" y="21600"/>
                  </a:cubicBezTo>
                  <a:lnTo>
                    <a:pt x="1" y="21517"/>
                  </a:lnTo>
                  <a:close/>
                </a:path>
              </a:pathLst>
            </a:custGeom>
            <a:solidFill>
              <a:schemeClr val="accent2"/>
            </a:solidFill>
            <a:ln w="57150">
              <a:solidFill>
                <a:schemeClr val="bg1"/>
              </a:solidFill>
              <a:miter lim="400000"/>
            </a:ln>
          </p:spPr>
          <p:txBody>
            <a:bodyPr anchor="ctr"/>
            <a:lstStyle/>
            <a:p>
              <a:pPr algn="ctr"/>
              <a:endParaRPr/>
            </a:p>
          </p:txBody>
        </p:sp>
        <p:sp>
          <p:nvSpPr>
            <p:cNvPr id="14" name="Freeform: Shape 6">
              <a:extLst>
                <a:ext uri="{FF2B5EF4-FFF2-40B4-BE49-F238E27FC236}">
                  <a16:creationId xmlns:a16="http://schemas.microsoft.com/office/drawing/2014/main" id="{41350D31-E4D9-4E96-97ED-D8FBEF2EB027}"/>
                </a:ext>
              </a:extLst>
            </p:cNvPr>
            <p:cNvSpPr/>
            <p:nvPr/>
          </p:nvSpPr>
          <p:spPr>
            <a:xfrm rot="18900000">
              <a:off x="5620422" y="3702768"/>
              <a:ext cx="948104" cy="9482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33"/>
                    <a:pt x="21600" y="21517"/>
                  </a:cubicBezTo>
                  <a:cubicBezTo>
                    <a:pt x="21600" y="21544"/>
                    <a:pt x="21599" y="21572"/>
                    <a:pt x="21599" y="21600"/>
                  </a:cubicBezTo>
                  <a:lnTo>
                    <a:pt x="1" y="21517"/>
                  </a:lnTo>
                  <a:close/>
                </a:path>
              </a:pathLst>
            </a:custGeom>
            <a:solidFill>
              <a:schemeClr val="bg1">
                <a:lumMod val="50000"/>
              </a:schemeClr>
            </a:solidFill>
            <a:ln w="57150">
              <a:solidFill>
                <a:schemeClr val="bg1"/>
              </a:solidFill>
              <a:miter lim="400000"/>
            </a:ln>
          </p:spPr>
          <p:txBody>
            <a:bodyPr anchor="ctr"/>
            <a:lstStyle/>
            <a:p>
              <a:pPr algn="ctr"/>
              <a:endParaRPr/>
            </a:p>
          </p:txBody>
        </p:sp>
        <p:sp>
          <p:nvSpPr>
            <p:cNvPr id="15" name="TextBox 24">
              <a:extLst>
                <a:ext uri="{FF2B5EF4-FFF2-40B4-BE49-F238E27FC236}">
                  <a16:creationId xmlns:a16="http://schemas.microsoft.com/office/drawing/2014/main" id="{5A41EF16-11FF-4B45-8CC3-A4F89AFD077B}"/>
                </a:ext>
              </a:extLst>
            </p:cNvPr>
            <p:cNvSpPr txBox="1">
              <a:spLocks/>
            </p:cNvSpPr>
            <p:nvPr/>
          </p:nvSpPr>
          <p:spPr>
            <a:xfrm>
              <a:off x="5332536" y="2454052"/>
              <a:ext cx="1524000" cy="292100"/>
            </a:xfrm>
            <a:prstGeom prst="rect">
              <a:avLst/>
            </a:prstGeom>
          </p:spPr>
          <p:txBody>
            <a:bodyPr wrap="none" anchor="ctr">
              <a:normAutofit fontScale="85000" lnSpcReduction="20000"/>
            </a:bodyPr>
            <a:lstStyle/>
            <a:p>
              <a:pPr marL="0" indent="0" algn="ctr">
                <a:buNone/>
              </a:pPr>
              <a:r>
                <a:rPr lang="zh-CN" altLang="en-US" sz="1200">
                  <a:solidFill>
                    <a:schemeClr val="bg1"/>
                  </a:solidFill>
                </a:rPr>
                <a:t>标题文本预设</a:t>
              </a:r>
            </a:p>
          </p:txBody>
        </p:sp>
        <p:sp>
          <p:nvSpPr>
            <p:cNvPr id="16" name="TextBox 25">
              <a:extLst>
                <a:ext uri="{FF2B5EF4-FFF2-40B4-BE49-F238E27FC236}">
                  <a16:creationId xmlns:a16="http://schemas.microsoft.com/office/drawing/2014/main" id="{4F8AE86B-639D-4332-85FF-944B7A53825E}"/>
                </a:ext>
              </a:extLst>
            </p:cNvPr>
            <p:cNvSpPr txBox="1">
              <a:spLocks/>
            </p:cNvSpPr>
            <p:nvPr/>
          </p:nvSpPr>
          <p:spPr>
            <a:xfrm>
              <a:off x="5332536" y="3358430"/>
              <a:ext cx="1524000" cy="292100"/>
            </a:xfrm>
            <a:prstGeom prst="rect">
              <a:avLst/>
            </a:prstGeom>
          </p:spPr>
          <p:txBody>
            <a:bodyPr wrap="none" anchor="ctr">
              <a:normAutofit fontScale="85000" lnSpcReduction="20000"/>
            </a:bodyPr>
            <a:lstStyle/>
            <a:p>
              <a:pPr marL="0" indent="0" algn="ctr">
                <a:buNone/>
              </a:pPr>
              <a:r>
                <a:rPr lang="zh-CN" altLang="en-US" sz="1200">
                  <a:solidFill>
                    <a:schemeClr val="bg1"/>
                  </a:solidFill>
                </a:rPr>
                <a:t>标题文本预设</a:t>
              </a:r>
            </a:p>
          </p:txBody>
        </p:sp>
        <p:sp>
          <p:nvSpPr>
            <p:cNvPr id="17" name="TextBox 26">
              <a:extLst>
                <a:ext uri="{FF2B5EF4-FFF2-40B4-BE49-F238E27FC236}">
                  <a16:creationId xmlns:a16="http://schemas.microsoft.com/office/drawing/2014/main" id="{DC975D3C-E1CD-468C-90CF-9969E6384873}"/>
                </a:ext>
              </a:extLst>
            </p:cNvPr>
            <p:cNvSpPr txBox="1">
              <a:spLocks/>
            </p:cNvSpPr>
            <p:nvPr/>
          </p:nvSpPr>
          <p:spPr>
            <a:xfrm>
              <a:off x="5332536" y="4176899"/>
              <a:ext cx="1524000" cy="292100"/>
            </a:xfrm>
            <a:prstGeom prst="rect">
              <a:avLst/>
            </a:prstGeom>
          </p:spPr>
          <p:txBody>
            <a:bodyPr wrap="none" anchor="ctr">
              <a:normAutofit fontScale="55000" lnSpcReduction="20000"/>
            </a:bodyPr>
            <a:lstStyle/>
            <a:p>
              <a:pPr marL="0" indent="0" algn="ctr">
                <a:buNone/>
              </a:pPr>
              <a:r>
                <a:rPr lang="zh-CN" altLang="en-US">
                  <a:solidFill>
                    <a:schemeClr val="bg1"/>
                  </a:solidFill>
                </a:rPr>
                <a:t>标题</a:t>
              </a:r>
            </a:p>
          </p:txBody>
        </p:sp>
      </p:grpSp>
      <p:grpSp>
        <p:nvGrpSpPr>
          <p:cNvPr id="18" name="组合 17">
            <a:extLst>
              <a:ext uri="{FF2B5EF4-FFF2-40B4-BE49-F238E27FC236}">
                <a16:creationId xmlns:a16="http://schemas.microsoft.com/office/drawing/2014/main" id="{644B94CD-562D-40CB-9B21-60AF7E74CF8A}"/>
              </a:ext>
            </a:extLst>
          </p:cNvPr>
          <p:cNvGrpSpPr/>
          <p:nvPr/>
        </p:nvGrpSpPr>
        <p:grpSpPr>
          <a:xfrm>
            <a:off x="423913" y="2012325"/>
            <a:ext cx="2347048" cy="639917"/>
            <a:chOff x="509260" y="1888798"/>
            <a:chExt cx="2347048" cy="639917"/>
          </a:xfrm>
        </p:grpSpPr>
        <p:grpSp>
          <p:nvGrpSpPr>
            <p:cNvPr id="19" name="Group 1">
              <a:extLst>
                <a:ext uri="{FF2B5EF4-FFF2-40B4-BE49-F238E27FC236}">
                  <a16:creationId xmlns:a16="http://schemas.microsoft.com/office/drawing/2014/main" id="{98D3AA6D-2AA4-447F-9C16-EC7F01876AC3}"/>
                </a:ext>
              </a:extLst>
            </p:cNvPr>
            <p:cNvGrpSpPr/>
            <p:nvPr/>
          </p:nvGrpSpPr>
          <p:grpSpPr>
            <a:xfrm>
              <a:off x="509260" y="1888798"/>
              <a:ext cx="1915673" cy="639917"/>
              <a:chOff x="725923" y="2518397"/>
              <a:chExt cx="2166898" cy="853222"/>
            </a:xfrm>
          </p:grpSpPr>
          <p:sp>
            <p:nvSpPr>
              <p:cNvPr id="23" name="TextBox 3">
                <a:extLst>
                  <a:ext uri="{FF2B5EF4-FFF2-40B4-BE49-F238E27FC236}">
                    <a16:creationId xmlns:a16="http://schemas.microsoft.com/office/drawing/2014/main" id="{53345E59-8E2F-474D-A59F-BCB509A14EA6}"/>
                  </a:ext>
                </a:extLst>
              </p:cNvPr>
              <p:cNvSpPr txBox="1">
                <a:spLocks/>
              </p:cNvSpPr>
              <p:nvPr/>
            </p:nvSpPr>
            <p:spPr>
              <a:xfrm>
                <a:off x="760412" y="2817621"/>
                <a:ext cx="2132409" cy="553998"/>
              </a:xfrm>
              <a:prstGeom prst="rect">
                <a:avLst/>
              </a:prstGeom>
            </p:spPr>
            <p:txBody>
              <a:bodyPr wrap="square" lIns="0" tIns="0" rIns="144000" bIns="0" anchor="ctr">
                <a:normAutofit/>
              </a:bodyPr>
              <a:lstStyle/>
              <a:p>
                <a:pPr marL="0" indent="0" algn="r">
                  <a:lnSpc>
                    <a:spcPct val="120000"/>
                  </a:lnSpc>
                  <a:buNone/>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800" dirty="0">
                    <a:solidFill>
                      <a:schemeClr val="bg1">
                        <a:lumMod val="50000"/>
                      </a:schemeClr>
                    </a:solidFill>
                    <a:latin typeface="微软雅黑" panose="020B0503020204020204" pitchFamily="34" charset="-122"/>
                    <a:ea typeface="微软雅黑" panose="020B0503020204020204" pitchFamily="34" charset="-122"/>
                  </a:rPr>
                </a:br>
                <a:r>
                  <a:rPr lang="zh-CN" altLang="en-US" sz="800"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24" name="TextBox 7">
                <a:extLst>
                  <a:ext uri="{FF2B5EF4-FFF2-40B4-BE49-F238E27FC236}">
                    <a16:creationId xmlns:a16="http://schemas.microsoft.com/office/drawing/2014/main" id="{BF7A3429-F5E3-45E2-A4B3-80E8AFDE1012}"/>
                  </a:ext>
                </a:extLst>
              </p:cNvPr>
              <p:cNvSpPr txBox="1">
                <a:spLocks/>
              </p:cNvSpPr>
              <p:nvPr/>
            </p:nvSpPr>
            <p:spPr>
              <a:xfrm>
                <a:off x="725923" y="2518397"/>
                <a:ext cx="2132409" cy="193899"/>
              </a:xfrm>
              <a:prstGeom prst="rect">
                <a:avLst/>
              </a:prstGeom>
            </p:spPr>
            <p:txBody>
              <a:bodyPr wrap="none" lIns="0" tIns="0" rIns="144000" bIns="0">
                <a:noAutofit/>
              </a:bodyPr>
              <a:lstStyle/>
              <a:p>
                <a:pPr algn="r"/>
                <a:r>
                  <a:rPr lang="zh-CN" altLang="en-US" sz="1400" b="1" dirty="0">
                    <a:solidFill>
                      <a:srgbClr val="595959"/>
                    </a:solidFill>
                    <a:latin typeface="微软雅黑" panose="020B0503020204020204" pitchFamily="34" charset="-122"/>
                    <a:ea typeface="微软雅黑" panose="020B0503020204020204" pitchFamily="34" charset="-122"/>
                  </a:rPr>
                  <a:t>标题文本预设</a:t>
                </a:r>
              </a:p>
            </p:txBody>
          </p:sp>
        </p:grpSp>
        <p:sp>
          <p:nvSpPr>
            <p:cNvPr id="20" name="Freeform: Shape 9">
              <a:extLst>
                <a:ext uri="{FF2B5EF4-FFF2-40B4-BE49-F238E27FC236}">
                  <a16:creationId xmlns:a16="http://schemas.microsoft.com/office/drawing/2014/main" id="{FC57B93D-8821-492D-BA6E-F8075D2018D3}"/>
                </a:ext>
              </a:extLst>
            </p:cNvPr>
            <p:cNvSpPr/>
            <p:nvPr/>
          </p:nvSpPr>
          <p:spPr>
            <a:xfrm>
              <a:off x="2424934" y="2000533"/>
              <a:ext cx="431374" cy="4314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8100">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Freeform: Shape 27">
              <a:extLst>
                <a:ext uri="{FF2B5EF4-FFF2-40B4-BE49-F238E27FC236}">
                  <a16:creationId xmlns:a16="http://schemas.microsoft.com/office/drawing/2014/main" id="{42481C3D-BBFF-4961-A063-9449F27001CB}"/>
                </a:ext>
              </a:extLst>
            </p:cNvPr>
            <p:cNvSpPr/>
            <p:nvPr/>
          </p:nvSpPr>
          <p:spPr>
            <a:xfrm>
              <a:off x="2559973" y="2125520"/>
              <a:ext cx="161298" cy="181514"/>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a:miter lim="400000"/>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5" name="组合 24">
            <a:extLst>
              <a:ext uri="{FF2B5EF4-FFF2-40B4-BE49-F238E27FC236}">
                <a16:creationId xmlns:a16="http://schemas.microsoft.com/office/drawing/2014/main" id="{0732A7D9-438D-43B2-AE38-87C34E6AF458}"/>
              </a:ext>
            </a:extLst>
          </p:cNvPr>
          <p:cNvGrpSpPr/>
          <p:nvPr/>
        </p:nvGrpSpPr>
        <p:grpSpPr>
          <a:xfrm>
            <a:off x="685798" y="2776805"/>
            <a:ext cx="2804869" cy="643077"/>
            <a:chOff x="771145" y="2653278"/>
            <a:chExt cx="2804869" cy="643077"/>
          </a:xfrm>
        </p:grpSpPr>
        <p:sp>
          <p:nvSpPr>
            <p:cNvPr id="26" name="Freeform: Shape 11">
              <a:extLst>
                <a:ext uri="{FF2B5EF4-FFF2-40B4-BE49-F238E27FC236}">
                  <a16:creationId xmlns:a16="http://schemas.microsoft.com/office/drawing/2014/main" id="{05C9E799-9EB2-40C0-B945-888B89A118D0}"/>
                </a:ext>
              </a:extLst>
            </p:cNvPr>
            <p:cNvSpPr/>
            <p:nvPr/>
          </p:nvSpPr>
          <p:spPr>
            <a:xfrm>
              <a:off x="3143960" y="2760579"/>
              <a:ext cx="432054" cy="4320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90A2"/>
            </a:solidFill>
            <a:ln w="38100">
              <a:noFill/>
              <a:round/>
            </a:ln>
          </p:spPr>
          <p:txBody>
            <a:bodyPr anchor="ctr"/>
            <a:lstStyle/>
            <a:p>
              <a:pPr algn="ctr"/>
              <a:endParaRPr sz="16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7" name="Group 34">
              <a:extLst>
                <a:ext uri="{FF2B5EF4-FFF2-40B4-BE49-F238E27FC236}">
                  <a16:creationId xmlns:a16="http://schemas.microsoft.com/office/drawing/2014/main" id="{D7CD9A4A-F5C9-4F8C-A3A0-1E2CCC70C408}"/>
                </a:ext>
              </a:extLst>
            </p:cNvPr>
            <p:cNvGrpSpPr/>
            <p:nvPr/>
          </p:nvGrpSpPr>
          <p:grpSpPr>
            <a:xfrm>
              <a:off x="771145" y="2653278"/>
              <a:ext cx="2372815" cy="643077"/>
              <a:chOff x="1751012" y="3537705"/>
              <a:chExt cx="2132409" cy="857436"/>
            </a:xfrm>
          </p:grpSpPr>
          <p:sp>
            <p:nvSpPr>
              <p:cNvPr id="29" name="TextBox 14">
                <a:extLst>
                  <a:ext uri="{FF2B5EF4-FFF2-40B4-BE49-F238E27FC236}">
                    <a16:creationId xmlns:a16="http://schemas.microsoft.com/office/drawing/2014/main" id="{93FEE2C8-5B9D-4FD3-B53C-B43B3EE1BCA9}"/>
                  </a:ext>
                </a:extLst>
              </p:cNvPr>
              <p:cNvSpPr txBox="1">
                <a:spLocks/>
              </p:cNvSpPr>
              <p:nvPr/>
            </p:nvSpPr>
            <p:spPr>
              <a:xfrm>
                <a:off x="1751012" y="3841143"/>
                <a:ext cx="2132409" cy="553998"/>
              </a:xfrm>
              <a:prstGeom prst="rect">
                <a:avLst/>
              </a:prstGeom>
            </p:spPr>
            <p:txBody>
              <a:bodyPr wrap="square" lIns="144000" tIns="0" rIns="144000" bIns="0" anchor="ctr">
                <a:normAutofit/>
              </a:bodyPr>
              <a:lstStyle/>
              <a:p>
                <a:pPr marL="0" indent="0" algn="r">
                  <a:lnSpc>
                    <a:spcPct val="120000"/>
                  </a:lnSpc>
                  <a:buNone/>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000" dirty="0">
                    <a:solidFill>
                      <a:schemeClr val="bg1">
                        <a:lumMod val="50000"/>
                      </a:schemeClr>
                    </a:solidFill>
                    <a:latin typeface="微软雅黑" panose="020B0503020204020204" pitchFamily="34" charset="-122"/>
                    <a:ea typeface="微软雅黑" panose="020B0503020204020204" pitchFamily="34" charset="-122"/>
                  </a:rPr>
                </a:br>
                <a:r>
                  <a:rPr lang="zh-CN" altLang="en-US" sz="1000" dirty="0">
                    <a:solidFill>
                      <a:schemeClr val="bg1">
                        <a:lumMod val="50000"/>
                      </a:schemeClr>
                    </a:solidFill>
                    <a:latin typeface="微软雅黑" panose="020B0503020204020204" pitchFamily="34" charset="-122"/>
                    <a:ea typeface="微软雅黑" panose="020B0503020204020204" pitchFamily="34" charset="-122"/>
                  </a:rPr>
                  <a:t> （建议使用主题字体）</a:t>
                </a:r>
              </a:p>
            </p:txBody>
          </p:sp>
          <p:sp>
            <p:nvSpPr>
              <p:cNvPr id="30" name="TextBox 15">
                <a:extLst>
                  <a:ext uri="{FF2B5EF4-FFF2-40B4-BE49-F238E27FC236}">
                    <a16:creationId xmlns:a16="http://schemas.microsoft.com/office/drawing/2014/main" id="{DA10FE46-0026-4576-82B9-F9479E6536F1}"/>
                  </a:ext>
                </a:extLst>
              </p:cNvPr>
              <p:cNvSpPr txBox="1">
                <a:spLocks/>
              </p:cNvSpPr>
              <p:nvPr/>
            </p:nvSpPr>
            <p:spPr>
              <a:xfrm>
                <a:off x="1751012" y="3537705"/>
                <a:ext cx="2132409" cy="193899"/>
              </a:xfrm>
              <a:prstGeom prst="rect">
                <a:avLst/>
              </a:prstGeom>
            </p:spPr>
            <p:txBody>
              <a:bodyPr wrap="none" lIns="144000" tIns="0" rIns="144000" bIns="0">
                <a:noAutofit/>
              </a:bodyPr>
              <a:lstStyle/>
              <a:p>
                <a:pPr algn="r"/>
                <a:r>
                  <a:rPr lang="zh-CN" altLang="en-US" sz="1400" b="1" dirty="0">
                    <a:solidFill>
                      <a:srgbClr val="595959"/>
                    </a:solidFill>
                    <a:latin typeface="微软雅黑" panose="020B0503020204020204" pitchFamily="34" charset="-122"/>
                    <a:ea typeface="微软雅黑" panose="020B0503020204020204" pitchFamily="34" charset="-122"/>
                  </a:rPr>
                  <a:t>标题文本预设</a:t>
                </a:r>
              </a:p>
            </p:txBody>
          </p:sp>
        </p:grpSp>
        <p:sp>
          <p:nvSpPr>
            <p:cNvPr id="28" name="Freeform: Shape 28">
              <a:extLst>
                <a:ext uri="{FF2B5EF4-FFF2-40B4-BE49-F238E27FC236}">
                  <a16:creationId xmlns:a16="http://schemas.microsoft.com/office/drawing/2014/main" id="{C54BB819-2E1C-4013-A16C-53136A2F21CF}"/>
                </a:ext>
              </a:extLst>
            </p:cNvPr>
            <p:cNvSpPr/>
            <p:nvPr/>
          </p:nvSpPr>
          <p:spPr>
            <a:xfrm>
              <a:off x="3285171" y="2892412"/>
              <a:ext cx="149633" cy="168387"/>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a:miter lim="400000"/>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1" name="组合 30">
            <a:extLst>
              <a:ext uri="{FF2B5EF4-FFF2-40B4-BE49-F238E27FC236}">
                <a16:creationId xmlns:a16="http://schemas.microsoft.com/office/drawing/2014/main" id="{FAFE966F-DA20-4E6A-98B5-57FEF6C6E919}"/>
              </a:ext>
            </a:extLst>
          </p:cNvPr>
          <p:cNvGrpSpPr/>
          <p:nvPr/>
        </p:nvGrpSpPr>
        <p:grpSpPr>
          <a:xfrm>
            <a:off x="454404" y="3559016"/>
            <a:ext cx="3719269" cy="610306"/>
            <a:chOff x="539751" y="3435489"/>
            <a:chExt cx="3719269" cy="610306"/>
          </a:xfrm>
        </p:grpSpPr>
        <p:sp>
          <p:nvSpPr>
            <p:cNvPr id="32" name="Freeform: Shape 10">
              <a:extLst>
                <a:ext uri="{FF2B5EF4-FFF2-40B4-BE49-F238E27FC236}">
                  <a16:creationId xmlns:a16="http://schemas.microsoft.com/office/drawing/2014/main" id="{7192EE01-D23D-4FB2-8A59-9921FAB0147A}"/>
                </a:ext>
              </a:extLst>
            </p:cNvPr>
            <p:cNvSpPr/>
            <p:nvPr/>
          </p:nvSpPr>
          <p:spPr>
            <a:xfrm>
              <a:off x="3826966" y="3478383"/>
              <a:ext cx="432054" cy="4320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F7F7F"/>
            </a:solidFill>
            <a:ln w="38100">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3" name="Group 35">
              <a:extLst>
                <a:ext uri="{FF2B5EF4-FFF2-40B4-BE49-F238E27FC236}">
                  <a16:creationId xmlns:a16="http://schemas.microsoft.com/office/drawing/2014/main" id="{B1D10B9A-2342-4534-B471-244B7FF89FE3}"/>
                </a:ext>
              </a:extLst>
            </p:cNvPr>
            <p:cNvGrpSpPr/>
            <p:nvPr/>
          </p:nvGrpSpPr>
          <p:grpSpPr>
            <a:xfrm>
              <a:off x="539751" y="3435489"/>
              <a:ext cx="3001465" cy="610306"/>
              <a:chOff x="2589212" y="4580655"/>
              <a:chExt cx="2132409" cy="813741"/>
            </a:xfrm>
          </p:grpSpPr>
          <p:sp>
            <p:nvSpPr>
              <p:cNvPr id="35" name="TextBox 16">
                <a:extLst>
                  <a:ext uri="{FF2B5EF4-FFF2-40B4-BE49-F238E27FC236}">
                    <a16:creationId xmlns:a16="http://schemas.microsoft.com/office/drawing/2014/main" id="{50484C52-E3F4-45A5-8E93-BB4EF8015C3A}"/>
                  </a:ext>
                </a:extLst>
              </p:cNvPr>
              <p:cNvSpPr txBox="1">
                <a:spLocks/>
              </p:cNvSpPr>
              <p:nvPr/>
            </p:nvSpPr>
            <p:spPr>
              <a:xfrm>
                <a:off x="2589212" y="4909648"/>
                <a:ext cx="2132409" cy="484748"/>
              </a:xfrm>
              <a:prstGeom prst="rect">
                <a:avLst/>
              </a:prstGeom>
            </p:spPr>
            <p:txBody>
              <a:bodyPr wrap="square" lIns="0" tIns="0" rIns="0" bIns="0" anchor="ctr" anchorCtr="0">
                <a:normAutofit/>
              </a:bodyPr>
              <a:lstStyle/>
              <a:p>
                <a:pPr marL="0" indent="0" algn="r">
                  <a:lnSpc>
                    <a:spcPct val="120000"/>
                  </a:lnSpc>
                  <a:buNone/>
                </a:pPr>
                <a:r>
                  <a:rPr lang="zh-CN" altLang="en-US" sz="10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000">
                    <a:solidFill>
                      <a:schemeClr val="bg1">
                        <a:lumMod val="50000"/>
                      </a:schemeClr>
                    </a:solidFill>
                    <a:latin typeface="微软雅黑" panose="020B0503020204020204" pitchFamily="34" charset="-122"/>
                    <a:ea typeface="微软雅黑" panose="020B0503020204020204" pitchFamily="34" charset="-122"/>
                  </a:rPr>
                </a:br>
                <a:r>
                  <a:rPr lang="zh-CN" altLang="en-US" sz="1000">
                    <a:solidFill>
                      <a:schemeClr val="bg1">
                        <a:lumMod val="50000"/>
                      </a:schemeClr>
                    </a:solidFill>
                    <a:latin typeface="微软雅黑" panose="020B0503020204020204" pitchFamily="34" charset="-122"/>
                    <a:ea typeface="微软雅黑" panose="020B0503020204020204" pitchFamily="34" charset="-122"/>
                  </a:rPr>
                  <a:t> （建议使用主题字体）</a:t>
                </a:r>
              </a:p>
            </p:txBody>
          </p:sp>
          <p:sp>
            <p:nvSpPr>
              <p:cNvPr id="36" name="TextBox 17">
                <a:extLst>
                  <a:ext uri="{FF2B5EF4-FFF2-40B4-BE49-F238E27FC236}">
                    <a16:creationId xmlns:a16="http://schemas.microsoft.com/office/drawing/2014/main" id="{2DDBD696-E7D4-464C-BB06-89B78EE764A6}"/>
                  </a:ext>
                </a:extLst>
              </p:cNvPr>
              <p:cNvSpPr txBox="1">
                <a:spLocks/>
              </p:cNvSpPr>
              <p:nvPr/>
            </p:nvSpPr>
            <p:spPr>
              <a:xfrm>
                <a:off x="4147634" y="4580655"/>
                <a:ext cx="573987" cy="258532"/>
              </a:xfrm>
              <a:prstGeom prst="rect">
                <a:avLst/>
              </a:prstGeom>
            </p:spPr>
            <p:txBody>
              <a:bodyPr wrap="none" lIns="0" tIns="0" rIns="0" bIns="0" anchor="ctr" anchorCtr="0">
                <a:noAutofit/>
              </a:bodyPr>
              <a:lstStyle/>
              <a:p>
                <a:pPr algn="r"/>
                <a:r>
                  <a:rPr lang="zh-CN" altLang="en-US" sz="1400" b="1" dirty="0">
                    <a:solidFill>
                      <a:srgbClr val="595959"/>
                    </a:solidFill>
                    <a:latin typeface="微软雅黑" panose="020B0503020204020204" pitchFamily="34" charset="-122"/>
                    <a:ea typeface="微软雅黑" panose="020B0503020204020204" pitchFamily="34" charset="-122"/>
                  </a:rPr>
                  <a:t>标题文本预设</a:t>
                </a:r>
              </a:p>
            </p:txBody>
          </p:sp>
        </p:grpSp>
        <p:sp>
          <p:nvSpPr>
            <p:cNvPr id="34" name="Freeform: Shape 29">
              <a:extLst>
                <a:ext uri="{FF2B5EF4-FFF2-40B4-BE49-F238E27FC236}">
                  <a16:creationId xmlns:a16="http://schemas.microsoft.com/office/drawing/2014/main" id="{4E3BB19D-8389-47AE-8272-5C7A5B4BFE62}"/>
                </a:ext>
              </a:extLst>
            </p:cNvPr>
            <p:cNvSpPr/>
            <p:nvPr/>
          </p:nvSpPr>
          <p:spPr>
            <a:xfrm>
              <a:off x="3969482" y="3611686"/>
              <a:ext cx="147021" cy="165447"/>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a:miter lim="400000"/>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7" name="组合 36">
            <a:extLst>
              <a:ext uri="{FF2B5EF4-FFF2-40B4-BE49-F238E27FC236}">
                <a16:creationId xmlns:a16="http://schemas.microsoft.com/office/drawing/2014/main" id="{B8CACE02-F0E6-44C6-B999-F52B4B63E920}"/>
              </a:ext>
            </a:extLst>
          </p:cNvPr>
          <p:cNvGrpSpPr/>
          <p:nvPr/>
        </p:nvGrpSpPr>
        <p:grpSpPr>
          <a:xfrm>
            <a:off x="4771212" y="3514455"/>
            <a:ext cx="3748088" cy="680837"/>
            <a:chOff x="4856559" y="3390928"/>
            <a:chExt cx="3748088" cy="680837"/>
          </a:xfrm>
        </p:grpSpPr>
        <p:sp>
          <p:nvSpPr>
            <p:cNvPr id="38" name="Freeform: Shape 8">
              <a:extLst>
                <a:ext uri="{FF2B5EF4-FFF2-40B4-BE49-F238E27FC236}">
                  <a16:creationId xmlns:a16="http://schemas.microsoft.com/office/drawing/2014/main" id="{B0D25CC5-C572-41F8-A2AC-4BEDE07B37A2}"/>
                </a:ext>
              </a:extLst>
            </p:cNvPr>
            <p:cNvSpPr/>
            <p:nvPr/>
          </p:nvSpPr>
          <p:spPr>
            <a:xfrm>
              <a:off x="4856559" y="3478383"/>
              <a:ext cx="432054" cy="4320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F7F7F"/>
            </a:solidFill>
            <a:ln w="38100">
              <a:noFill/>
              <a:round/>
            </a:ln>
          </p:spPr>
          <p:txBody>
            <a:bodyPr anchor="ctr"/>
            <a:lstStyle/>
            <a:p>
              <a:pPr algn="ctr"/>
              <a:endParaRPr sz="16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9" name="Group 38">
              <a:extLst>
                <a:ext uri="{FF2B5EF4-FFF2-40B4-BE49-F238E27FC236}">
                  <a16:creationId xmlns:a16="http://schemas.microsoft.com/office/drawing/2014/main" id="{0A47C7DB-F34C-47C3-8663-ED8D6D4E6F3D}"/>
                </a:ext>
              </a:extLst>
            </p:cNvPr>
            <p:cNvGrpSpPr/>
            <p:nvPr/>
          </p:nvGrpSpPr>
          <p:grpSpPr>
            <a:xfrm>
              <a:off x="5288613" y="3390928"/>
              <a:ext cx="3316034" cy="680837"/>
              <a:chOff x="7391003" y="4521237"/>
              <a:chExt cx="2132409" cy="907782"/>
            </a:xfrm>
          </p:grpSpPr>
          <p:sp>
            <p:nvSpPr>
              <p:cNvPr id="41" name="TextBox 22">
                <a:extLst>
                  <a:ext uri="{FF2B5EF4-FFF2-40B4-BE49-F238E27FC236}">
                    <a16:creationId xmlns:a16="http://schemas.microsoft.com/office/drawing/2014/main" id="{CFFBE5A4-304B-498C-A325-9BCCA8100F6A}"/>
                  </a:ext>
                </a:extLst>
              </p:cNvPr>
              <p:cNvSpPr txBox="1">
                <a:spLocks/>
              </p:cNvSpPr>
              <p:nvPr/>
            </p:nvSpPr>
            <p:spPr>
              <a:xfrm>
                <a:off x="7391003" y="4875021"/>
                <a:ext cx="2132409" cy="553998"/>
              </a:xfrm>
              <a:prstGeom prst="rect">
                <a:avLst/>
              </a:prstGeom>
            </p:spPr>
            <p:txBody>
              <a:bodyPr wrap="square" lIns="144000" tIns="0" rIns="0" bIns="0" anchor="ctr">
                <a:normAutofit/>
              </a:bodyPr>
              <a:lstStyle/>
              <a:p>
                <a:pPr marL="0" indent="0">
                  <a:lnSpc>
                    <a:spcPct val="120000"/>
                  </a:lnSpc>
                  <a:buNone/>
                </a:pPr>
                <a:r>
                  <a:rPr lang="zh-CN" altLang="en-US" sz="10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000">
                    <a:solidFill>
                      <a:schemeClr val="bg1">
                        <a:lumMod val="50000"/>
                      </a:schemeClr>
                    </a:solidFill>
                    <a:latin typeface="微软雅黑" panose="020B0503020204020204" pitchFamily="34" charset="-122"/>
                    <a:ea typeface="微软雅黑" panose="020B0503020204020204" pitchFamily="34" charset="-122"/>
                  </a:rPr>
                </a:br>
                <a:r>
                  <a:rPr lang="zh-CN" altLang="en-US" sz="10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42" name="TextBox 23">
                <a:extLst>
                  <a:ext uri="{FF2B5EF4-FFF2-40B4-BE49-F238E27FC236}">
                    <a16:creationId xmlns:a16="http://schemas.microsoft.com/office/drawing/2014/main" id="{29269109-24FA-4212-AA79-7519826CD23D}"/>
                  </a:ext>
                </a:extLst>
              </p:cNvPr>
              <p:cNvSpPr txBox="1">
                <a:spLocks/>
              </p:cNvSpPr>
              <p:nvPr/>
            </p:nvSpPr>
            <p:spPr>
              <a:xfrm>
                <a:off x="7391003" y="4521237"/>
                <a:ext cx="2132409" cy="193899"/>
              </a:xfrm>
              <a:prstGeom prst="rect">
                <a:avLst/>
              </a:prstGeom>
            </p:spPr>
            <p:txBody>
              <a:bodyPr wrap="none" lIns="144000" tIns="0" rIns="0" bIns="0">
                <a:noAutofit/>
              </a:bodyPr>
              <a:lstStyle/>
              <a:p>
                <a:r>
                  <a:rPr lang="zh-CN" altLang="en-US" sz="1400" b="1" dirty="0">
                    <a:solidFill>
                      <a:srgbClr val="595959"/>
                    </a:solidFill>
                    <a:latin typeface="微软雅黑" panose="020B0503020204020204" pitchFamily="34" charset="-122"/>
                    <a:ea typeface="微软雅黑" panose="020B0503020204020204" pitchFamily="34" charset="-122"/>
                  </a:rPr>
                  <a:t>标题文本预设</a:t>
                </a:r>
              </a:p>
            </p:txBody>
          </p:sp>
        </p:grpSp>
        <p:sp>
          <p:nvSpPr>
            <p:cNvPr id="40" name="Freeform: Shape 30">
              <a:extLst>
                <a:ext uri="{FF2B5EF4-FFF2-40B4-BE49-F238E27FC236}">
                  <a16:creationId xmlns:a16="http://schemas.microsoft.com/office/drawing/2014/main" id="{EACF336F-CD80-4E91-BB97-716A68B5DAAA}"/>
                </a:ext>
              </a:extLst>
            </p:cNvPr>
            <p:cNvSpPr/>
            <p:nvPr/>
          </p:nvSpPr>
          <p:spPr>
            <a:xfrm>
              <a:off x="4990436" y="3601964"/>
              <a:ext cx="164300" cy="184892"/>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a:miter lim="400000"/>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3" name="组合 42">
            <a:extLst>
              <a:ext uri="{FF2B5EF4-FFF2-40B4-BE49-F238E27FC236}">
                <a16:creationId xmlns:a16="http://schemas.microsoft.com/office/drawing/2014/main" id="{AFC1D8F5-ECDC-47FE-8742-28ABFFB3640A}"/>
              </a:ext>
            </a:extLst>
          </p:cNvPr>
          <p:cNvGrpSpPr/>
          <p:nvPr/>
        </p:nvGrpSpPr>
        <p:grpSpPr>
          <a:xfrm>
            <a:off x="5457653" y="2808092"/>
            <a:ext cx="3061647" cy="611792"/>
            <a:chOff x="5543000" y="2684565"/>
            <a:chExt cx="3061647" cy="611792"/>
          </a:xfrm>
        </p:grpSpPr>
        <p:sp>
          <p:nvSpPr>
            <p:cNvPr id="44" name="Freeform: Shape 12">
              <a:extLst>
                <a:ext uri="{FF2B5EF4-FFF2-40B4-BE49-F238E27FC236}">
                  <a16:creationId xmlns:a16="http://schemas.microsoft.com/office/drawing/2014/main" id="{91823D88-47CE-4CD9-8772-2B0123370CB0}"/>
                </a:ext>
              </a:extLst>
            </p:cNvPr>
            <p:cNvSpPr/>
            <p:nvPr/>
          </p:nvSpPr>
          <p:spPr>
            <a:xfrm>
              <a:off x="5543000" y="2760579"/>
              <a:ext cx="432054" cy="4320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38100">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45" name="Group 37">
              <a:extLst>
                <a:ext uri="{FF2B5EF4-FFF2-40B4-BE49-F238E27FC236}">
                  <a16:creationId xmlns:a16="http://schemas.microsoft.com/office/drawing/2014/main" id="{F1661955-FBA5-412E-86F6-A0AB69A1338B}"/>
                </a:ext>
              </a:extLst>
            </p:cNvPr>
            <p:cNvGrpSpPr/>
            <p:nvPr/>
          </p:nvGrpSpPr>
          <p:grpSpPr>
            <a:xfrm>
              <a:off x="5975054" y="2684565"/>
              <a:ext cx="2629593" cy="611792"/>
              <a:chOff x="8305403" y="3579419"/>
              <a:chExt cx="2132409" cy="815722"/>
            </a:xfrm>
          </p:grpSpPr>
          <p:sp>
            <p:nvSpPr>
              <p:cNvPr id="47" name="TextBox 20">
                <a:extLst>
                  <a:ext uri="{FF2B5EF4-FFF2-40B4-BE49-F238E27FC236}">
                    <a16:creationId xmlns:a16="http://schemas.microsoft.com/office/drawing/2014/main" id="{47B6FBEE-FBAF-4672-BB21-2441E56C9258}"/>
                  </a:ext>
                </a:extLst>
              </p:cNvPr>
              <p:cNvSpPr txBox="1">
                <a:spLocks/>
              </p:cNvSpPr>
              <p:nvPr/>
            </p:nvSpPr>
            <p:spPr>
              <a:xfrm>
                <a:off x="8305403" y="3841143"/>
                <a:ext cx="2132409" cy="553998"/>
              </a:xfrm>
              <a:prstGeom prst="rect">
                <a:avLst/>
              </a:prstGeom>
            </p:spPr>
            <p:txBody>
              <a:bodyPr wrap="square" lIns="144000" tIns="0" rIns="0" bIns="0" anchor="ctr" anchorCtr="0">
                <a:normAutofit/>
              </a:bodyPr>
              <a:lstStyle/>
              <a:p>
                <a:pPr marL="0" indent="0">
                  <a:lnSpc>
                    <a:spcPct val="120000"/>
                  </a:lnSpc>
                  <a:buNone/>
                </a:pPr>
                <a:r>
                  <a:rPr lang="zh-CN" altLang="en-US" sz="10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000">
                    <a:solidFill>
                      <a:schemeClr val="bg1">
                        <a:lumMod val="50000"/>
                      </a:schemeClr>
                    </a:solidFill>
                    <a:latin typeface="微软雅黑" panose="020B0503020204020204" pitchFamily="34" charset="-122"/>
                    <a:ea typeface="微软雅黑" panose="020B0503020204020204" pitchFamily="34" charset="-122"/>
                  </a:rPr>
                </a:br>
                <a:r>
                  <a:rPr lang="zh-CN" altLang="en-US" sz="100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48" name="TextBox 21">
                <a:extLst>
                  <a:ext uri="{FF2B5EF4-FFF2-40B4-BE49-F238E27FC236}">
                    <a16:creationId xmlns:a16="http://schemas.microsoft.com/office/drawing/2014/main" id="{8046A769-5309-4639-8F42-438542D88ABA}"/>
                  </a:ext>
                </a:extLst>
              </p:cNvPr>
              <p:cNvSpPr txBox="1">
                <a:spLocks/>
              </p:cNvSpPr>
              <p:nvPr/>
            </p:nvSpPr>
            <p:spPr>
              <a:xfrm>
                <a:off x="8305403" y="3579419"/>
                <a:ext cx="2132409" cy="193899"/>
              </a:xfrm>
              <a:prstGeom prst="rect">
                <a:avLst/>
              </a:prstGeom>
            </p:spPr>
            <p:txBody>
              <a:bodyPr wrap="none" lIns="144000" tIns="0" rIns="0" bIns="0" anchor="ctr" anchorCtr="0">
                <a:noAutofit/>
              </a:bodyPr>
              <a:lstStyle/>
              <a:p>
                <a:r>
                  <a:rPr lang="zh-CN" altLang="en-US" sz="1400" b="1" dirty="0">
                    <a:solidFill>
                      <a:srgbClr val="595959"/>
                    </a:solidFill>
                    <a:latin typeface="微软雅黑" panose="020B0503020204020204" pitchFamily="34" charset="-122"/>
                    <a:ea typeface="微软雅黑" panose="020B0503020204020204" pitchFamily="34" charset="-122"/>
                  </a:rPr>
                  <a:t>标题文本预设</a:t>
                </a:r>
              </a:p>
            </p:txBody>
          </p:sp>
        </p:grpSp>
        <p:sp>
          <p:nvSpPr>
            <p:cNvPr id="46" name="Freeform: Shape 31">
              <a:extLst>
                <a:ext uri="{FF2B5EF4-FFF2-40B4-BE49-F238E27FC236}">
                  <a16:creationId xmlns:a16="http://schemas.microsoft.com/office/drawing/2014/main" id="{6A9B2D60-7264-470F-8370-144960262476}"/>
                </a:ext>
              </a:extLst>
            </p:cNvPr>
            <p:cNvSpPr/>
            <p:nvPr/>
          </p:nvSpPr>
          <p:spPr>
            <a:xfrm>
              <a:off x="5677198" y="2884521"/>
              <a:ext cx="163659" cy="184170"/>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a:miter lim="400000"/>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9" name="组合 48">
            <a:extLst>
              <a:ext uri="{FF2B5EF4-FFF2-40B4-BE49-F238E27FC236}">
                <a16:creationId xmlns:a16="http://schemas.microsoft.com/office/drawing/2014/main" id="{1DDD705D-2183-4C8E-81B1-B54E4C9821D0}"/>
              </a:ext>
            </a:extLst>
          </p:cNvPr>
          <p:cNvGrpSpPr/>
          <p:nvPr/>
        </p:nvGrpSpPr>
        <p:grpSpPr>
          <a:xfrm>
            <a:off x="6142812" y="2050947"/>
            <a:ext cx="2373895" cy="601295"/>
            <a:chOff x="6228159" y="1927420"/>
            <a:chExt cx="2373895" cy="601295"/>
          </a:xfrm>
        </p:grpSpPr>
        <p:sp>
          <p:nvSpPr>
            <p:cNvPr id="50" name="Freeform: Shape 13">
              <a:extLst>
                <a:ext uri="{FF2B5EF4-FFF2-40B4-BE49-F238E27FC236}">
                  <a16:creationId xmlns:a16="http://schemas.microsoft.com/office/drawing/2014/main" id="{9F5A817D-8AD0-4F19-8283-7957936D27AA}"/>
                </a:ext>
              </a:extLst>
            </p:cNvPr>
            <p:cNvSpPr/>
            <p:nvPr/>
          </p:nvSpPr>
          <p:spPr>
            <a:xfrm>
              <a:off x="6228159" y="2000250"/>
              <a:ext cx="432054" cy="4320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EA7B3"/>
            </a:solidFill>
            <a:ln w="38100">
              <a:noFill/>
              <a:round/>
            </a:ln>
          </p:spPr>
          <p:txBody>
            <a:bodyPr anchor="ctr"/>
            <a:lstStyle/>
            <a:p>
              <a:pPr algn="ctr"/>
              <a:endParaRPr sz="16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51" name="Group 36">
              <a:extLst>
                <a:ext uri="{FF2B5EF4-FFF2-40B4-BE49-F238E27FC236}">
                  <a16:creationId xmlns:a16="http://schemas.microsoft.com/office/drawing/2014/main" id="{B217C362-4AE0-4052-8C80-215AB6123DB4}"/>
                </a:ext>
              </a:extLst>
            </p:cNvPr>
            <p:cNvGrpSpPr/>
            <p:nvPr/>
          </p:nvGrpSpPr>
          <p:grpSpPr>
            <a:xfrm>
              <a:off x="6660213" y="1927420"/>
              <a:ext cx="1941841" cy="601295"/>
              <a:chOff x="9219803" y="2569893"/>
              <a:chExt cx="2132409" cy="801726"/>
            </a:xfrm>
          </p:grpSpPr>
          <p:sp>
            <p:nvSpPr>
              <p:cNvPr id="53" name="TextBox 18">
                <a:extLst>
                  <a:ext uri="{FF2B5EF4-FFF2-40B4-BE49-F238E27FC236}">
                    <a16:creationId xmlns:a16="http://schemas.microsoft.com/office/drawing/2014/main" id="{7FBA57E0-6EB5-4773-9B6A-DF4562CBD466}"/>
                  </a:ext>
                </a:extLst>
              </p:cNvPr>
              <p:cNvSpPr txBox="1">
                <a:spLocks/>
              </p:cNvSpPr>
              <p:nvPr/>
            </p:nvSpPr>
            <p:spPr>
              <a:xfrm>
                <a:off x="9219803" y="2817621"/>
                <a:ext cx="2132409" cy="553998"/>
              </a:xfrm>
              <a:prstGeom prst="rect">
                <a:avLst/>
              </a:prstGeom>
            </p:spPr>
            <p:txBody>
              <a:bodyPr wrap="square" lIns="144000" tIns="0" rIns="0" bIns="0" anchor="ctr" anchorCtr="0">
                <a:normAutofit/>
              </a:bodyPr>
              <a:lstStyle/>
              <a:p>
                <a:pPr marL="0" indent="0">
                  <a:lnSpc>
                    <a:spcPct val="120000"/>
                  </a:lnSpc>
                  <a:buNone/>
                </a:pPr>
                <a:r>
                  <a:rPr lang="zh-CN" altLang="en-US" sz="80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800">
                    <a:solidFill>
                      <a:schemeClr val="bg1">
                        <a:lumMod val="50000"/>
                      </a:schemeClr>
                    </a:solidFill>
                    <a:latin typeface="微软雅黑" panose="020B0503020204020204" pitchFamily="34" charset="-122"/>
                    <a:ea typeface="微软雅黑" panose="020B0503020204020204" pitchFamily="34" charset="-122"/>
                  </a:rPr>
                </a:br>
                <a:r>
                  <a:rPr lang="zh-CN" altLang="en-US" sz="800">
                    <a:solidFill>
                      <a:schemeClr val="bg1">
                        <a:lumMod val="50000"/>
                      </a:schemeClr>
                    </a:solidFill>
                    <a:latin typeface="微软雅黑" panose="020B0503020204020204" pitchFamily="34" charset="-122"/>
                    <a:ea typeface="微软雅黑" panose="020B0503020204020204" pitchFamily="34" charset="-122"/>
                  </a:rPr>
                  <a:t> （建议使用主题字体）</a:t>
                </a:r>
              </a:p>
            </p:txBody>
          </p:sp>
          <p:sp>
            <p:nvSpPr>
              <p:cNvPr id="54" name="TextBox 19">
                <a:extLst>
                  <a:ext uri="{FF2B5EF4-FFF2-40B4-BE49-F238E27FC236}">
                    <a16:creationId xmlns:a16="http://schemas.microsoft.com/office/drawing/2014/main" id="{F36495CA-C164-45AD-82EF-F7035FFB4AD9}"/>
                  </a:ext>
                </a:extLst>
              </p:cNvPr>
              <p:cNvSpPr txBox="1">
                <a:spLocks/>
              </p:cNvSpPr>
              <p:nvPr/>
            </p:nvSpPr>
            <p:spPr>
              <a:xfrm>
                <a:off x="9219803" y="2569893"/>
                <a:ext cx="2132409" cy="193899"/>
              </a:xfrm>
              <a:prstGeom prst="rect">
                <a:avLst/>
              </a:prstGeom>
            </p:spPr>
            <p:txBody>
              <a:bodyPr wrap="none" lIns="144000" tIns="0" rIns="0" bIns="0" anchor="ctr" anchorCtr="0">
                <a:noAutofit/>
              </a:bodyPr>
              <a:lstStyle/>
              <a:p>
                <a:r>
                  <a:rPr lang="zh-CN" altLang="en-US" sz="1400" b="1" dirty="0">
                    <a:solidFill>
                      <a:srgbClr val="595959"/>
                    </a:solidFill>
                    <a:latin typeface="微软雅黑" panose="020B0503020204020204" pitchFamily="34" charset="-122"/>
                    <a:ea typeface="微软雅黑" panose="020B0503020204020204" pitchFamily="34" charset="-122"/>
                  </a:rPr>
                  <a:t>标题文本预设</a:t>
                </a:r>
              </a:p>
            </p:txBody>
          </p:sp>
        </p:grpSp>
        <p:sp>
          <p:nvSpPr>
            <p:cNvPr id="52" name="Freeform: Shape 32">
              <a:extLst>
                <a:ext uri="{FF2B5EF4-FFF2-40B4-BE49-F238E27FC236}">
                  <a16:creationId xmlns:a16="http://schemas.microsoft.com/office/drawing/2014/main" id="{DBA5C72F-34DD-480E-9A07-4F0C2C7AC036}"/>
                </a:ext>
              </a:extLst>
            </p:cNvPr>
            <p:cNvSpPr/>
            <p:nvPr/>
          </p:nvSpPr>
          <p:spPr>
            <a:xfrm>
              <a:off x="6362036" y="2123831"/>
              <a:ext cx="164300" cy="184892"/>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a:miter lim="400000"/>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591322562"/>
      </p:ext>
    </p:extLst>
  </p:cSld>
  <p:clrMapOvr>
    <a:masterClrMapping/>
  </p:clrMapOvr>
  <mc:AlternateContent xmlns:mc="http://schemas.openxmlformats.org/markup-compatibility/2006" xmlns:p14="http://schemas.microsoft.com/office/powerpoint/2010/main">
    <mc:Choice Requires="p14">
      <p:transition spd="slow" p14:dur="1600" advClick="0" advTm="0">
        <p14:prism isContent="1"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6"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1+#ppt_w/2"/>
                                          </p:val>
                                        </p:tav>
                                        <p:tav tm="100000">
                                          <p:val>
                                            <p:strVal val="#ppt_x"/>
                                          </p:val>
                                        </p:tav>
                                      </p:tavLst>
                                    </p:anim>
                                    <p:anim calcmode="lin" valueType="num">
                                      <p:cBhvr additive="base">
                                        <p:cTn id="14" dur="500" fill="hold"/>
                                        <p:tgtEl>
                                          <p:spTgt spid="49"/>
                                        </p:tgtEl>
                                        <p:attrNameLst>
                                          <p:attrName>ppt_y</p:attrName>
                                        </p:attrNameLst>
                                      </p:cBhvr>
                                      <p:tavLst>
                                        <p:tav tm="0">
                                          <p:val>
                                            <p:strVal val="1+#ppt_h/2"/>
                                          </p:val>
                                        </p:tav>
                                        <p:tav tm="100000">
                                          <p:val>
                                            <p:strVal val="#ppt_y"/>
                                          </p:val>
                                        </p:tav>
                                      </p:tavLst>
                                    </p:anim>
                                  </p:childTnLst>
                                </p:cTn>
                              </p:par>
                              <p:par>
                                <p:cTn id="15" presetID="2" presetClass="entr" presetSubtype="6"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1+#ppt_w/2"/>
                                          </p:val>
                                        </p:tav>
                                        <p:tav tm="100000">
                                          <p:val>
                                            <p:strVal val="#ppt_x"/>
                                          </p:val>
                                        </p:tav>
                                      </p:tavLst>
                                    </p:anim>
                                    <p:anim calcmode="lin" valueType="num">
                                      <p:cBhvr additive="base">
                                        <p:cTn id="18" dur="500" fill="hold"/>
                                        <p:tgtEl>
                                          <p:spTgt spid="43"/>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1+#ppt_w/2"/>
                                          </p:val>
                                        </p:tav>
                                        <p:tav tm="100000">
                                          <p:val>
                                            <p:strVal val="#ppt_x"/>
                                          </p:val>
                                        </p:tav>
                                      </p:tavLst>
                                    </p:anim>
                                    <p:anim calcmode="lin" valueType="num">
                                      <p:cBhvr additive="base">
                                        <p:cTn id="22" dur="5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12"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0-#ppt_w/2"/>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par>
                                <p:cTn id="28" presetID="2" presetClass="entr" presetSubtype="1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0-#ppt_w/2"/>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 calcmode="lin" valueType="num">
                                      <p:cBhvr additive="base">
                                        <p:cTn id="34" dur="500" fill="hold"/>
                                        <p:tgtEl>
                                          <p:spTgt spid="31"/>
                                        </p:tgtEl>
                                        <p:attrNameLst>
                                          <p:attrName>ppt_x</p:attrName>
                                        </p:attrNameLst>
                                      </p:cBhvr>
                                      <p:tavLst>
                                        <p:tav tm="0">
                                          <p:val>
                                            <p:strVal val="0-#ppt_w/2"/>
                                          </p:val>
                                        </p:tav>
                                        <p:tav tm="100000">
                                          <p:val>
                                            <p:strVal val="#ppt_x"/>
                                          </p:val>
                                        </p:tav>
                                      </p:tavLst>
                                    </p:anim>
                                    <p:anim calcmode="lin" valueType="num">
                                      <p:cBhvr additive="base">
                                        <p:cTn id="3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组合 116">
            <a:extLst>
              <a:ext uri="{FF2B5EF4-FFF2-40B4-BE49-F238E27FC236}">
                <a16:creationId xmlns:a16="http://schemas.microsoft.com/office/drawing/2014/main" id="{7F14714C-0CC1-4D25-BFD1-8691379BFD64}"/>
              </a:ext>
            </a:extLst>
          </p:cNvPr>
          <p:cNvGrpSpPr/>
          <p:nvPr/>
        </p:nvGrpSpPr>
        <p:grpSpPr>
          <a:xfrm>
            <a:off x="3790491" y="1312404"/>
            <a:ext cx="1594512" cy="3237505"/>
            <a:chOff x="4877415" y="1487706"/>
            <a:chExt cx="2437170" cy="4948442"/>
          </a:xfrm>
        </p:grpSpPr>
        <p:pic>
          <p:nvPicPr>
            <p:cNvPr id="130" name="图片 129">
              <a:extLst>
                <a:ext uri="{FF2B5EF4-FFF2-40B4-BE49-F238E27FC236}">
                  <a16:creationId xmlns:a16="http://schemas.microsoft.com/office/drawing/2014/main" id="{A28EC0AB-B08C-4052-8EDA-320AC80A1B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7415" y="1487706"/>
              <a:ext cx="2437170" cy="4948442"/>
            </a:xfrm>
            <a:prstGeom prst="rect">
              <a:avLst/>
            </a:prstGeom>
          </p:spPr>
        </p:pic>
        <p:pic>
          <p:nvPicPr>
            <p:cNvPr id="131" name="图片 130">
              <a:extLst>
                <a:ext uri="{FF2B5EF4-FFF2-40B4-BE49-F238E27FC236}">
                  <a16:creationId xmlns:a16="http://schemas.microsoft.com/office/drawing/2014/main" id="{D87CC42E-4D84-4350-BA40-EF0CB0B5FE6C}"/>
                </a:ext>
              </a:extLst>
            </p:cNvPr>
            <p:cNvPicPr>
              <a:picLocks noChangeAspect="1"/>
            </p:cNvPicPr>
            <p:nvPr/>
          </p:nvPicPr>
          <p:blipFill rotWithShape="1">
            <a:blip r:embed="rId4"/>
            <a:srcRect l="60634" r="7519"/>
            <a:stretch>
              <a:fillRect/>
            </a:stretch>
          </p:blipFill>
          <p:spPr>
            <a:xfrm>
              <a:off x="5029201" y="2076678"/>
              <a:ext cx="2123768" cy="3780354"/>
            </a:xfrm>
            <a:prstGeom prst="rect">
              <a:avLst/>
            </a:prstGeom>
          </p:spPr>
        </p:pic>
      </p:grpSp>
      <p:grpSp>
        <p:nvGrpSpPr>
          <p:cNvPr id="132" name="组合 131">
            <a:extLst>
              <a:ext uri="{FF2B5EF4-FFF2-40B4-BE49-F238E27FC236}">
                <a16:creationId xmlns:a16="http://schemas.microsoft.com/office/drawing/2014/main" id="{9176D320-BF6D-4A19-81EA-FFEEC3A7C166}"/>
              </a:ext>
            </a:extLst>
          </p:cNvPr>
          <p:cNvGrpSpPr/>
          <p:nvPr/>
        </p:nvGrpSpPr>
        <p:grpSpPr>
          <a:xfrm>
            <a:off x="5894864" y="3289345"/>
            <a:ext cx="3748088" cy="631086"/>
            <a:chOff x="4856559" y="3440676"/>
            <a:chExt cx="3748088" cy="631086"/>
          </a:xfrm>
        </p:grpSpPr>
        <p:sp>
          <p:nvSpPr>
            <p:cNvPr id="133" name="Freeform: Shape 8">
              <a:extLst>
                <a:ext uri="{FF2B5EF4-FFF2-40B4-BE49-F238E27FC236}">
                  <a16:creationId xmlns:a16="http://schemas.microsoft.com/office/drawing/2014/main" id="{DCFBA92D-41B9-4F7A-AAA1-DA3A3C4B5728}"/>
                </a:ext>
              </a:extLst>
            </p:cNvPr>
            <p:cNvSpPr/>
            <p:nvPr/>
          </p:nvSpPr>
          <p:spPr>
            <a:xfrm>
              <a:off x="4856559" y="3478383"/>
              <a:ext cx="432054" cy="4320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F7F7F"/>
            </a:solidFill>
            <a:ln w="38100">
              <a:noFill/>
              <a:round/>
            </a:ln>
          </p:spPr>
          <p:txBody>
            <a:bodyPr anchor="ctr"/>
            <a:lstStyle/>
            <a:p>
              <a:pPr algn="ctr"/>
              <a:endParaRPr sz="16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34" name="Group 38">
              <a:extLst>
                <a:ext uri="{FF2B5EF4-FFF2-40B4-BE49-F238E27FC236}">
                  <a16:creationId xmlns:a16="http://schemas.microsoft.com/office/drawing/2014/main" id="{DFF97954-7660-4768-9D09-8C494191365A}"/>
                </a:ext>
              </a:extLst>
            </p:cNvPr>
            <p:cNvGrpSpPr/>
            <p:nvPr/>
          </p:nvGrpSpPr>
          <p:grpSpPr>
            <a:xfrm>
              <a:off x="5288613" y="3440676"/>
              <a:ext cx="3316034" cy="631086"/>
              <a:chOff x="7391003" y="4587571"/>
              <a:chExt cx="2132409" cy="841448"/>
            </a:xfrm>
          </p:grpSpPr>
          <p:sp>
            <p:nvSpPr>
              <p:cNvPr id="136" name="TextBox 22">
                <a:extLst>
                  <a:ext uri="{FF2B5EF4-FFF2-40B4-BE49-F238E27FC236}">
                    <a16:creationId xmlns:a16="http://schemas.microsoft.com/office/drawing/2014/main" id="{744BA4EA-B1AD-4349-B939-9BAA3EABD57A}"/>
                  </a:ext>
                </a:extLst>
              </p:cNvPr>
              <p:cNvSpPr txBox="1">
                <a:spLocks/>
              </p:cNvSpPr>
              <p:nvPr/>
            </p:nvSpPr>
            <p:spPr>
              <a:xfrm>
                <a:off x="7391003" y="4875021"/>
                <a:ext cx="2132409" cy="553998"/>
              </a:xfrm>
              <a:prstGeom prst="rect">
                <a:avLst/>
              </a:prstGeom>
            </p:spPr>
            <p:txBody>
              <a:bodyPr wrap="square" lIns="144000" tIns="0" rIns="0" bIns="0" anchor="ctr">
                <a:normAutofit/>
              </a:bodyPr>
              <a:lstStyle/>
              <a:p>
                <a:pPr marL="0" indent="0">
                  <a:lnSpc>
                    <a:spcPct val="120000"/>
                  </a:lnSpc>
                  <a:buNone/>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000" dirty="0">
                    <a:solidFill>
                      <a:schemeClr val="bg1">
                        <a:lumMod val="50000"/>
                      </a:schemeClr>
                    </a:solidFill>
                    <a:latin typeface="微软雅黑" panose="020B0503020204020204" pitchFamily="34" charset="-122"/>
                    <a:ea typeface="微软雅黑" panose="020B0503020204020204" pitchFamily="34" charset="-122"/>
                  </a:rPr>
                </a:br>
                <a:r>
                  <a:rPr lang="zh-CN" altLang="en-US" sz="1000"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137" name="TextBox 23">
                <a:extLst>
                  <a:ext uri="{FF2B5EF4-FFF2-40B4-BE49-F238E27FC236}">
                    <a16:creationId xmlns:a16="http://schemas.microsoft.com/office/drawing/2014/main" id="{9A44449B-4460-4D28-972F-8A4B6BBFFC2D}"/>
                  </a:ext>
                </a:extLst>
              </p:cNvPr>
              <p:cNvSpPr txBox="1">
                <a:spLocks/>
              </p:cNvSpPr>
              <p:nvPr/>
            </p:nvSpPr>
            <p:spPr>
              <a:xfrm>
                <a:off x="7391003" y="4587571"/>
                <a:ext cx="2132409" cy="193899"/>
              </a:xfrm>
              <a:prstGeom prst="rect">
                <a:avLst/>
              </a:prstGeom>
            </p:spPr>
            <p:txBody>
              <a:bodyPr wrap="none" lIns="144000" tIns="0" rIns="0" bIns="0">
                <a:noAutofit/>
              </a:bodyPr>
              <a:lstStyle/>
              <a:p>
                <a:r>
                  <a:rPr lang="zh-CN" altLang="en-US" sz="1400" b="1" dirty="0">
                    <a:solidFill>
                      <a:srgbClr val="595959"/>
                    </a:solidFill>
                    <a:latin typeface="微软雅黑" panose="020B0503020204020204" pitchFamily="34" charset="-122"/>
                    <a:ea typeface="微软雅黑" panose="020B0503020204020204" pitchFamily="34" charset="-122"/>
                  </a:rPr>
                  <a:t>标题文本预设</a:t>
                </a:r>
              </a:p>
            </p:txBody>
          </p:sp>
        </p:grpSp>
        <p:sp>
          <p:nvSpPr>
            <p:cNvPr id="135" name="Freeform: Shape 30">
              <a:extLst>
                <a:ext uri="{FF2B5EF4-FFF2-40B4-BE49-F238E27FC236}">
                  <a16:creationId xmlns:a16="http://schemas.microsoft.com/office/drawing/2014/main" id="{43C99789-FE15-4AB8-B7BE-F8807A88D981}"/>
                </a:ext>
              </a:extLst>
            </p:cNvPr>
            <p:cNvSpPr/>
            <p:nvPr/>
          </p:nvSpPr>
          <p:spPr>
            <a:xfrm>
              <a:off x="4990436" y="3601964"/>
              <a:ext cx="164300" cy="184892"/>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a:miter lim="400000"/>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38" name="组合 137">
            <a:extLst>
              <a:ext uri="{FF2B5EF4-FFF2-40B4-BE49-F238E27FC236}">
                <a16:creationId xmlns:a16="http://schemas.microsoft.com/office/drawing/2014/main" id="{DA657602-CA97-4942-BB1D-62677F650A83}"/>
              </a:ext>
            </a:extLst>
          </p:cNvPr>
          <p:cNvGrpSpPr/>
          <p:nvPr/>
        </p:nvGrpSpPr>
        <p:grpSpPr>
          <a:xfrm>
            <a:off x="5886296" y="2531680"/>
            <a:ext cx="3061647" cy="613345"/>
            <a:chOff x="5543000" y="2683011"/>
            <a:chExt cx="3061647" cy="613345"/>
          </a:xfrm>
        </p:grpSpPr>
        <p:sp>
          <p:nvSpPr>
            <p:cNvPr id="139" name="Freeform: Shape 12">
              <a:extLst>
                <a:ext uri="{FF2B5EF4-FFF2-40B4-BE49-F238E27FC236}">
                  <a16:creationId xmlns:a16="http://schemas.microsoft.com/office/drawing/2014/main" id="{A2CE515F-3CE3-42D7-8997-CAB09B59E48A}"/>
                </a:ext>
              </a:extLst>
            </p:cNvPr>
            <p:cNvSpPr/>
            <p:nvPr/>
          </p:nvSpPr>
          <p:spPr>
            <a:xfrm>
              <a:off x="5543000" y="2760579"/>
              <a:ext cx="432054" cy="4320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38100">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40" name="Group 37">
              <a:extLst>
                <a:ext uri="{FF2B5EF4-FFF2-40B4-BE49-F238E27FC236}">
                  <a16:creationId xmlns:a16="http://schemas.microsoft.com/office/drawing/2014/main" id="{B0E5905D-4DBD-433E-8188-611E0C6F7422}"/>
                </a:ext>
              </a:extLst>
            </p:cNvPr>
            <p:cNvGrpSpPr/>
            <p:nvPr/>
          </p:nvGrpSpPr>
          <p:grpSpPr>
            <a:xfrm>
              <a:off x="5975054" y="2683011"/>
              <a:ext cx="2629593" cy="613345"/>
              <a:chOff x="8305403" y="3577348"/>
              <a:chExt cx="2132409" cy="817793"/>
            </a:xfrm>
          </p:grpSpPr>
          <p:sp>
            <p:nvSpPr>
              <p:cNvPr id="142" name="TextBox 20">
                <a:extLst>
                  <a:ext uri="{FF2B5EF4-FFF2-40B4-BE49-F238E27FC236}">
                    <a16:creationId xmlns:a16="http://schemas.microsoft.com/office/drawing/2014/main" id="{B8DC44E5-FF0C-4C86-8CCE-2254FB442948}"/>
                  </a:ext>
                </a:extLst>
              </p:cNvPr>
              <p:cNvSpPr txBox="1">
                <a:spLocks/>
              </p:cNvSpPr>
              <p:nvPr/>
            </p:nvSpPr>
            <p:spPr>
              <a:xfrm>
                <a:off x="8305403" y="3841143"/>
                <a:ext cx="2132409" cy="553998"/>
              </a:xfrm>
              <a:prstGeom prst="rect">
                <a:avLst/>
              </a:prstGeom>
            </p:spPr>
            <p:txBody>
              <a:bodyPr wrap="square" lIns="144000" tIns="0" rIns="0" bIns="0" anchor="ctr" anchorCtr="0">
                <a:normAutofit/>
              </a:bodyPr>
              <a:lstStyle/>
              <a:p>
                <a:pPr marL="0" indent="0">
                  <a:lnSpc>
                    <a:spcPct val="120000"/>
                  </a:lnSpc>
                  <a:buNone/>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000" dirty="0">
                    <a:solidFill>
                      <a:schemeClr val="bg1">
                        <a:lumMod val="50000"/>
                      </a:schemeClr>
                    </a:solidFill>
                    <a:latin typeface="微软雅黑" panose="020B0503020204020204" pitchFamily="34" charset="-122"/>
                    <a:ea typeface="微软雅黑" panose="020B0503020204020204" pitchFamily="34" charset="-122"/>
                  </a:rPr>
                </a:br>
                <a:r>
                  <a:rPr lang="zh-CN" altLang="en-US" sz="1000"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143" name="TextBox 21">
                <a:extLst>
                  <a:ext uri="{FF2B5EF4-FFF2-40B4-BE49-F238E27FC236}">
                    <a16:creationId xmlns:a16="http://schemas.microsoft.com/office/drawing/2014/main" id="{5C5BDE3C-1A00-411F-B15D-71FA3809B041}"/>
                  </a:ext>
                </a:extLst>
              </p:cNvPr>
              <p:cNvSpPr txBox="1">
                <a:spLocks/>
              </p:cNvSpPr>
              <p:nvPr/>
            </p:nvSpPr>
            <p:spPr>
              <a:xfrm>
                <a:off x="8305403" y="3577348"/>
                <a:ext cx="2132409" cy="193899"/>
              </a:xfrm>
              <a:prstGeom prst="rect">
                <a:avLst/>
              </a:prstGeom>
            </p:spPr>
            <p:txBody>
              <a:bodyPr wrap="none" lIns="144000" tIns="0" rIns="0" bIns="0" anchor="ctr" anchorCtr="0">
                <a:noAutofit/>
              </a:bodyPr>
              <a:lstStyle/>
              <a:p>
                <a:r>
                  <a:rPr lang="zh-CN" altLang="en-US" sz="1400" b="1" dirty="0">
                    <a:solidFill>
                      <a:srgbClr val="595959"/>
                    </a:solidFill>
                    <a:latin typeface="微软雅黑" panose="020B0503020204020204" pitchFamily="34" charset="-122"/>
                    <a:ea typeface="微软雅黑" panose="020B0503020204020204" pitchFamily="34" charset="-122"/>
                  </a:rPr>
                  <a:t>标题文本预设</a:t>
                </a:r>
              </a:p>
            </p:txBody>
          </p:sp>
        </p:grpSp>
        <p:sp>
          <p:nvSpPr>
            <p:cNvPr id="141" name="Freeform: Shape 31">
              <a:extLst>
                <a:ext uri="{FF2B5EF4-FFF2-40B4-BE49-F238E27FC236}">
                  <a16:creationId xmlns:a16="http://schemas.microsoft.com/office/drawing/2014/main" id="{0D443B89-88C8-4A6D-B658-12E5BF3860A2}"/>
                </a:ext>
              </a:extLst>
            </p:cNvPr>
            <p:cNvSpPr/>
            <p:nvPr/>
          </p:nvSpPr>
          <p:spPr>
            <a:xfrm>
              <a:off x="5677198" y="2884521"/>
              <a:ext cx="163659" cy="184170"/>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a:miter lim="400000"/>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44" name="组合 143">
            <a:extLst>
              <a:ext uri="{FF2B5EF4-FFF2-40B4-BE49-F238E27FC236}">
                <a16:creationId xmlns:a16="http://schemas.microsoft.com/office/drawing/2014/main" id="{EB2BDC83-BB24-4C20-A675-9BB71598E505}"/>
              </a:ext>
            </a:extLst>
          </p:cNvPr>
          <p:cNvGrpSpPr/>
          <p:nvPr/>
        </p:nvGrpSpPr>
        <p:grpSpPr>
          <a:xfrm>
            <a:off x="5904148" y="1772154"/>
            <a:ext cx="2484273" cy="595265"/>
            <a:chOff x="6228159" y="1923485"/>
            <a:chExt cx="2484273" cy="595265"/>
          </a:xfrm>
        </p:grpSpPr>
        <p:sp>
          <p:nvSpPr>
            <p:cNvPr id="145" name="Freeform: Shape 13">
              <a:extLst>
                <a:ext uri="{FF2B5EF4-FFF2-40B4-BE49-F238E27FC236}">
                  <a16:creationId xmlns:a16="http://schemas.microsoft.com/office/drawing/2014/main" id="{DAF3BA80-68D3-48F9-BD7C-EAD4FD5E6CFB}"/>
                </a:ext>
              </a:extLst>
            </p:cNvPr>
            <p:cNvSpPr/>
            <p:nvPr/>
          </p:nvSpPr>
          <p:spPr>
            <a:xfrm>
              <a:off x="6228159" y="2000250"/>
              <a:ext cx="432054" cy="4320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EA7B3"/>
            </a:solidFill>
            <a:ln w="38100">
              <a:noFill/>
              <a:round/>
            </a:ln>
          </p:spPr>
          <p:txBody>
            <a:bodyPr anchor="ctr"/>
            <a:lstStyle/>
            <a:p>
              <a:pPr algn="ctr"/>
              <a:endParaRPr sz="16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46" name="Group 36">
              <a:extLst>
                <a:ext uri="{FF2B5EF4-FFF2-40B4-BE49-F238E27FC236}">
                  <a16:creationId xmlns:a16="http://schemas.microsoft.com/office/drawing/2014/main" id="{00B8DD28-E935-4B25-BBC0-AD1FB0EFF52C}"/>
                </a:ext>
              </a:extLst>
            </p:cNvPr>
            <p:cNvGrpSpPr/>
            <p:nvPr/>
          </p:nvGrpSpPr>
          <p:grpSpPr>
            <a:xfrm>
              <a:off x="6628360" y="1923485"/>
              <a:ext cx="2084072" cy="595265"/>
              <a:chOff x="9184827" y="2564650"/>
              <a:chExt cx="2288599" cy="793687"/>
            </a:xfrm>
          </p:grpSpPr>
          <p:sp>
            <p:nvSpPr>
              <p:cNvPr id="148" name="TextBox 18">
                <a:extLst>
                  <a:ext uri="{FF2B5EF4-FFF2-40B4-BE49-F238E27FC236}">
                    <a16:creationId xmlns:a16="http://schemas.microsoft.com/office/drawing/2014/main" id="{9D48D07E-2508-404F-8749-AB047F1EBCB6}"/>
                  </a:ext>
                </a:extLst>
              </p:cNvPr>
              <p:cNvSpPr txBox="1">
                <a:spLocks/>
              </p:cNvSpPr>
              <p:nvPr/>
            </p:nvSpPr>
            <p:spPr>
              <a:xfrm>
                <a:off x="9219803" y="2804339"/>
                <a:ext cx="2253623" cy="553998"/>
              </a:xfrm>
              <a:prstGeom prst="rect">
                <a:avLst/>
              </a:prstGeom>
            </p:spPr>
            <p:txBody>
              <a:bodyPr wrap="square" lIns="144000" tIns="0" rIns="0" bIns="0" anchor="ctr" anchorCtr="0">
                <a:noAutofit/>
              </a:bodyPr>
              <a:lstStyle/>
              <a:p>
                <a:pPr>
                  <a:lnSpc>
                    <a:spcPct val="12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000" dirty="0">
                    <a:solidFill>
                      <a:schemeClr val="bg1">
                        <a:lumMod val="50000"/>
                      </a:schemeClr>
                    </a:solidFill>
                    <a:latin typeface="微软雅黑" panose="020B0503020204020204" pitchFamily="34" charset="-122"/>
                    <a:ea typeface="微软雅黑" panose="020B0503020204020204" pitchFamily="34" charset="-122"/>
                  </a:rPr>
                </a:br>
                <a:r>
                  <a:rPr lang="zh-CN" altLang="en-US" sz="1000" dirty="0">
                    <a:solidFill>
                      <a:schemeClr val="bg1">
                        <a:lumMod val="50000"/>
                      </a:schemeClr>
                    </a:solidFill>
                    <a:latin typeface="微软雅黑" panose="020B0503020204020204" pitchFamily="34" charset="-122"/>
                    <a:ea typeface="微软雅黑" panose="020B0503020204020204" pitchFamily="34" charset="-122"/>
                  </a:rPr>
                  <a:t> （建议使用主题字体）</a:t>
                </a:r>
              </a:p>
            </p:txBody>
          </p:sp>
          <p:sp>
            <p:nvSpPr>
              <p:cNvPr id="149" name="TextBox 19">
                <a:extLst>
                  <a:ext uri="{FF2B5EF4-FFF2-40B4-BE49-F238E27FC236}">
                    <a16:creationId xmlns:a16="http://schemas.microsoft.com/office/drawing/2014/main" id="{97F5920E-DF97-4068-9864-7F198A4516E8}"/>
                  </a:ext>
                </a:extLst>
              </p:cNvPr>
              <p:cNvSpPr txBox="1">
                <a:spLocks/>
              </p:cNvSpPr>
              <p:nvPr/>
            </p:nvSpPr>
            <p:spPr>
              <a:xfrm>
                <a:off x="9184827" y="2564650"/>
                <a:ext cx="2132409" cy="193898"/>
              </a:xfrm>
              <a:prstGeom prst="rect">
                <a:avLst/>
              </a:prstGeom>
            </p:spPr>
            <p:txBody>
              <a:bodyPr wrap="none" lIns="144000" tIns="0" rIns="0" bIns="0" anchor="ctr" anchorCtr="0">
                <a:noAutofit/>
              </a:bodyPr>
              <a:lstStyle/>
              <a:p>
                <a:r>
                  <a:rPr lang="zh-CN" altLang="en-US" sz="1400" b="1" dirty="0">
                    <a:solidFill>
                      <a:srgbClr val="595959"/>
                    </a:solidFill>
                    <a:latin typeface="微软雅黑" panose="020B0503020204020204" pitchFamily="34" charset="-122"/>
                    <a:ea typeface="微软雅黑" panose="020B0503020204020204" pitchFamily="34" charset="-122"/>
                  </a:rPr>
                  <a:t>标题文本预设</a:t>
                </a:r>
              </a:p>
            </p:txBody>
          </p:sp>
        </p:grpSp>
        <p:sp>
          <p:nvSpPr>
            <p:cNvPr id="147" name="Freeform: Shape 32">
              <a:extLst>
                <a:ext uri="{FF2B5EF4-FFF2-40B4-BE49-F238E27FC236}">
                  <a16:creationId xmlns:a16="http://schemas.microsoft.com/office/drawing/2014/main" id="{9391AE3C-41BD-4C1E-927B-F23B5F52B848}"/>
                </a:ext>
              </a:extLst>
            </p:cNvPr>
            <p:cNvSpPr/>
            <p:nvPr/>
          </p:nvSpPr>
          <p:spPr>
            <a:xfrm>
              <a:off x="6362036" y="2123831"/>
              <a:ext cx="164300" cy="184892"/>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a:miter lim="400000"/>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51" name="Freeform: Shape 8">
            <a:extLst>
              <a:ext uri="{FF2B5EF4-FFF2-40B4-BE49-F238E27FC236}">
                <a16:creationId xmlns:a16="http://schemas.microsoft.com/office/drawing/2014/main" id="{7005F448-3C49-43B3-8D29-706604FD30BF}"/>
              </a:ext>
            </a:extLst>
          </p:cNvPr>
          <p:cNvSpPr/>
          <p:nvPr/>
        </p:nvSpPr>
        <p:spPr>
          <a:xfrm>
            <a:off x="2830010" y="3359510"/>
            <a:ext cx="432054" cy="4320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F7F7F"/>
          </a:solidFill>
          <a:ln w="38100">
            <a:noFill/>
            <a:round/>
          </a:ln>
        </p:spPr>
        <p:txBody>
          <a:bodyPr anchor="ctr"/>
          <a:lstStyle/>
          <a:p>
            <a:pPr algn="ctr"/>
            <a:endParaRPr sz="16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52" name="Group 38">
            <a:extLst>
              <a:ext uri="{FF2B5EF4-FFF2-40B4-BE49-F238E27FC236}">
                <a16:creationId xmlns:a16="http://schemas.microsoft.com/office/drawing/2014/main" id="{70842E97-D6DA-44DF-ACCF-40CA08A8ACAB}"/>
              </a:ext>
            </a:extLst>
          </p:cNvPr>
          <p:cNvGrpSpPr/>
          <p:nvPr/>
        </p:nvGrpSpPr>
        <p:grpSpPr>
          <a:xfrm>
            <a:off x="599174" y="3329952"/>
            <a:ext cx="3357650" cy="622940"/>
            <a:chOff x="7375502" y="4598433"/>
            <a:chExt cx="2132409" cy="830586"/>
          </a:xfrm>
        </p:grpSpPr>
        <p:sp>
          <p:nvSpPr>
            <p:cNvPr id="154" name="TextBox 22">
              <a:extLst>
                <a:ext uri="{FF2B5EF4-FFF2-40B4-BE49-F238E27FC236}">
                  <a16:creationId xmlns:a16="http://schemas.microsoft.com/office/drawing/2014/main" id="{029E5B6B-89FD-4C9F-9B07-64E56222CD11}"/>
                </a:ext>
              </a:extLst>
            </p:cNvPr>
            <p:cNvSpPr txBox="1">
              <a:spLocks/>
            </p:cNvSpPr>
            <p:nvPr/>
          </p:nvSpPr>
          <p:spPr>
            <a:xfrm>
              <a:off x="7407702" y="4875021"/>
              <a:ext cx="1358549" cy="553998"/>
            </a:xfrm>
            <a:prstGeom prst="rect">
              <a:avLst/>
            </a:prstGeom>
          </p:spPr>
          <p:txBody>
            <a:bodyPr wrap="square" lIns="144000" tIns="0" rIns="0" bIns="0" anchor="ctr">
              <a:normAutofit/>
            </a:bodyPr>
            <a:lstStyle/>
            <a:p>
              <a:pPr marL="0" indent="0">
                <a:lnSpc>
                  <a:spcPct val="120000"/>
                </a:lnSpc>
                <a:buNone/>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000" dirty="0">
                  <a:solidFill>
                    <a:schemeClr val="bg1">
                      <a:lumMod val="50000"/>
                    </a:schemeClr>
                  </a:solidFill>
                  <a:latin typeface="微软雅黑" panose="020B0503020204020204" pitchFamily="34" charset="-122"/>
                  <a:ea typeface="微软雅黑" panose="020B0503020204020204" pitchFamily="34" charset="-122"/>
                </a:rPr>
              </a:br>
              <a:r>
                <a:rPr lang="zh-CN" altLang="en-US" sz="1000"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155" name="TextBox 23">
              <a:extLst>
                <a:ext uri="{FF2B5EF4-FFF2-40B4-BE49-F238E27FC236}">
                  <a16:creationId xmlns:a16="http://schemas.microsoft.com/office/drawing/2014/main" id="{E0BA5286-EDF5-4E1F-BED4-4D70E3DA89F5}"/>
                </a:ext>
              </a:extLst>
            </p:cNvPr>
            <p:cNvSpPr txBox="1">
              <a:spLocks/>
            </p:cNvSpPr>
            <p:nvPr/>
          </p:nvSpPr>
          <p:spPr>
            <a:xfrm>
              <a:off x="7375502" y="4598433"/>
              <a:ext cx="2132409" cy="193899"/>
            </a:xfrm>
            <a:prstGeom prst="rect">
              <a:avLst/>
            </a:prstGeom>
          </p:spPr>
          <p:txBody>
            <a:bodyPr wrap="none" lIns="144000" tIns="0" rIns="0" bIns="0">
              <a:noAutofit/>
            </a:bodyPr>
            <a:lstStyle/>
            <a:p>
              <a:r>
                <a:rPr lang="zh-CN" altLang="en-US" sz="1400" b="1" dirty="0">
                  <a:solidFill>
                    <a:srgbClr val="595959"/>
                  </a:solidFill>
                  <a:latin typeface="微软雅黑" panose="020B0503020204020204" pitchFamily="34" charset="-122"/>
                  <a:ea typeface="微软雅黑" panose="020B0503020204020204" pitchFamily="34" charset="-122"/>
                </a:rPr>
                <a:t>标题文本预设</a:t>
              </a:r>
            </a:p>
          </p:txBody>
        </p:sp>
      </p:grpSp>
      <p:sp>
        <p:nvSpPr>
          <p:cNvPr id="153" name="Freeform: Shape 30">
            <a:extLst>
              <a:ext uri="{FF2B5EF4-FFF2-40B4-BE49-F238E27FC236}">
                <a16:creationId xmlns:a16="http://schemas.microsoft.com/office/drawing/2014/main" id="{F5576769-665D-4D01-A840-9855C0A5FDF0}"/>
              </a:ext>
            </a:extLst>
          </p:cNvPr>
          <p:cNvSpPr/>
          <p:nvPr/>
        </p:nvSpPr>
        <p:spPr>
          <a:xfrm>
            <a:off x="2963887" y="3483091"/>
            <a:ext cx="164300" cy="184892"/>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a:miter lim="400000"/>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157" name="Freeform: Shape 12">
            <a:extLst>
              <a:ext uri="{FF2B5EF4-FFF2-40B4-BE49-F238E27FC236}">
                <a16:creationId xmlns:a16="http://schemas.microsoft.com/office/drawing/2014/main" id="{7344BB56-E04A-47EB-B47F-0E7795AF5B79}"/>
              </a:ext>
            </a:extLst>
          </p:cNvPr>
          <p:cNvSpPr/>
          <p:nvPr/>
        </p:nvSpPr>
        <p:spPr>
          <a:xfrm>
            <a:off x="2821442" y="2641706"/>
            <a:ext cx="432054" cy="4320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38100">
            <a:noFill/>
            <a:round/>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58" name="Group 37">
            <a:extLst>
              <a:ext uri="{FF2B5EF4-FFF2-40B4-BE49-F238E27FC236}">
                <a16:creationId xmlns:a16="http://schemas.microsoft.com/office/drawing/2014/main" id="{228D6216-7B5D-4436-AEB7-52F6BFAA7FD6}"/>
              </a:ext>
            </a:extLst>
          </p:cNvPr>
          <p:cNvGrpSpPr/>
          <p:nvPr/>
        </p:nvGrpSpPr>
        <p:grpSpPr>
          <a:xfrm>
            <a:off x="615014" y="2616562"/>
            <a:ext cx="2662594" cy="615294"/>
            <a:chOff x="8305403" y="3647244"/>
            <a:chExt cx="2132409" cy="820391"/>
          </a:xfrm>
        </p:grpSpPr>
        <p:sp>
          <p:nvSpPr>
            <p:cNvPr id="160" name="TextBox 20">
              <a:extLst>
                <a:ext uri="{FF2B5EF4-FFF2-40B4-BE49-F238E27FC236}">
                  <a16:creationId xmlns:a16="http://schemas.microsoft.com/office/drawing/2014/main" id="{CF30BAD3-1E4E-4BE4-BBC8-CC389EC4A43A}"/>
                </a:ext>
              </a:extLst>
            </p:cNvPr>
            <p:cNvSpPr txBox="1">
              <a:spLocks/>
            </p:cNvSpPr>
            <p:nvPr/>
          </p:nvSpPr>
          <p:spPr>
            <a:xfrm>
              <a:off x="8305403" y="3913637"/>
              <a:ext cx="2132409" cy="553998"/>
            </a:xfrm>
            <a:prstGeom prst="rect">
              <a:avLst/>
            </a:prstGeom>
          </p:spPr>
          <p:txBody>
            <a:bodyPr wrap="square" lIns="144000" tIns="0" rIns="0" bIns="0" anchor="ctr" anchorCtr="0">
              <a:normAutofit/>
            </a:bodyPr>
            <a:lstStyle/>
            <a:p>
              <a:pPr marL="0" indent="0">
                <a:lnSpc>
                  <a:spcPct val="120000"/>
                </a:lnSpc>
                <a:buNone/>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 </a:t>
              </a:r>
              <a:br>
                <a:rPr lang="zh-CN" altLang="en-US" sz="1000" dirty="0">
                  <a:solidFill>
                    <a:schemeClr val="bg1">
                      <a:lumMod val="50000"/>
                    </a:schemeClr>
                  </a:solidFill>
                  <a:latin typeface="微软雅黑" panose="020B0503020204020204" pitchFamily="34" charset="-122"/>
                  <a:ea typeface="微软雅黑" panose="020B0503020204020204" pitchFamily="34" charset="-122"/>
                </a:rPr>
              </a:br>
              <a:r>
                <a:rPr lang="zh-CN" altLang="en-US" sz="1000" dirty="0">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161" name="TextBox 21">
              <a:extLst>
                <a:ext uri="{FF2B5EF4-FFF2-40B4-BE49-F238E27FC236}">
                  <a16:creationId xmlns:a16="http://schemas.microsoft.com/office/drawing/2014/main" id="{2CC352E0-31A4-4A10-BCD8-C9813F799E5A}"/>
                </a:ext>
              </a:extLst>
            </p:cNvPr>
            <p:cNvSpPr txBox="1">
              <a:spLocks/>
            </p:cNvSpPr>
            <p:nvPr/>
          </p:nvSpPr>
          <p:spPr>
            <a:xfrm>
              <a:off x="8305403" y="3647244"/>
              <a:ext cx="2132409" cy="193899"/>
            </a:xfrm>
            <a:prstGeom prst="rect">
              <a:avLst/>
            </a:prstGeom>
          </p:spPr>
          <p:txBody>
            <a:bodyPr wrap="none" lIns="144000" tIns="0" rIns="0" bIns="0" anchor="ctr" anchorCtr="0">
              <a:noAutofit/>
            </a:bodyPr>
            <a:lstStyle/>
            <a:p>
              <a:r>
                <a:rPr lang="zh-CN" altLang="en-US" sz="1400" b="1" dirty="0">
                  <a:solidFill>
                    <a:srgbClr val="595959"/>
                  </a:solidFill>
                  <a:latin typeface="微软雅黑" panose="020B0503020204020204" pitchFamily="34" charset="-122"/>
                  <a:ea typeface="微软雅黑" panose="020B0503020204020204" pitchFamily="34" charset="-122"/>
                </a:rPr>
                <a:t>标题文本预设</a:t>
              </a:r>
            </a:p>
          </p:txBody>
        </p:sp>
      </p:grpSp>
      <p:sp>
        <p:nvSpPr>
          <p:cNvPr id="159" name="Freeform: Shape 31">
            <a:extLst>
              <a:ext uri="{FF2B5EF4-FFF2-40B4-BE49-F238E27FC236}">
                <a16:creationId xmlns:a16="http://schemas.microsoft.com/office/drawing/2014/main" id="{8B816531-A289-47C5-A583-778BA29056DE}"/>
              </a:ext>
            </a:extLst>
          </p:cNvPr>
          <p:cNvSpPr/>
          <p:nvPr/>
        </p:nvSpPr>
        <p:spPr>
          <a:xfrm>
            <a:off x="2955640" y="2765648"/>
            <a:ext cx="163659" cy="184170"/>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a:miter lim="400000"/>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
        <p:nvSpPr>
          <p:cNvPr id="163" name="Freeform: Shape 13">
            <a:extLst>
              <a:ext uri="{FF2B5EF4-FFF2-40B4-BE49-F238E27FC236}">
                <a16:creationId xmlns:a16="http://schemas.microsoft.com/office/drawing/2014/main" id="{2307E596-839A-4465-8198-C8D6CD14FEA5}"/>
              </a:ext>
            </a:extLst>
          </p:cNvPr>
          <p:cNvSpPr/>
          <p:nvPr/>
        </p:nvSpPr>
        <p:spPr>
          <a:xfrm>
            <a:off x="2839294" y="1881377"/>
            <a:ext cx="432054" cy="4320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EA7B3"/>
          </a:solidFill>
          <a:ln w="38100">
            <a:noFill/>
            <a:round/>
          </a:ln>
        </p:spPr>
        <p:txBody>
          <a:bodyPr anchor="ctr"/>
          <a:lstStyle/>
          <a:p>
            <a:pPr algn="ctr"/>
            <a:endParaRPr sz="16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64" name="Group 36">
            <a:extLst>
              <a:ext uri="{FF2B5EF4-FFF2-40B4-BE49-F238E27FC236}">
                <a16:creationId xmlns:a16="http://schemas.microsoft.com/office/drawing/2014/main" id="{05F11597-653C-49DC-8863-F47D8822AE7E}"/>
              </a:ext>
            </a:extLst>
          </p:cNvPr>
          <p:cNvGrpSpPr/>
          <p:nvPr/>
        </p:nvGrpSpPr>
        <p:grpSpPr>
          <a:xfrm>
            <a:off x="632863" y="1816461"/>
            <a:ext cx="2077977" cy="622940"/>
            <a:chOff x="9219803" y="2580445"/>
            <a:chExt cx="2253623" cy="830586"/>
          </a:xfrm>
        </p:grpSpPr>
        <p:sp>
          <p:nvSpPr>
            <p:cNvPr id="166" name="TextBox 18">
              <a:extLst>
                <a:ext uri="{FF2B5EF4-FFF2-40B4-BE49-F238E27FC236}">
                  <a16:creationId xmlns:a16="http://schemas.microsoft.com/office/drawing/2014/main" id="{AE5627CE-4A7C-41BC-88BC-38275EEA0468}"/>
                </a:ext>
              </a:extLst>
            </p:cNvPr>
            <p:cNvSpPr txBox="1">
              <a:spLocks/>
            </p:cNvSpPr>
            <p:nvPr/>
          </p:nvSpPr>
          <p:spPr>
            <a:xfrm>
              <a:off x="9219803" y="2857033"/>
              <a:ext cx="2253623" cy="553998"/>
            </a:xfrm>
            <a:prstGeom prst="rect">
              <a:avLst/>
            </a:prstGeom>
          </p:spPr>
          <p:txBody>
            <a:bodyPr wrap="square" lIns="144000" tIns="0" rIns="0" bIns="0" anchor="ctr" anchorCtr="0">
              <a:noAutofit/>
            </a:bodyPr>
            <a:lstStyle/>
            <a:p>
              <a:pPr>
                <a:lnSpc>
                  <a:spcPct val="12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1000" dirty="0">
                  <a:solidFill>
                    <a:schemeClr val="bg1">
                      <a:lumMod val="50000"/>
                    </a:schemeClr>
                  </a:solidFill>
                  <a:latin typeface="微软雅黑" panose="020B0503020204020204" pitchFamily="34" charset="-122"/>
                  <a:ea typeface="微软雅黑" panose="020B0503020204020204" pitchFamily="34" charset="-122"/>
                </a:rPr>
              </a:br>
              <a:r>
                <a:rPr lang="zh-CN" altLang="en-US" sz="1000" dirty="0">
                  <a:solidFill>
                    <a:schemeClr val="bg1">
                      <a:lumMod val="50000"/>
                    </a:schemeClr>
                  </a:solidFill>
                  <a:latin typeface="微软雅黑" panose="020B0503020204020204" pitchFamily="34" charset="-122"/>
                  <a:ea typeface="微软雅黑" panose="020B0503020204020204" pitchFamily="34" charset="-122"/>
                </a:rPr>
                <a:t> （建议使用主题字体）</a:t>
              </a:r>
            </a:p>
          </p:txBody>
        </p:sp>
        <p:sp>
          <p:nvSpPr>
            <p:cNvPr id="167" name="TextBox 19">
              <a:extLst>
                <a:ext uri="{FF2B5EF4-FFF2-40B4-BE49-F238E27FC236}">
                  <a16:creationId xmlns:a16="http://schemas.microsoft.com/office/drawing/2014/main" id="{60C70DBC-1546-4AF5-948C-7855E2C39076}"/>
                </a:ext>
              </a:extLst>
            </p:cNvPr>
            <p:cNvSpPr txBox="1">
              <a:spLocks/>
            </p:cNvSpPr>
            <p:nvPr/>
          </p:nvSpPr>
          <p:spPr>
            <a:xfrm>
              <a:off x="9219803" y="2580445"/>
              <a:ext cx="2132409" cy="193899"/>
            </a:xfrm>
            <a:prstGeom prst="rect">
              <a:avLst/>
            </a:prstGeom>
          </p:spPr>
          <p:txBody>
            <a:bodyPr wrap="none" lIns="144000" tIns="0" rIns="0" bIns="0" anchor="ctr" anchorCtr="0">
              <a:noAutofit/>
            </a:bodyPr>
            <a:lstStyle/>
            <a:p>
              <a:r>
                <a:rPr lang="zh-CN" altLang="en-US" sz="1400" b="1" dirty="0">
                  <a:solidFill>
                    <a:srgbClr val="595959"/>
                  </a:solidFill>
                  <a:latin typeface="微软雅黑" panose="020B0503020204020204" pitchFamily="34" charset="-122"/>
                  <a:ea typeface="微软雅黑" panose="020B0503020204020204" pitchFamily="34" charset="-122"/>
                </a:rPr>
                <a:t>标题文本预设</a:t>
              </a:r>
            </a:p>
          </p:txBody>
        </p:sp>
      </p:grpSp>
      <p:sp>
        <p:nvSpPr>
          <p:cNvPr id="165" name="Freeform: Shape 32">
            <a:extLst>
              <a:ext uri="{FF2B5EF4-FFF2-40B4-BE49-F238E27FC236}">
                <a16:creationId xmlns:a16="http://schemas.microsoft.com/office/drawing/2014/main" id="{CA3151D3-09C8-4776-9121-A274D233D9D6}"/>
              </a:ext>
            </a:extLst>
          </p:cNvPr>
          <p:cNvSpPr/>
          <p:nvPr/>
        </p:nvSpPr>
        <p:spPr>
          <a:xfrm>
            <a:off x="2973171" y="2004958"/>
            <a:ext cx="164300" cy="184892"/>
          </a:xfrm>
          <a:custGeom>
            <a:avLst/>
            <a:gdLst/>
            <a:ahLst/>
            <a:cxnLst>
              <a:cxn ang="0">
                <a:pos x="wd2" y="hd2"/>
              </a:cxn>
              <a:cxn ang="5400000">
                <a:pos x="wd2" y="hd2"/>
              </a:cxn>
              <a:cxn ang="10800000">
                <a:pos x="wd2" y="hd2"/>
              </a:cxn>
              <a:cxn ang="16200000">
                <a:pos x="wd2" y="hd2"/>
              </a:cxn>
            </a:cxnLst>
            <a:rect l="0" t="0" r="r" b="b"/>
            <a:pathLst>
              <a:path w="21600" h="20959" extrusionOk="0">
                <a:moveTo>
                  <a:pt x="4049" y="7519"/>
                </a:moveTo>
                <a:cubicBezTo>
                  <a:pt x="3162" y="7519"/>
                  <a:pt x="0" y="7985"/>
                  <a:pt x="0" y="11154"/>
                </a:cubicBezTo>
                <a:lnTo>
                  <a:pt x="0" y="16799"/>
                </a:lnTo>
                <a:cubicBezTo>
                  <a:pt x="0" y="19968"/>
                  <a:pt x="3162" y="20318"/>
                  <a:pt x="4049" y="20318"/>
                </a:cubicBezTo>
                <a:cubicBezTo>
                  <a:pt x="4937" y="20318"/>
                  <a:pt x="2699" y="19651"/>
                  <a:pt x="2699" y="17687"/>
                </a:cubicBezTo>
                <a:lnTo>
                  <a:pt x="2699" y="10267"/>
                </a:lnTo>
                <a:cubicBezTo>
                  <a:pt x="2699" y="8207"/>
                  <a:pt x="4937" y="7519"/>
                  <a:pt x="4049" y="7519"/>
                </a:cubicBezTo>
                <a:close/>
                <a:moveTo>
                  <a:pt x="15725" y="7408"/>
                </a:moveTo>
                <a:cubicBezTo>
                  <a:pt x="15548" y="6995"/>
                  <a:pt x="20503" y="3177"/>
                  <a:pt x="17612" y="83"/>
                </a:cubicBezTo>
                <a:cubicBezTo>
                  <a:pt x="16934" y="-641"/>
                  <a:pt x="14641" y="3547"/>
                  <a:pt x="11381" y="5443"/>
                </a:cubicBezTo>
                <a:cubicBezTo>
                  <a:pt x="9583" y="6489"/>
                  <a:pt x="5399" y="8716"/>
                  <a:pt x="5399" y="9946"/>
                </a:cubicBezTo>
                <a:lnTo>
                  <a:pt x="5399" y="17911"/>
                </a:lnTo>
                <a:cubicBezTo>
                  <a:pt x="5399" y="19392"/>
                  <a:pt x="12033" y="20959"/>
                  <a:pt x="17076" y="20959"/>
                </a:cubicBezTo>
                <a:cubicBezTo>
                  <a:pt x="18923" y="20959"/>
                  <a:pt x="21600" y="10974"/>
                  <a:pt x="21600" y="9387"/>
                </a:cubicBezTo>
                <a:cubicBezTo>
                  <a:pt x="21600" y="7795"/>
                  <a:pt x="15902" y="7823"/>
                  <a:pt x="15725" y="7408"/>
                </a:cubicBezTo>
                <a:close/>
              </a:path>
            </a:pathLst>
          </a:custGeom>
          <a:solidFill>
            <a:schemeClr val="bg1"/>
          </a:solidFill>
          <a:ln w="12700">
            <a:miter lim="400000"/>
          </a:ln>
        </p:spPr>
        <p:txBody>
          <a:bodyPr anchor="ctr"/>
          <a:lstStyle/>
          <a:p>
            <a:pPr algn="ctr"/>
            <a:endParaRPr sz="1600">
              <a:solidFill>
                <a:schemeClr val="bg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83679657"/>
      </p:ext>
    </p:extLst>
  </p:cSld>
  <p:clrMapOvr>
    <a:masterClrMapping/>
  </p:clrMapOvr>
  <mc:AlternateContent xmlns:mc="http://schemas.openxmlformats.org/markup-compatibility/2006" xmlns:p14="http://schemas.microsoft.com/office/powerpoint/2010/main">
    <mc:Choice Requires="p14">
      <p:transition spd="slow" p14:dur="1600" advClick="0" advTm="0">
        <p14:prism isContent="1"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144"/>
                                        </p:tgtEl>
                                        <p:attrNameLst>
                                          <p:attrName>style.visibility</p:attrName>
                                        </p:attrNameLst>
                                      </p:cBhvr>
                                      <p:to>
                                        <p:strVal val="visible"/>
                                      </p:to>
                                    </p:set>
                                    <p:anim calcmode="lin" valueType="num">
                                      <p:cBhvr additive="base">
                                        <p:cTn id="7" dur="500" fill="hold"/>
                                        <p:tgtEl>
                                          <p:spTgt spid="144"/>
                                        </p:tgtEl>
                                        <p:attrNameLst>
                                          <p:attrName>ppt_x</p:attrName>
                                        </p:attrNameLst>
                                      </p:cBhvr>
                                      <p:tavLst>
                                        <p:tav tm="0">
                                          <p:val>
                                            <p:strVal val="1+#ppt_w/2"/>
                                          </p:val>
                                        </p:tav>
                                        <p:tav tm="100000">
                                          <p:val>
                                            <p:strVal val="#ppt_x"/>
                                          </p:val>
                                        </p:tav>
                                      </p:tavLst>
                                    </p:anim>
                                    <p:anim calcmode="lin" valueType="num">
                                      <p:cBhvr additive="base">
                                        <p:cTn id="8" dur="500" fill="hold"/>
                                        <p:tgtEl>
                                          <p:spTgt spid="144"/>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38"/>
                                        </p:tgtEl>
                                        <p:attrNameLst>
                                          <p:attrName>style.visibility</p:attrName>
                                        </p:attrNameLst>
                                      </p:cBhvr>
                                      <p:to>
                                        <p:strVal val="visible"/>
                                      </p:to>
                                    </p:set>
                                    <p:anim calcmode="lin" valueType="num">
                                      <p:cBhvr additive="base">
                                        <p:cTn id="11" dur="500" fill="hold"/>
                                        <p:tgtEl>
                                          <p:spTgt spid="138"/>
                                        </p:tgtEl>
                                        <p:attrNameLst>
                                          <p:attrName>ppt_x</p:attrName>
                                        </p:attrNameLst>
                                      </p:cBhvr>
                                      <p:tavLst>
                                        <p:tav tm="0">
                                          <p:val>
                                            <p:strVal val="1+#ppt_w/2"/>
                                          </p:val>
                                        </p:tav>
                                        <p:tav tm="100000">
                                          <p:val>
                                            <p:strVal val="#ppt_x"/>
                                          </p:val>
                                        </p:tav>
                                      </p:tavLst>
                                    </p:anim>
                                    <p:anim calcmode="lin" valueType="num">
                                      <p:cBhvr additive="base">
                                        <p:cTn id="12" dur="500" fill="hold"/>
                                        <p:tgtEl>
                                          <p:spTgt spid="138"/>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32"/>
                                        </p:tgtEl>
                                        <p:attrNameLst>
                                          <p:attrName>style.visibility</p:attrName>
                                        </p:attrNameLst>
                                      </p:cBhvr>
                                      <p:to>
                                        <p:strVal val="visible"/>
                                      </p:to>
                                    </p:set>
                                    <p:anim calcmode="lin" valueType="num">
                                      <p:cBhvr additive="base">
                                        <p:cTn id="15" dur="500" fill="hold"/>
                                        <p:tgtEl>
                                          <p:spTgt spid="132"/>
                                        </p:tgtEl>
                                        <p:attrNameLst>
                                          <p:attrName>ppt_x</p:attrName>
                                        </p:attrNameLst>
                                      </p:cBhvr>
                                      <p:tavLst>
                                        <p:tav tm="0">
                                          <p:val>
                                            <p:strVal val="1+#ppt_w/2"/>
                                          </p:val>
                                        </p:tav>
                                        <p:tav tm="100000">
                                          <p:val>
                                            <p:strVal val="#ppt_x"/>
                                          </p:val>
                                        </p:tav>
                                      </p:tavLst>
                                    </p:anim>
                                    <p:anim calcmode="lin" valueType="num">
                                      <p:cBhvr additive="base">
                                        <p:cTn id="16"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8E7D344-F9DA-45E9-A31A-7E7B971F4E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95" y="160277"/>
            <a:ext cx="8794010" cy="2844316"/>
          </a:xfrm>
          <a:prstGeom prst="rect">
            <a:avLst/>
          </a:prstGeom>
          <a:effectLst>
            <a:outerShdw blurRad="266700" dist="38100" dir="2700000" algn="tl" rotWithShape="0">
              <a:prstClr val="black">
                <a:alpha val="40000"/>
              </a:prstClr>
            </a:outerShdw>
          </a:effectLst>
        </p:spPr>
      </p:pic>
      <p:sp>
        <p:nvSpPr>
          <p:cNvPr id="4" name="矩形 15"/>
          <p:cNvSpPr>
            <a:spLocks noChangeArrowheads="1"/>
          </p:cNvSpPr>
          <p:nvPr/>
        </p:nvSpPr>
        <p:spPr bwMode="auto">
          <a:xfrm>
            <a:off x="3452001" y="3364632"/>
            <a:ext cx="2652008" cy="500137"/>
          </a:xfrm>
          <a:prstGeom prst="rect">
            <a:avLst/>
          </a:prstGeom>
          <a:noFill/>
          <a:ln w="9525">
            <a:noFill/>
            <a:miter lim="800000"/>
            <a:headEnd/>
            <a:tailEnd/>
          </a:ln>
        </p:spPr>
        <p:txBody>
          <a:bodyPr wrap="none" lIns="68580" tIns="34290" rIns="68580" bIns="34290">
            <a:spAutoFit/>
          </a:bodyPr>
          <a:lstStyle/>
          <a:p>
            <a:r>
              <a:rPr lang="zh-CN" altLang="en-US" sz="2800" dirty="0">
                <a:solidFill>
                  <a:srgbClr val="2C90A2"/>
                </a:solidFill>
                <a:latin typeface="微软雅黑" panose="020B0503020204020204" pitchFamily="34" charset="-122"/>
                <a:ea typeface="微软雅黑" panose="020B0503020204020204" pitchFamily="34" charset="-122"/>
              </a:rPr>
              <a:t>请替换文字内容</a:t>
            </a:r>
          </a:p>
        </p:txBody>
      </p:sp>
      <p:sp>
        <p:nvSpPr>
          <p:cNvPr id="16" name="TextBox 11">
            <a:extLst>
              <a:ext uri="{FF2B5EF4-FFF2-40B4-BE49-F238E27FC236}">
                <a16:creationId xmlns:a16="http://schemas.microsoft.com/office/drawing/2014/main" id="{A0764024-0CAD-4DE4-92E1-4E3F44140414}"/>
              </a:ext>
            </a:extLst>
          </p:cNvPr>
          <p:cNvSpPr txBox="1"/>
          <p:nvPr/>
        </p:nvSpPr>
        <p:spPr>
          <a:xfrm>
            <a:off x="771634" y="4068040"/>
            <a:ext cx="1200329" cy="215444"/>
          </a:xfrm>
          <a:prstGeom prst="rect">
            <a:avLst/>
          </a:prstGeom>
          <a:noFill/>
        </p:spPr>
        <p:txBody>
          <a:bodyPr wrap="none" lIns="0" tIns="0" rIns="0" bIns="0"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121920" lvl="1" indent="-121920">
              <a:buFont typeface="Arial" panose="020B0604020202020204" pitchFamily="34" charset="0"/>
              <a:buChar char="•"/>
            </a:pPr>
            <a:r>
              <a:rPr lang="zh-CN" altLang="en-US" sz="1400" u="sng"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添加小节标题</a:t>
            </a:r>
            <a:endParaRPr lang="en-US" altLang="zh-CN" sz="1400" u="sng"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1">
            <a:extLst>
              <a:ext uri="{FF2B5EF4-FFF2-40B4-BE49-F238E27FC236}">
                <a16:creationId xmlns:a16="http://schemas.microsoft.com/office/drawing/2014/main" id="{698C02F1-859F-4883-91E2-107BE59145BF}"/>
              </a:ext>
            </a:extLst>
          </p:cNvPr>
          <p:cNvSpPr txBox="1"/>
          <p:nvPr/>
        </p:nvSpPr>
        <p:spPr>
          <a:xfrm>
            <a:off x="2851837" y="4068040"/>
            <a:ext cx="1200329" cy="215444"/>
          </a:xfrm>
          <a:prstGeom prst="rect">
            <a:avLst/>
          </a:prstGeom>
          <a:noFill/>
        </p:spPr>
        <p:txBody>
          <a:bodyPr wrap="none" lIns="0" tIns="0" rIns="0" bIns="0"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121920" lvl="1" indent="-121920">
              <a:buFont typeface="Arial" panose="020B0604020202020204" pitchFamily="34" charset="0"/>
              <a:buChar char="•"/>
            </a:pPr>
            <a:r>
              <a:rPr lang="zh-CN" altLang="en-US" sz="1400" u="sng"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添加小节标题</a:t>
            </a:r>
            <a:endParaRPr lang="en-US" altLang="zh-CN" sz="1400" u="sng"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1">
            <a:extLst>
              <a:ext uri="{FF2B5EF4-FFF2-40B4-BE49-F238E27FC236}">
                <a16:creationId xmlns:a16="http://schemas.microsoft.com/office/drawing/2014/main" id="{FB85728B-5BD5-4592-964F-26A5C1B1B11A}"/>
              </a:ext>
            </a:extLst>
          </p:cNvPr>
          <p:cNvSpPr txBox="1"/>
          <p:nvPr/>
        </p:nvSpPr>
        <p:spPr>
          <a:xfrm>
            <a:off x="4932040" y="4068040"/>
            <a:ext cx="1200329" cy="215444"/>
          </a:xfrm>
          <a:prstGeom prst="rect">
            <a:avLst/>
          </a:prstGeom>
          <a:noFill/>
        </p:spPr>
        <p:txBody>
          <a:bodyPr wrap="none" lIns="0" tIns="0" rIns="0" bIns="0"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121920" lvl="1" indent="-121920">
              <a:buFont typeface="Arial" panose="020B0604020202020204" pitchFamily="34" charset="0"/>
              <a:buChar char="•"/>
            </a:pPr>
            <a:r>
              <a:rPr lang="zh-CN" altLang="en-US" sz="1400" u="sng"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添加小节标题</a:t>
            </a:r>
            <a:endParaRPr lang="en-US" altLang="zh-CN" sz="1400" u="sng"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32">
            <a:extLst>
              <a:ext uri="{FF2B5EF4-FFF2-40B4-BE49-F238E27FC236}">
                <a16:creationId xmlns:a16="http://schemas.microsoft.com/office/drawing/2014/main" id="{CDA73754-3893-4A2F-B053-0A3DB6CF4CF9}"/>
              </a:ext>
            </a:extLst>
          </p:cNvPr>
          <p:cNvSpPr txBox="1"/>
          <p:nvPr/>
        </p:nvSpPr>
        <p:spPr>
          <a:xfrm>
            <a:off x="7012243" y="4068040"/>
            <a:ext cx="1200329" cy="215444"/>
          </a:xfrm>
          <a:prstGeom prst="rect">
            <a:avLst/>
          </a:prstGeom>
          <a:noFill/>
        </p:spPr>
        <p:txBody>
          <a:bodyPr wrap="none" lIns="0" tIns="0" rIns="0" bIns="0"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121920" lvl="1" indent="-121920">
              <a:buFont typeface="Arial" panose="020B0604020202020204" pitchFamily="34" charset="0"/>
              <a:buChar char="•"/>
            </a:pPr>
            <a:r>
              <a:rPr lang="zh-CN" altLang="en-US" sz="1400" u="sng"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添加小节标题</a:t>
            </a:r>
            <a:endParaRPr lang="en-US" altLang="zh-CN" sz="1400" u="sng"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Oval 26">
            <a:extLst>
              <a:ext uri="{FF2B5EF4-FFF2-40B4-BE49-F238E27FC236}">
                <a16:creationId xmlns:a16="http://schemas.microsoft.com/office/drawing/2014/main" id="{9F2EE667-0F5A-4A68-A34F-751E812931F6}"/>
              </a:ext>
            </a:extLst>
          </p:cNvPr>
          <p:cNvSpPr/>
          <p:nvPr/>
        </p:nvSpPr>
        <p:spPr>
          <a:xfrm>
            <a:off x="4021561" y="1942375"/>
            <a:ext cx="1163854" cy="1163854"/>
          </a:xfrm>
          <a:prstGeom prst="ellipse">
            <a:avLst/>
          </a:prstGeom>
          <a:solidFill>
            <a:schemeClr val="accent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129" dirty="0">
                <a:latin typeface="Arial" panose="020B0604020202020204" pitchFamily="34" charset="0"/>
                <a:cs typeface="Arial" panose="020B0604020202020204" pitchFamily="34" charset="0"/>
                <a:sym typeface="+mn-lt"/>
              </a:rPr>
              <a:t>03</a:t>
            </a:r>
          </a:p>
        </p:txBody>
      </p:sp>
      <p:grpSp>
        <p:nvGrpSpPr>
          <p:cNvPr id="9" name="组合 8">
            <a:extLst>
              <a:ext uri="{FF2B5EF4-FFF2-40B4-BE49-F238E27FC236}">
                <a16:creationId xmlns:a16="http://schemas.microsoft.com/office/drawing/2014/main" id="{9CAE8619-BFD7-4D86-B5E1-45B43FED5CE1}"/>
              </a:ext>
            </a:extLst>
          </p:cNvPr>
          <p:cNvGrpSpPr/>
          <p:nvPr/>
        </p:nvGrpSpPr>
        <p:grpSpPr>
          <a:xfrm>
            <a:off x="0" y="1450113"/>
            <a:ext cx="9144000" cy="1554480"/>
            <a:chOff x="0" y="1601379"/>
            <a:chExt cx="9184640" cy="1554480"/>
          </a:xfrm>
        </p:grpSpPr>
        <p:sp>
          <p:nvSpPr>
            <p:cNvPr id="10" name="任意多边形: 形状 9">
              <a:extLst>
                <a:ext uri="{FF2B5EF4-FFF2-40B4-BE49-F238E27FC236}">
                  <a16:creationId xmlns:a16="http://schemas.microsoft.com/office/drawing/2014/main" id="{DD3675FC-05E1-4E35-8429-B804062C3AD0}"/>
                </a:ext>
              </a:extLst>
            </p:cNvPr>
            <p:cNvSpPr/>
            <p:nvPr/>
          </p:nvSpPr>
          <p:spPr>
            <a:xfrm>
              <a:off x="0" y="1601379"/>
              <a:ext cx="4592320" cy="1554480"/>
            </a:xfrm>
            <a:custGeom>
              <a:avLst/>
              <a:gdLst>
                <a:gd name="connsiteX0" fmla="*/ 0 w 6024880"/>
                <a:gd name="connsiteY0" fmla="*/ 0 h 1422400"/>
                <a:gd name="connsiteX1" fmla="*/ 1524000 w 6024880"/>
                <a:gd name="connsiteY1" fmla="*/ 701040 h 1422400"/>
                <a:gd name="connsiteX2" fmla="*/ 6024880 w 6024880"/>
                <a:gd name="connsiteY2" fmla="*/ 1422400 h 1422400"/>
                <a:gd name="connsiteX0" fmla="*/ 0 w 4592320"/>
                <a:gd name="connsiteY0" fmla="*/ 0 h 1554480"/>
                <a:gd name="connsiteX1" fmla="*/ 1524000 w 4592320"/>
                <a:gd name="connsiteY1" fmla="*/ 701040 h 1554480"/>
                <a:gd name="connsiteX2" fmla="*/ 4592320 w 4592320"/>
                <a:gd name="connsiteY2" fmla="*/ 1554480 h 1554480"/>
                <a:gd name="connsiteX0" fmla="*/ 0 w 4592320"/>
                <a:gd name="connsiteY0" fmla="*/ 0 h 1554480"/>
                <a:gd name="connsiteX1" fmla="*/ 1524000 w 4592320"/>
                <a:gd name="connsiteY1" fmla="*/ 701040 h 1554480"/>
                <a:gd name="connsiteX2" fmla="*/ 4592320 w 4592320"/>
                <a:gd name="connsiteY2" fmla="*/ 1554480 h 1554480"/>
                <a:gd name="connsiteX0" fmla="*/ 0 w 4592320"/>
                <a:gd name="connsiteY0" fmla="*/ 0 h 1554480"/>
                <a:gd name="connsiteX1" fmla="*/ 1524000 w 4592320"/>
                <a:gd name="connsiteY1" fmla="*/ 701040 h 1554480"/>
                <a:gd name="connsiteX2" fmla="*/ 4592320 w 4592320"/>
                <a:gd name="connsiteY2" fmla="*/ 1554480 h 1554480"/>
              </a:gdLst>
              <a:ahLst/>
              <a:cxnLst>
                <a:cxn ang="0">
                  <a:pos x="connsiteX0" y="connsiteY0"/>
                </a:cxn>
                <a:cxn ang="0">
                  <a:pos x="connsiteX1" y="connsiteY1"/>
                </a:cxn>
                <a:cxn ang="0">
                  <a:pos x="connsiteX2" y="connsiteY2"/>
                </a:cxn>
              </a:cxnLst>
              <a:rect l="l" t="t" r="r" b="b"/>
              <a:pathLst>
                <a:path w="4592320" h="1554480">
                  <a:moveTo>
                    <a:pt x="0" y="0"/>
                  </a:moveTo>
                  <a:cubicBezTo>
                    <a:pt x="259926" y="231986"/>
                    <a:pt x="738293" y="513080"/>
                    <a:pt x="1524000" y="701040"/>
                  </a:cubicBezTo>
                  <a:cubicBezTo>
                    <a:pt x="2309707" y="889000"/>
                    <a:pt x="2884593" y="763693"/>
                    <a:pt x="4592320" y="1554480"/>
                  </a:cubicBezTo>
                </a:path>
              </a:pathLst>
            </a:custGeom>
            <a:noFill/>
            <a:ln w="3175">
              <a:solidFill>
                <a:srgbClr val="2C90A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a:extLst>
                <a:ext uri="{FF2B5EF4-FFF2-40B4-BE49-F238E27FC236}">
                  <a16:creationId xmlns:a16="http://schemas.microsoft.com/office/drawing/2014/main" id="{8C5E2B23-4CDF-44A3-BBBC-8CB8929193C0}"/>
                </a:ext>
              </a:extLst>
            </p:cNvPr>
            <p:cNvSpPr/>
            <p:nvPr/>
          </p:nvSpPr>
          <p:spPr>
            <a:xfrm flipH="1">
              <a:off x="4592320" y="1601379"/>
              <a:ext cx="4592320" cy="1554480"/>
            </a:xfrm>
            <a:custGeom>
              <a:avLst/>
              <a:gdLst>
                <a:gd name="connsiteX0" fmla="*/ 0 w 6024880"/>
                <a:gd name="connsiteY0" fmla="*/ 0 h 1422400"/>
                <a:gd name="connsiteX1" fmla="*/ 1524000 w 6024880"/>
                <a:gd name="connsiteY1" fmla="*/ 701040 h 1422400"/>
                <a:gd name="connsiteX2" fmla="*/ 6024880 w 6024880"/>
                <a:gd name="connsiteY2" fmla="*/ 1422400 h 1422400"/>
                <a:gd name="connsiteX0" fmla="*/ 0 w 4592320"/>
                <a:gd name="connsiteY0" fmla="*/ 0 h 1554480"/>
                <a:gd name="connsiteX1" fmla="*/ 1524000 w 4592320"/>
                <a:gd name="connsiteY1" fmla="*/ 701040 h 1554480"/>
                <a:gd name="connsiteX2" fmla="*/ 4592320 w 4592320"/>
                <a:gd name="connsiteY2" fmla="*/ 1554480 h 1554480"/>
                <a:gd name="connsiteX0" fmla="*/ 0 w 4592320"/>
                <a:gd name="connsiteY0" fmla="*/ 0 h 1554480"/>
                <a:gd name="connsiteX1" fmla="*/ 1524000 w 4592320"/>
                <a:gd name="connsiteY1" fmla="*/ 701040 h 1554480"/>
                <a:gd name="connsiteX2" fmla="*/ 4592320 w 4592320"/>
                <a:gd name="connsiteY2" fmla="*/ 1554480 h 1554480"/>
                <a:gd name="connsiteX0" fmla="*/ 0 w 4592320"/>
                <a:gd name="connsiteY0" fmla="*/ 0 h 1554480"/>
                <a:gd name="connsiteX1" fmla="*/ 1524000 w 4592320"/>
                <a:gd name="connsiteY1" fmla="*/ 701040 h 1554480"/>
                <a:gd name="connsiteX2" fmla="*/ 4592320 w 4592320"/>
                <a:gd name="connsiteY2" fmla="*/ 1554480 h 1554480"/>
              </a:gdLst>
              <a:ahLst/>
              <a:cxnLst>
                <a:cxn ang="0">
                  <a:pos x="connsiteX0" y="connsiteY0"/>
                </a:cxn>
                <a:cxn ang="0">
                  <a:pos x="connsiteX1" y="connsiteY1"/>
                </a:cxn>
                <a:cxn ang="0">
                  <a:pos x="connsiteX2" y="connsiteY2"/>
                </a:cxn>
              </a:cxnLst>
              <a:rect l="l" t="t" r="r" b="b"/>
              <a:pathLst>
                <a:path w="4592320" h="1554480">
                  <a:moveTo>
                    <a:pt x="0" y="0"/>
                  </a:moveTo>
                  <a:cubicBezTo>
                    <a:pt x="259926" y="231986"/>
                    <a:pt x="738293" y="513080"/>
                    <a:pt x="1524000" y="701040"/>
                  </a:cubicBezTo>
                  <a:cubicBezTo>
                    <a:pt x="2309707" y="889000"/>
                    <a:pt x="2884593" y="763693"/>
                    <a:pt x="4592320" y="1554480"/>
                  </a:cubicBezTo>
                </a:path>
              </a:pathLst>
            </a:custGeom>
            <a:noFill/>
            <a:ln w="3175">
              <a:solidFill>
                <a:srgbClr val="2C90A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65581019"/>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直接连接符 59">
            <a:extLst>
              <a:ext uri="{FF2B5EF4-FFF2-40B4-BE49-F238E27FC236}">
                <a16:creationId xmlns:a16="http://schemas.microsoft.com/office/drawing/2014/main" id="{86B1E38B-E30A-4DDA-AA8A-BA369F6B70C8}"/>
              </a:ext>
            </a:extLst>
          </p:cNvPr>
          <p:cNvCxnSpPr/>
          <p:nvPr/>
        </p:nvCxnSpPr>
        <p:spPr>
          <a:xfrm>
            <a:off x="617" y="1455657"/>
            <a:ext cx="4661381"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a:extLst>
              <a:ext uri="{FF2B5EF4-FFF2-40B4-BE49-F238E27FC236}">
                <a16:creationId xmlns:a16="http://schemas.microsoft.com/office/drawing/2014/main" id="{924C98A6-A779-4B08-8D98-D2AC115FAAE1}"/>
              </a:ext>
            </a:extLst>
          </p:cNvPr>
          <p:cNvCxnSpPr/>
          <p:nvPr/>
        </p:nvCxnSpPr>
        <p:spPr>
          <a:xfrm>
            <a:off x="1094729" y="2209492"/>
            <a:ext cx="356727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D4C28C0E-BFDA-42AE-9A67-678C74EB4A13}"/>
              </a:ext>
            </a:extLst>
          </p:cNvPr>
          <p:cNvCxnSpPr/>
          <p:nvPr/>
        </p:nvCxnSpPr>
        <p:spPr>
          <a:xfrm>
            <a:off x="1094730" y="4470993"/>
            <a:ext cx="80486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id="{6BE7D2D8-C022-4228-B1DF-91170B5CCC9C}"/>
              </a:ext>
            </a:extLst>
          </p:cNvPr>
          <p:cNvCxnSpPr/>
          <p:nvPr/>
        </p:nvCxnSpPr>
        <p:spPr>
          <a:xfrm>
            <a:off x="1094729" y="2963326"/>
            <a:ext cx="356727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id="{C250A72F-3178-4D4E-A829-20FEB6783D85}"/>
              </a:ext>
            </a:extLst>
          </p:cNvPr>
          <p:cNvCxnSpPr/>
          <p:nvPr/>
        </p:nvCxnSpPr>
        <p:spPr>
          <a:xfrm>
            <a:off x="1107083" y="3717160"/>
            <a:ext cx="356727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5" name="组合 64">
            <a:extLst>
              <a:ext uri="{FF2B5EF4-FFF2-40B4-BE49-F238E27FC236}">
                <a16:creationId xmlns:a16="http://schemas.microsoft.com/office/drawing/2014/main" id="{EE366E09-99E8-4B82-87B4-7FF0884F3BD5}"/>
              </a:ext>
            </a:extLst>
          </p:cNvPr>
          <p:cNvGrpSpPr/>
          <p:nvPr/>
        </p:nvGrpSpPr>
        <p:grpSpPr>
          <a:xfrm>
            <a:off x="4218408" y="1372047"/>
            <a:ext cx="938579" cy="938706"/>
            <a:chOff x="4218359" y="1372047"/>
            <a:chExt cx="938706" cy="938706"/>
          </a:xfrm>
          <a:solidFill>
            <a:srgbClr val="FA600F"/>
          </a:solidFill>
          <a:scene3d>
            <a:camera prst="orthographicFront">
              <a:rot lat="0" lon="0" rev="0"/>
            </a:camera>
            <a:lightRig rig="glow" dir="t">
              <a:rot lat="0" lon="0" rev="4800000"/>
            </a:lightRig>
          </a:scene3d>
        </p:grpSpPr>
        <p:sp>
          <p:nvSpPr>
            <p:cNvPr id="66" name="椭圆 65">
              <a:extLst>
                <a:ext uri="{FF2B5EF4-FFF2-40B4-BE49-F238E27FC236}">
                  <a16:creationId xmlns:a16="http://schemas.microsoft.com/office/drawing/2014/main" id="{2E4346EA-B168-4A5F-8EB6-970881DF4326}"/>
                </a:ext>
              </a:extLst>
            </p:cNvPr>
            <p:cNvSpPr/>
            <p:nvPr/>
          </p:nvSpPr>
          <p:spPr>
            <a:xfrm>
              <a:off x="4218359" y="1372047"/>
              <a:ext cx="938706" cy="938706"/>
            </a:xfrm>
            <a:prstGeom prst="ellipse">
              <a:avLst/>
            </a:prstGeom>
            <a:solidFill>
              <a:schemeClr val="accent1"/>
            </a:solidFill>
            <a:ln w="28575">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400" b="1" dirty="0">
                <a:solidFill>
                  <a:srgbClr val="FFFFFF"/>
                </a:solidFill>
                <a:latin typeface="微软雅黑"/>
              </a:endParaRPr>
            </a:p>
          </p:txBody>
        </p:sp>
        <p:sp>
          <p:nvSpPr>
            <p:cNvPr id="67" name="矩形 66">
              <a:extLst>
                <a:ext uri="{FF2B5EF4-FFF2-40B4-BE49-F238E27FC236}">
                  <a16:creationId xmlns:a16="http://schemas.microsoft.com/office/drawing/2014/main" id="{5D0CA111-DA38-46FC-A329-B0454CC9B62C}"/>
                </a:ext>
              </a:extLst>
            </p:cNvPr>
            <p:cNvSpPr/>
            <p:nvPr/>
          </p:nvSpPr>
          <p:spPr>
            <a:xfrm>
              <a:off x="4415844" y="1610567"/>
              <a:ext cx="543739" cy="523220"/>
            </a:xfrm>
            <a:prstGeom prst="rect">
              <a:avLst/>
            </a:prstGeom>
            <a:noFill/>
            <a:ln>
              <a:noFill/>
            </a:ln>
            <a:effectLst>
              <a:outerShdw blurRad="190500" dist="228600" dir="2700000" algn="ctr">
                <a:srgbClr val="000000">
                  <a:alpha val="30000"/>
                </a:srgbClr>
              </a:outerShdw>
            </a:effectLst>
            <a:sp3d prstMaterial="matte">
              <a:bevelT w="127000" h="63500"/>
            </a:sp3d>
          </p:spPr>
          <p:txBody>
            <a:bodyPr wrap="none">
              <a:spAutoFit/>
            </a:bodyPr>
            <a:lstStyle/>
            <a:p>
              <a:pPr lvl="0" algn="ctr"/>
              <a:r>
                <a:rPr lang="zh-CN" altLang="en-US" sz="1400" b="1" dirty="0">
                  <a:solidFill>
                    <a:srgbClr val="FFFFFF"/>
                  </a:solidFill>
                  <a:latin typeface="微软雅黑" pitchFamily="34" charset="-122"/>
                  <a:ea typeface="微软雅黑" pitchFamily="34" charset="-122"/>
                </a:rPr>
                <a:t>添加</a:t>
              </a:r>
              <a:endParaRPr lang="en-US" altLang="zh-CN" sz="1400" b="1" dirty="0">
                <a:solidFill>
                  <a:srgbClr val="FFFFFF"/>
                </a:solidFill>
                <a:latin typeface="微软雅黑" pitchFamily="34" charset="-122"/>
                <a:ea typeface="微软雅黑" pitchFamily="34" charset="-122"/>
              </a:endParaRPr>
            </a:p>
            <a:p>
              <a:pPr lvl="0" algn="ctr"/>
              <a:r>
                <a:rPr lang="zh-CN" altLang="en-US" sz="1400" b="1" dirty="0">
                  <a:solidFill>
                    <a:srgbClr val="FFFFFF"/>
                  </a:solidFill>
                  <a:latin typeface="微软雅黑" pitchFamily="34" charset="-122"/>
                  <a:ea typeface="微软雅黑" pitchFamily="34" charset="-122"/>
                </a:rPr>
                <a:t>文本</a:t>
              </a:r>
            </a:p>
          </p:txBody>
        </p:sp>
      </p:grpSp>
      <p:grpSp>
        <p:nvGrpSpPr>
          <p:cNvPr id="68" name="组合 67">
            <a:extLst>
              <a:ext uri="{FF2B5EF4-FFF2-40B4-BE49-F238E27FC236}">
                <a16:creationId xmlns:a16="http://schemas.microsoft.com/office/drawing/2014/main" id="{119BA0BE-54F5-4478-AC2B-CE75351F6070}"/>
              </a:ext>
            </a:extLst>
          </p:cNvPr>
          <p:cNvGrpSpPr/>
          <p:nvPr/>
        </p:nvGrpSpPr>
        <p:grpSpPr>
          <a:xfrm>
            <a:off x="618493" y="2125497"/>
            <a:ext cx="938579" cy="938706"/>
            <a:chOff x="617959" y="2125497"/>
            <a:chExt cx="938706" cy="938706"/>
          </a:xfrm>
          <a:solidFill>
            <a:srgbClr val="FAC90F"/>
          </a:solidFill>
          <a:scene3d>
            <a:camera prst="orthographicFront">
              <a:rot lat="0" lon="0" rev="0"/>
            </a:camera>
            <a:lightRig rig="glow" dir="t">
              <a:rot lat="0" lon="0" rev="4800000"/>
            </a:lightRig>
          </a:scene3d>
        </p:grpSpPr>
        <p:sp>
          <p:nvSpPr>
            <p:cNvPr id="69" name="椭圆 68">
              <a:extLst>
                <a:ext uri="{FF2B5EF4-FFF2-40B4-BE49-F238E27FC236}">
                  <a16:creationId xmlns:a16="http://schemas.microsoft.com/office/drawing/2014/main" id="{592578A1-BD79-4621-999C-5D161520FCFD}"/>
                </a:ext>
              </a:extLst>
            </p:cNvPr>
            <p:cNvSpPr/>
            <p:nvPr/>
          </p:nvSpPr>
          <p:spPr>
            <a:xfrm>
              <a:off x="617959" y="2125497"/>
              <a:ext cx="938706" cy="938706"/>
            </a:xfrm>
            <a:prstGeom prst="ellipse">
              <a:avLst/>
            </a:prstGeom>
            <a:solidFill>
              <a:schemeClr val="accent2"/>
            </a:solidFill>
            <a:ln w="28575">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400" b="1" dirty="0">
                <a:solidFill>
                  <a:srgbClr val="FFFFFF"/>
                </a:solidFill>
                <a:latin typeface="微软雅黑"/>
              </a:endParaRPr>
            </a:p>
          </p:txBody>
        </p:sp>
        <p:sp>
          <p:nvSpPr>
            <p:cNvPr id="70" name="矩形 69">
              <a:extLst>
                <a:ext uri="{FF2B5EF4-FFF2-40B4-BE49-F238E27FC236}">
                  <a16:creationId xmlns:a16="http://schemas.microsoft.com/office/drawing/2014/main" id="{99FDA648-8813-4994-B926-E42B98589319}"/>
                </a:ext>
              </a:extLst>
            </p:cNvPr>
            <p:cNvSpPr/>
            <p:nvPr/>
          </p:nvSpPr>
          <p:spPr>
            <a:xfrm>
              <a:off x="815443" y="2364017"/>
              <a:ext cx="543739" cy="523220"/>
            </a:xfrm>
            <a:prstGeom prst="rect">
              <a:avLst/>
            </a:prstGeom>
            <a:noFill/>
            <a:ln>
              <a:noFill/>
            </a:ln>
            <a:effectLst>
              <a:outerShdw blurRad="190500" dist="228600" dir="2700000" algn="ctr">
                <a:srgbClr val="000000">
                  <a:alpha val="30000"/>
                </a:srgbClr>
              </a:outerShdw>
            </a:effectLst>
            <a:sp3d prstMaterial="matte">
              <a:bevelT w="127000" h="63500"/>
            </a:sp3d>
          </p:spPr>
          <p:txBody>
            <a:bodyPr wrap="none">
              <a:spAutoFit/>
            </a:bodyPr>
            <a:lstStyle/>
            <a:p>
              <a:pPr lvl="0" algn="ctr"/>
              <a:r>
                <a:rPr lang="zh-CN" altLang="en-US" sz="1400" b="1" dirty="0">
                  <a:solidFill>
                    <a:srgbClr val="FFFFFF"/>
                  </a:solidFill>
                  <a:latin typeface="微软雅黑" pitchFamily="34" charset="-122"/>
                  <a:ea typeface="微软雅黑" pitchFamily="34" charset="-122"/>
                </a:rPr>
                <a:t>添加</a:t>
              </a:r>
              <a:endParaRPr lang="en-US" altLang="zh-CN" sz="1400" b="1" dirty="0">
                <a:solidFill>
                  <a:srgbClr val="FFFFFF"/>
                </a:solidFill>
                <a:latin typeface="微软雅黑" pitchFamily="34" charset="-122"/>
                <a:ea typeface="微软雅黑" pitchFamily="34" charset="-122"/>
              </a:endParaRPr>
            </a:p>
            <a:p>
              <a:pPr lvl="0" algn="ctr"/>
              <a:r>
                <a:rPr lang="zh-CN" altLang="en-US" sz="1400" b="1" dirty="0">
                  <a:solidFill>
                    <a:srgbClr val="FFFFFF"/>
                  </a:solidFill>
                  <a:latin typeface="微软雅黑" pitchFamily="34" charset="-122"/>
                  <a:ea typeface="微软雅黑" pitchFamily="34" charset="-122"/>
                </a:rPr>
                <a:t>文本</a:t>
              </a:r>
            </a:p>
          </p:txBody>
        </p:sp>
      </p:grpSp>
      <p:grpSp>
        <p:nvGrpSpPr>
          <p:cNvPr id="71" name="组合 70">
            <a:extLst>
              <a:ext uri="{FF2B5EF4-FFF2-40B4-BE49-F238E27FC236}">
                <a16:creationId xmlns:a16="http://schemas.microsoft.com/office/drawing/2014/main" id="{E4476A0C-AB0A-44BD-B33D-1D6CD5153E6C}"/>
              </a:ext>
            </a:extLst>
          </p:cNvPr>
          <p:cNvGrpSpPr/>
          <p:nvPr/>
        </p:nvGrpSpPr>
        <p:grpSpPr>
          <a:xfrm>
            <a:off x="4218408" y="2895818"/>
            <a:ext cx="938579" cy="938706"/>
            <a:chOff x="4218359" y="2895818"/>
            <a:chExt cx="938706" cy="938706"/>
          </a:xfrm>
          <a:solidFill>
            <a:srgbClr val="35BCD9"/>
          </a:solidFill>
          <a:scene3d>
            <a:camera prst="orthographicFront">
              <a:rot lat="0" lon="0" rev="0"/>
            </a:camera>
            <a:lightRig rig="glow" dir="t">
              <a:rot lat="0" lon="0" rev="4800000"/>
            </a:lightRig>
          </a:scene3d>
        </p:grpSpPr>
        <p:sp>
          <p:nvSpPr>
            <p:cNvPr id="72" name="椭圆 71">
              <a:extLst>
                <a:ext uri="{FF2B5EF4-FFF2-40B4-BE49-F238E27FC236}">
                  <a16:creationId xmlns:a16="http://schemas.microsoft.com/office/drawing/2014/main" id="{95E12432-D2D3-4D7E-B19F-8072A4AFD659}"/>
                </a:ext>
              </a:extLst>
            </p:cNvPr>
            <p:cNvSpPr/>
            <p:nvPr/>
          </p:nvSpPr>
          <p:spPr>
            <a:xfrm>
              <a:off x="4218359" y="2895818"/>
              <a:ext cx="938706" cy="938706"/>
            </a:xfrm>
            <a:prstGeom prst="ellipse">
              <a:avLst/>
            </a:prstGeom>
            <a:solidFill>
              <a:schemeClr val="accent3"/>
            </a:solidFill>
            <a:ln w="28575">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400" b="1" dirty="0">
                <a:solidFill>
                  <a:srgbClr val="FFFFFF"/>
                </a:solidFill>
                <a:latin typeface="微软雅黑"/>
              </a:endParaRPr>
            </a:p>
          </p:txBody>
        </p:sp>
        <p:sp>
          <p:nvSpPr>
            <p:cNvPr id="73" name="矩形 72">
              <a:extLst>
                <a:ext uri="{FF2B5EF4-FFF2-40B4-BE49-F238E27FC236}">
                  <a16:creationId xmlns:a16="http://schemas.microsoft.com/office/drawing/2014/main" id="{E5FEF3D4-780B-4B91-9FFF-FDB10EBDC5B4}"/>
                </a:ext>
              </a:extLst>
            </p:cNvPr>
            <p:cNvSpPr/>
            <p:nvPr/>
          </p:nvSpPr>
          <p:spPr>
            <a:xfrm>
              <a:off x="4415843" y="3134338"/>
              <a:ext cx="543739" cy="523220"/>
            </a:xfrm>
            <a:prstGeom prst="rect">
              <a:avLst/>
            </a:prstGeom>
            <a:noFill/>
            <a:ln>
              <a:noFill/>
            </a:ln>
            <a:effectLst>
              <a:outerShdw blurRad="190500" dist="228600" dir="2700000" algn="ctr">
                <a:srgbClr val="000000">
                  <a:alpha val="30000"/>
                </a:srgbClr>
              </a:outerShdw>
            </a:effectLst>
            <a:sp3d prstMaterial="matte">
              <a:bevelT w="127000" h="63500"/>
            </a:sp3d>
          </p:spPr>
          <p:txBody>
            <a:bodyPr wrap="none">
              <a:spAutoFit/>
            </a:bodyPr>
            <a:lstStyle/>
            <a:p>
              <a:pPr lvl="0" algn="ctr"/>
              <a:r>
                <a:rPr lang="zh-CN" altLang="en-US" sz="1400" b="1" dirty="0">
                  <a:solidFill>
                    <a:srgbClr val="FFFFFF"/>
                  </a:solidFill>
                  <a:latin typeface="微软雅黑" pitchFamily="34" charset="-122"/>
                  <a:ea typeface="微软雅黑" pitchFamily="34" charset="-122"/>
                </a:rPr>
                <a:t>添加</a:t>
              </a:r>
              <a:endParaRPr lang="en-US" altLang="zh-CN" sz="1400" b="1" dirty="0">
                <a:solidFill>
                  <a:srgbClr val="FFFFFF"/>
                </a:solidFill>
                <a:latin typeface="微软雅黑" pitchFamily="34" charset="-122"/>
                <a:ea typeface="微软雅黑" pitchFamily="34" charset="-122"/>
              </a:endParaRPr>
            </a:p>
            <a:p>
              <a:pPr lvl="0" algn="ctr"/>
              <a:r>
                <a:rPr lang="zh-CN" altLang="en-US" sz="1400" b="1" dirty="0">
                  <a:solidFill>
                    <a:srgbClr val="FFFFFF"/>
                  </a:solidFill>
                  <a:latin typeface="微软雅黑" pitchFamily="34" charset="-122"/>
                  <a:ea typeface="微软雅黑" pitchFamily="34" charset="-122"/>
                </a:rPr>
                <a:t>文本</a:t>
              </a:r>
            </a:p>
          </p:txBody>
        </p:sp>
      </p:grpSp>
      <p:grpSp>
        <p:nvGrpSpPr>
          <p:cNvPr id="74" name="组合 73">
            <a:extLst>
              <a:ext uri="{FF2B5EF4-FFF2-40B4-BE49-F238E27FC236}">
                <a16:creationId xmlns:a16="http://schemas.microsoft.com/office/drawing/2014/main" id="{0D501031-F36C-47AA-80ED-EF4B1B27891A}"/>
              </a:ext>
            </a:extLst>
          </p:cNvPr>
          <p:cNvGrpSpPr/>
          <p:nvPr/>
        </p:nvGrpSpPr>
        <p:grpSpPr>
          <a:xfrm>
            <a:off x="618493" y="3649269"/>
            <a:ext cx="938579" cy="938706"/>
            <a:chOff x="617959" y="3649268"/>
            <a:chExt cx="938706" cy="938706"/>
          </a:xfrm>
          <a:solidFill>
            <a:srgbClr val="92E2D9"/>
          </a:solidFill>
          <a:scene3d>
            <a:camera prst="orthographicFront">
              <a:rot lat="0" lon="0" rev="0"/>
            </a:camera>
            <a:lightRig rig="glow" dir="t">
              <a:rot lat="0" lon="0" rev="4800000"/>
            </a:lightRig>
          </a:scene3d>
        </p:grpSpPr>
        <p:sp>
          <p:nvSpPr>
            <p:cNvPr id="75" name="椭圆 74">
              <a:extLst>
                <a:ext uri="{FF2B5EF4-FFF2-40B4-BE49-F238E27FC236}">
                  <a16:creationId xmlns:a16="http://schemas.microsoft.com/office/drawing/2014/main" id="{8C073425-E0CD-475A-88B4-5235142A646E}"/>
                </a:ext>
              </a:extLst>
            </p:cNvPr>
            <p:cNvSpPr/>
            <p:nvPr/>
          </p:nvSpPr>
          <p:spPr>
            <a:xfrm>
              <a:off x="617959" y="3649268"/>
              <a:ext cx="938706" cy="938706"/>
            </a:xfrm>
            <a:prstGeom prst="ellipse">
              <a:avLst/>
            </a:prstGeom>
            <a:solidFill>
              <a:schemeClr val="accent4"/>
            </a:solidFill>
            <a:ln w="28575">
              <a:noFill/>
            </a:ln>
            <a:effectLst/>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400" b="1" dirty="0">
                <a:solidFill>
                  <a:srgbClr val="FFFFFF"/>
                </a:solidFill>
                <a:latin typeface="微软雅黑"/>
              </a:endParaRPr>
            </a:p>
          </p:txBody>
        </p:sp>
        <p:sp>
          <p:nvSpPr>
            <p:cNvPr id="76" name="矩形 75">
              <a:extLst>
                <a:ext uri="{FF2B5EF4-FFF2-40B4-BE49-F238E27FC236}">
                  <a16:creationId xmlns:a16="http://schemas.microsoft.com/office/drawing/2014/main" id="{57997459-8530-4A07-B603-7D26E19613E1}"/>
                </a:ext>
              </a:extLst>
            </p:cNvPr>
            <p:cNvSpPr/>
            <p:nvPr/>
          </p:nvSpPr>
          <p:spPr>
            <a:xfrm>
              <a:off x="815443" y="3887788"/>
              <a:ext cx="543739" cy="523220"/>
            </a:xfrm>
            <a:prstGeom prst="rect">
              <a:avLst/>
            </a:prstGeom>
            <a:noFill/>
            <a:ln>
              <a:noFill/>
            </a:ln>
            <a:effectLst>
              <a:outerShdw blurRad="190500" dist="228600" dir="2700000" algn="ctr">
                <a:srgbClr val="000000">
                  <a:alpha val="30000"/>
                </a:srgbClr>
              </a:outerShdw>
            </a:effectLst>
            <a:sp3d prstMaterial="matte">
              <a:bevelT w="127000" h="63500"/>
            </a:sp3d>
          </p:spPr>
          <p:txBody>
            <a:bodyPr wrap="none">
              <a:spAutoFit/>
            </a:bodyPr>
            <a:lstStyle/>
            <a:p>
              <a:pPr lvl="0" algn="ctr"/>
              <a:r>
                <a:rPr lang="zh-CN" altLang="en-US" sz="1400" b="1" dirty="0">
                  <a:solidFill>
                    <a:srgbClr val="FFFFFF"/>
                  </a:solidFill>
                  <a:latin typeface="微软雅黑" pitchFamily="34" charset="-122"/>
                  <a:ea typeface="微软雅黑" pitchFamily="34" charset="-122"/>
                </a:rPr>
                <a:t>添加</a:t>
              </a:r>
              <a:endParaRPr lang="en-US" altLang="zh-CN" sz="1400" b="1" dirty="0">
                <a:solidFill>
                  <a:srgbClr val="FFFFFF"/>
                </a:solidFill>
                <a:latin typeface="微软雅黑" pitchFamily="34" charset="-122"/>
                <a:ea typeface="微软雅黑" pitchFamily="34" charset="-122"/>
              </a:endParaRPr>
            </a:p>
            <a:p>
              <a:pPr lvl="0" algn="ctr"/>
              <a:r>
                <a:rPr lang="zh-CN" altLang="en-US" sz="1400" b="1" dirty="0">
                  <a:solidFill>
                    <a:srgbClr val="FFFFFF"/>
                  </a:solidFill>
                  <a:latin typeface="微软雅黑" pitchFamily="34" charset="-122"/>
                  <a:ea typeface="微软雅黑" pitchFamily="34" charset="-122"/>
                </a:rPr>
                <a:t>文本</a:t>
              </a:r>
            </a:p>
          </p:txBody>
        </p:sp>
      </p:grpSp>
      <p:sp>
        <p:nvSpPr>
          <p:cNvPr id="77" name="矩形 76">
            <a:extLst>
              <a:ext uri="{FF2B5EF4-FFF2-40B4-BE49-F238E27FC236}">
                <a16:creationId xmlns:a16="http://schemas.microsoft.com/office/drawing/2014/main" id="{1D2B8C60-523F-44A0-968C-B37A30133DD2}"/>
              </a:ext>
            </a:extLst>
          </p:cNvPr>
          <p:cNvSpPr/>
          <p:nvPr/>
        </p:nvSpPr>
        <p:spPr>
          <a:xfrm>
            <a:off x="1602071" y="2294768"/>
            <a:ext cx="2192722" cy="492309"/>
          </a:xfrm>
          <a:prstGeom prst="rect">
            <a:avLst/>
          </a:prstGeom>
        </p:spPr>
        <p:txBody>
          <a:bodyPr wrap="square" lIns="91430" tIns="45715" rIns="91430" bIns="45715">
            <a:spAutoFit/>
          </a:bodyPr>
          <a:lstStyle/>
          <a:p>
            <a:pPr>
              <a:lnSpc>
                <a:spcPct val="130000"/>
              </a:lnSpc>
              <a:spcBef>
                <a:spcPts val="600"/>
              </a:spcBef>
            </a:pPr>
            <a:r>
              <a:rPr lang="zh-CN" altLang="en-US" sz="1000" dirty="0">
                <a:solidFill>
                  <a:schemeClr val="tx1">
                    <a:lumMod val="65000"/>
                    <a:lumOff val="35000"/>
                  </a:schemeClr>
                </a:solidFill>
                <a:latin typeface="微软雅黑" pitchFamily="34" charset="-122"/>
                <a:ea typeface="微软雅黑" pitchFamily="34" charset="-122"/>
              </a:rPr>
              <a:t>点击此处添加文本内容点击此处添加文本内容点击此处添加</a:t>
            </a:r>
          </a:p>
        </p:txBody>
      </p:sp>
      <p:sp>
        <p:nvSpPr>
          <p:cNvPr id="78" name="矩形 77">
            <a:extLst>
              <a:ext uri="{FF2B5EF4-FFF2-40B4-BE49-F238E27FC236}">
                <a16:creationId xmlns:a16="http://schemas.microsoft.com/office/drawing/2014/main" id="{FDC08393-C972-4885-AD43-BA6C2D82F78A}"/>
              </a:ext>
            </a:extLst>
          </p:cNvPr>
          <p:cNvSpPr/>
          <p:nvPr/>
        </p:nvSpPr>
        <p:spPr>
          <a:xfrm>
            <a:off x="1602071" y="3818539"/>
            <a:ext cx="2192722" cy="492309"/>
          </a:xfrm>
          <a:prstGeom prst="rect">
            <a:avLst/>
          </a:prstGeom>
        </p:spPr>
        <p:txBody>
          <a:bodyPr wrap="square" lIns="91430" tIns="45715" rIns="91430" bIns="45715">
            <a:spAutoFit/>
          </a:bodyPr>
          <a:lstStyle/>
          <a:p>
            <a:pPr>
              <a:lnSpc>
                <a:spcPct val="130000"/>
              </a:lnSpc>
              <a:spcBef>
                <a:spcPts val="600"/>
              </a:spcBef>
            </a:pPr>
            <a:r>
              <a:rPr lang="zh-CN" altLang="en-US" sz="1000" dirty="0">
                <a:solidFill>
                  <a:schemeClr val="tx1">
                    <a:lumMod val="65000"/>
                    <a:lumOff val="35000"/>
                  </a:schemeClr>
                </a:solidFill>
                <a:latin typeface="微软雅黑" pitchFamily="34" charset="-122"/>
                <a:ea typeface="微软雅黑" pitchFamily="34" charset="-122"/>
              </a:rPr>
              <a:t>点击此处添加文本内容点击此处添加文本内容点击此处添加</a:t>
            </a:r>
          </a:p>
        </p:txBody>
      </p:sp>
      <p:sp>
        <p:nvSpPr>
          <p:cNvPr id="79" name="矩形 78">
            <a:extLst>
              <a:ext uri="{FF2B5EF4-FFF2-40B4-BE49-F238E27FC236}">
                <a16:creationId xmlns:a16="http://schemas.microsoft.com/office/drawing/2014/main" id="{44532FA9-8BC3-4E59-A467-787EBABA7566}"/>
              </a:ext>
            </a:extLst>
          </p:cNvPr>
          <p:cNvSpPr/>
          <p:nvPr/>
        </p:nvSpPr>
        <p:spPr>
          <a:xfrm>
            <a:off x="1974288" y="3045615"/>
            <a:ext cx="2192722" cy="492309"/>
          </a:xfrm>
          <a:prstGeom prst="rect">
            <a:avLst/>
          </a:prstGeom>
        </p:spPr>
        <p:txBody>
          <a:bodyPr wrap="square" lIns="91430" tIns="45715" rIns="91430" bIns="45715">
            <a:spAutoFit/>
          </a:bodyPr>
          <a:lstStyle/>
          <a:p>
            <a:pPr algn="r">
              <a:lnSpc>
                <a:spcPct val="130000"/>
              </a:lnSpc>
              <a:spcBef>
                <a:spcPts val="600"/>
              </a:spcBef>
            </a:pPr>
            <a:r>
              <a:rPr lang="zh-CN" altLang="en-US" sz="1000" dirty="0">
                <a:solidFill>
                  <a:schemeClr val="tx1">
                    <a:lumMod val="65000"/>
                    <a:lumOff val="35000"/>
                  </a:schemeClr>
                </a:solidFill>
                <a:latin typeface="微软雅黑" pitchFamily="34" charset="-122"/>
                <a:ea typeface="微软雅黑" pitchFamily="34" charset="-122"/>
              </a:rPr>
              <a:t>点击此处添加文本内容点击此处添加文本内容点击此处添加</a:t>
            </a:r>
          </a:p>
        </p:txBody>
      </p:sp>
      <p:sp>
        <p:nvSpPr>
          <p:cNvPr id="80" name="矩形 79">
            <a:extLst>
              <a:ext uri="{FF2B5EF4-FFF2-40B4-BE49-F238E27FC236}">
                <a16:creationId xmlns:a16="http://schemas.microsoft.com/office/drawing/2014/main" id="{FE7313E6-F752-45C8-8A44-ED9FC3843327}"/>
              </a:ext>
            </a:extLst>
          </p:cNvPr>
          <p:cNvSpPr/>
          <p:nvPr/>
        </p:nvSpPr>
        <p:spPr>
          <a:xfrm>
            <a:off x="1974288" y="1556259"/>
            <a:ext cx="2192722" cy="492309"/>
          </a:xfrm>
          <a:prstGeom prst="rect">
            <a:avLst/>
          </a:prstGeom>
        </p:spPr>
        <p:txBody>
          <a:bodyPr wrap="square" lIns="91430" tIns="45715" rIns="91430" bIns="45715">
            <a:spAutoFit/>
          </a:bodyPr>
          <a:lstStyle/>
          <a:p>
            <a:pPr algn="r">
              <a:lnSpc>
                <a:spcPct val="130000"/>
              </a:lnSpc>
              <a:spcBef>
                <a:spcPts val="600"/>
              </a:spcBef>
            </a:pPr>
            <a:r>
              <a:rPr lang="zh-CN" altLang="en-US" sz="1000" dirty="0">
                <a:solidFill>
                  <a:schemeClr val="tx1">
                    <a:lumMod val="65000"/>
                    <a:lumOff val="35000"/>
                  </a:schemeClr>
                </a:solidFill>
                <a:latin typeface="微软雅黑" pitchFamily="34" charset="-122"/>
                <a:ea typeface="微软雅黑" pitchFamily="34" charset="-122"/>
              </a:rPr>
              <a:t>点击此处添加文本内容点击此处添加文本内容点击此处添加</a:t>
            </a:r>
          </a:p>
        </p:txBody>
      </p:sp>
      <p:sp>
        <p:nvSpPr>
          <p:cNvPr id="81" name="TextBox 6">
            <a:extLst>
              <a:ext uri="{FF2B5EF4-FFF2-40B4-BE49-F238E27FC236}">
                <a16:creationId xmlns:a16="http://schemas.microsoft.com/office/drawing/2014/main" id="{2DC6D786-E568-4D12-9974-14D590474766}"/>
              </a:ext>
            </a:extLst>
          </p:cNvPr>
          <p:cNvSpPr txBox="1"/>
          <p:nvPr/>
        </p:nvSpPr>
        <p:spPr>
          <a:xfrm>
            <a:off x="5651975" y="3365171"/>
            <a:ext cx="2056695" cy="1200330"/>
          </a:xfrm>
          <a:prstGeom prst="rect">
            <a:avLst/>
          </a:prstGeom>
          <a:noFill/>
        </p:spPr>
        <p:txBody>
          <a:bodyPr wrap="none" lIns="91430" tIns="45715" rIns="91430" bIns="45715" rtlCol="0">
            <a:spAutoFit/>
          </a:bodyPr>
          <a:lstStyle/>
          <a:p>
            <a:r>
              <a:rPr lang="en-US" altLang="zh-CN" sz="7198" b="1" dirty="0">
                <a:solidFill>
                  <a:schemeClr val="accent1"/>
                </a:solidFill>
              </a:rPr>
              <a:t>2018</a:t>
            </a:r>
            <a:endParaRPr lang="zh-CN" altLang="en-US" sz="7198" b="1" dirty="0">
              <a:solidFill>
                <a:schemeClr val="accent1"/>
              </a:solidFill>
            </a:endParaRPr>
          </a:p>
        </p:txBody>
      </p:sp>
      <p:pic>
        <p:nvPicPr>
          <p:cNvPr id="83" name="图片 82">
            <a:extLst>
              <a:ext uri="{FF2B5EF4-FFF2-40B4-BE49-F238E27FC236}">
                <a16:creationId xmlns:a16="http://schemas.microsoft.com/office/drawing/2014/main" id="{7E997EF8-762C-4641-97E7-B5AABEBA86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9336" y="685618"/>
            <a:ext cx="3047748" cy="3047748"/>
          </a:xfrm>
          <a:prstGeom prst="rect">
            <a:avLst/>
          </a:prstGeom>
        </p:spPr>
      </p:pic>
    </p:spTree>
    <p:extLst>
      <p:ext uri="{BB962C8B-B14F-4D97-AF65-F5344CB8AC3E}">
        <p14:creationId xmlns:p14="http://schemas.microsoft.com/office/powerpoint/2010/main" val="3142255641"/>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3" presetClass="entr" presetSubtype="28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strVal val="4/3*#ppt_w"/>
                                          </p:val>
                                        </p:tav>
                                        <p:tav tm="100000">
                                          <p:val>
                                            <p:strVal val="#ppt_w"/>
                                          </p:val>
                                        </p:tav>
                                      </p:tavLst>
                                    </p:anim>
                                    <p:anim calcmode="lin" valueType="num">
                                      <p:cBhvr>
                                        <p:cTn id="12" dur="500" fill="hold"/>
                                        <p:tgtEl>
                                          <p:spTgt spid="65"/>
                                        </p:tgtEl>
                                        <p:attrNameLst>
                                          <p:attrName>ppt_h</p:attrName>
                                        </p:attrNameLst>
                                      </p:cBhvr>
                                      <p:tavLst>
                                        <p:tav tm="0">
                                          <p:val>
                                            <p:strVal val="4/3*#ppt_h"/>
                                          </p:val>
                                        </p:tav>
                                        <p:tav tm="100000">
                                          <p:val>
                                            <p:strVal val="#ppt_h"/>
                                          </p:val>
                                        </p:tav>
                                      </p:tavLst>
                                    </p:anim>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wipe(right)">
                                      <p:cBhvr>
                                        <p:cTn id="16" dur="500"/>
                                        <p:tgtEl>
                                          <p:spTgt spid="6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wipe(down)">
                                      <p:cBhvr>
                                        <p:cTn id="19" dur="500"/>
                                        <p:tgtEl>
                                          <p:spTgt spid="80"/>
                                        </p:tgtEl>
                                      </p:cBhvr>
                                    </p:animEffect>
                                  </p:childTnLst>
                                </p:cTn>
                              </p:par>
                            </p:childTnLst>
                          </p:cTn>
                        </p:par>
                        <p:par>
                          <p:cTn id="20" fill="hold">
                            <p:stCondLst>
                              <p:cond delay="1500"/>
                            </p:stCondLst>
                            <p:childTnLst>
                              <p:par>
                                <p:cTn id="21" presetID="23" presetClass="entr" presetSubtype="288"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 calcmode="lin" valueType="num">
                                      <p:cBhvr>
                                        <p:cTn id="23" dur="500" fill="hold"/>
                                        <p:tgtEl>
                                          <p:spTgt spid="68"/>
                                        </p:tgtEl>
                                        <p:attrNameLst>
                                          <p:attrName>ppt_w</p:attrName>
                                        </p:attrNameLst>
                                      </p:cBhvr>
                                      <p:tavLst>
                                        <p:tav tm="0">
                                          <p:val>
                                            <p:strVal val="4/3*#ppt_w"/>
                                          </p:val>
                                        </p:tav>
                                        <p:tav tm="100000">
                                          <p:val>
                                            <p:strVal val="#ppt_w"/>
                                          </p:val>
                                        </p:tav>
                                      </p:tavLst>
                                    </p:anim>
                                    <p:anim calcmode="lin" valueType="num">
                                      <p:cBhvr>
                                        <p:cTn id="24" dur="500" fill="hold"/>
                                        <p:tgtEl>
                                          <p:spTgt spid="68"/>
                                        </p:tgtEl>
                                        <p:attrNameLst>
                                          <p:attrName>ppt_h</p:attrName>
                                        </p:attrNameLst>
                                      </p:cBhvr>
                                      <p:tavLst>
                                        <p:tav tm="0">
                                          <p:val>
                                            <p:strVal val="4/3*#ppt_h"/>
                                          </p:val>
                                        </p:tav>
                                        <p:tav tm="100000">
                                          <p:val>
                                            <p:strVal val="#ppt_h"/>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wipe(left)">
                                      <p:cBhvr>
                                        <p:cTn id="28" dur="500"/>
                                        <p:tgtEl>
                                          <p:spTgt spid="6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77"/>
                                        </p:tgtEl>
                                        <p:attrNameLst>
                                          <p:attrName>style.visibility</p:attrName>
                                        </p:attrNameLst>
                                      </p:cBhvr>
                                      <p:to>
                                        <p:strVal val="visible"/>
                                      </p:to>
                                    </p:set>
                                    <p:animEffect transition="in" filter="barn(inVertical)">
                                      <p:cBhvr>
                                        <p:cTn id="31" dur="500"/>
                                        <p:tgtEl>
                                          <p:spTgt spid="77"/>
                                        </p:tgtEl>
                                      </p:cBhvr>
                                    </p:animEffect>
                                  </p:childTnLst>
                                </p:cTn>
                              </p:par>
                            </p:childTnLst>
                          </p:cTn>
                        </p:par>
                        <p:par>
                          <p:cTn id="32" fill="hold">
                            <p:stCondLst>
                              <p:cond delay="2500"/>
                            </p:stCondLst>
                            <p:childTnLst>
                              <p:par>
                                <p:cTn id="33" presetID="23" presetClass="entr" presetSubtype="288" fill="hold" nodeType="afterEffect">
                                  <p:stCondLst>
                                    <p:cond delay="0"/>
                                  </p:stCondLst>
                                  <p:childTnLst>
                                    <p:set>
                                      <p:cBhvr>
                                        <p:cTn id="34" dur="1" fill="hold">
                                          <p:stCondLst>
                                            <p:cond delay="0"/>
                                          </p:stCondLst>
                                        </p:cTn>
                                        <p:tgtEl>
                                          <p:spTgt spid="71"/>
                                        </p:tgtEl>
                                        <p:attrNameLst>
                                          <p:attrName>style.visibility</p:attrName>
                                        </p:attrNameLst>
                                      </p:cBhvr>
                                      <p:to>
                                        <p:strVal val="visible"/>
                                      </p:to>
                                    </p:set>
                                    <p:anim calcmode="lin" valueType="num">
                                      <p:cBhvr>
                                        <p:cTn id="35" dur="500" fill="hold"/>
                                        <p:tgtEl>
                                          <p:spTgt spid="71"/>
                                        </p:tgtEl>
                                        <p:attrNameLst>
                                          <p:attrName>ppt_w</p:attrName>
                                        </p:attrNameLst>
                                      </p:cBhvr>
                                      <p:tavLst>
                                        <p:tav tm="0">
                                          <p:val>
                                            <p:strVal val="4/3*#ppt_w"/>
                                          </p:val>
                                        </p:tav>
                                        <p:tav tm="100000">
                                          <p:val>
                                            <p:strVal val="#ppt_w"/>
                                          </p:val>
                                        </p:tav>
                                      </p:tavLst>
                                    </p:anim>
                                    <p:anim calcmode="lin" valueType="num">
                                      <p:cBhvr>
                                        <p:cTn id="36" dur="500" fill="hold"/>
                                        <p:tgtEl>
                                          <p:spTgt spid="71"/>
                                        </p:tgtEl>
                                        <p:attrNameLst>
                                          <p:attrName>ppt_h</p:attrName>
                                        </p:attrNameLst>
                                      </p:cBhvr>
                                      <p:tavLst>
                                        <p:tav tm="0">
                                          <p:val>
                                            <p:strVal val="4/3*#ppt_h"/>
                                          </p:val>
                                        </p:tav>
                                        <p:tav tm="100000">
                                          <p:val>
                                            <p:strVal val="#ppt_h"/>
                                          </p:val>
                                        </p:tav>
                                      </p:tavLst>
                                    </p:anim>
                                  </p:childTnLst>
                                </p:cTn>
                              </p:par>
                            </p:childTnLst>
                          </p:cTn>
                        </p:par>
                        <p:par>
                          <p:cTn id="37" fill="hold">
                            <p:stCondLst>
                              <p:cond delay="3000"/>
                            </p:stCondLst>
                            <p:childTnLst>
                              <p:par>
                                <p:cTn id="38" presetID="22" presetClass="entr" presetSubtype="2" fill="hold" nodeType="after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wipe(right)">
                                      <p:cBhvr>
                                        <p:cTn id="40" dur="500"/>
                                        <p:tgtEl>
                                          <p:spTgt spid="6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wipe(down)">
                                      <p:cBhvr>
                                        <p:cTn id="43" dur="500"/>
                                        <p:tgtEl>
                                          <p:spTgt spid="79"/>
                                        </p:tgtEl>
                                      </p:cBhvr>
                                    </p:animEffect>
                                  </p:childTnLst>
                                </p:cTn>
                              </p:par>
                            </p:childTnLst>
                          </p:cTn>
                        </p:par>
                        <p:par>
                          <p:cTn id="44" fill="hold">
                            <p:stCondLst>
                              <p:cond delay="3500"/>
                            </p:stCondLst>
                            <p:childTnLst>
                              <p:par>
                                <p:cTn id="45" presetID="23" presetClass="entr" presetSubtype="288"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 calcmode="lin" valueType="num">
                                      <p:cBhvr>
                                        <p:cTn id="47" dur="500" fill="hold"/>
                                        <p:tgtEl>
                                          <p:spTgt spid="74"/>
                                        </p:tgtEl>
                                        <p:attrNameLst>
                                          <p:attrName>ppt_w</p:attrName>
                                        </p:attrNameLst>
                                      </p:cBhvr>
                                      <p:tavLst>
                                        <p:tav tm="0">
                                          <p:val>
                                            <p:strVal val="4/3*#ppt_w"/>
                                          </p:val>
                                        </p:tav>
                                        <p:tav tm="100000">
                                          <p:val>
                                            <p:strVal val="#ppt_w"/>
                                          </p:val>
                                        </p:tav>
                                      </p:tavLst>
                                    </p:anim>
                                    <p:anim calcmode="lin" valueType="num">
                                      <p:cBhvr>
                                        <p:cTn id="48" dur="500" fill="hold"/>
                                        <p:tgtEl>
                                          <p:spTgt spid="74"/>
                                        </p:tgtEl>
                                        <p:attrNameLst>
                                          <p:attrName>ppt_h</p:attrName>
                                        </p:attrNameLst>
                                      </p:cBhvr>
                                      <p:tavLst>
                                        <p:tav tm="0">
                                          <p:val>
                                            <p:strVal val="4/3*#ppt_h"/>
                                          </p:val>
                                        </p:tav>
                                        <p:tav tm="100000">
                                          <p:val>
                                            <p:strVal val="#ppt_h"/>
                                          </p:val>
                                        </p:tav>
                                      </p:tavLst>
                                    </p:anim>
                                  </p:childTnLst>
                                </p:cTn>
                              </p:par>
                            </p:childTnLst>
                          </p:cTn>
                        </p:par>
                        <p:par>
                          <p:cTn id="49" fill="hold">
                            <p:stCondLst>
                              <p:cond delay="4000"/>
                            </p:stCondLst>
                            <p:childTnLst>
                              <p:par>
                                <p:cTn id="50" presetID="22" presetClass="entr" presetSubtype="8" fill="hold" nodeType="after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wipe(left)">
                                      <p:cBhvr>
                                        <p:cTn id="52" dur="500"/>
                                        <p:tgtEl>
                                          <p:spTgt spid="62"/>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78"/>
                                        </p:tgtEl>
                                        <p:attrNameLst>
                                          <p:attrName>style.visibility</p:attrName>
                                        </p:attrNameLst>
                                      </p:cBhvr>
                                      <p:to>
                                        <p:strVal val="visible"/>
                                      </p:to>
                                    </p:set>
                                    <p:animEffect transition="in" filter="barn(inVertical)">
                                      <p:cBhvr>
                                        <p:cTn id="55" dur="500"/>
                                        <p:tgtEl>
                                          <p:spTgt spid="78"/>
                                        </p:tgtEl>
                                      </p:cBhvr>
                                    </p:animEffect>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fade">
                                      <p:cBhvr>
                                        <p:cTn id="59" dur="1000"/>
                                        <p:tgtEl>
                                          <p:spTgt spid="81"/>
                                        </p:tgtEl>
                                      </p:cBhvr>
                                    </p:animEffect>
                                    <p:anim calcmode="lin" valueType="num">
                                      <p:cBhvr>
                                        <p:cTn id="60" dur="1000" fill="hold"/>
                                        <p:tgtEl>
                                          <p:spTgt spid="81"/>
                                        </p:tgtEl>
                                        <p:attrNameLst>
                                          <p:attrName>ppt_x</p:attrName>
                                        </p:attrNameLst>
                                      </p:cBhvr>
                                      <p:tavLst>
                                        <p:tav tm="0">
                                          <p:val>
                                            <p:strVal val="#ppt_x"/>
                                          </p:val>
                                        </p:tav>
                                        <p:tav tm="100000">
                                          <p:val>
                                            <p:strVal val="#ppt_x"/>
                                          </p:val>
                                        </p:tav>
                                      </p:tavLst>
                                    </p:anim>
                                    <p:anim calcmode="lin" valueType="num">
                                      <p:cBhvr>
                                        <p:cTn id="61"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80" grpId="0"/>
      <p:bldP spid="8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3">
            <a:extLst>
              <a:ext uri="{FF2B5EF4-FFF2-40B4-BE49-F238E27FC236}">
                <a16:creationId xmlns:a16="http://schemas.microsoft.com/office/drawing/2014/main" id="{7AABC33B-E8FF-41BD-9DDC-596BE817DDC7}"/>
              </a:ext>
            </a:extLst>
          </p:cNvPr>
          <p:cNvGrpSpPr/>
          <p:nvPr/>
        </p:nvGrpSpPr>
        <p:grpSpPr>
          <a:xfrm>
            <a:off x="3112358" y="1256499"/>
            <a:ext cx="3053344" cy="3053176"/>
            <a:chOff x="3386666" y="719666"/>
            <a:chExt cx="5418667" cy="5418667"/>
          </a:xfrm>
        </p:grpSpPr>
        <p:sp>
          <p:nvSpPr>
            <p:cNvPr id="56" name="Diamond 4">
              <a:extLst>
                <a:ext uri="{FF2B5EF4-FFF2-40B4-BE49-F238E27FC236}">
                  <a16:creationId xmlns:a16="http://schemas.microsoft.com/office/drawing/2014/main" id="{D54E3B94-9CE4-4D81-8A7B-1A6B3A2F2037}"/>
                </a:ext>
              </a:extLst>
            </p:cNvPr>
            <p:cNvSpPr/>
            <p:nvPr/>
          </p:nvSpPr>
          <p:spPr>
            <a:xfrm>
              <a:off x="3386666" y="719666"/>
              <a:ext cx="5418667" cy="5418667"/>
            </a:xfrm>
            <a:prstGeom prst="diamond">
              <a:avLst/>
            </a:prstGeom>
            <a:noFill/>
            <a:ln w="19050">
              <a:solidFill>
                <a:srgbClr val="6EA7B3"/>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7" name="Freeform 5">
              <a:extLst>
                <a:ext uri="{FF2B5EF4-FFF2-40B4-BE49-F238E27FC236}">
                  <a16:creationId xmlns:a16="http://schemas.microsoft.com/office/drawing/2014/main" id="{203C7269-44F6-4970-9C57-AED5069A7644}"/>
                </a:ext>
              </a:extLst>
            </p:cNvPr>
            <p:cNvSpPr/>
            <p:nvPr/>
          </p:nvSpPr>
          <p:spPr>
            <a:xfrm>
              <a:off x="3901439" y="123443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2C90A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4245" tIns="214245" rIns="214245" bIns="214245" numCol="1" spcCol="1270" anchor="ctr" anchorCtr="0">
              <a:noAutofit/>
            </a:bodyPr>
            <a:lstStyle/>
            <a:p>
              <a:pPr algn="ctr" defTabSz="1733043" fontAlgn="base">
                <a:lnSpc>
                  <a:spcPct val="90000"/>
                </a:lnSpc>
                <a:spcBef>
                  <a:spcPct val="0"/>
                </a:spcBef>
                <a:spcAft>
                  <a:spcPct val="35000"/>
                </a:spcAft>
              </a:pPr>
              <a:r>
                <a:rPr lang="en-US" sz="5973" dirty="0">
                  <a:solidFill>
                    <a:prstClr val="white"/>
                  </a:solidFill>
                  <a:latin typeface="Calibri Light"/>
                </a:rPr>
                <a:t>S</a:t>
              </a:r>
              <a:endParaRPr lang="en-GB" sz="5973" dirty="0">
                <a:solidFill>
                  <a:prstClr val="white"/>
                </a:solidFill>
                <a:latin typeface="Calibri Light"/>
              </a:endParaRPr>
            </a:p>
          </p:txBody>
        </p:sp>
        <p:sp>
          <p:nvSpPr>
            <p:cNvPr id="58" name="Freeform 6">
              <a:extLst>
                <a:ext uri="{FF2B5EF4-FFF2-40B4-BE49-F238E27FC236}">
                  <a16:creationId xmlns:a16="http://schemas.microsoft.com/office/drawing/2014/main" id="{02063627-0916-4BCF-B355-0BE39CEC0B06}"/>
                </a:ext>
              </a:extLst>
            </p:cNvPr>
            <p:cNvSpPr/>
            <p:nvPr/>
          </p:nvSpPr>
          <p:spPr>
            <a:xfrm>
              <a:off x="6177280" y="123443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2C90A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4245" tIns="214245" rIns="214245" bIns="214245" numCol="1" spcCol="1270" anchor="ctr" anchorCtr="0">
              <a:noAutofit/>
            </a:bodyPr>
            <a:lstStyle/>
            <a:p>
              <a:pPr algn="ctr" defTabSz="1733043" fontAlgn="base">
                <a:lnSpc>
                  <a:spcPct val="90000"/>
                </a:lnSpc>
                <a:spcBef>
                  <a:spcPct val="0"/>
                </a:spcBef>
                <a:spcAft>
                  <a:spcPct val="35000"/>
                </a:spcAft>
              </a:pPr>
              <a:r>
                <a:rPr lang="en-US" sz="5973" dirty="0">
                  <a:solidFill>
                    <a:prstClr val="white"/>
                  </a:solidFill>
                  <a:latin typeface="Calibri Light"/>
                </a:rPr>
                <a:t>W</a:t>
              </a:r>
              <a:endParaRPr lang="en-GB" sz="5973" dirty="0">
                <a:solidFill>
                  <a:prstClr val="white"/>
                </a:solidFill>
                <a:latin typeface="Calibri Light"/>
              </a:endParaRPr>
            </a:p>
          </p:txBody>
        </p:sp>
        <p:sp>
          <p:nvSpPr>
            <p:cNvPr id="59" name="Freeform 7">
              <a:extLst>
                <a:ext uri="{FF2B5EF4-FFF2-40B4-BE49-F238E27FC236}">
                  <a16:creationId xmlns:a16="http://schemas.microsoft.com/office/drawing/2014/main" id="{B26EB15C-7098-4170-97D7-A41664C66B9A}"/>
                </a:ext>
              </a:extLst>
            </p:cNvPr>
            <p:cNvSpPr/>
            <p:nvPr/>
          </p:nvSpPr>
          <p:spPr>
            <a:xfrm>
              <a:off x="3901439" y="351027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2C90A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4245" tIns="214245" rIns="214245" bIns="214245" numCol="1" spcCol="1270" anchor="ctr" anchorCtr="0">
              <a:noAutofit/>
            </a:bodyPr>
            <a:lstStyle/>
            <a:p>
              <a:pPr algn="ctr" defTabSz="1733043" fontAlgn="base">
                <a:lnSpc>
                  <a:spcPct val="90000"/>
                </a:lnSpc>
                <a:spcBef>
                  <a:spcPct val="0"/>
                </a:spcBef>
                <a:spcAft>
                  <a:spcPct val="35000"/>
                </a:spcAft>
              </a:pPr>
              <a:r>
                <a:rPr lang="en-US" sz="5973" dirty="0">
                  <a:solidFill>
                    <a:prstClr val="white"/>
                  </a:solidFill>
                  <a:latin typeface="Calibri Light"/>
                </a:rPr>
                <a:t>T</a:t>
              </a:r>
              <a:endParaRPr lang="en-GB" sz="5973" dirty="0">
                <a:solidFill>
                  <a:prstClr val="white"/>
                </a:solidFill>
                <a:latin typeface="Calibri Light"/>
              </a:endParaRPr>
            </a:p>
          </p:txBody>
        </p:sp>
        <p:sp>
          <p:nvSpPr>
            <p:cNvPr id="60" name="Freeform 8">
              <a:extLst>
                <a:ext uri="{FF2B5EF4-FFF2-40B4-BE49-F238E27FC236}">
                  <a16:creationId xmlns:a16="http://schemas.microsoft.com/office/drawing/2014/main" id="{67D7E02C-58DF-42CC-BE62-751A9C174F12}"/>
                </a:ext>
              </a:extLst>
            </p:cNvPr>
            <p:cNvSpPr/>
            <p:nvPr/>
          </p:nvSpPr>
          <p:spPr>
            <a:xfrm>
              <a:off x="6177280" y="3510279"/>
              <a:ext cx="2113280" cy="2113280"/>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solidFill>
              <a:srgbClr val="2C90A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4245" tIns="214245" rIns="214245" bIns="214245" numCol="1" spcCol="1270" anchor="ctr" anchorCtr="0">
              <a:noAutofit/>
            </a:bodyPr>
            <a:lstStyle/>
            <a:p>
              <a:pPr algn="ctr" defTabSz="1733043" fontAlgn="base">
                <a:lnSpc>
                  <a:spcPct val="90000"/>
                </a:lnSpc>
                <a:spcBef>
                  <a:spcPct val="0"/>
                </a:spcBef>
                <a:spcAft>
                  <a:spcPct val="35000"/>
                </a:spcAft>
              </a:pPr>
              <a:r>
                <a:rPr lang="en-US" sz="5973" dirty="0">
                  <a:solidFill>
                    <a:prstClr val="white"/>
                  </a:solidFill>
                  <a:latin typeface="Calibri"/>
                </a:rPr>
                <a:t>O</a:t>
              </a:r>
              <a:endParaRPr lang="en-GB" sz="5973" dirty="0">
                <a:solidFill>
                  <a:prstClr val="white"/>
                </a:solidFill>
                <a:latin typeface="Calibri"/>
              </a:endParaRPr>
            </a:p>
          </p:txBody>
        </p:sp>
      </p:grpSp>
      <p:grpSp>
        <p:nvGrpSpPr>
          <p:cNvPr id="61" name="组合 60">
            <a:extLst>
              <a:ext uri="{FF2B5EF4-FFF2-40B4-BE49-F238E27FC236}">
                <a16:creationId xmlns:a16="http://schemas.microsoft.com/office/drawing/2014/main" id="{7A39F43B-7DD9-42A6-BDD9-8ADFFD422DEB}"/>
              </a:ext>
            </a:extLst>
          </p:cNvPr>
          <p:cNvGrpSpPr/>
          <p:nvPr/>
        </p:nvGrpSpPr>
        <p:grpSpPr>
          <a:xfrm>
            <a:off x="872775" y="1540035"/>
            <a:ext cx="2302516" cy="911160"/>
            <a:chOff x="1282027" y="2248173"/>
            <a:chExt cx="3237913" cy="1281319"/>
          </a:xfrm>
        </p:grpSpPr>
        <p:sp>
          <p:nvSpPr>
            <p:cNvPr id="62" name="TextBox 13">
              <a:extLst>
                <a:ext uri="{FF2B5EF4-FFF2-40B4-BE49-F238E27FC236}">
                  <a16:creationId xmlns:a16="http://schemas.microsoft.com/office/drawing/2014/main" id="{DD5FCCE0-06D4-4546-91FC-EEB991E36640}"/>
                </a:ext>
              </a:extLst>
            </p:cNvPr>
            <p:cNvSpPr txBox="1"/>
            <p:nvPr/>
          </p:nvSpPr>
          <p:spPr>
            <a:xfrm>
              <a:off x="1282027" y="2642591"/>
              <a:ext cx="3237913" cy="886901"/>
            </a:xfrm>
            <a:prstGeom prst="rect">
              <a:avLst/>
            </a:prstGeom>
            <a:noFill/>
          </p:spPr>
          <p:txBody>
            <a:bodyPr wrap="square" rtlCol="0">
              <a:spAutoFit/>
            </a:bodyPr>
            <a:lstStyle/>
            <a:p>
              <a:pPr algn="ctr" fontAlgn="base">
                <a:lnSpc>
                  <a:spcPct val="120000"/>
                </a:lnSpc>
                <a:spcBef>
                  <a:spcPts val="711"/>
                </a:spcBef>
                <a:spcAft>
                  <a:spcPct val="0"/>
                </a:spcAft>
                <a:defRPr/>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63" name="TextBox 27">
              <a:extLst>
                <a:ext uri="{FF2B5EF4-FFF2-40B4-BE49-F238E27FC236}">
                  <a16:creationId xmlns:a16="http://schemas.microsoft.com/office/drawing/2014/main" id="{F90EB6C2-3E10-4AB1-A89F-2A626BB3E692}"/>
                </a:ext>
              </a:extLst>
            </p:cNvPr>
            <p:cNvSpPr txBox="1"/>
            <p:nvPr/>
          </p:nvSpPr>
          <p:spPr>
            <a:xfrm flipH="1">
              <a:off x="1563472" y="2248173"/>
              <a:ext cx="2448271" cy="400341"/>
            </a:xfrm>
            <a:prstGeom prst="rect">
              <a:avLst/>
            </a:prstGeom>
            <a:noFill/>
          </p:spPr>
          <p:txBody>
            <a:bodyPr wrap="square" lIns="68575" tIns="34287" rIns="68575" bIns="34287" rtlCol="0">
              <a:spAutoFit/>
            </a:bodyPr>
            <a:lstStyle/>
            <a:p>
              <a:pPr algn="dist" defTabSz="650230" fontAlgn="base">
                <a:spcBef>
                  <a:spcPct val="0"/>
                </a:spcBef>
                <a:spcAft>
                  <a:spcPct val="0"/>
                </a:spcAft>
              </a:pPr>
              <a:r>
                <a:rPr lang="en-US" sz="1400" b="1" dirty="0">
                  <a:solidFill>
                    <a:schemeClr val="tx1">
                      <a:lumMod val="65000"/>
                      <a:lumOff val="35000"/>
                    </a:schemeClr>
                  </a:solidFill>
                  <a:latin typeface="Arial" panose="020B0604020202020204" pitchFamily="34" charset="0"/>
                  <a:ea typeface="微软雅黑" pitchFamily="34" charset="-122"/>
                </a:rPr>
                <a:t>单击此处添加标题</a:t>
              </a:r>
            </a:p>
          </p:txBody>
        </p:sp>
      </p:grpSp>
      <p:grpSp>
        <p:nvGrpSpPr>
          <p:cNvPr id="64" name="组合 63">
            <a:extLst>
              <a:ext uri="{FF2B5EF4-FFF2-40B4-BE49-F238E27FC236}">
                <a16:creationId xmlns:a16="http://schemas.microsoft.com/office/drawing/2014/main" id="{5CA29F12-FFB0-4835-B9DE-26764851C924}"/>
              </a:ext>
            </a:extLst>
          </p:cNvPr>
          <p:cNvGrpSpPr/>
          <p:nvPr/>
        </p:nvGrpSpPr>
        <p:grpSpPr>
          <a:xfrm>
            <a:off x="872775" y="3229823"/>
            <a:ext cx="2302516" cy="911160"/>
            <a:chOff x="1426042" y="4624437"/>
            <a:chExt cx="3237913" cy="1281319"/>
          </a:xfrm>
        </p:grpSpPr>
        <p:sp>
          <p:nvSpPr>
            <p:cNvPr id="65" name="TextBox 30">
              <a:extLst>
                <a:ext uri="{FF2B5EF4-FFF2-40B4-BE49-F238E27FC236}">
                  <a16:creationId xmlns:a16="http://schemas.microsoft.com/office/drawing/2014/main" id="{AFB347D3-5517-4A3E-9948-22A0F7140274}"/>
                </a:ext>
              </a:extLst>
            </p:cNvPr>
            <p:cNvSpPr txBox="1"/>
            <p:nvPr/>
          </p:nvSpPr>
          <p:spPr>
            <a:xfrm>
              <a:off x="1426042" y="5018855"/>
              <a:ext cx="3237913" cy="886901"/>
            </a:xfrm>
            <a:prstGeom prst="rect">
              <a:avLst/>
            </a:prstGeom>
            <a:noFill/>
          </p:spPr>
          <p:txBody>
            <a:bodyPr wrap="square" rtlCol="0">
              <a:spAutoFit/>
            </a:bodyPr>
            <a:lstStyle/>
            <a:p>
              <a:pPr algn="ctr" fontAlgn="base">
                <a:lnSpc>
                  <a:spcPct val="120000"/>
                </a:lnSpc>
                <a:spcBef>
                  <a:spcPts val="711"/>
                </a:spcBef>
                <a:spcAft>
                  <a:spcPct val="0"/>
                </a:spcAft>
                <a:defRPr/>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66" name="TextBox 31">
              <a:extLst>
                <a:ext uri="{FF2B5EF4-FFF2-40B4-BE49-F238E27FC236}">
                  <a16:creationId xmlns:a16="http://schemas.microsoft.com/office/drawing/2014/main" id="{29B31CF4-CEC7-4489-A48E-6C08C2EC80B3}"/>
                </a:ext>
              </a:extLst>
            </p:cNvPr>
            <p:cNvSpPr txBox="1"/>
            <p:nvPr/>
          </p:nvSpPr>
          <p:spPr>
            <a:xfrm flipH="1">
              <a:off x="1707486" y="4624437"/>
              <a:ext cx="2448271" cy="400341"/>
            </a:xfrm>
            <a:prstGeom prst="rect">
              <a:avLst/>
            </a:prstGeom>
            <a:noFill/>
          </p:spPr>
          <p:txBody>
            <a:bodyPr wrap="square" lIns="68575" tIns="34287" rIns="68575" bIns="34287" rtlCol="0">
              <a:spAutoFit/>
            </a:bodyPr>
            <a:lstStyle/>
            <a:p>
              <a:pPr algn="dist" defTabSz="650230" fontAlgn="base">
                <a:spcBef>
                  <a:spcPct val="0"/>
                </a:spcBef>
                <a:spcAft>
                  <a:spcPct val="0"/>
                </a:spcAft>
              </a:pPr>
              <a:r>
                <a:rPr lang="en-US" sz="1400" b="1" dirty="0">
                  <a:solidFill>
                    <a:schemeClr val="tx1">
                      <a:lumMod val="65000"/>
                      <a:lumOff val="35000"/>
                    </a:schemeClr>
                  </a:solidFill>
                  <a:latin typeface="Arial" panose="020B0604020202020204" pitchFamily="34" charset="0"/>
                  <a:ea typeface="微软雅黑" pitchFamily="34" charset="-122"/>
                </a:rPr>
                <a:t>单击此处添加标题</a:t>
              </a:r>
            </a:p>
          </p:txBody>
        </p:sp>
      </p:grpSp>
      <p:grpSp>
        <p:nvGrpSpPr>
          <p:cNvPr id="73" name="组合 72">
            <a:extLst>
              <a:ext uri="{FF2B5EF4-FFF2-40B4-BE49-F238E27FC236}">
                <a16:creationId xmlns:a16="http://schemas.microsoft.com/office/drawing/2014/main" id="{097654FF-E995-4893-84FF-C20FFA9F6C60}"/>
              </a:ext>
            </a:extLst>
          </p:cNvPr>
          <p:cNvGrpSpPr/>
          <p:nvPr/>
        </p:nvGrpSpPr>
        <p:grpSpPr>
          <a:xfrm>
            <a:off x="6156522" y="1540035"/>
            <a:ext cx="2302516" cy="911160"/>
            <a:chOff x="1282027" y="2248173"/>
            <a:chExt cx="3237913" cy="1281319"/>
          </a:xfrm>
        </p:grpSpPr>
        <p:sp>
          <p:nvSpPr>
            <p:cNvPr id="74" name="TextBox 13">
              <a:extLst>
                <a:ext uri="{FF2B5EF4-FFF2-40B4-BE49-F238E27FC236}">
                  <a16:creationId xmlns:a16="http://schemas.microsoft.com/office/drawing/2014/main" id="{31BE061F-EB75-4733-9033-D149D080CF92}"/>
                </a:ext>
              </a:extLst>
            </p:cNvPr>
            <p:cNvSpPr txBox="1"/>
            <p:nvPr/>
          </p:nvSpPr>
          <p:spPr>
            <a:xfrm>
              <a:off x="1282027" y="2642591"/>
              <a:ext cx="3237913" cy="886901"/>
            </a:xfrm>
            <a:prstGeom prst="rect">
              <a:avLst/>
            </a:prstGeom>
            <a:noFill/>
          </p:spPr>
          <p:txBody>
            <a:bodyPr wrap="square" rtlCol="0">
              <a:spAutoFit/>
            </a:bodyPr>
            <a:lstStyle/>
            <a:p>
              <a:pPr algn="ctr" fontAlgn="base">
                <a:lnSpc>
                  <a:spcPct val="120000"/>
                </a:lnSpc>
                <a:spcBef>
                  <a:spcPts val="711"/>
                </a:spcBef>
                <a:spcAft>
                  <a:spcPct val="0"/>
                </a:spcAft>
                <a:defRPr/>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75" name="TextBox 27">
              <a:extLst>
                <a:ext uri="{FF2B5EF4-FFF2-40B4-BE49-F238E27FC236}">
                  <a16:creationId xmlns:a16="http://schemas.microsoft.com/office/drawing/2014/main" id="{8F991EB9-F00F-4E9B-A6A1-4CD3281FB4D6}"/>
                </a:ext>
              </a:extLst>
            </p:cNvPr>
            <p:cNvSpPr txBox="1"/>
            <p:nvPr/>
          </p:nvSpPr>
          <p:spPr>
            <a:xfrm flipH="1">
              <a:off x="1563472" y="2248173"/>
              <a:ext cx="2448271" cy="400341"/>
            </a:xfrm>
            <a:prstGeom prst="rect">
              <a:avLst/>
            </a:prstGeom>
            <a:noFill/>
          </p:spPr>
          <p:txBody>
            <a:bodyPr wrap="square" lIns="68575" tIns="34287" rIns="68575" bIns="34287" rtlCol="0">
              <a:spAutoFit/>
            </a:bodyPr>
            <a:lstStyle/>
            <a:p>
              <a:pPr algn="dist" defTabSz="650230" fontAlgn="base">
                <a:spcBef>
                  <a:spcPct val="0"/>
                </a:spcBef>
                <a:spcAft>
                  <a:spcPct val="0"/>
                </a:spcAft>
              </a:pPr>
              <a:r>
                <a:rPr lang="en-US" sz="1400" b="1" dirty="0">
                  <a:solidFill>
                    <a:schemeClr val="tx1">
                      <a:lumMod val="65000"/>
                      <a:lumOff val="35000"/>
                    </a:schemeClr>
                  </a:solidFill>
                  <a:latin typeface="Arial" panose="020B0604020202020204" pitchFamily="34" charset="0"/>
                  <a:ea typeface="微软雅黑" pitchFamily="34" charset="-122"/>
                </a:rPr>
                <a:t>单击此处添加标题</a:t>
              </a:r>
            </a:p>
          </p:txBody>
        </p:sp>
      </p:grpSp>
      <p:grpSp>
        <p:nvGrpSpPr>
          <p:cNvPr id="76" name="组合 75">
            <a:extLst>
              <a:ext uri="{FF2B5EF4-FFF2-40B4-BE49-F238E27FC236}">
                <a16:creationId xmlns:a16="http://schemas.microsoft.com/office/drawing/2014/main" id="{B003F238-F2BC-4418-9C0C-FC86333707AB}"/>
              </a:ext>
            </a:extLst>
          </p:cNvPr>
          <p:cNvGrpSpPr/>
          <p:nvPr/>
        </p:nvGrpSpPr>
        <p:grpSpPr>
          <a:xfrm>
            <a:off x="6156522" y="3229823"/>
            <a:ext cx="2302516" cy="911160"/>
            <a:chOff x="1426042" y="4624437"/>
            <a:chExt cx="3237913" cy="1281319"/>
          </a:xfrm>
        </p:grpSpPr>
        <p:sp>
          <p:nvSpPr>
            <p:cNvPr id="77" name="TextBox 30">
              <a:extLst>
                <a:ext uri="{FF2B5EF4-FFF2-40B4-BE49-F238E27FC236}">
                  <a16:creationId xmlns:a16="http://schemas.microsoft.com/office/drawing/2014/main" id="{90AFE963-FB1A-4BDA-AE20-52D0F3D1E695}"/>
                </a:ext>
              </a:extLst>
            </p:cNvPr>
            <p:cNvSpPr txBox="1"/>
            <p:nvPr/>
          </p:nvSpPr>
          <p:spPr>
            <a:xfrm>
              <a:off x="1426042" y="5018855"/>
              <a:ext cx="3237913" cy="886901"/>
            </a:xfrm>
            <a:prstGeom prst="rect">
              <a:avLst/>
            </a:prstGeom>
            <a:noFill/>
          </p:spPr>
          <p:txBody>
            <a:bodyPr wrap="square" rtlCol="0">
              <a:spAutoFit/>
            </a:bodyPr>
            <a:lstStyle/>
            <a:p>
              <a:pPr algn="ctr" fontAlgn="base">
                <a:lnSpc>
                  <a:spcPct val="120000"/>
                </a:lnSpc>
                <a:spcBef>
                  <a:spcPts val="711"/>
                </a:spcBef>
                <a:spcAft>
                  <a:spcPct val="0"/>
                </a:spcAft>
                <a:defRPr/>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78" name="TextBox 31">
              <a:extLst>
                <a:ext uri="{FF2B5EF4-FFF2-40B4-BE49-F238E27FC236}">
                  <a16:creationId xmlns:a16="http://schemas.microsoft.com/office/drawing/2014/main" id="{3CDDA2AA-E86C-4A17-A928-CBCCED5B1D1B}"/>
                </a:ext>
              </a:extLst>
            </p:cNvPr>
            <p:cNvSpPr txBox="1"/>
            <p:nvPr/>
          </p:nvSpPr>
          <p:spPr>
            <a:xfrm flipH="1">
              <a:off x="1707486" y="4624437"/>
              <a:ext cx="2448271" cy="400341"/>
            </a:xfrm>
            <a:prstGeom prst="rect">
              <a:avLst/>
            </a:prstGeom>
            <a:noFill/>
          </p:spPr>
          <p:txBody>
            <a:bodyPr wrap="square" lIns="68575" tIns="34287" rIns="68575" bIns="34287" rtlCol="0">
              <a:spAutoFit/>
            </a:bodyPr>
            <a:lstStyle/>
            <a:p>
              <a:pPr algn="dist" defTabSz="650230" fontAlgn="base">
                <a:spcBef>
                  <a:spcPct val="0"/>
                </a:spcBef>
                <a:spcAft>
                  <a:spcPct val="0"/>
                </a:spcAft>
              </a:pPr>
              <a:r>
                <a:rPr lang="en-US" sz="1400" b="1" dirty="0">
                  <a:solidFill>
                    <a:schemeClr val="tx1">
                      <a:lumMod val="65000"/>
                      <a:lumOff val="35000"/>
                    </a:schemeClr>
                  </a:solidFill>
                  <a:latin typeface="Arial" panose="020B0604020202020204" pitchFamily="34" charset="0"/>
                  <a:ea typeface="微软雅黑" pitchFamily="34" charset="-122"/>
                </a:rPr>
                <a:t>单击此处添加标题</a:t>
              </a:r>
            </a:p>
          </p:txBody>
        </p:sp>
      </p:grpSp>
    </p:spTree>
    <p:extLst>
      <p:ext uri="{BB962C8B-B14F-4D97-AF65-F5344CB8AC3E}">
        <p14:creationId xmlns:p14="http://schemas.microsoft.com/office/powerpoint/2010/main" val="2634693929"/>
      </p:ext>
    </p:extLst>
  </p:cSld>
  <p:clrMapOvr>
    <a:masterClrMapping/>
  </p:clrMapOvr>
  <p:transition spd="med" advClick="0" advTm="0">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矩形 78">
            <a:extLst>
              <a:ext uri="{FF2B5EF4-FFF2-40B4-BE49-F238E27FC236}">
                <a16:creationId xmlns:a16="http://schemas.microsoft.com/office/drawing/2014/main" id="{6F792FE4-11B0-4B86-9EFE-EDC908C7309E}"/>
              </a:ext>
            </a:extLst>
          </p:cNvPr>
          <p:cNvSpPr/>
          <p:nvPr/>
        </p:nvSpPr>
        <p:spPr>
          <a:xfrm>
            <a:off x="847106" y="3373508"/>
            <a:ext cx="8296893" cy="681102"/>
          </a:xfrm>
          <a:prstGeom prst="rect">
            <a:avLst/>
          </a:prstGeom>
          <a:solidFill>
            <a:srgbClr val="2C90A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94DE6401-63E2-4767-9FCF-0A7EBEB97473}"/>
              </a:ext>
            </a:extLst>
          </p:cNvPr>
          <p:cNvSpPr/>
          <p:nvPr/>
        </p:nvSpPr>
        <p:spPr>
          <a:xfrm>
            <a:off x="0" y="1501575"/>
            <a:ext cx="8296893" cy="681102"/>
          </a:xfrm>
          <a:prstGeom prst="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Rectangle 3">
            <a:extLst>
              <a:ext uri="{FF2B5EF4-FFF2-40B4-BE49-F238E27FC236}">
                <a16:creationId xmlns:a16="http://schemas.microsoft.com/office/drawing/2014/main" id="{59AB4AB6-D7C1-43C0-B778-166331F3FB6B}"/>
              </a:ext>
            </a:extLst>
          </p:cNvPr>
          <p:cNvSpPr/>
          <p:nvPr/>
        </p:nvSpPr>
        <p:spPr>
          <a:xfrm>
            <a:off x="839174" y="1240396"/>
            <a:ext cx="1752143" cy="11517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400">
              <a:solidFill>
                <a:schemeClr val="tx1">
                  <a:lumMod val="50000"/>
                  <a:lumOff val="50000"/>
                </a:schemeClr>
              </a:solidFill>
            </a:endParaRPr>
          </a:p>
        </p:txBody>
      </p:sp>
      <p:sp>
        <p:nvSpPr>
          <p:cNvPr id="64" name="Text Box 10">
            <a:extLst>
              <a:ext uri="{FF2B5EF4-FFF2-40B4-BE49-F238E27FC236}">
                <a16:creationId xmlns:a16="http://schemas.microsoft.com/office/drawing/2014/main" id="{50AD96D4-6F66-4405-A2CB-6B0BBD60A472}"/>
              </a:ext>
            </a:extLst>
          </p:cNvPr>
          <p:cNvSpPr txBox="1">
            <a:spLocks noChangeArrowheads="1"/>
          </p:cNvSpPr>
          <p:nvPr/>
        </p:nvSpPr>
        <p:spPr bwMode="auto">
          <a:xfrm>
            <a:off x="823305" y="2432367"/>
            <a:ext cx="1768015" cy="464474"/>
          </a:xfrm>
          <a:prstGeom prst="rect">
            <a:avLst/>
          </a:prstGeom>
          <a:noFill/>
          <a:ln w="9525">
            <a:noFill/>
            <a:miter lim="800000"/>
          </a:ln>
        </p:spPr>
        <p:txBody>
          <a:bodyPr lIns="45708" tIns="22854" rIns="45708" bIns="22854">
            <a:spAutoFit/>
          </a:bodyPr>
          <a:lstStyle/>
          <a:p>
            <a:pPr lvl="0" algn="ctr">
              <a:lnSpc>
                <a:spcPct val="130000"/>
              </a:lnSpc>
              <a:defRPr/>
            </a:pPr>
            <a:r>
              <a:rPr lang="zh-CN" altLang="en-US" sz="1099" dirty="0">
                <a:solidFill>
                  <a:schemeClr val="tx1">
                    <a:lumMod val="50000"/>
                    <a:lumOff val="50000"/>
                  </a:schemeClr>
                </a:solidFill>
                <a:latin typeface="微软雅黑" panose="020B0503020204020204" pitchFamily="34" charset="-122"/>
                <a:ea typeface="微软雅黑" panose="020B0503020204020204" pitchFamily="34" charset="-122"/>
              </a:rPr>
              <a:t>根据需要添加文字，一页的文字最好不要超过</a:t>
            </a:r>
            <a:r>
              <a:rPr lang="en-US" altLang="zh-CN" sz="1099"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099" dirty="0">
                <a:solidFill>
                  <a:schemeClr val="tx1">
                    <a:lumMod val="50000"/>
                    <a:lumOff val="50000"/>
                  </a:schemeClr>
                </a:solidFill>
                <a:latin typeface="微软雅黑" panose="020B0503020204020204" pitchFamily="34" charset="-122"/>
                <a:ea typeface="微软雅黑" panose="020B0503020204020204" pitchFamily="34" charset="-122"/>
              </a:rPr>
              <a:t>字</a:t>
            </a:r>
          </a:p>
        </p:txBody>
      </p:sp>
      <p:sp>
        <p:nvSpPr>
          <p:cNvPr id="65" name="Rectangle 5">
            <a:extLst>
              <a:ext uri="{FF2B5EF4-FFF2-40B4-BE49-F238E27FC236}">
                <a16:creationId xmlns:a16="http://schemas.microsoft.com/office/drawing/2014/main" id="{3385FD0E-AC69-43B3-911C-768AC0D03615}"/>
              </a:ext>
            </a:extLst>
          </p:cNvPr>
          <p:cNvSpPr/>
          <p:nvPr/>
        </p:nvSpPr>
        <p:spPr>
          <a:xfrm>
            <a:off x="2746852" y="1240396"/>
            <a:ext cx="1752143" cy="11517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400">
              <a:solidFill>
                <a:schemeClr val="tx1">
                  <a:lumMod val="50000"/>
                  <a:lumOff val="50000"/>
                </a:schemeClr>
              </a:solidFill>
            </a:endParaRPr>
          </a:p>
        </p:txBody>
      </p:sp>
      <p:sp>
        <p:nvSpPr>
          <p:cNvPr id="66" name="Text Box 10">
            <a:extLst>
              <a:ext uri="{FF2B5EF4-FFF2-40B4-BE49-F238E27FC236}">
                <a16:creationId xmlns:a16="http://schemas.microsoft.com/office/drawing/2014/main" id="{CDB7740A-2E71-4ED1-8BE0-E487F7D118B0}"/>
              </a:ext>
            </a:extLst>
          </p:cNvPr>
          <p:cNvSpPr txBox="1">
            <a:spLocks noChangeArrowheads="1"/>
          </p:cNvSpPr>
          <p:nvPr/>
        </p:nvSpPr>
        <p:spPr bwMode="auto">
          <a:xfrm>
            <a:off x="2732570" y="2428206"/>
            <a:ext cx="1766427" cy="464474"/>
          </a:xfrm>
          <a:prstGeom prst="rect">
            <a:avLst/>
          </a:prstGeom>
          <a:noFill/>
          <a:ln w="9525">
            <a:noFill/>
            <a:miter lim="800000"/>
          </a:ln>
        </p:spPr>
        <p:txBody>
          <a:bodyPr lIns="45708" tIns="22854" rIns="45708" bIns="22854">
            <a:spAutoFit/>
          </a:bodyPr>
          <a:lstStyle>
            <a:defPPr>
              <a:defRPr lang="zh-CN"/>
            </a:defPPr>
            <a:lvl1pPr lvl="0" algn="ctr">
              <a:lnSpc>
                <a:spcPct val="130000"/>
              </a:lnSpc>
              <a:defRPr sz="1099">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dirty="0"/>
              <a:t>根据需要添加文字，一页的文字最好不要超过</a:t>
            </a:r>
            <a:r>
              <a:rPr lang="en-US" altLang="zh-CN" dirty="0"/>
              <a:t>200</a:t>
            </a:r>
            <a:r>
              <a:rPr lang="zh-CN" altLang="en-US" dirty="0"/>
              <a:t>字</a:t>
            </a:r>
          </a:p>
        </p:txBody>
      </p:sp>
      <p:sp>
        <p:nvSpPr>
          <p:cNvPr id="67" name="Rectangle 7">
            <a:extLst>
              <a:ext uri="{FF2B5EF4-FFF2-40B4-BE49-F238E27FC236}">
                <a16:creationId xmlns:a16="http://schemas.microsoft.com/office/drawing/2014/main" id="{A3F4C730-FC1E-43E8-A293-F1A2E45C59EB}"/>
              </a:ext>
            </a:extLst>
          </p:cNvPr>
          <p:cNvSpPr/>
          <p:nvPr/>
        </p:nvSpPr>
        <p:spPr>
          <a:xfrm>
            <a:off x="4645008" y="1240396"/>
            <a:ext cx="1752143" cy="11517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400">
              <a:solidFill>
                <a:schemeClr val="tx1">
                  <a:lumMod val="50000"/>
                  <a:lumOff val="50000"/>
                </a:schemeClr>
              </a:solidFill>
            </a:endParaRPr>
          </a:p>
        </p:txBody>
      </p:sp>
      <p:sp>
        <p:nvSpPr>
          <p:cNvPr id="68" name="Text Box 10">
            <a:extLst>
              <a:ext uri="{FF2B5EF4-FFF2-40B4-BE49-F238E27FC236}">
                <a16:creationId xmlns:a16="http://schemas.microsoft.com/office/drawing/2014/main" id="{127A5666-00EF-4725-A541-2CEB33FCB99C}"/>
              </a:ext>
            </a:extLst>
          </p:cNvPr>
          <p:cNvSpPr txBox="1">
            <a:spLocks noChangeArrowheads="1"/>
          </p:cNvSpPr>
          <p:nvPr/>
        </p:nvSpPr>
        <p:spPr bwMode="auto">
          <a:xfrm>
            <a:off x="4629138" y="2428206"/>
            <a:ext cx="1768015" cy="464474"/>
          </a:xfrm>
          <a:prstGeom prst="rect">
            <a:avLst/>
          </a:prstGeom>
          <a:noFill/>
          <a:ln w="9525">
            <a:noFill/>
            <a:miter lim="800000"/>
          </a:ln>
        </p:spPr>
        <p:txBody>
          <a:bodyPr lIns="45708" tIns="22854" rIns="45708" bIns="22854">
            <a:spAutoFit/>
          </a:bodyPr>
          <a:lstStyle>
            <a:defPPr>
              <a:defRPr lang="zh-CN"/>
            </a:defPPr>
            <a:lvl1pPr lvl="0" algn="ctr">
              <a:lnSpc>
                <a:spcPct val="130000"/>
              </a:lnSpc>
              <a:defRPr sz="1099">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dirty="0"/>
              <a:t>根据需要添加文字，一页的文字最好</a:t>
            </a:r>
            <a:r>
              <a:rPr lang="zh-CN" altLang="en-US"/>
              <a:t>不要超过</a:t>
            </a:r>
            <a:r>
              <a:rPr lang="en-US" altLang="zh-CN" dirty="0"/>
              <a:t>200</a:t>
            </a:r>
            <a:r>
              <a:rPr lang="zh-CN" altLang="en-US" dirty="0"/>
              <a:t>字</a:t>
            </a:r>
          </a:p>
        </p:txBody>
      </p:sp>
      <p:sp>
        <p:nvSpPr>
          <p:cNvPr id="69" name="Rectangle 9">
            <a:extLst>
              <a:ext uri="{FF2B5EF4-FFF2-40B4-BE49-F238E27FC236}">
                <a16:creationId xmlns:a16="http://schemas.microsoft.com/office/drawing/2014/main" id="{B2F919E9-E733-40C0-9D05-D295574F20F6}"/>
              </a:ext>
            </a:extLst>
          </p:cNvPr>
          <p:cNvSpPr/>
          <p:nvPr/>
        </p:nvSpPr>
        <p:spPr>
          <a:xfrm>
            <a:off x="6552685" y="1240396"/>
            <a:ext cx="1752143" cy="1151700"/>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400">
              <a:solidFill>
                <a:schemeClr val="tx1">
                  <a:lumMod val="50000"/>
                  <a:lumOff val="50000"/>
                </a:schemeClr>
              </a:solidFill>
            </a:endParaRPr>
          </a:p>
        </p:txBody>
      </p:sp>
      <p:sp>
        <p:nvSpPr>
          <p:cNvPr id="70" name="Text Box 10">
            <a:extLst>
              <a:ext uri="{FF2B5EF4-FFF2-40B4-BE49-F238E27FC236}">
                <a16:creationId xmlns:a16="http://schemas.microsoft.com/office/drawing/2014/main" id="{CB3A08D7-2BC7-462C-86D7-76C1DB155A39}"/>
              </a:ext>
            </a:extLst>
          </p:cNvPr>
          <p:cNvSpPr txBox="1">
            <a:spLocks noChangeArrowheads="1"/>
          </p:cNvSpPr>
          <p:nvPr/>
        </p:nvSpPr>
        <p:spPr bwMode="auto">
          <a:xfrm>
            <a:off x="6536817" y="2428206"/>
            <a:ext cx="1768015" cy="464474"/>
          </a:xfrm>
          <a:prstGeom prst="rect">
            <a:avLst/>
          </a:prstGeom>
          <a:noFill/>
          <a:ln w="9525">
            <a:noFill/>
            <a:miter lim="800000"/>
          </a:ln>
        </p:spPr>
        <p:txBody>
          <a:bodyPr lIns="45708" tIns="22854" rIns="45708" bIns="22854">
            <a:spAutoFit/>
          </a:bodyPr>
          <a:lstStyle>
            <a:defPPr>
              <a:defRPr lang="zh-CN"/>
            </a:defPPr>
            <a:lvl1pPr lvl="0" algn="ctr">
              <a:lnSpc>
                <a:spcPct val="130000"/>
              </a:lnSpc>
              <a:defRPr sz="1099">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dirty="0"/>
              <a:t>根据需要添加文字，一页的文字最好不要超过</a:t>
            </a:r>
            <a:r>
              <a:rPr lang="en-US" altLang="zh-CN" dirty="0"/>
              <a:t>200</a:t>
            </a:r>
            <a:r>
              <a:rPr lang="zh-CN" altLang="en-US" dirty="0"/>
              <a:t>字</a:t>
            </a:r>
          </a:p>
        </p:txBody>
      </p:sp>
      <p:sp>
        <p:nvSpPr>
          <p:cNvPr id="71" name="Rectangle 11">
            <a:extLst>
              <a:ext uri="{FF2B5EF4-FFF2-40B4-BE49-F238E27FC236}">
                <a16:creationId xmlns:a16="http://schemas.microsoft.com/office/drawing/2014/main" id="{FD76EF32-99CD-453B-A558-EE21AA68493A}"/>
              </a:ext>
            </a:extLst>
          </p:cNvPr>
          <p:cNvSpPr/>
          <p:nvPr/>
        </p:nvSpPr>
        <p:spPr>
          <a:xfrm>
            <a:off x="831239" y="3138209"/>
            <a:ext cx="1752143" cy="1151700"/>
          </a:xfrm>
          <a:prstGeom prst="rect">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400">
              <a:solidFill>
                <a:schemeClr val="tx1">
                  <a:lumMod val="50000"/>
                  <a:lumOff val="50000"/>
                </a:schemeClr>
              </a:solidFill>
            </a:endParaRPr>
          </a:p>
        </p:txBody>
      </p:sp>
      <p:sp>
        <p:nvSpPr>
          <p:cNvPr id="72" name="Text Box 10">
            <a:extLst>
              <a:ext uri="{FF2B5EF4-FFF2-40B4-BE49-F238E27FC236}">
                <a16:creationId xmlns:a16="http://schemas.microsoft.com/office/drawing/2014/main" id="{DC4BD062-49E0-4216-9CC3-71671EFA7E88}"/>
              </a:ext>
            </a:extLst>
          </p:cNvPr>
          <p:cNvSpPr txBox="1">
            <a:spLocks noChangeArrowheads="1"/>
          </p:cNvSpPr>
          <p:nvPr/>
        </p:nvSpPr>
        <p:spPr bwMode="auto">
          <a:xfrm>
            <a:off x="816954" y="4325404"/>
            <a:ext cx="1766428" cy="464474"/>
          </a:xfrm>
          <a:prstGeom prst="rect">
            <a:avLst/>
          </a:prstGeom>
          <a:noFill/>
          <a:ln w="9525">
            <a:noFill/>
            <a:miter lim="800000"/>
          </a:ln>
        </p:spPr>
        <p:txBody>
          <a:bodyPr lIns="45708" tIns="22854" rIns="45708" bIns="22854">
            <a:spAutoFit/>
          </a:bodyPr>
          <a:lstStyle>
            <a:defPPr>
              <a:defRPr lang="zh-CN"/>
            </a:defPPr>
            <a:lvl1pPr lvl="0" algn="ctr">
              <a:lnSpc>
                <a:spcPct val="130000"/>
              </a:lnSpc>
              <a:defRPr sz="1099">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dirty="0"/>
              <a:t>根据需要添加文字，一页的文字最好不要超过</a:t>
            </a:r>
            <a:r>
              <a:rPr lang="en-US" altLang="zh-CN" dirty="0"/>
              <a:t>200</a:t>
            </a:r>
            <a:r>
              <a:rPr lang="zh-CN" altLang="en-US" dirty="0"/>
              <a:t>字</a:t>
            </a:r>
          </a:p>
        </p:txBody>
      </p:sp>
      <p:sp>
        <p:nvSpPr>
          <p:cNvPr id="73" name="Rectangle 13">
            <a:extLst>
              <a:ext uri="{FF2B5EF4-FFF2-40B4-BE49-F238E27FC236}">
                <a16:creationId xmlns:a16="http://schemas.microsoft.com/office/drawing/2014/main" id="{B231A891-1FDB-439B-990D-5E4F75009590}"/>
              </a:ext>
            </a:extLst>
          </p:cNvPr>
          <p:cNvSpPr/>
          <p:nvPr/>
        </p:nvSpPr>
        <p:spPr>
          <a:xfrm>
            <a:off x="2740504" y="3138209"/>
            <a:ext cx="1752143" cy="1151700"/>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400">
              <a:solidFill>
                <a:schemeClr val="tx1">
                  <a:lumMod val="50000"/>
                  <a:lumOff val="50000"/>
                </a:schemeClr>
              </a:solidFill>
            </a:endParaRPr>
          </a:p>
        </p:txBody>
      </p:sp>
      <p:sp>
        <p:nvSpPr>
          <p:cNvPr id="74" name="Text Box 10">
            <a:extLst>
              <a:ext uri="{FF2B5EF4-FFF2-40B4-BE49-F238E27FC236}">
                <a16:creationId xmlns:a16="http://schemas.microsoft.com/office/drawing/2014/main" id="{8B7F59A5-B102-4E59-A887-D759F4A5EAE0}"/>
              </a:ext>
            </a:extLst>
          </p:cNvPr>
          <p:cNvSpPr txBox="1">
            <a:spLocks noChangeArrowheads="1"/>
          </p:cNvSpPr>
          <p:nvPr/>
        </p:nvSpPr>
        <p:spPr bwMode="auto">
          <a:xfrm>
            <a:off x="2724635" y="4325404"/>
            <a:ext cx="1768015" cy="464474"/>
          </a:xfrm>
          <a:prstGeom prst="rect">
            <a:avLst/>
          </a:prstGeom>
          <a:noFill/>
          <a:ln w="9525">
            <a:noFill/>
            <a:miter lim="800000"/>
          </a:ln>
        </p:spPr>
        <p:txBody>
          <a:bodyPr lIns="45708" tIns="22854" rIns="45708" bIns="22854">
            <a:spAutoFit/>
          </a:bodyPr>
          <a:lstStyle>
            <a:defPPr>
              <a:defRPr lang="zh-CN"/>
            </a:defPPr>
            <a:lvl1pPr lvl="0" algn="ctr">
              <a:lnSpc>
                <a:spcPct val="130000"/>
              </a:lnSpc>
              <a:defRPr sz="1099">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dirty="0"/>
              <a:t>根据需要添加文字，一页的文字最好不要超过</a:t>
            </a:r>
            <a:r>
              <a:rPr lang="en-US" altLang="zh-CN" dirty="0"/>
              <a:t>200</a:t>
            </a:r>
            <a:r>
              <a:rPr lang="zh-CN" altLang="en-US" dirty="0"/>
              <a:t>字</a:t>
            </a:r>
          </a:p>
        </p:txBody>
      </p:sp>
      <p:sp>
        <p:nvSpPr>
          <p:cNvPr id="75" name="Rectangle 15">
            <a:extLst>
              <a:ext uri="{FF2B5EF4-FFF2-40B4-BE49-F238E27FC236}">
                <a16:creationId xmlns:a16="http://schemas.microsoft.com/office/drawing/2014/main" id="{775530AA-63F9-4AC0-B4B1-A263E4E817B5}"/>
              </a:ext>
            </a:extLst>
          </p:cNvPr>
          <p:cNvSpPr/>
          <p:nvPr/>
        </p:nvSpPr>
        <p:spPr>
          <a:xfrm>
            <a:off x="4637073" y="3138209"/>
            <a:ext cx="1752143" cy="1151700"/>
          </a:xfrm>
          <a:prstGeom prst="rect">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400">
              <a:solidFill>
                <a:schemeClr val="tx1">
                  <a:lumMod val="50000"/>
                  <a:lumOff val="50000"/>
                </a:schemeClr>
              </a:solidFill>
            </a:endParaRPr>
          </a:p>
        </p:txBody>
      </p:sp>
      <p:sp>
        <p:nvSpPr>
          <p:cNvPr id="76" name="Text Box 10">
            <a:extLst>
              <a:ext uri="{FF2B5EF4-FFF2-40B4-BE49-F238E27FC236}">
                <a16:creationId xmlns:a16="http://schemas.microsoft.com/office/drawing/2014/main" id="{7485E635-3F62-4A2C-8439-12E2D0D249F5}"/>
              </a:ext>
            </a:extLst>
          </p:cNvPr>
          <p:cNvSpPr txBox="1">
            <a:spLocks noChangeArrowheads="1"/>
          </p:cNvSpPr>
          <p:nvPr/>
        </p:nvSpPr>
        <p:spPr bwMode="auto">
          <a:xfrm>
            <a:off x="4621203" y="4325404"/>
            <a:ext cx="1768015" cy="464474"/>
          </a:xfrm>
          <a:prstGeom prst="rect">
            <a:avLst/>
          </a:prstGeom>
          <a:noFill/>
          <a:ln w="9525">
            <a:noFill/>
            <a:miter lim="800000"/>
          </a:ln>
        </p:spPr>
        <p:txBody>
          <a:bodyPr lIns="45708" tIns="22854" rIns="45708" bIns="22854">
            <a:spAutoFit/>
          </a:bodyPr>
          <a:lstStyle>
            <a:defPPr>
              <a:defRPr lang="zh-CN"/>
            </a:defPPr>
            <a:lvl1pPr lvl="0" algn="ctr">
              <a:lnSpc>
                <a:spcPct val="130000"/>
              </a:lnSpc>
              <a:defRPr sz="1099">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dirty="0"/>
              <a:t>根据需要添加文字，一页的文字最好不要超过</a:t>
            </a:r>
            <a:r>
              <a:rPr lang="en-US" altLang="zh-CN" dirty="0"/>
              <a:t>200</a:t>
            </a:r>
            <a:r>
              <a:rPr lang="zh-CN" altLang="en-US" dirty="0"/>
              <a:t>字</a:t>
            </a:r>
          </a:p>
        </p:txBody>
      </p:sp>
      <p:sp>
        <p:nvSpPr>
          <p:cNvPr id="77" name="Rectangle 17">
            <a:extLst>
              <a:ext uri="{FF2B5EF4-FFF2-40B4-BE49-F238E27FC236}">
                <a16:creationId xmlns:a16="http://schemas.microsoft.com/office/drawing/2014/main" id="{1C70A6C9-EF98-466C-B780-5DA18445DEB7}"/>
              </a:ext>
            </a:extLst>
          </p:cNvPr>
          <p:cNvSpPr/>
          <p:nvPr/>
        </p:nvSpPr>
        <p:spPr>
          <a:xfrm>
            <a:off x="6544750" y="3138209"/>
            <a:ext cx="1752143" cy="1151700"/>
          </a:xfrm>
          <a:prstGeom prst="rect">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400">
              <a:solidFill>
                <a:schemeClr val="tx1">
                  <a:lumMod val="50000"/>
                  <a:lumOff val="50000"/>
                </a:schemeClr>
              </a:solidFill>
            </a:endParaRPr>
          </a:p>
        </p:txBody>
      </p:sp>
      <p:sp>
        <p:nvSpPr>
          <p:cNvPr id="78" name="Text Box 10">
            <a:extLst>
              <a:ext uri="{FF2B5EF4-FFF2-40B4-BE49-F238E27FC236}">
                <a16:creationId xmlns:a16="http://schemas.microsoft.com/office/drawing/2014/main" id="{794FED12-AB65-42D0-B6C3-78CEE861DD62}"/>
              </a:ext>
            </a:extLst>
          </p:cNvPr>
          <p:cNvSpPr txBox="1">
            <a:spLocks noChangeArrowheads="1"/>
          </p:cNvSpPr>
          <p:nvPr/>
        </p:nvSpPr>
        <p:spPr bwMode="auto">
          <a:xfrm>
            <a:off x="6530466" y="4325404"/>
            <a:ext cx="1766428" cy="464474"/>
          </a:xfrm>
          <a:prstGeom prst="rect">
            <a:avLst/>
          </a:prstGeom>
          <a:noFill/>
          <a:ln w="9525">
            <a:noFill/>
            <a:miter lim="800000"/>
          </a:ln>
        </p:spPr>
        <p:txBody>
          <a:bodyPr lIns="45708" tIns="22854" rIns="45708" bIns="22854">
            <a:spAutoFit/>
          </a:bodyPr>
          <a:lstStyle>
            <a:defPPr>
              <a:defRPr lang="zh-CN"/>
            </a:defPPr>
            <a:lvl1pPr lvl="0" algn="ctr">
              <a:lnSpc>
                <a:spcPct val="130000"/>
              </a:lnSpc>
              <a:defRPr sz="1099">
                <a:solidFill>
                  <a:schemeClr val="tx1">
                    <a:lumMod val="50000"/>
                    <a:lumOff val="50000"/>
                  </a:schemeClr>
                </a:solidFill>
                <a:latin typeface="微软雅黑" panose="020B0503020204020204" pitchFamily="34" charset="-122"/>
                <a:ea typeface="微软雅黑" panose="020B0503020204020204" pitchFamily="34" charset="-122"/>
              </a:defRPr>
            </a:lvl1pPr>
          </a:lstStyle>
          <a:p>
            <a:r>
              <a:rPr lang="zh-CN" altLang="en-US" dirty="0"/>
              <a:t>根据需要添加文字，一页的文字最好不要超过</a:t>
            </a:r>
            <a:r>
              <a:rPr lang="en-US" altLang="zh-CN" dirty="0"/>
              <a:t>200</a:t>
            </a:r>
            <a:r>
              <a:rPr lang="zh-CN" altLang="en-US" dirty="0"/>
              <a:t>字</a:t>
            </a:r>
          </a:p>
        </p:txBody>
      </p:sp>
    </p:spTree>
    <p:extLst>
      <p:ext uri="{BB962C8B-B14F-4D97-AF65-F5344CB8AC3E}">
        <p14:creationId xmlns:p14="http://schemas.microsoft.com/office/powerpoint/2010/main" val="632434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 calcmode="lin" valueType="num">
                                      <p:cBhvr>
                                        <p:cTn id="9" dur="500" fill="hold"/>
                                        <p:tgtEl>
                                          <p:spTgt spid="63"/>
                                        </p:tgtEl>
                                        <p:attrNameLst>
                                          <p:attrName>ppt_x</p:attrName>
                                        </p:attrNameLst>
                                      </p:cBhvr>
                                      <p:tavLst>
                                        <p:tav tm="0">
                                          <p:val>
                                            <p:fltVal val="0.5"/>
                                          </p:val>
                                        </p:tav>
                                        <p:tav tm="100000">
                                          <p:val>
                                            <p:strVal val="#ppt_x"/>
                                          </p:val>
                                        </p:tav>
                                      </p:tavLst>
                                    </p:anim>
                                    <p:anim calcmode="lin" valueType="num">
                                      <p:cBhvr>
                                        <p:cTn id="10" dur="500" fill="hold"/>
                                        <p:tgtEl>
                                          <p:spTgt spid="63"/>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250"/>
                                  </p:stCondLst>
                                  <p:childTnLst>
                                    <p:set>
                                      <p:cBhvr>
                                        <p:cTn id="12" dur="1" fill="hold">
                                          <p:stCondLst>
                                            <p:cond delay="0"/>
                                          </p:stCondLst>
                                        </p:cTn>
                                        <p:tgtEl>
                                          <p:spTgt spid="65"/>
                                        </p:tgtEl>
                                        <p:attrNameLst>
                                          <p:attrName>style.visibility</p:attrName>
                                        </p:attrNameLst>
                                      </p:cBhvr>
                                      <p:to>
                                        <p:strVal val="visible"/>
                                      </p:to>
                                    </p:set>
                                    <p:anim calcmode="lin" valueType="num">
                                      <p:cBhvr>
                                        <p:cTn id="13" dur="500" fill="hold"/>
                                        <p:tgtEl>
                                          <p:spTgt spid="65"/>
                                        </p:tgtEl>
                                        <p:attrNameLst>
                                          <p:attrName>ppt_w</p:attrName>
                                        </p:attrNameLst>
                                      </p:cBhvr>
                                      <p:tavLst>
                                        <p:tav tm="0">
                                          <p:val>
                                            <p:fltVal val="0"/>
                                          </p:val>
                                        </p:tav>
                                        <p:tav tm="100000">
                                          <p:val>
                                            <p:strVal val="#ppt_w"/>
                                          </p:val>
                                        </p:tav>
                                      </p:tavLst>
                                    </p:anim>
                                    <p:anim calcmode="lin" valueType="num">
                                      <p:cBhvr>
                                        <p:cTn id="14" dur="500" fill="hold"/>
                                        <p:tgtEl>
                                          <p:spTgt spid="65"/>
                                        </p:tgtEl>
                                        <p:attrNameLst>
                                          <p:attrName>ppt_h</p:attrName>
                                        </p:attrNameLst>
                                      </p:cBhvr>
                                      <p:tavLst>
                                        <p:tav tm="0">
                                          <p:val>
                                            <p:fltVal val="0"/>
                                          </p:val>
                                        </p:tav>
                                        <p:tav tm="100000">
                                          <p:val>
                                            <p:strVal val="#ppt_h"/>
                                          </p:val>
                                        </p:tav>
                                      </p:tavLst>
                                    </p:anim>
                                    <p:anim calcmode="lin" valueType="num">
                                      <p:cBhvr>
                                        <p:cTn id="15" dur="500" fill="hold"/>
                                        <p:tgtEl>
                                          <p:spTgt spid="65"/>
                                        </p:tgtEl>
                                        <p:attrNameLst>
                                          <p:attrName>ppt_x</p:attrName>
                                        </p:attrNameLst>
                                      </p:cBhvr>
                                      <p:tavLst>
                                        <p:tav tm="0">
                                          <p:val>
                                            <p:fltVal val="0.5"/>
                                          </p:val>
                                        </p:tav>
                                        <p:tav tm="100000">
                                          <p:val>
                                            <p:strVal val="#ppt_x"/>
                                          </p:val>
                                        </p:tav>
                                      </p:tavLst>
                                    </p:anim>
                                    <p:anim calcmode="lin" valueType="num">
                                      <p:cBhvr>
                                        <p:cTn id="16" dur="500" fill="hold"/>
                                        <p:tgtEl>
                                          <p:spTgt spid="65"/>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50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 calcmode="lin" valueType="num">
                                      <p:cBhvr>
                                        <p:cTn id="21" dur="500" fill="hold"/>
                                        <p:tgtEl>
                                          <p:spTgt spid="67"/>
                                        </p:tgtEl>
                                        <p:attrNameLst>
                                          <p:attrName>ppt_x</p:attrName>
                                        </p:attrNameLst>
                                      </p:cBhvr>
                                      <p:tavLst>
                                        <p:tav tm="0">
                                          <p:val>
                                            <p:fltVal val="0.5"/>
                                          </p:val>
                                        </p:tav>
                                        <p:tav tm="100000">
                                          <p:val>
                                            <p:strVal val="#ppt_x"/>
                                          </p:val>
                                        </p:tav>
                                      </p:tavLst>
                                    </p:anim>
                                    <p:anim calcmode="lin" valueType="num">
                                      <p:cBhvr>
                                        <p:cTn id="22" dur="500" fill="hold"/>
                                        <p:tgtEl>
                                          <p:spTgt spid="67"/>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750"/>
                                  </p:stCondLst>
                                  <p:childTnLst>
                                    <p:set>
                                      <p:cBhvr>
                                        <p:cTn id="24" dur="1" fill="hold">
                                          <p:stCondLst>
                                            <p:cond delay="0"/>
                                          </p:stCondLst>
                                        </p:cTn>
                                        <p:tgtEl>
                                          <p:spTgt spid="69"/>
                                        </p:tgtEl>
                                        <p:attrNameLst>
                                          <p:attrName>style.visibility</p:attrName>
                                        </p:attrNameLst>
                                      </p:cBhvr>
                                      <p:to>
                                        <p:strVal val="visible"/>
                                      </p:to>
                                    </p:set>
                                    <p:anim calcmode="lin" valueType="num">
                                      <p:cBhvr>
                                        <p:cTn id="25" dur="500" fill="hold"/>
                                        <p:tgtEl>
                                          <p:spTgt spid="69"/>
                                        </p:tgtEl>
                                        <p:attrNameLst>
                                          <p:attrName>ppt_w</p:attrName>
                                        </p:attrNameLst>
                                      </p:cBhvr>
                                      <p:tavLst>
                                        <p:tav tm="0">
                                          <p:val>
                                            <p:fltVal val="0"/>
                                          </p:val>
                                        </p:tav>
                                        <p:tav tm="100000">
                                          <p:val>
                                            <p:strVal val="#ppt_w"/>
                                          </p:val>
                                        </p:tav>
                                      </p:tavLst>
                                    </p:anim>
                                    <p:anim calcmode="lin" valueType="num">
                                      <p:cBhvr>
                                        <p:cTn id="26" dur="500" fill="hold"/>
                                        <p:tgtEl>
                                          <p:spTgt spid="69"/>
                                        </p:tgtEl>
                                        <p:attrNameLst>
                                          <p:attrName>ppt_h</p:attrName>
                                        </p:attrNameLst>
                                      </p:cBhvr>
                                      <p:tavLst>
                                        <p:tav tm="0">
                                          <p:val>
                                            <p:fltVal val="0"/>
                                          </p:val>
                                        </p:tav>
                                        <p:tav tm="100000">
                                          <p:val>
                                            <p:strVal val="#ppt_h"/>
                                          </p:val>
                                        </p:tav>
                                      </p:tavLst>
                                    </p:anim>
                                    <p:anim calcmode="lin" valueType="num">
                                      <p:cBhvr>
                                        <p:cTn id="27" dur="500" fill="hold"/>
                                        <p:tgtEl>
                                          <p:spTgt spid="69"/>
                                        </p:tgtEl>
                                        <p:attrNameLst>
                                          <p:attrName>ppt_x</p:attrName>
                                        </p:attrNameLst>
                                      </p:cBhvr>
                                      <p:tavLst>
                                        <p:tav tm="0">
                                          <p:val>
                                            <p:fltVal val="0.5"/>
                                          </p:val>
                                        </p:tav>
                                        <p:tav tm="100000">
                                          <p:val>
                                            <p:strVal val="#ppt_x"/>
                                          </p:val>
                                        </p:tav>
                                      </p:tavLst>
                                    </p:anim>
                                    <p:anim calcmode="lin" valueType="num">
                                      <p:cBhvr>
                                        <p:cTn id="28" dur="500" fill="hold"/>
                                        <p:tgtEl>
                                          <p:spTgt spid="69"/>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1000"/>
                                  </p:stCondLst>
                                  <p:childTnLst>
                                    <p:set>
                                      <p:cBhvr>
                                        <p:cTn id="30" dur="1" fill="hold">
                                          <p:stCondLst>
                                            <p:cond delay="0"/>
                                          </p:stCondLst>
                                        </p:cTn>
                                        <p:tgtEl>
                                          <p:spTgt spid="71"/>
                                        </p:tgtEl>
                                        <p:attrNameLst>
                                          <p:attrName>style.visibility</p:attrName>
                                        </p:attrNameLst>
                                      </p:cBhvr>
                                      <p:to>
                                        <p:strVal val="visible"/>
                                      </p:to>
                                    </p:set>
                                    <p:anim calcmode="lin" valueType="num">
                                      <p:cBhvr>
                                        <p:cTn id="31" dur="500" fill="hold"/>
                                        <p:tgtEl>
                                          <p:spTgt spid="71"/>
                                        </p:tgtEl>
                                        <p:attrNameLst>
                                          <p:attrName>ppt_w</p:attrName>
                                        </p:attrNameLst>
                                      </p:cBhvr>
                                      <p:tavLst>
                                        <p:tav tm="0">
                                          <p:val>
                                            <p:fltVal val="0"/>
                                          </p:val>
                                        </p:tav>
                                        <p:tav tm="100000">
                                          <p:val>
                                            <p:strVal val="#ppt_w"/>
                                          </p:val>
                                        </p:tav>
                                      </p:tavLst>
                                    </p:anim>
                                    <p:anim calcmode="lin" valueType="num">
                                      <p:cBhvr>
                                        <p:cTn id="32" dur="500" fill="hold"/>
                                        <p:tgtEl>
                                          <p:spTgt spid="71"/>
                                        </p:tgtEl>
                                        <p:attrNameLst>
                                          <p:attrName>ppt_h</p:attrName>
                                        </p:attrNameLst>
                                      </p:cBhvr>
                                      <p:tavLst>
                                        <p:tav tm="0">
                                          <p:val>
                                            <p:fltVal val="0"/>
                                          </p:val>
                                        </p:tav>
                                        <p:tav tm="100000">
                                          <p:val>
                                            <p:strVal val="#ppt_h"/>
                                          </p:val>
                                        </p:tav>
                                      </p:tavLst>
                                    </p:anim>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1250"/>
                                  </p:stCondLst>
                                  <p:childTnLst>
                                    <p:set>
                                      <p:cBhvr>
                                        <p:cTn id="36" dur="1" fill="hold">
                                          <p:stCondLst>
                                            <p:cond delay="0"/>
                                          </p:stCondLst>
                                        </p:cTn>
                                        <p:tgtEl>
                                          <p:spTgt spid="73"/>
                                        </p:tgtEl>
                                        <p:attrNameLst>
                                          <p:attrName>style.visibility</p:attrName>
                                        </p:attrNameLst>
                                      </p:cBhvr>
                                      <p:to>
                                        <p:strVal val="visible"/>
                                      </p:to>
                                    </p:set>
                                    <p:anim calcmode="lin" valueType="num">
                                      <p:cBhvr>
                                        <p:cTn id="37" dur="500" fill="hold"/>
                                        <p:tgtEl>
                                          <p:spTgt spid="73"/>
                                        </p:tgtEl>
                                        <p:attrNameLst>
                                          <p:attrName>ppt_w</p:attrName>
                                        </p:attrNameLst>
                                      </p:cBhvr>
                                      <p:tavLst>
                                        <p:tav tm="0">
                                          <p:val>
                                            <p:fltVal val="0"/>
                                          </p:val>
                                        </p:tav>
                                        <p:tav tm="100000">
                                          <p:val>
                                            <p:strVal val="#ppt_w"/>
                                          </p:val>
                                        </p:tav>
                                      </p:tavLst>
                                    </p:anim>
                                    <p:anim calcmode="lin" valueType="num">
                                      <p:cBhvr>
                                        <p:cTn id="38" dur="500" fill="hold"/>
                                        <p:tgtEl>
                                          <p:spTgt spid="73"/>
                                        </p:tgtEl>
                                        <p:attrNameLst>
                                          <p:attrName>ppt_h</p:attrName>
                                        </p:attrNameLst>
                                      </p:cBhvr>
                                      <p:tavLst>
                                        <p:tav tm="0">
                                          <p:val>
                                            <p:fltVal val="0"/>
                                          </p:val>
                                        </p:tav>
                                        <p:tav tm="100000">
                                          <p:val>
                                            <p:strVal val="#ppt_h"/>
                                          </p:val>
                                        </p:tav>
                                      </p:tavLst>
                                    </p:anim>
                                    <p:anim calcmode="lin" valueType="num">
                                      <p:cBhvr>
                                        <p:cTn id="39" dur="500" fill="hold"/>
                                        <p:tgtEl>
                                          <p:spTgt spid="73"/>
                                        </p:tgtEl>
                                        <p:attrNameLst>
                                          <p:attrName>ppt_x</p:attrName>
                                        </p:attrNameLst>
                                      </p:cBhvr>
                                      <p:tavLst>
                                        <p:tav tm="0">
                                          <p:val>
                                            <p:fltVal val="0.5"/>
                                          </p:val>
                                        </p:tav>
                                        <p:tav tm="100000">
                                          <p:val>
                                            <p:strVal val="#ppt_x"/>
                                          </p:val>
                                        </p:tav>
                                      </p:tavLst>
                                    </p:anim>
                                    <p:anim calcmode="lin" valueType="num">
                                      <p:cBhvr>
                                        <p:cTn id="40" dur="500" fill="hold"/>
                                        <p:tgtEl>
                                          <p:spTgt spid="73"/>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1500"/>
                                  </p:stCondLst>
                                  <p:childTnLst>
                                    <p:set>
                                      <p:cBhvr>
                                        <p:cTn id="42" dur="1" fill="hold">
                                          <p:stCondLst>
                                            <p:cond delay="0"/>
                                          </p:stCondLst>
                                        </p:cTn>
                                        <p:tgtEl>
                                          <p:spTgt spid="75"/>
                                        </p:tgtEl>
                                        <p:attrNameLst>
                                          <p:attrName>style.visibility</p:attrName>
                                        </p:attrNameLst>
                                      </p:cBhvr>
                                      <p:to>
                                        <p:strVal val="visible"/>
                                      </p:to>
                                    </p:set>
                                    <p:anim calcmode="lin" valueType="num">
                                      <p:cBhvr>
                                        <p:cTn id="43" dur="500" fill="hold"/>
                                        <p:tgtEl>
                                          <p:spTgt spid="75"/>
                                        </p:tgtEl>
                                        <p:attrNameLst>
                                          <p:attrName>ppt_w</p:attrName>
                                        </p:attrNameLst>
                                      </p:cBhvr>
                                      <p:tavLst>
                                        <p:tav tm="0">
                                          <p:val>
                                            <p:fltVal val="0"/>
                                          </p:val>
                                        </p:tav>
                                        <p:tav tm="100000">
                                          <p:val>
                                            <p:strVal val="#ppt_w"/>
                                          </p:val>
                                        </p:tav>
                                      </p:tavLst>
                                    </p:anim>
                                    <p:anim calcmode="lin" valueType="num">
                                      <p:cBhvr>
                                        <p:cTn id="44" dur="500" fill="hold"/>
                                        <p:tgtEl>
                                          <p:spTgt spid="75"/>
                                        </p:tgtEl>
                                        <p:attrNameLst>
                                          <p:attrName>ppt_h</p:attrName>
                                        </p:attrNameLst>
                                      </p:cBhvr>
                                      <p:tavLst>
                                        <p:tav tm="0">
                                          <p:val>
                                            <p:fltVal val="0"/>
                                          </p:val>
                                        </p:tav>
                                        <p:tav tm="100000">
                                          <p:val>
                                            <p:strVal val="#ppt_h"/>
                                          </p:val>
                                        </p:tav>
                                      </p:tavLst>
                                    </p:anim>
                                    <p:anim calcmode="lin" valueType="num">
                                      <p:cBhvr>
                                        <p:cTn id="45" dur="500" fill="hold"/>
                                        <p:tgtEl>
                                          <p:spTgt spid="75"/>
                                        </p:tgtEl>
                                        <p:attrNameLst>
                                          <p:attrName>ppt_x</p:attrName>
                                        </p:attrNameLst>
                                      </p:cBhvr>
                                      <p:tavLst>
                                        <p:tav tm="0">
                                          <p:val>
                                            <p:fltVal val="0.5"/>
                                          </p:val>
                                        </p:tav>
                                        <p:tav tm="100000">
                                          <p:val>
                                            <p:strVal val="#ppt_x"/>
                                          </p:val>
                                        </p:tav>
                                      </p:tavLst>
                                    </p:anim>
                                    <p:anim calcmode="lin" valueType="num">
                                      <p:cBhvr>
                                        <p:cTn id="46" dur="500" fill="hold"/>
                                        <p:tgtEl>
                                          <p:spTgt spid="75"/>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1750"/>
                                  </p:stCondLst>
                                  <p:childTnLst>
                                    <p:set>
                                      <p:cBhvr>
                                        <p:cTn id="48" dur="1" fill="hold">
                                          <p:stCondLst>
                                            <p:cond delay="0"/>
                                          </p:stCondLst>
                                        </p:cTn>
                                        <p:tgtEl>
                                          <p:spTgt spid="77"/>
                                        </p:tgtEl>
                                        <p:attrNameLst>
                                          <p:attrName>style.visibility</p:attrName>
                                        </p:attrNameLst>
                                      </p:cBhvr>
                                      <p:to>
                                        <p:strVal val="visible"/>
                                      </p:to>
                                    </p:set>
                                    <p:anim calcmode="lin" valueType="num">
                                      <p:cBhvr>
                                        <p:cTn id="49" dur="500" fill="hold"/>
                                        <p:tgtEl>
                                          <p:spTgt spid="77"/>
                                        </p:tgtEl>
                                        <p:attrNameLst>
                                          <p:attrName>ppt_w</p:attrName>
                                        </p:attrNameLst>
                                      </p:cBhvr>
                                      <p:tavLst>
                                        <p:tav tm="0">
                                          <p:val>
                                            <p:fltVal val="0"/>
                                          </p:val>
                                        </p:tav>
                                        <p:tav tm="100000">
                                          <p:val>
                                            <p:strVal val="#ppt_w"/>
                                          </p:val>
                                        </p:tav>
                                      </p:tavLst>
                                    </p:anim>
                                    <p:anim calcmode="lin" valueType="num">
                                      <p:cBhvr>
                                        <p:cTn id="50" dur="500" fill="hold"/>
                                        <p:tgtEl>
                                          <p:spTgt spid="77"/>
                                        </p:tgtEl>
                                        <p:attrNameLst>
                                          <p:attrName>ppt_h</p:attrName>
                                        </p:attrNameLst>
                                      </p:cBhvr>
                                      <p:tavLst>
                                        <p:tav tm="0">
                                          <p:val>
                                            <p:fltVal val="0"/>
                                          </p:val>
                                        </p:tav>
                                        <p:tav tm="100000">
                                          <p:val>
                                            <p:strVal val="#ppt_h"/>
                                          </p:val>
                                        </p:tav>
                                      </p:tavLst>
                                    </p:anim>
                                    <p:anim calcmode="lin" valueType="num">
                                      <p:cBhvr>
                                        <p:cTn id="51" dur="500" fill="hold"/>
                                        <p:tgtEl>
                                          <p:spTgt spid="77"/>
                                        </p:tgtEl>
                                        <p:attrNameLst>
                                          <p:attrName>ppt_x</p:attrName>
                                        </p:attrNameLst>
                                      </p:cBhvr>
                                      <p:tavLst>
                                        <p:tav tm="0">
                                          <p:val>
                                            <p:fltVal val="0.5"/>
                                          </p:val>
                                        </p:tav>
                                        <p:tav tm="100000">
                                          <p:val>
                                            <p:strVal val="#ppt_x"/>
                                          </p:val>
                                        </p:tav>
                                      </p:tavLst>
                                    </p:anim>
                                    <p:anim calcmode="lin" valueType="num">
                                      <p:cBhvr>
                                        <p:cTn id="52" dur="500" fill="hold"/>
                                        <p:tgtEl>
                                          <p:spTgt spid="7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2" presetClass="entr" presetSubtype="4" fill="hold" grpId="0" nodeType="afterEffect">
                                  <p:stCondLst>
                                    <p:cond delay="0"/>
                                  </p:stCondLst>
                                  <p:childTnLst>
                                    <p:set>
                                      <p:cBhvr>
                                        <p:cTn id="55" dur="1" fill="hold">
                                          <p:stCondLst>
                                            <p:cond delay="0"/>
                                          </p:stCondLst>
                                        </p:cTn>
                                        <p:tgtEl>
                                          <p:spTgt spid="64"/>
                                        </p:tgtEl>
                                        <p:attrNameLst>
                                          <p:attrName>style.visibility</p:attrName>
                                        </p:attrNameLst>
                                      </p:cBhvr>
                                      <p:to>
                                        <p:strVal val="visible"/>
                                      </p:to>
                                    </p:set>
                                    <p:anim calcmode="lin" valueType="num">
                                      <p:cBhvr additive="base">
                                        <p:cTn id="56" dur="500" fill="hold"/>
                                        <p:tgtEl>
                                          <p:spTgt spid="64"/>
                                        </p:tgtEl>
                                        <p:attrNameLst>
                                          <p:attrName>ppt_x</p:attrName>
                                        </p:attrNameLst>
                                      </p:cBhvr>
                                      <p:tavLst>
                                        <p:tav tm="0">
                                          <p:val>
                                            <p:strVal val="#ppt_x"/>
                                          </p:val>
                                        </p:tav>
                                        <p:tav tm="100000">
                                          <p:val>
                                            <p:strVal val="#ppt_x"/>
                                          </p:val>
                                        </p:tav>
                                      </p:tavLst>
                                    </p:anim>
                                    <p:anim calcmode="lin" valueType="num">
                                      <p:cBhvr additive="base">
                                        <p:cTn id="57" dur="500" fill="hold"/>
                                        <p:tgtEl>
                                          <p:spTgt spid="64"/>
                                        </p:tgtEl>
                                        <p:attrNameLst>
                                          <p:attrName>ppt_y</p:attrName>
                                        </p:attrNameLst>
                                      </p:cBhvr>
                                      <p:tavLst>
                                        <p:tav tm="0">
                                          <p:val>
                                            <p:strVal val="1+#ppt_h/2"/>
                                          </p:val>
                                        </p:tav>
                                        <p:tav tm="100000">
                                          <p:val>
                                            <p:strVal val="#ppt_y"/>
                                          </p:val>
                                        </p:tav>
                                      </p:tavLst>
                                    </p:anim>
                                  </p:childTnLst>
                                </p:cTn>
                              </p:par>
                            </p:childTnLst>
                          </p:cTn>
                        </p:par>
                        <p:par>
                          <p:cTn id="58" fill="hold">
                            <p:stCondLst>
                              <p:cond delay="2750"/>
                            </p:stCondLst>
                            <p:childTnLst>
                              <p:par>
                                <p:cTn id="59" presetID="2" presetClass="entr" presetSubtype="4"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additive="base">
                                        <p:cTn id="61" dur="500" fill="hold"/>
                                        <p:tgtEl>
                                          <p:spTgt spid="66"/>
                                        </p:tgtEl>
                                        <p:attrNameLst>
                                          <p:attrName>ppt_x</p:attrName>
                                        </p:attrNameLst>
                                      </p:cBhvr>
                                      <p:tavLst>
                                        <p:tav tm="0">
                                          <p:val>
                                            <p:strVal val="#ppt_x"/>
                                          </p:val>
                                        </p:tav>
                                        <p:tav tm="100000">
                                          <p:val>
                                            <p:strVal val="#ppt_x"/>
                                          </p:val>
                                        </p:tav>
                                      </p:tavLst>
                                    </p:anim>
                                    <p:anim calcmode="lin" valueType="num">
                                      <p:cBhvr additive="base">
                                        <p:cTn id="62" dur="500" fill="hold"/>
                                        <p:tgtEl>
                                          <p:spTgt spid="66"/>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additive="base">
                                        <p:cTn id="66" dur="500" fill="hold"/>
                                        <p:tgtEl>
                                          <p:spTgt spid="68"/>
                                        </p:tgtEl>
                                        <p:attrNameLst>
                                          <p:attrName>ppt_x</p:attrName>
                                        </p:attrNameLst>
                                      </p:cBhvr>
                                      <p:tavLst>
                                        <p:tav tm="0">
                                          <p:val>
                                            <p:strVal val="#ppt_x"/>
                                          </p:val>
                                        </p:tav>
                                        <p:tav tm="100000">
                                          <p:val>
                                            <p:strVal val="#ppt_x"/>
                                          </p:val>
                                        </p:tav>
                                      </p:tavLst>
                                    </p:anim>
                                    <p:anim calcmode="lin" valueType="num">
                                      <p:cBhvr additive="base">
                                        <p:cTn id="67" dur="500" fill="hold"/>
                                        <p:tgtEl>
                                          <p:spTgt spid="6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 calcmode="lin" valueType="num">
                                      <p:cBhvr additive="base">
                                        <p:cTn id="71" dur="500" fill="hold"/>
                                        <p:tgtEl>
                                          <p:spTgt spid="70"/>
                                        </p:tgtEl>
                                        <p:attrNameLst>
                                          <p:attrName>ppt_x</p:attrName>
                                        </p:attrNameLst>
                                      </p:cBhvr>
                                      <p:tavLst>
                                        <p:tav tm="0">
                                          <p:val>
                                            <p:strVal val="#ppt_x"/>
                                          </p:val>
                                        </p:tav>
                                        <p:tav tm="100000">
                                          <p:val>
                                            <p:strVal val="#ppt_x"/>
                                          </p:val>
                                        </p:tav>
                                      </p:tavLst>
                                    </p:anim>
                                    <p:anim calcmode="lin" valueType="num">
                                      <p:cBhvr additive="base">
                                        <p:cTn id="72" dur="500" fill="hold"/>
                                        <p:tgtEl>
                                          <p:spTgt spid="70"/>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grpId="0" nodeType="afterEffect">
                                  <p:stCondLst>
                                    <p:cond delay="0"/>
                                  </p:stCondLst>
                                  <p:childTnLst>
                                    <p:set>
                                      <p:cBhvr>
                                        <p:cTn id="75" dur="1" fill="hold">
                                          <p:stCondLst>
                                            <p:cond delay="0"/>
                                          </p:stCondLst>
                                        </p:cTn>
                                        <p:tgtEl>
                                          <p:spTgt spid="72"/>
                                        </p:tgtEl>
                                        <p:attrNameLst>
                                          <p:attrName>style.visibility</p:attrName>
                                        </p:attrNameLst>
                                      </p:cBhvr>
                                      <p:to>
                                        <p:strVal val="visible"/>
                                      </p:to>
                                    </p:set>
                                    <p:anim calcmode="lin" valueType="num">
                                      <p:cBhvr additive="base">
                                        <p:cTn id="76" dur="500" fill="hold"/>
                                        <p:tgtEl>
                                          <p:spTgt spid="72"/>
                                        </p:tgtEl>
                                        <p:attrNameLst>
                                          <p:attrName>ppt_x</p:attrName>
                                        </p:attrNameLst>
                                      </p:cBhvr>
                                      <p:tavLst>
                                        <p:tav tm="0">
                                          <p:val>
                                            <p:strVal val="#ppt_x"/>
                                          </p:val>
                                        </p:tav>
                                        <p:tav tm="100000">
                                          <p:val>
                                            <p:strVal val="#ppt_x"/>
                                          </p:val>
                                        </p:tav>
                                      </p:tavLst>
                                    </p:anim>
                                    <p:anim calcmode="lin" valueType="num">
                                      <p:cBhvr additive="base">
                                        <p:cTn id="77" dur="500" fill="hold"/>
                                        <p:tgtEl>
                                          <p:spTgt spid="72"/>
                                        </p:tgtEl>
                                        <p:attrNameLst>
                                          <p:attrName>ppt_y</p:attrName>
                                        </p:attrNameLst>
                                      </p:cBhvr>
                                      <p:tavLst>
                                        <p:tav tm="0">
                                          <p:val>
                                            <p:strVal val="1+#ppt_h/2"/>
                                          </p:val>
                                        </p:tav>
                                        <p:tav tm="100000">
                                          <p:val>
                                            <p:strVal val="#ppt_y"/>
                                          </p:val>
                                        </p:tav>
                                      </p:tavLst>
                                    </p:anim>
                                  </p:childTnLst>
                                </p:cTn>
                              </p:par>
                            </p:childTnLst>
                          </p:cTn>
                        </p:par>
                        <p:par>
                          <p:cTn id="78" fill="hold">
                            <p:stCondLst>
                              <p:cond delay="4750"/>
                            </p:stCondLst>
                            <p:childTnLst>
                              <p:par>
                                <p:cTn id="79" presetID="2" presetClass="entr" presetSubtype="4" fill="hold" grpId="0" nodeType="afterEffect">
                                  <p:stCondLst>
                                    <p:cond delay="0"/>
                                  </p:stCondLst>
                                  <p:childTnLst>
                                    <p:set>
                                      <p:cBhvr>
                                        <p:cTn id="80" dur="1" fill="hold">
                                          <p:stCondLst>
                                            <p:cond delay="0"/>
                                          </p:stCondLst>
                                        </p:cTn>
                                        <p:tgtEl>
                                          <p:spTgt spid="74"/>
                                        </p:tgtEl>
                                        <p:attrNameLst>
                                          <p:attrName>style.visibility</p:attrName>
                                        </p:attrNameLst>
                                      </p:cBhvr>
                                      <p:to>
                                        <p:strVal val="visible"/>
                                      </p:to>
                                    </p:set>
                                    <p:anim calcmode="lin" valueType="num">
                                      <p:cBhvr additive="base">
                                        <p:cTn id="81" dur="500" fill="hold"/>
                                        <p:tgtEl>
                                          <p:spTgt spid="74"/>
                                        </p:tgtEl>
                                        <p:attrNameLst>
                                          <p:attrName>ppt_x</p:attrName>
                                        </p:attrNameLst>
                                      </p:cBhvr>
                                      <p:tavLst>
                                        <p:tav tm="0">
                                          <p:val>
                                            <p:strVal val="#ppt_x"/>
                                          </p:val>
                                        </p:tav>
                                        <p:tav tm="100000">
                                          <p:val>
                                            <p:strVal val="#ppt_x"/>
                                          </p:val>
                                        </p:tav>
                                      </p:tavLst>
                                    </p:anim>
                                    <p:anim calcmode="lin" valueType="num">
                                      <p:cBhvr additive="base">
                                        <p:cTn id="82" dur="500" fill="hold"/>
                                        <p:tgtEl>
                                          <p:spTgt spid="74"/>
                                        </p:tgtEl>
                                        <p:attrNameLst>
                                          <p:attrName>ppt_y</p:attrName>
                                        </p:attrNameLst>
                                      </p:cBhvr>
                                      <p:tavLst>
                                        <p:tav tm="0">
                                          <p:val>
                                            <p:strVal val="1+#ppt_h/2"/>
                                          </p:val>
                                        </p:tav>
                                        <p:tav tm="100000">
                                          <p:val>
                                            <p:strVal val="#ppt_y"/>
                                          </p:val>
                                        </p:tav>
                                      </p:tavLst>
                                    </p:anim>
                                  </p:childTnLst>
                                </p:cTn>
                              </p:par>
                            </p:childTnLst>
                          </p:cTn>
                        </p:par>
                        <p:par>
                          <p:cTn id="83" fill="hold">
                            <p:stCondLst>
                              <p:cond delay="5250"/>
                            </p:stCondLst>
                            <p:childTnLst>
                              <p:par>
                                <p:cTn id="84" presetID="2" presetClass="entr" presetSubtype="4" fill="hold" grpId="0" nodeType="afterEffect">
                                  <p:stCondLst>
                                    <p:cond delay="0"/>
                                  </p:stCondLst>
                                  <p:childTnLst>
                                    <p:set>
                                      <p:cBhvr>
                                        <p:cTn id="85" dur="1" fill="hold">
                                          <p:stCondLst>
                                            <p:cond delay="0"/>
                                          </p:stCondLst>
                                        </p:cTn>
                                        <p:tgtEl>
                                          <p:spTgt spid="76"/>
                                        </p:tgtEl>
                                        <p:attrNameLst>
                                          <p:attrName>style.visibility</p:attrName>
                                        </p:attrNameLst>
                                      </p:cBhvr>
                                      <p:to>
                                        <p:strVal val="visible"/>
                                      </p:to>
                                    </p:set>
                                    <p:anim calcmode="lin" valueType="num">
                                      <p:cBhvr additive="base">
                                        <p:cTn id="86" dur="500" fill="hold"/>
                                        <p:tgtEl>
                                          <p:spTgt spid="76"/>
                                        </p:tgtEl>
                                        <p:attrNameLst>
                                          <p:attrName>ppt_x</p:attrName>
                                        </p:attrNameLst>
                                      </p:cBhvr>
                                      <p:tavLst>
                                        <p:tav tm="0">
                                          <p:val>
                                            <p:strVal val="#ppt_x"/>
                                          </p:val>
                                        </p:tav>
                                        <p:tav tm="100000">
                                          <p:val>
                                            <p:strVal val="#ppt_x"/>
                                          </p:val>
                                        </p:tav>
                                      </p:tavLst>
                                    </p:anim>
                                    <p:anim calcmode="lin" valueType="num">
                                      <p:cBhvr additive="base">
                                        <p:cTn id="87" dur="500" fill="hold"/>
                                        <p:tgtEl>
                                          <p:spTgt spid="76"/>
                                        </p:tgtEl>
                                        <p:attrNameLst>
                                          <p:attrName>ppt_y</p:attrName>
                                        </p:attrNameLst>
                                      </p:cBhvr>
                                      <p:tavLst>
                                        <p:tav tm="0">
                                          <p:val>
                                            <p:strVal val="1+#ppt_h/2"/>
                                          </p:val>
                                        </p:tav>
                                        <p:tav tm="100000">
                                          <p:val>
                                            <p:strVal val="#ppt_y"/>
                                          </p:val>
                                        </p:tav>
                                      </p:tavLst>
                                    </p:anim>
                                  </p:childTnLst>
                                </p:cTn>
                              </p:par>
                            </p:childTnLst>
                          </p:cTn>
                        </p:par>
                        <p:par>
                          <p:cTn id="88" fill="hold">
                            <p:stCondLst>
                              <p:cond delay="5750"/>
                            </p:stCondLst>
                            <p:childTnLst>
                              <p:par>
                                <p:cTn id="89" presetID="2" presetClass="entr" presetSubtype="4" fill="hold" grpId="0" nodeType="afterEffect">
                                  <p:stCondLst>
                                    <p:cond delay="0"/>
                                  </p:stCondLst>
                                  <p:childTnLst>
                                    <p:set>
                                      <p:cBhvr>
                                        <p:cTn id="90" dur="1" fill="hold">
                                          <p:stCondLst>
                                            <p:cond delay="0"/>
                                          </p:stCondLst>
                                        </p:cTn>
                                        <p:tgtEl>
                                          <p:spTgt spid="78"/>
                                        </p:tgtEl>
                                        <p:attrNameLst>
                                          <p:attrName>style.visibility</p:attrName>
                                        </p:attrNameLst>
                                      </p:cBhvr>
                                      <p:to>
                                        <p:strVal val="visible"/>
                                      </p:to>
                                    </p:set>
                                    <p:anim calcmode="lin" valueType="num">
                                      <p:cBhvr additive="base">
                                        <p:cTn id="91" dur="500" fill="hold"/>
                                        <p:tgtEl>
                                          <p:spTgt spid="78"/>
                                        </p:tgtEl>
                                        <p:attrNameLst>
                                          <p:attrName>ppt_x</p:attrName>
                                        </p:attrNameLst>
                                      </p:cBhvr>
                                      <p:tavLst>
                                        <p:tav tm="0">
                                          <p:val>
                                            <p:strVal val="#ppt_x"/>
                                          </p:val>
                                        </p:tav>
                                        <p:tav tm="100000">
                                          <p:val>
                                            <p:strVal val="#ppt_x"/>
                                          </p:val>
                                        </p:tav>
                                      </p:tavLst>
                                    </p:anim>
                                    <p:anim calcmode="lin" valueType="num">
                                      <p:cBhvr additive="base">
                                        <p:cTn id="92"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p:bldP spid="65" grpId="0" animBg="1"/>
      <p:bldP spid="66" grpId="0"/>
      <p:bldP spid="67" grpId="0" animBg="1"/>
      <p:bldP spid="68" grpId="0"/>
      <p:bldP spid="69" grpId="0" animBg="1"/>
      <p:bldP spid="70" grpId="0"/>
      <p:bldP spid="71" grpId="0" animBg="1"/>
      <p:bldP spid="72" grpId="0"/>
      <p:bldP spid="73" grpId="0" animBg="1"/>
      <p:bldP spid="74" grpId="0"/>
      <p:bldP spid="75" grpId="0" animBg="1"/>
      <p:bldP spid="76" grpId="0"/>
      <p:bldP spid="77" grpId="0" animBg="1"/>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Box 11">
            <a:extLst>
              <a:ext uri="{FF2B5EF4-FFF2-40B4-BE49-F238E27FC236}">
                <a16:creationId xmlns:a16="http://schemas.microsoft.com/office/drawing/2014/main" id="{6AC0BB4E-A0F5-4F02-B03C-85333EC1E3E2}"/>
              </a:ext>
            </a:extLst>
          </p:cNvPr>
          <p:cNvSpPr txBox="1">
            <a:spLocks noChangeArrowheads="1"/>
          </p:cNvSpPr>
          <p:nvPr/>
        </p:nvSpPr>
        <p:spPr bwMode="auto">
          <a:xfrm>
            <a:off x="5328084" y="1456420"/>
            <a:ext cx="1289577" cy="37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lnSpc>
                <a:spcPct val="150000"/>
              </a:lnSpc>
            </a:pPr>
            <a:r>
              <a:rPr lang="zh-CN" altLang="en-US" sz="1400" b="1" dirty="0">
                <a:solidFill>
                  <a:schemeClr val="tx1">
                    <a:lumMod val="65000"/>
                    <a:lumOff val="35000"/>
                  </a:schemeClr>
                </a:solidFill>
                <a:latin typeface="Arial" panose="020B0604020202020204" pitchFamily="34" charset="0"/>
                <a:ea typeface="微软雅黑" pitchFamily="34" charset="-122"/>
                <a:sym typeface="Arial" panose="020B0604020202020204" pitchFamily="34" charset="0"/>
              </a:rPr>
              <a:t>文字内容</a:t>
            </a:r>
          </a:p>
        </p:txBody>
      </p:sp>
      <p:sp>
        <p:nvSpPr>
          <p:cNvPr id="44" name="矩形 18">
            <a:extLst>
              <a:ext uri="{FF2B5EF4-FFF2-40B4-BE49-F238E27FC236}">
                <a16:creationId xmlns:a16="http://schemas.microsoft.com/office/drawing/2014/main" id="{C003DA5A-FF8C-4E4B-A019-3A09E600622B}"/>
              </a:ext>
            </a:extLst>
          </p:cNvPr>
          <p:cNvSpPr>
            <a:spLocks noChangeArrowheads="1"/>
          </p:cNvSpPr>
          <p:nvPr/>
        </p:nvSpPr>
        <p:spPr bwMode="auto">
          <a:xfrm>
            <a:off x="5328084" y="1833446"/>
            <a:ext cx="3014036" cy="464474"/>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08" tIns="22854" rIns="45708" bIns="22854">
            <a:spAutoFit/>
          </a:bodyPr>
          <a:lstStyle/>
          <a:p>
            <a:pPr>
              <a:lnSpc>
                <a:spcPct val="130000"/>
              </a:lnSpc>
            </a:pPr>
            <a:r>
              <a:rPr lang="zh-CN" altLang="en-US" sz="1099"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en-US" altLang="zh-CN" sz="1099"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80" name="组合 79">
            <a:extLst>
              <a:ext uri="{FF2B5EF4-FFF2-40B4-BE49-F238E27FC236}">
                <a16:creationId xmlns:a16="http://schemas.microsoft.com/office/drawing/2014/main" id="{48EA158C-0830-4775-A2AD-03F7BA68B2BF}"/>
              </a:ext>
            </a:extLst>
          </p:cNvPr>
          <p:cNvGrpSpPr/>
          <p:nvPr/>
        </p:nvGrpSpPr>
        <p:grpSpPr>
          <a:xfrm>
            <a:off x="800619" y="1787147"/>
            <a:ext cx="2380067" cy="2380067"/>
            <a:chOff x="875143" y="1607323"/>
            <a:chExt cx="2380067" cy="2380067"/>
          </a:xfrm>
        </p:grpSpPr>
        <p:sp>
          <p:nvSpPr>
            <p:cNvPr id="81" name="椭圆 80">
              <a:extLst>
                <a:ext uri="{FF2B5EF4-FFF2-40B4-BE49-F238E27FC236}">
                  <a16:creationId xmlns:a16="http://schemas.microsoft.com/office/drawing/2014/main" id="{9612DC96-C84C-4908-AAFB-AD8E65D73A30}"/>
                </a:ext>
              </a:extLst>
            </p:cNvPr>
            <p:cNvSpPr/>
            <p:nvPr/>
          </p:nvSpPr>
          <p:spPr>
            <a:xfrm>
              <a:off x="875143" y="1607323"/>
              <a:ext cx="2380067" cy="2380067"/>
            </a:xfrm>
            <a:prstGeom prst="ellipse">
              <a:avLst/>
            </a:prstGeom>
            <a:solidFill>
              <a:srgbClr val="2C9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82" name="椭圆 81">
              <a:extLst>
                <a:ext uri="{FF2B5EF4-FFF2-40B4-BE49-F238E27FC236}">
                  <a16:creationId xmlns:a16="http://schemas.microsoft.com/office/drawing/2014/main" id="{064290F0-F9BB-404B-82A1-382111740104}"/>
                </a:ext>
              </a:extLst>
            </p:cNvPr>
            <p:cNvSpPr/>
            <p:nvPr/>
          </p:nvSpPr>
          <p:spPr>
            <a:xfrm>
              <a:off x="1062320" y="1794499"/>
              <a:ext cx="2005714" cy="2005714"/>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3" name="椭圆 82">
              <a:extLst>
                <a:ext uri="{FF2B5EF4-FFF2-40B4-BE49-F238E27FC236}">
                  <a16:creationId xmlns:a16="http://schemas.microsoft.com/office/drawing/2014/main" id="{4E410ADC-D8BA-4B84-AD1A-1765A6F3BA74}"/>
                </a:ext>
              </a:extLst>
            </p:cNvPr>
            <p:cNvSpPr/>
            <p:nvPr/>
          </p:nvSpPr>
          <p:spPr>
            <a:xfrm>
              <a:off x="1236369" y="1968549"/>
              <a:ext cx="1657615" cy="16576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4" name="椭圆 83">
              <a:extLst>
                <a:ext uri="{FF2B5EF4-FFF2-40B4-BE49-F238E27FC236}">
                  <a16:creationId xmlns:a16="http://schemas.microsoft.com/office/drawing/2014/main" id="{1DFF0819-11C1-41FB-A340-9E8949B2CF26}"/>
                </a:ext>
              </a:extLst>
            </p:cNvPr>
            <p:cNvSpPr/>
            <p:nvPr/>
          </p:nvSpPr>
          <p:spPr>
            <a:xfrm>
              <a:off x="1380212" y="2112391"/>
              <a:ext cx="1369930" cy="1369930"/>
            </a:xfrm>
            <a:prstGeom prst="ellipse">
              <a:avLst/>
            </a:prstGeom>
            <a:solidFill>
              <a:srgbClr val="F5F8F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5" name="椭圆 84">
              <a:extLst>
                <a:ext uri="{FF2B5EF4-FFF2-40B4-BE49-F238E27FC236}">
                  <a16:creationId xmlns:a16="http://schemas.microsoft.com/office/drawing/2014/main" id="{04B1D3D3-C274-4666-8A33-7ABAA6E8C4E4}"/>
                </a:ext>
              </a:extLst>
            </p:cNvPr>
            <p:cNvSpPr/>
            <p:nvPr/>
          </p:nvSpPr>
          <p:spPr>
            <a:xfrm>
              <a:off x="1597336" y="2329516"/>
              <a:ext cx="935681" cy="9356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6" name="椭圆 85">
              <a:extLst>
                <a:ext uri="{FF2B5EF4-FFF2-40B4-BE49-F238E27FC236}">
                  <a16:creationId xmlns:a16="http://schemas.microsoft.com/office/drawing/2014/main" id="{7394D542-41F9-4DD6-AFFA-8ED354CEB747}"/>
                </a:ext>
              </a:extLst>
            </p:cNvPr>
            <p:cNvSpPr/>
            <p:nvPr/>
          </p:nvSpPr>
          <p:spPr>
            <a:xfrm>
              <a:off x="1884804" y="2616983"/>
              <a:ext cx="360746" cy="36074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87" name="组合 86">
              <a:extLst>
                <a:ext uri="{FF2B5EF4-FFF2-40B4-BE49-F238E27FC236}">
                  <a16:creationId xmlns:a16="http://schemas.microsoft.com/office/drawing/2014/main" id="{0E460022-E1F3-44EC-8C20-1087EA7E9A4C}"/>
                </a:ext>
              </a:extLst>
            </p:cNvPr>
            <p:cNvGrpSpPr/>
            <p:nvPr/>
          </p:nvGrpSpPr>
          <p:grpSpPr>
            <a:xfrm>
              <a:off x="1985814" y="2285393"/>
              <a:ext cx="843341" cy="519326"/>
              <a:chOff x="4476041" y="2880662"/>
              <a:chExt cx="3135884" cy="1931070"/>
            </a:xfrm>
          </p:grpSpPr>
          <p:sp>
            <p:nvSpPr>
              <p:cNvPr id="88" name="任意多边形: 形状 87">
                <a:extLst>
                  <a:ext uri="{FF2B5EF4-FFF2-40B4-BE49-F238E27FC236}">
                    <a16:creationId xmlns:a16="http://schemas.microsoft.com/office/drawing/2014/main" id="{1B72835F-2C81-411D-A094-FF7E678C6369}"/>
                  </a:ext>
                </a:extLst>
              </p:cNvPr>
              <p:cNvSpPr/>
              <p:nvPr/>
            </p:nvSpPr>
            <p:spPr>
              <a:xfrm rot="19460488" flipH="1">
                <a:off x="4588248" y="3787885"/>
                <a:ext cx="2948635" cy="270364"/>
              </a:xfrm>
              <a:custGeom>
                <a:avLst/>
                <a:gdLst>
                  <a:gd name="connsiteX0" fmla="*/ 0 w 2100976"/>
                  <a:gd name="connsiteY0" fmla="*/ 114023 h 228045"/>
                  <a:gd name="connsiteX1" fmla="*/ 114023 w 2100976"/>
                  <a:gd name="connsiteY1" fmla="*/ 0 h 228045"/>
                  <a:gd name="connsiteX2" fmla="*/ 1986954 w 2100976"/>
                  <a:gd name="connsiteY2" fmla="*/ 0 h 228045"/>
                  <a:gd name="connsiteX3" fmla="*/ 2100977 w 2100976"/>
                  <a:gd name="connsiteY3" fmla="*/ 114023 h 228045"/>
                  <a:gd name="connsiteX4" fmla="*/ 2100976 w 2100976"/>
                  <a:gd name="connsiteY4" fmla="*/ 114023 h 228045"/>
                  <a:gd name="connsiteX5" fmla="*/ 1986953 w 2100976"/>
                  <a:gd name="connsiteY5" fmla="*/ 228046 h 228045"/>
                  <a:gd name="connsiteX6" fmla="*/ 114023 w 2100976"/>
                  <a:gd name="connsiteY6" fmla="*/ 228045 h 228045"/>
                  <a:gd name="connsiteX7" fmla="*/ 0 w 2100976"/>
                  <a:gd name="connsiteY7" fmla="*/ 114022 h 228045"/>
                  <a:gd name="connsiteX8" fmla="*/ 0 w 2100976"/>
                  <a:gd name="connsiteY8" fmla="*/ 114023 h 228045"/>
                  <a:gd name="connsiteX0" fmla="*/ 0 w 2100977"/>
                  <a:gd name="connsiteY0" fmla="*/ 114023 h 228046"/>
                  <a:gd name="connsiteX1" fmla="*/ 1986954 w 2100977"/>
                  <a:gd name="connsiteY1" fmla="*/ 0 h 228046"/>
                  <a:gd name="connsiteX2" fmla="*/ 2100977 w 2100977"/>
                  <a:gd name="connsiteY2" fmla="*/ 114023 h 228046"/>
                  <a:gd name="connsiteX3" fmla="*/ 2100976 w 2100977"/>
                  <a:gd name="connsiteY3" fmla="*/ 114023 h 228046"/>
                  <a:gd name="connsiteX4" fmla="*/ 1986953 w 2100977"/>
                  <a:gd name="connsiteY4" fmla="*/ 228046 h 228046"/>
                  <a:gd name="connsiteX5" fmla="*/ 114023 w 2100977"/>
                  <a:gd name="connsiteY5" fmla="*/ 228045 h 228046"/>
                  <a:gd name="connsiteX6" fmla="*/ 0 w 2100977"/>
                  <a:gd name="connsiteY6" fmla="*/ 114022 h 228046"/>
                  <a:gd name="connsiteX7" fmla="*/ 0 w 2100977"/>
                  <a:gd name="connsiteY7" fmla="*/ 114023 h 228046"/>
                  <a:gd name="connsiteX0" fmla="*/ 0 w 2100977"/>
                  <a:gd name="connsiteY0" fmla="*/ 114023 h 228046"/>
                  <a:gd name="connsiteX1" fmla="*/ 1986954 w 2100977"/>
                  <a:gd name="connsiteY1" fmla="*/ 0 h 228046"/>
                  <a:gd name="connsiteX2" fmla="*/ 2100977 w 2100977"/>
                  <a:gd name="connsiteY2" fmla="*/ 114023 h 228046"/>
                  <a:gd name="connsiteX3" fmla="*/ 2100976 w 2100977"/>
                  <a:gd name="connsiteY3" fmla="*/ 114023 h 228046"/>
                  <a:gd name="connsiteX4" fmla="*/ 1986953 w 2100977"/>
                  <a:gd name="connsiteY4" fmla="*/ 228046 h 228046"/>
                  <a:gd name="connsiteX5" fmla="*/ 0 w 2100977"/>
                  <a:gd name="connsiteY5" fmla="*/ 114022 h 228046"/>
                  <a:gd name="connsiteX6" fmla="*/ 0 w 2100977"/>
                  <a:gd name="connsiteY6" fmla="*/ 114023 h 228046"/>
                  <a:gd name="connsiteX0" fmla="*/ 0 w 2358947"/>
                  <a:gd name="connsiteY0" fmla="*/ 128101 h 228046"/>
                  <a:gd name="connsiteX1" fmla="*/ 2244924 w 2358947"/>
                  <a:gd name="connsiteY1" fmla="*/ 0 h 228046"/>
                  <a:gd name="connsiteX2" fmla="*/ 2358947 w 2358947"/>
                  <a:gd name="connsiteY2" fmla="*/ 114023 h 228046"/>
                  <a:gd name="connsiteX3" fmla="*/ 2358946 w 2358947"/>
                  <a:gd name="connsiteY3" fmla="*/ 114023 h 228046"/>
                  <a:gd name="connsiteX4" fmla="*/ 2244923 w 2358947"/>
                  <a:gd name="connsiteY4" fmla="*/ 228046 h 228046"/>
                  <a:gd name="connsiteX5" fmla="*/ 257970 w 2358947"/>
                  <a:gd name="connsiteY5" fmla="*/ 114022 h 228046"/>
                  <a:gd name="connsiteX6" fmla="*/ 0 w 2358947"/>
                  <a:gd name="connsiteY6" fmla="*/ 128101 h 228046"/>
                  <a:gd name="connsiteX0" fmla="*/ 0 w 2358947"/>
                  <a:gd name="connsiteY0" fmla="*/ 128101 h 228046"/>
                  <a:gd name="connsiteX1" fmla="*/ 2244924 w 2358947"/>
                  <a:gd name="connsiteY1" fmla="*/ 0 h 228046"/>
                  <a:gd name="connsiteX2" fmla="*/ 2358947 w 2358947"/>
                  <a:gd name="connsiteY2" fmla="*/ 114023 h 228046"/>
                  <a:gd name="connsiteX3" fmla="*/ 2358946 w 2358947"/>
                  <a:gd name="connsiteY3" fmla="*/ 114023 h 228046"/>
                  <a:gd name="connsiteX4" fmla="*/ 2244923 w 2358947"/>
                  <a:gd name="connsiteY4" fmla="*/ 228046 h 228046"/>
                  <a:gd name="connsiteX5" fmla="*/ 0 w 2358947"/>
                  <a:gd name="connsiteY5" fmla="*/ 128101 h 228046"/>
                  <a:gd name="connsiteX0" fmla="*/ 0 w 2358947"/>
                  <a:gd name="connsiteY0" fmla="*/ 128101 h 228046"/>
                  <a:gd name="connsiteX1" fmla="*/ 2244924 w 2358947"/>
                  <a:gd name="connsiteY1" fmla="*/ 0 h 228046"/>
                  <a:gd name="connsiteX2" fmla="*/ 2358947 w 2358947"/>
                  <a:gd name="connsiteY2" fmla="*/ 114023 h 228046"/>
                  <a:gd name="connsiteX3" fmla="*/ 2358946 w 2358947"/>
                  <a:gd name="connsiteY3" fmla="*/ 114023 h 228046"/>
                  <a:gd name="connsiteX4" fmla="*/ 2244923 w 2358947"/>
                  <a:gd name="connsiteY4" fmla="*/ 228046 h 228046"/>
                  <a:gd name="connsiteX5" fmla="*/ 0 w 2358947"/>
                  <a:gd name="connsiteY5" fmla="*/ 128101 h 228046"/>
                  <a:gd name="connsiteX0" fmla="*/ 0 w 2349743"/>
                  <a:gd name="connsiteY0" fmla="*/ 151274 h 228046"/>
                  <a:gd name="connsiteX1" fmla="*/ 2235720 w 2349743"/>
                  <a:gd name="connsiteY1" fmla="*/ 0 h 228046"/>
                  <a:gd name="connsiteX2" fmla="*/ 2349743 w 2349743"/>
                  <a:gd name="connsiteY2" fmla="*/ 114023 h 228046"/>
                  <a:gd name="connsiteX3" fmla="*/ 2349742 w 2349743"/>
                  <a:gd name="connsiteY3" fmla="*/ 114023 h 228046"/>
                  <a:gd name="connsiteX4" fmla="*/ 2235719 w 2349743"/>
                  <a:gd name="connsiteY4" fmla="*/ 228046 h 228046"/>
                  <a:gd name="connsiteX5" fmla="*/ 0 w 2349743"/>
                  <a:gd name="connsiteY5" fmla="*/ 151274 h 228046"/>
                  <a:gd name="connsiteX0" fmla="*/ 0 w 2349743"/>
                  <a:gd name="connsiteY0" fmla="*/ 151274 h 228046"/>
                  <a:gd name="connsiteX1" fmla="*/ 2235720 w 2349743"/>
                  <a:gd name="connsiteY1" fmla="*/ 0 h 228046"/>
                  <a:gd name="connsiteX2" fmla="*/ 2349743 w 2349743"/>
                  <a:gd name="connsiteY2" fmla="*/ 114023 h 228046"/>
                  <a:gd name="connsiteX3" fmla="*/ 2349742 w 2349743"/>
                  <a:gd name="connsiteY3" fmla="*/ 114023 h 228046"/>
                  <a:gd name="connsiteX4" fmla="*/ 2235719 w 2349743"/>
                  <a:gd name="connsiteY4" fmla="*/ 228046 h 228046"/>
                  <a:gd name="connsiteX5" fmla="*/ 0 w 2349743"/>
                  <a:gd name="connsiteY5" fmla="*/ 151274 h 228046"/>
                  <a:gd name="connsiteX0" fmla="*/ 0 w 2349743"/>
                  <a:gd name="connsiteY0" fmla="*/ 151274 h 228046"/>
                  <a:gd name="connsiteX1" fmla="*/ 2235720 w 2349743"/>
                  <a:gd name="connsiteY1" fmla="*/ 0 h 228046"/>
                  <a:gd name="connsiteX2" fmla="*/ 2349743 w 2349743"/>
                  <a:gd name="connsiteY2" fmla="*/ 114023 h 228046"/>
                  <a:gd name="connsiteX3" fmla="*/ 2349742 w 2349743"/>
                  <a:gd name="connsiteY3" fmla="*/ 114023 h 228046"/>
                  <a:gd name="connsiteX4" fmla="*/ 2235719 w 2349743"/>
                  <a:gd name="connsiteY4" fmla="*/ 228046 h 228046"/>
                  <a:gd name="connsiteX5" fmla="*/ 0 w 2349743"/>
                  <a:gd name="connsiteY5" fmla="*/ 151274 h 228046"/>
                  <a:gd name="connsiteX0" fmla="*/ 0 w 2349743"/>
                  <a:gd name="connsiteY0" fmla="*/ 151274 h 228046"/>
                  <a:gd name="connsiteX1" fmla="*/ 2235720 w 2349743"/>
                  <a:gd name="connsiteY1" fmla="*/ 0 h 228046"/>
                  <a:gd name="connsiteX2" fmla="*/ 2349743 w 2349743"/>
                  <a:gd name="connsiteY2" fmla="*/ 114023 h 228046"/>
                  <a:gd name="connsiteX3" fmla="*/ 2349742 w 2349743"/>
                  <a:gd name="connsiteY3" fmla="*/ 114023 h 228046"/>
                  <a:gd name="connsiteX4" fmla="*/ 2235719 w 2349743"/>
                  <a:gd name="connsiteY4" fmla="*/ 228046 h 228046"/>
                  <a:gd name="connsiteX5" fmla="*/ 0 w 2349743"/>
                  <a:gd name="connsiteY5" fmla="*/ 151274 h 228046"/>
                  <a:gd name="connsiteX0" fmla="*/ 0 w 2349743"/>
                  <a:gd name="connsiteY0" fmla="*/ 151274 h 228046"/>
                  <a:gd name="connsiteX1" fmla="*/ 2235720 w 2349743"/>
                  <a:gd name="connsiteY1" fmla="*/ 0 h 228046"/>
                  <a:gd name="connsiteX2" fmla="*/ 2349743 w 2349743"/>
                  <a:gd name="connsiteY2" fmla="*/ 114023 h 228046"/>
                  <a:gd name="connsiteX3" fmla="*/ 2349742 w 2349743"/>
                  <a:gd name="connsiteY3" fmla="*/ 114023 h 228046"/>
                  <a:gd name="connsiteX4" fmla="*/ 2235719 w 2349743"/>
                  <a:gd name="connsiteY4" fmla="*/ 228046 h 228046"/>
                  <a:gd name="connsiteX5" fmla="*/ 0 w 2349743"/>
                  <a:gd name="connsiteY5" fmla="*/ 151274 h 228046"/>
                  <a:gd name="connsiteX0" fmla="*/ 0 w 2349743"/>
                  <a:gd name="connsiteY0" fmla="*/ 151274 h 228046"/>
                  <a:gd name="connsiteX1" fmla="*/ 2235720 w 2349743"/>
                  <a:gd name="connsiteY1" fmla="*/ 0 h 228046"/>
                  <a:gd name="connsiteX2" fmla="*/ 2349743 w 2349743"/>
                  <a:gd name="connsiteY2" fmla="*/ 114023 h 228046"/>
                  <a:gd name="connsiteX3" fmla="*/ 2349742 w 2349743"/>
                  <a:gd name="connsiteY3" fmla="*/ 114023 h 228046"/>
                  <a:gd name="connsiteX4" fmla="*/ 2235719 w 2349743"/>
                  <a:gd name="connsiteY4" fmla="*/ 228046 h 228046"/>
                  <a:gd name="connsiteX5" fmla="*/ 169080 w 2349743"/>
                  <a:gd name="connsiteY5" fmla="*/ 159781 h 228046"/>
                  <a:gd name="connsiteX6" fmla="*/ 0 w 2349743"/>
                  <a:gd name="connsiteY6" fmla="*/ 151274 h 228046"/>
                  <a:gd name="connsiteX0" fmla="*/ 5908 w 2355651"/>
                  <a:gd name="connsiteY0" fmla="*/ 151274 h 228046"/>
                  <a:gd name="connsiteX1" fmla="*/ 2241628 w 2355651"/>
                  <a:gd name="connsiteY1" fmla="*/ 0 h 228046"/>
                  <a:gd name="connsiteX2" fmla="*/ 2355651 w 2355651"/>
                  <a:gd name="connsiteY2" fmla="*/ 114023 h 228046"/>
                  <a:gd name="connsiteX3" fmla="*/ 2355650 w 2355651"/>
                  <a:gd name="connsiteY3" fmla="*/ 114023 h 228046"/>
                  <a:gd name="connsiteX4" fmla="*/ 2241627 w 2355651"/>
                  <a:gd name="connsiteY4" fmla="*/ 228046 h 228046"/>
                  <a:gd name="connsiteX5" fmla="*/ 0 w 2355651"/>
                  <a:gd name="connsiteY5" fmla="*/ 176519 h 228046"/>
                  <a:gd name="connsiteX6" fmla="*/ 5908 w 2355651"/>
                  <a:gd name="connsiteY6" fmla="*/ 151274 h 228046"/>
                  <a:gd name="connsiteX0" fmla="*/ 0 w 2359216"/>
                  <a:gd name="connsiteY0" fmla="*/ 156348 h 228046"/>
                  <a:gd name="connsiteX1" fmla="*/ 2245193 w 2359216"/>
                  <a:gd name="connsiteY1" fmla="*/ 0 h 228046"/>
                  <a:gd name="connsiteX2" fmla="*/ 2359216 w 2359216"/>
                  <a:gd name="connsiteY2" fmla="*/ 114023 h 228046"/>
                  <a:gd name="connsiteX3" fmla="*/ 2359215 w 2359216"/>
                  <a:gd name="connsiteY3" fmla="*/ 114023 h 228046"/>
                  <a:gd name="connsiteX4" fmla="*/ 2245192 w 2359216"/>
                  <a:gd name="connsiteY4" fmla="*/ 228046 h 228046"/>
                  <a:gd name="connsiteX5" fmla="*/ 3565 w 2359216"/>
                  <a:gd name="connsiteY5" fmla="*/ 176519 h 228046"/>
                  <a:gd name="connsiteX6" fmla="*/ 0 w 2359216"/>
                  <a:gd name="connsiteY6" fmla="*/ 156348 h 228046"/>
                  <a:gd name="connsiteX0" fmla="*/ 0 w 2359216"/>
                  <a:gd name="connsiteY0" fmla="*/ 156348 h 228046"/>
                  <a:gd name="connsiteX1" fmla="*/ 2245193 w 2359216"/>
                  <a:gd name="connsiteY1" fmla="*/ 0 h 228046"/>
                  <a:gd name="connsiteX2" fmla="*/ 2359216 w 2359216"/>
                  <a:gd name="connsiteY2" fmla="*/ 114023 h 228046"/>
                  <a:gd name="connsiteX3" fmla="*/ 2359215 w 2359216"/>
                  <a:gd name="connsiteY3" fmla="*/ 114023 h 228046"/>
                  <a:gd name="connsiteX4" fmla="*/ 2245192 w 2359216"/>
                  <a:gd name="connsiteY4" fmla="*/ 228046 h 228046"/>
                  <a:gd name="connsiteX5" fmla="*/ 2169860 w 2359216"/>
                  <a:gd name="connsiteY5" fmla="*/ 225025 h 228046"/>
                  <a:gd name="connsiteX6" fmla="*/ 3565 w 2359216"/>
                  <a:gd name="connsiteY6" fmla="*/ 176519 h 228046"/>
                  <a:gd name="connsiteX7" fmla="*/ 0 w 2359216"/>
                  <a:gd name="connsiteY7" fmla="*/ 156348 h 228046"/>
                  <a:gd name="connsiteX0" fmla="*/ 0 w 2359216"/>
                  <a:gd name="connsiteY0" fmla="*/ 156348 h 225025"/>
                  <a:gd name="connsiteX1" fmla="*/ 2245193 w 2359216"/>
                  <a:gd name="connsiteY1" fmla="*/ 0 h 225025"/>
                  <a:gd name="connsiteX2" fmla="*/ 2359216 w 2359216"/>
                  <a:gd name="connsiteY2" fmla="*/ 114023 h 225025"/>
                  <a:gd name="connsiteX3" fmla="*/ 2359215 w 2359216"/>
                  <a:gd name="connsiteY3" fmla="*/ 114023 h 225025"/>
                  <a:gd name="connsiteX4" fmla="*/ 2270909 w 2359216"/>
                  <a:gd name="connsiteY4" fmla="*/ 197406 h 225025"/>
                  <a:gd name="connsiteX5" fmla="*/ 2169860 w 2359216"/>
                  <a:gd name="connsiteY5" fmla="*/ 225025 h 225025"/>
                  <a:gd name="connsiteX6" fmla="*/ 3565 w 2359216"/>
                  <a:gd name="connsiteY6" fmla="*/ 176519 h 225025"/>
                  <a:gd name="connsiteX7" fmla="*/ 0 w 2359216"/>
                  <a:gd name="connsiteY7" fmla="*/ 156348 h 22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9216" h="225025">
                    <a:moveTo>
                      <a:pt x="0" y="156348"/>
                    </a:moveTo>
                    <a:lnTo>
                      <a:pt x="2245193" y="0"/>
                    </a:lnTo>
                    <a:cubicBezTo>
                      <a:pt x="2308166" y="0"/>
                      <a:pt x="2359216" y="51050"/>
                      <a:pt x="2359216" y="114023"/>
                    </a:cubicBezTo>
                    <a:lnTo>
                      <a:pt x="2359215" y="114023"/>
                    </a:lnTo>
                    <a:cubicBezTo>
                      <a:pt x="2359215" y="176996"/>
                      <a:pt x="2333882" y="197406"/>
                      <a:pt x="2270909" y="197406"/>
                    </a:cubicBezTo>
                    <a:lnTo>
                      <a:pt x="2169860" y="225025"/>
                    </a:lnTo>
                    <a:lnTo>
                      <a:pt x="3565" y="176519"/>
                    </a:lnTo>
                    <a:lnTo>
                      <a:pt x="0" y="156348"/>
                    </a:lnTo>
                    <a:close/>
                  </a:path>
                </a:pathLst>
              </a:custGeom>
              <a:solidFill>
                <a:schemeClr val="bg1">
                  <a:lumMod val="75000"/>
                </a:schemeClr>
              </a:solidFill>
              <a:ln w="12700">
                <a:noFill/>
              </a:ln>
              <a:effectLst/>
              <a:scene3d>
                <a:camera prst="perspectiveFront" fov="0">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89" name="任意多边形: 形状 88">
                <a:extLst>
                  <a:ext uri="{FF2B5EF4-FFF2-40B4-BE49-F238E27FC236}">
                    <a16:creationId xmlns:a16="http://schemas.microsoft.com/office/drawing/2014/main" id="{7E24B23F-ACDD-4F9F-AEA5-C8691F473FC2}"/>
                  </a:ext>
                </a:extLst>
              </p:cNvPr>
              <p:cNvSpPr/>
              <p:nvPr/>
            </p:nvSpPr>
            <p:spPr>
              <a:xfrm rot="19711988" flipV="1">
                <a:off x="6432286" y="3317318"/>
                <a:ext cx="1100039" cy="185306"/>
              </a:xfrm>
              <a:custGeom>
                <a:avLst/>
                <a:gdLst>
                  <a:gd name="connsiteX0" fmla="*/ 0 w 2100976"/>
                  <a:gd name="connsiteY0" fmla="*/ 114023 h 228045"/>
                  <a:gd name="connsiteX1" fmla="*/ 114023 w 2100976"/>
                  <a:gd name="connsiteY1" fmla="*/ 0 h 228045"/>
                  <a:gd name="connsiteX2" fmla="*/ 1986954 w 2100976"/>
                  <a:gd name="connsiteY2" fmla="*/ 0 h 228045"/>
                  <a:gd name="connsiteX3" fmla="*/ 2100977 w 2100976"/>
                  <a:gd name="connsiteY3" fmla="*/ 114023 h 228045"/>
                  <a:gd name="connsiteX4" fmla="*/ 2100976 w 2100976"/>
                  <a:gd name="connsiteY4" fmla="*/ 114023 h 228045"/>
                  <a:gd name="connsiteX5" fmla="*/ 1986953 w 2100976"/>
                  <a:gd name="connsiteY5" fmla="*/ 228046 h 228045"/>
                  <a:gd name="connsiteX6" fmla="*/ 114023 w 2100976"/>
                  <a:gd name="connsiteY6" fmla="*/ 228045 h 228045"/>
                  <a:gd name="connsiteX7" fmla="*/ 0 w 2100976"/>
                  <a:gd name="connsiteY7" fmla="*/ 114022 h 228045"/>
                  <a:gd name="connsiteX8" fmla="*/ 0 w 2100976"/>
                  <a:gd name="connsiteY8" fmla="*/ 114023 h 228045"/>
                  <a:gd name="connsiteX0" fmla="*/ 0 w 2100977"/>
                  <a:gd name="connsiteY0" fmla="*/ 114023 h 228046"/>
                  <a:gd name="connsiteX1" fmla="*/ 1986954 w 2100977"/>
                  <a:gd name="connsiteY1" fmla="*/ 0 h 228046"/>
                  <a:gd name="connsiteX2" fmla="*/ 2100977 w 2100977"/>
                  <a:gd name="connsiteY2" fmla="*/ 114023 h 228046"/>
                  <a:gd name="connsiteX3" fmla="*/ 2100976 w 2100977"/>
                  <a:gd name="connsiteY3" fmla="*/ 114023 h 228046"/>
                  <a:gd name="connsiteX4" fmla="*/ 1986953 w 2100977"/>
                  <a:gd name="connsiteY4" fmla="*/ 228046 h 228046"/>
                  <a:gd name="connsiteX5" fmla="*/ 114023 w 2100977"/>
                  <a:gd name="connsiteY5" fmla="*/ 228045 h 228046"/>
                  <a:gd name="connsiteX6" fmla="*/ 0 w 2100977"/>
                  <a:gd name="connsiteY6" fmla="*/ 114022 h 228046"/>
                  <a:gd name="connsiteX7" fmla="*/ 0 w 2100977"/>
                  <a:gd name="connsiteY7" fmla="*/ 114023 h 228046"/>
                  <a:gd name="connsiteX0" fmla="*/ 0 w 2100977"/>
                  <a:gd name="connsiteY0" fmla="*/ 114023 h 228046"/>
                  <a:gd name="connsiteX1" fmla="*/ 1986954 w 2100977"/>
                  <a:gd name="connsiteY1" fmla="*/ 0 h 228046"/>
                  <a:gd name="connsiteX2" fmla="*/ 2100977 w 2100977"/>
                  <a:gd name="connsiteY2" fmla="*/ 114023 h 228046"/>
                  <a:gd name="connsiteX3" fmla="*/ 2100976 w 2100977"/>
                  <a:gd name="connsiteY3" fmla="*/ 114023 h 228046"/>
                  <a:gd name="connsiteX4" fmla="*/ 1986953 w 2100977"/>
                  <a:gd name="connsiteY4" fmla="*/ 228046 h 228046"/>
                  <a:gd name="connsiteX5" fmla="*/ 0 w 2100977"/>
                  <a:gd name="connsiteY5" fmla="*/ 114022 h 228046"/>
                  <a:gd name="connsiteX6" fmla="*/ 0 w 2100977"/>
                  <a:gd name="connsiteY6" fmla="*/ 114023 h 228046"/>
                  <a:gd name="connsiteX0" fmla="*/ 0 w 2358947"/>
                  <a:gd name="connsiteY0" fmla="*/ 128101 h 228046"/>
                  <a:gd name="connsiteX1" fmla="*/ 2244924 w 2358947"/>
                  <a:gd name="connsiteY1" fmla="*/ 0 h 228046"/>
                  <a:gd name="connsiteX2" fmla="*/ 2358947 w 2358947"/>
                  <a:gd name="connsiteY2" fmla="*/ 114023 h 228046"/>
                  <a:gd name="connsiteX3" fmla="*/ 2358946 w 2358947"/>
                  <a:gd name="connsiteY3" fmla="*/ 114023 h 228046"/>
                  <a:gd name="connsiteX4" fmla="*/ 2244923 w 2358947"/>
                  <a:gd name="connsiteY4" fmla="*/ 228046 h 228046"/>
                  <a:gd name="connsiteX5" fmla="*/ 257970 w 2358947"/>
                  <a:gd name="connsiteY5" fmla="*/ 114022 h 228046"/>
                  <a:gd name="connsiteX6" fmla="*/ 0 w 2358947"/>
                  <a:gd name="connsiteY6" fmla="*/ 128101 h 228046"/>
                  <a:gd name="connsiteX0" fmla="*/ 0 w 2358947"/>
                  <a:gd name="connsiteY0" fmla="*/ 128101 h 228046"/>
                  <a:gd name="connsiteX1" fmla="*/ 2244924 w 2358947"/>
                  <a:gd name="connsiteY1" fmla="*/ 0 h 228046"/>
                  <a:gd name="connsiteX2" fmla="*/ 2358947 w 2358947"/>
                  <a:gd name="connsiteY2" fmla="*/ 114023 h 228046"/>
                  <a:gd name="connsiteX3" fmla="*/ 2358946 w 2358947"/>
                  <a:gd name="connsiteY3" fmla="*/ 114023 h 228046"/>
                  <a:gd name="connsiteX4" fmla="*/ 2244923 w 2358947"/>
                  <a:gd name="connsiteY4" fmla="*/ 228046 h 228046"/>
                  <a:gd name="connsiteX5" fmla="*/ 0 w 2358947"/>
                  <a:gd name="connsiteY5" fmla="*/ 128101 h 228046"/>
                  <a:gd name="connsiteX0" fmla="*/ 0 w 2358947"/>
                  <a:gd name="connsiteY0" fmla="*/ 128101 h 228046"/>
                  <a:gd name="connsiteX1" fmla="*/ 2244924 w 2358947"/>
                  <a:gd name="connsiteY1" fmla="*/ 0 h 228046"/>
                  <a:gd name="connsiteX2" fmla="*/ 2358947 w 2358947"/>
                  <a:gd name="connsiteY2" fmla="*/ 114023 h 228046"/>
                  <a:gd name="connsiteX3" fmla="*/ 2358946 w 2358947"/>
                  <a:gd name="connsiteY3" fmla="*/ 114023 h 228046"/>
                  <a:gd name="connsiteX4" fmla="*/ 2244923 w 2358947"/>
                  <a:gd name="connsiteY4" fmla="*/ 228046 h 228046"/>
                  <a:gd name="connsiteX5" fmla="*/ 0 w 2358947"/>
                  <a:gd name="connsiteY5" fmla="*/ 128101 h 228046"/>
                  <a:gd name="connsiteX0" fmla="*/ 0 w 2349743"/>
                  <a:gd name="connsiteY0" fmla="*/ 151274 h 228046"/>
                  <a:gd name="connsiteX1" fmla="*/ 2235720 w 2349743"/>
                  <a:gd name="connsiteY1" fmla="*/ 0 h 228046"/>
                  <a:gd name="connsiteX2" fmla="*/ 2349743 w 2349743"/>
                  <a:gd name="connsiteY2" fmla="*/ 114023 h 228046"/>
                  <a:gd name="connsiteX3" fmla="*/ 2349742 w 2349743"/>
                  <a:gd name="connsiteY3" fmla="*/ 114023 h 228046"/>
                  <a:gd name="connsiteX4" fmla="*/ 2235719 w 2349743"/>
                  <a:gd name="connsiteY4" fmla="*/ 228046 h 228046"/>
                  <a:gd name="connsiteX5" fmla="*/ 0 w 2349743"/>
                  <a:gd name="connsiteY5" fmla="*/ 151274 h 228046"/>
                  <a:gd name="connsiteX0" fmla="*/ 0 w 2349743"/>
                  <a:gd name="connsiteY0" fmla="*/ 151274 h 228046"/>
                  <a:gd name="connsiteX1" fmla="*/ 2235720 w 2349743"/>
                  <a:gd name="connsiteY1" fmla="*/ 0 h 228046"/>
                  <a:gd name="connsiteX2" fmla="*/ 2349743 w 2349743"/>
                  <a:gd name="connsiteY2" fmla="*/ 114023 h 228046"/>
                  <a:gd name="connsiteX3" fmla="*/ 2349742 w 2349743"/>
                  <a:gd name="connsiteY3" fmla="*/ 114023 h 228046"/>
                  <a:gd name="connsiteX4" fmla="*/ 2235719 w 2349743"/>
                  <a:gd name="connsiteY4" fmla="*/ 228046 h 228046"/>
                  <a:gd name="connsiteX5" fmla="*/ 0 w 2349743"/>
                  <a:gd name="connsiteY5" fmla="*/ 151274 h 228046"/>
                  <a:gd name="connsiteX0" fmla="*/ 0 w 2349743"/>
                  <a:gd name="connsiteY0" fmla="*/ 151274 h 228046"/>
                  <a:gd name="connsiteX1" fmla="*/ 2235720 w 2349743"/>
                  <a:gd name="connsiteY1" fmla="*/ 0 h 228046"/>
                  <a:gd name="connsiteX2" fmla="*/ 2349743 w 2349743"/>
                  <a:gd name="connsiteY2" fmla="*/ 114023 h 228046"/>
                  <a:gd name="connsiteX3" fmla="*/ 2349742 w 2349743"/>
                  <a:gd name="connsiteY3" fmla="*/ 114023 h 228046"/>
                  <a:gd name="connsiteX4" fmla="*/ 2235719 w 2349743"/>
                  <a:gd name="connsiteY4" fmla="*/ 228046 h 228046"/>
                  <a:gd name="connsiteX5" fmla="*/ 0 w 2349743"/>
                  <a:gd name="connsiteY5" fmla="*/ 151274 h 228046"/>
                  <a:gd name="connsiteX0" fmla="*/ 0 w 2349743"/>
                  <a:gd name="connsiteY0" fmla="*/ 151274 h 228046"/>
                  <a:gd name="connsiteX1" fmla="*/ 2235720 w 2349743"/>
                  <a:gd name="connsiteY1" fmla="*/ 0 h 228046"/>
                  <a:gd name="connsiteX2" fmla="*/ 2349743 w 2349743"/>
                  <a:gd name="connsiteY2" fmla="*/ 114023 h 228046"/>
                  <a:gd name="connsiteX3" fmla="*/ 2349742 w 2349743"/>
                  <a:gd name="connsiteY3" fmla="*/ 114023 h 228046"/>
                  <a:gd name="connsiteX4" fmla="*/ 2235719 w 2349743"/>
                  <a:gd name="connsiteY4" fmla="*/ 228046 h 228046"/>
                  <a:gd name="connsiteX5" fmla="*/ 0 w 2349743"/>
                  <a:gd name="connsiteY5" fmla="*/ 151274 h 228046"/>
                  <a:gd name="connsiteX0" fmla="*/ 0 w 2349743"/>
                  <a:gd name="connsiteY0" fmla="*/ 151274 h 228046"/>
                  <a:gd name="connsiteX1" fmla="*/ 2235720 w 2349743"/>
                  <a:gd name="connsiteY1" fmla="*/ 0 h 228046"/>
                  <a:gd name="connsiteX2" fmla="*/ 2349743 w 2349743"/>
                  <a:gd name="connsiteY2" fmla="*/ 114023 h 228046"/>
                  <a:gd name="connsiteX3" fmla="*/ 2349742 w 2349743"/>
                  <a:gd name="connsiteY3" fmla="*/ 114023 h 228046"/>
                  <a:gd name="connsiteX4" fmla="*/ 2235719 w 2349743"/>
                  <a:gd name="connsiteY4" fmla="*/ 228046 h 228046"/>
                  <a:gd name="connsiteX5" fmla="*/ 0 w 2349743"/>
                  <a:gd name="connsiteY5" fmla="*/ 151274 h 228046"/>
                  <a:gd name="connsiteX0" fmla="*/ 0 w 2349743"/>
                  <a:gd name="connsiteY0" fmla="*/ 151274 h 228046"/>
                  <a:gd name="connsiteX1" fmla="*/ 2235720 w 2349743"/>
                  <a:gd name="connsiteY1" fmla="*/ 0 h 228046"/>
                  <a:gd name="connsiteX2" fmla="*/ 2349743 w 2349743"/>
                  <a:gd name="connsiteY2" fmla="*/ 114023 h 228046"/>
                  <a:gd name="connsiteX3" fmla="*/ 2349742 w 2349743"/>
                  <a:gd name="connsiteY3" fmla="*/ 114023 h 228046"/>
                  <a:gd name="connsiteX4" fmla="*/ 2235719 w 2349743"/>
                  <a:gd name="connsiteY4" fmla="*/ 228046 h 228046"/>
                  <a:gd name="connsiteX5" fmla="*/ 169080 w 2349743"/>
                  <a:gd name="connsiteY5" fmla="*/ 159781 h 228046"/>
                  <a:gd name="connsiteX6" fmla="*/ 0 w 2349743"/>
                  <a:gd name="connsiteY6" fmla="*/ 151274 h 228046"/>
                  <a:gd name="connsiteX0" fmla="*/ 5908 w 2355651"/>
                  <a:gd name="connsiteY0" fmla="*/ 151274 h 228046"/>
                  <a:gd name="connsiteX1" fmla="*/ 2241628 w 2355651"/>
                  <a:gd name="connsiteY1" fmla="*/ 0 h 228046"/>
                  <a:gd name="connsiteX2" fmla="*/ 2355651 w 2355651"/>
                  <a:gd name="connsiteY2" fmla="*/ 114023 h 228046"/>
                  <a:gd name="connsiteX3" fmla="*/ 2355650 w 2355651"/>
                  <a:gd name="connsiteY3" fmla="*/ 114023 h 228046"/>
                  <a:gd name="connsiteX4" fmla="*/ 2241627 w 2355651"/>
                  <a:gd name="connsiteY4" fmla="*/ 228046 h 228046"/>
                  <a:gd name="connsiteX5" fmla="*/ 0 w 2355651"/>
                  <a:gd name="connsiteY5" fmla="*/ 176519 h 228046"/>
                  <a:gd name="connsiteX6" fmla="*/ 5908 w 2355651"/>
                  <a:gd name="connsiteY6" fmla="*/ 151274 h 228046"/>
                  <a:gd name="connsiteX0" fmla="*/ 0 w 2355651"/>
                  <a:gd name="connsiteY0" fmla="*/ 176519 h 228046"/>
                  <a:gd name="connsiteX1" fmla="*/ 2241628 w 2355651"/>
                  <a:gd name="connsiteY1" fmla="*/ 0 h 228046"/>
                  <a:gd name="connsiteX2" fmla="*/ 2355651 w 2355651"/>
                  <a:gd name="connsiteY2" fmla="*/ 114023 h 228046"/>
                  <a:gd name="connsiteX3" fmla="*/ 2355650 w 2355651"/>
                  <a:gd name="connsiteY3" fmla="*/ 114023 h 228046"/>
                  <a:gd name="connsiteX4" fmla="*/ 2241627 w 2355651"/>
                  <a:gd name="connsiteY4" fmla="*/ 228046 h 228046"/>
                  <a:gd name="connsiteX5" fmla="*/ 0 w 2355651"/>
                  <a:gd name="connsiteY5" fmla="*/ 176519 h 228046"/>
                  <a:gd name="connsiteX0" fmla="*/ 0 w 2720008"/>
                  <a:gd name="connsiteY0" fmla="*/ 165539 h 228046"/>
                  <a:gd name="connsiteX1" fmla="*/ 2605985 w 2720008"/>
                  <a:gd name="connsiteY1" fmla="*/ 0 h 228046"/>
                  <a:gd name="connsiteX2" fmla="*/ 2720008 w 2720008"/>
                  <a:gd name="connsiteY2" fmla="*/ 114023 h 228046"/>
                  <a:gd name="connsiteX3" fmla="*/ 2720007 w 2720008"/>
                  <a:gd name="connsiteY3" fmla="*/ 114023 h 228046"/>
                  <a:gd name="connsiteX4" fmla="*/ 2605984 w 2720008"/>
                  <a:gd name="connsiteY4" fmla="*/ 228046 h 228046"/>
                  <a:gd name="connsiteX5" fmla="*/ 0 w 2720008"/>
                  <a:gd name="connsiteY5" fmla="*/ 165539 h 228046"/>
                  <a:gd name="connsiteX0" fmla="*/ 0 w 2841245"/>
                  <a:gd name="connsiteY0" fmla="*/ 239892 h 302399"/>
                  <a:gd name="connsiteX1" fmla="*/ 2827268 w 2841245"/>
                  <a:gd name="connsiteY1" fmla="*/ 0 h 302399"/>
                  <a:gd name="connsiteX2" fmla="*/ 2720008 w 2841245"/>
                  <a:gd name="connsiteY2" fmla="*/ 188376 h 302399"/>
                  <a:gd name="connsiteX3" fmla="*/ 2720007 w 2841245"/>
                  <a:gd name="connsiteY3" fmla="*/ 188376 h 302399"/>
                  <a:gd name="connsiteX4" fmla="*/ 2605984 w 2841245"/>
                  <a:gd name="connsiteY4" fmla="*/ 302399 h 302399"/>
                  <a:gd name="connsiteX5" fmla="*/ 0 w 2841245"/>
                  <a:gd name="connsiteY5" fmla="*/ 239892 h 302399"/>
                  <a:gd name="connsiteX0" fmla="*/ 0 w 2841245"/>
                  <a:gd name="connsiteY0" fmla="*/ 239892 h 302399"/>
                  <a:gd name="connsiteX1" fmla="*/ 2827268 w 2841245"/>
                  <a:gd name="connsiteY1" fmla="*/ 0 h 302399"/>
                  <a:gd name="connsiteX2" fmla="*/ 2720008 w 2841245"/>
                  <a:gd name="connsiteY2" fmla="*/ 188376 h 302399"/>
                  <a:gd name="connsiteX3" fmla="*/ 2605984 w 2841245"/>
                  <a:gd name="connsiteY3" fmla="*/ 302399 h 302399"/>
                  <a:gd name="connsiteX4" fmla="*/ 0 w 2841245"/>
                  <a:gd name="connsiteY4" fmla="*/ 239892 h 302399"/>
                  <a:gd name="connsiteX0" fmla="*/ 0 w 3072804"/>
                  <a:gd name="connsiteY0" fmla="*/ 239892 h 302399"/>
                  <a:gd name="connsiteX1" fmla="*/ 2827268 w 3072804"/>
                  <a:gd name="connsiteY1" fmla="*/ 0 h 302399"/>
                  <a:gd name="connsiteX2" fmla="*/ 2605984 w 3072804"/>
                  <a:gd name="connsiteY2" fmla="*/ 302399 h 302399"/>
                  <a:gd name="connsiteX3" fmla="*/ 0 w 3072804"/>
                  <a:gd name="connsiteY3" fmla="*/ 239892 h 302399"/>
                  <a:gd name="connsiteX0" fmla="*/ 0 w 3072804"/>
                  <a:gd name="connsiteY0" fmla="*/ 240284 h 302791"/>
                  <a:gd name="connsiteX1" fmla="*/ 2827268 w 3072804"/>
                  <a:gd name="connsiteY1" fmla="*/ 392 h 302791"/>
                  <a:gd name="connsiteX2" fmla="*/ 2605984 w 3072804"/>
                  <a:gd name="connsiteY2" fmla="*/ 302791 h 302791"/>
                  <a:gd name="connsiteX3" fmla="*/ 0 w 3072804"/>
                  <a:gd name="connsiteY3" fmla="*/ 240284 h 302791"/>
                  <a:gd name="connsiteX0" fmla="*/ 0 w 3072804"/>
                  <a:gd name="connsiteY0" fmla="*/ 240284 h 302791"/>
                  <a:gd name="connsiteX1" fmla="*/ 2827268 w 3072804"/>
                  <a:gd name="connsiteY1" fmla="*/ 392 h 302791"/>
                  <a:gd name="connsiteX2" fmla="*/ 2605984 w 3072804"/>
                  <a:gd name="connsiteY2" fmla="*/ 302791 h 302791"/>
                  <a:gd name="connsiteX3" fmla="*/ 0 w 3072804"/>
                  <a:gd name="connsiteY3" fmla="*/ 240284 h 302791"/>
                  <a:gd name="connsiteX0" fmla="*/ 0 w 3193453"/>
                  <a:gd name="connsiteY0" fmla="*/ 277825 h 340332"/>
                  <a:gd name="connsiteX1" fmla="*/ 2827268 w 3193453"/>
                  <a:gd name="connsiteY1" fmla="*/ 37933 h 340332"/>
                  <a:gd name="connsiteX2" fmla="*/ 2605984 w 3193453"/>
                  <a:gd name="connsiteY2" fmla="*/ 340332 h 340332"/>
                  <a:gd name="connsiteX3" fmla="*/ 0 w 3193453"/>
                  <a:gd name="connsiteY3" fmla="*/ 277825 h 340332"/>
                  <a:gd name="connsiteX0" fmla="*/ 0 w 3193453"/>
                  <a:gd name="connsiteY0" fmla="*/ 287503 h 350010"/>
                  <a:gd name="connsiteX1" fmla="*/ 2827268 w 3193453"/>
                  <a:gd name="connsiteY1" fmla="*/ 47611 h 350010"/>
                  <a:gd name="connsiteX2" fmla="*/ 2605984 w 3193453"/>
                  <a:gd name="connsiteY2" fmla="*/ 350010 h 350010"/>
                  <a:gd name="connsiteX3" fmla="*/ 0 w 3193453"/>
                  <a:gd name="connsiteY3" fmla="*/ 287503 h 350010"/>
                  <a:gd name="connsiteX0" fmla="*/ 0 w 3334826"/>
                  <a:gd name="connsiteY0" fmla="*/ 266759 h 329266"/>
                  <a:gd name="connsiteX1" fmla="*/ 3021755 w 3334826"/>
                  <a:gd name="connsiteY1" fmla="*/ 50870 h 329266"/>
                  <a:gd name="connsiteX2" fmla="*/ 2605984 w 3334826"/>
                  <a:gd name="connsiteY2" fmla="*/ 329266 h 329266"/>
                  <a:gd name="connsiteX3" fmla="*/ 0 w 3334826"/>
                  <a:gd name="connsiteY3" fmla="*/ 266759 h 329266"/>
                  <a:gd name="connsiteX0" fmla="*/ 0 w 3176492"/>
                  <a:gd name="connsiteY0" fmla="*/ 243032 h 305539"/>
                  <a:gd name="connsiteX1" fmla="*/ 3021755 w 3176492"/>
                  <a:gd name="connsiteY1" fmla="*/ 27143 h 305539"/>
                  <a:gd name="connsiteX2" fmla="*/ 2605984 w 3176492"/>
                  <a:gd name="connsiteY2" fmla="*/ 305539 h 305539"/>
                  <a:gd name="connsiteX3" fmla="*/ 0 w 3176492"/>
                  <a:gd name="connsiteY3" fmla="*/ 243032 h 305539"/>
                  <a:gd name="connsiteX0" fmla="*/ 0 w 3176492"/>
                  <a:gd name="connsiteY0" fmla="*/ 240965 h 303472"/>
                  <a:gd name="connsiteX1" fmla="*/ 3021755 w 3176492"/>
                  <a:gd name="connsiteY1" fmla="*/ 25076 h 303472"/>
                  <a:gd name="connsiteX2" fmla="*/ 2605984 w 3176492"/>
                  <a:gd name="connsiteY2" fmla="*/ 303472 h 303472"/>
                  <a:gd name="connsiteX3" fmla="*/ 0 w 3176492"/>
                  <a:gd name="connsiteY3" fmla="*/ 240965 h 303472"/>
                  <a:gd name="connsiteX0" fmla="*/ 0 w 3176815"/>
                  <a:gd name="connsiteY0" fmla="*/ 269763 h 332270"/>
                  <a:gd name="connsiteX1" fmla="*/ 3021755 w 3176815"/>
                  <a:gd name="connsiteY1" fmla="*/ 53874 h 332270"/>
                  <a:gd name="connsiteX2" fmla="*/ 2605984 w 3176815"/>
                  <a:gd name="connsiteY2" fmla="*/ 332270 h 332270"/>
                  <a:gd name="connsiteX3" fmla="*/ 0 w 3176815"/>
                  <a:gd name="connsiteY3" fmla="*/ 269763 h 332270"/>
                  <a:gd name="connsiteX0" fmla="*/ 0 w 3176815"/>
                  <a:gd name="connsiteY0" fmla="*/ 278240 h 340747"/>
                  <a:gd name="connsiteX1" fmla="*/ 3021755 w 3176815"/>
                  <a:gd name="connsiteY1" fmla="*/ 62351 h 340747"/>
                  <a:gd name="connsiteX2" fmla="*/ 2605984 w 3176815"/>
                  <a:gd name="connsiteY2" fmla="*/ 340747 h 340747"/>
                  <a:gd name="connsiteX3" fmla="*/ 0 w 3176815"/>
                  <a:gd name="connsiteY3" fmla="*/ 278240 h 340747"/>
                  <a:gd name="connsiteX0" fmla="*/ 0 w 3197439"/>
                  <a:gd name="connsiteY0" fmla="*/ 216609 h 279464"/>
                  <a:gd name="connsiteX1" fmla="*/ 3021755 w 3197439"/>
                  <a:gd name="connsiteY1" fmla="*/ 720 h 279464"/>
                  <a:gd name="connsiteX2" fmla="*/ 2553237 w 3197439"/>
                  <a:gd name="connsiteY2" fmla="*/ 279464 h 279464"/>
                  <a:gd name="connsiteX3" fmla="*/ 0 w 3197439"/>
                  <a:gd name="connsiteY3" fmla="*/ 216609 h 279464"/>
                  <a:gd name="connsiteX0" fmla="*/ 0 w 2987344"/>
                  <a:gd name="connsiteY0" fmla="*/ 90263 h 153118"/>
                  <a:gd name="connsiteX1" fmla="*/ 2729473 w 2987344"/>
                  <a:gd name="connsiteY1" fmla="*/ 11674 h 153118"/>
                  <a:gd name="connsiteX2" fmla="*/ 2553237 w 2987344"/>
                  <a:gd name="connsiteY2" fmla="*/ 153118 h 153118"/>
                  <a:gd name="connsiteX3" fmla="*/ 0 w 2987344"/>
                  <a:gd name="connsiteY3" fmla="*/ 90263 h 153118"/>
                  <a:gd name="connsiteX0" fmla="*/ 0 w 3119645"/>
                  <a:gd name="connsiteY0" fmla="*/ 99218 h 147868"/>
                  <a:gd name="connsiteX1" fmla="*/ 2852998 w 3119645"/>
                  <a:gd name="connsiteY1" fmla="*/ 6424 h 147868"/>
                  <a:gd name="connsiteX2" fmla="*/ 2676762 w 3119645"/>
                  <a:gd name="connsiteY2" fmla="*/ 147868 h 147868"/>
                  <a:gd name="connsiteX3" fmla="*/ 0 w 3119645"/>
                  <a:gd name="connsiteY3" fmla="*/ 99218 h 147868"/>
                  <a:gd name="connsiteX0" fmla="*/ 0 w 3119645"/>
                  <a:gd name="connsiteY0" fmla="*/ 99218 h 147868"/>
                  <a:gd name="connsiteX1" fmla="*/ 2852998 w 3119645"/>
                  <a:gd name="connsiteY1" fmla="*/ 6424 h 147868"/>
                  <a:gd name="connsiteX2" fmla="*/ 2676762 w 3119645"/>
                  <a:gd name="connsiteY2" fmla="*/ 147868 h 147868"/>
                  <a:gd name="connsiteX3" fmla="*/ 0 w 3119645"/>
                  <a:gd name="connsiteY3" fmla="*/ 99218 h 147868"/>
                  <a:gd name="connsiteX0" fmla="*/ 0 w 3088045"/>
                  <a:gd name="connsiteY0" fmla="*/ 115294 h 163944"/>
                  <a:gd name="connsiteX1" fmla="*/ 2852998 w 3088045"/>
                  <a:gd name="connsiteY1" fmla="*/ 22500 h 163944"/>
                  <a:gd name="connsiteX2" fmla="*/ 2676762 w 3088045"/>
                  <a:gd name="connsiteY2" fmla="*/ 163944 h 163944"/>
                  <a:gd name="connsiteX3" fmla="*/ 0 w 3088045"/>
                  <a:gd name="connsiteY3" fmla="*/ 115294 h 163944"/>
                  <a:gd name="connsiteX0" fmla="*/ 0 w 3112374"/>
                  <a:gd name="connsiteY0" fmla="*/ 120017 h 168667"/>
                  <a:gd name="connsiteX1" fmla="*/ 2891783 w 3112374"/>
                  <a:gd name="connsiteY1" fmla="*/ 21016 h 168667"/>
                  <a:gd name="connsiteX2" fmla="*/ 2676762 w 3112374"/>
                  <a:gd name="connsiteY2" fmla="*/ 168667 h 168667"/>
                  <a:gd name="connsiteX3" fmla="*/ 0 w 3112374"/>
                  <a:gd name="connsiteY3" fmla="*/ 120017 h 168667"/>
                  <a:gd name="connsiteX0" fmla="*/ 0 w 3113205"/>
                  <a:gd name="connsiteY0" fmla="*/ 126601 h 175251"/>
                  <a:gd name="connsiteX1" fmla="*/ 2891783 w 3113205"/>
                  <a:gd name="connsiteY1" fmla="*/ 27600 h 175251"/>
                  <a:gd name="connsiteX2" fmla="*/ 2676762 w 3113205"/>
                  <a:gd name="connsiteY2" fmla="*/ 175251 h 175251"/>
                  <a:gd name="connsiteX3" fmla="*/ 0 w 3113205"/>
                  <a:gd name="connsiteY3" fmla="*/ 126601 h 175251"/>
                  <a:gd name="connsiteX0" fmla="*/ 0 w 3192406"/>
                  <a:gd name="connsiteY0" fmla="*/ 108781 h 157431"/>
                  <a:gd name="connsiteX1" fmla="*/ 3007149 w 3192406"/>
                  <a:gd name="connsiteY1" fmla="*/ 34306 h 157431"/>
                  <a:gd name="connsiteX2" fmla="*/ 2676762 w 3192406"/>
                  <a:gd name="connsiteY2" fmla="*/ 157431 h 157431"/>
                  <a:gd name="connsiteX3" fmla="*/ 0 w 3192406"/>
                  <a:gd name="connsiteY3" fmla="*/ 108781 h 157431"/>
                  <a:gd name="connsiteX0" fmla="*/ 0 w 3163370"/>
                  <a:gd name="connsiteY0" fmla="*/ 114829 h 163479"/>
                  <a:gd name="connsiteX1" fmla="*/ 2966432 w 3163370"/>
                  <a:gd name="connsiteY1" fmla="*/ 31698 h 163479"/>
                  <a:gd name="connsiteX2" fmla="*/ 2676762 w 3163370"/>
                  <a:gd name="connsiteY2" fmla="*/ 163479 h 163479"/>
                  <a:gd name="connsiteX3" fmla="*/ 0 w 3163370"/>
                  <a:gd name="connsiteY3" fmla="*/ 114829 h 163479"/>
                  <a:gd name="connsiteX0" fmla="*/ 0 w 3089751"/>
                  <a:gd name="connsiteY0" fmla="*/ 129839 h 178489"/>
                  <a:gd name="connsiteX1" fmla="*/ 2966432 w 3089751"/>
                  <a:gd name="connsiteY1" fmla="*/ 46708 h 178489"/>
                  <a:gd name="connsiteX2" fmla="*/ 2676762 w 3089751"/>
                  <a:gd name="connsiteY2" fmla="*/ 178489 h 178489"/>
                  <a:gd name="connsiteX3" fmla="*/ 0 w 3089751"/>
                  <a:gd name="connsiteY3" fmla="*/ 129839 h 178489"/>
                  <a:gd name="connsiteX0" fmla="*/ 0 w 3089751"/>
                  <a:gd name="connsiteY0" fmla="*/ 150843 h 199493"/>
                  <a:gd name="connsiteX1" fmla="*/ 2966432 w 3089751"/>
                  <a:gd name="connsiteY1" fmla="*/ 67712 h 199493"/>
                  <a:gd name="connsiteX2" fmla="*/ 2676762 w 3089751"/>
                  <a:gd name="connsiteY2" fmla="*/ 199493 h 199493"/>
                  <a:gd name="connsiteX3" fmla="*/ 0 w 3089751"/>
                  <a:gd name="connsiteY3" fmla="*/ 150843 h 199493"/>
                  <a:gd name="connsiteX0" fmla="*/ 0 w 3089751"/>
                  <a:gd name="connsiteY0" fmla="*/ 156747 h 205397"/>
                  <a:gd name="connsiteX1" fmla="*/ 2966432 w 3089751"/>
                  <a:gd name="connsiteY1" fmla="*/ 73616 h 205397"/>
                  <a:gd name="connsiteX2" fmla="*/ 2676762 w 3089751"/>
                  <a:gd name="connsiteY2" fmla="*/ 205397 h 205397"/>
                  <a:gd name="connsiteX3" fmla="*/ 0 w 3089751"/>
                  <a:gd name="connsiteY3" fmla="*/ 156747 h 205397"/>
                  <a:gd name="connsiteX0" fmla="*/ 0 w 3089751"/>
                  <a:gd name="connsiteY0" fmla="*/ 156747 h 205397"/>
                  <a:gd name="connsiteX1" fmla="*/ 2966432 w 3089751"/>
                  <a:gd name="connsiteY1" fmla="*/ 73616 h 205397"/>
                  <a:gd name="connsiteX2" fmla="*/ 2676762 w 3089751"/>
                  <a:gd name="connsiteY2" fmla="*/ 205397 h 205397"/>
                  <a:gd name="connsiteX3" fmla="*/ 0 w 3089751"/>
                  <a:gd name="connsiteY3" fmla="*/ 156747 h 205397"/>
                  <a:gd name="connsiteX0" fmla="*/ 0 w 3052522"/>
                  <a:gd name="connsiteY0" fmla="*/ 145792 h 194442"/>
                  <a:gd name="connsiteX1" fmla="*/ 2966432 w 3052522"/>
                  <a:gd name="connsiteY1" fmla="*/ 62661 h 194442"/>
                  <a:gd name="connsiteX2" fmla="*/ 2676762 w 3052522"/>
                  <a:gd name="connsiteY2" fmla="*/ 194442 h 194442"/>
                  <a:gd name="connsiteX3" fmla="*/ 0 w 3052522"/>
                  <a:gd name="connsiteY3" fmla="*/ 145792 h 194442"/>
                  <a:gd name="connsiteX0" fmla="*/ 0 w 3025531"/>
                  <a:gd name="connsiteY0" fmla="*/ 142730 h 191380"/>
                  <a:gd name="connsiteX1" fmla="*/ 2966432 w 3025531"/>
                  <a:gd name="connsiteY1" fmla="*/ 59599 h 191380"/>
                  <a:gd name="connsiteX2" fmla="*/ 2676762 w 3025531"/>
                  <a:gd name="connsiteY2" fmla="*/ 191380 h 191380"/>
                  <a:gd name="connsiteX3" fmla="*/ 0 w 3025531"/>
                  <a:gd name="connsiteY3" fmla="*/ 142730 h 191380"/>
                  <a:gd name="connsiteX0" fmla="*/ 0 w 3188977"/>
                  <a:gd name="connsiteY0" fmla="*/ 99150 h 147800"/>
                  <a:gd name="connsiteX1" fmla="*/ 3172592 w 3188977"/>
                  <a:gd name="connsiteY1" fmla="*/ 73436 h 147800"/>
                  <a:gd name="connsiteX2" fmla="*/ 2676762 w 3188977"/>
                  <a:gd name="connsiteY2" fmla="*/ 147800 h 147800"/>
                  <a:gd name="connsiteX3" fmla="*/ 0 w 3188977"/>
                  <a:gd name="connsiteY3" fmla="*/ 99150 h 147800"/>
                  <a:gd name="connsiteX0" fmla="*/ 0 w 3235611"/>
                  <a:gd name="connsiteY0" fmla="*/ 85115 h 133765"/>
                  <a:gd name="connsiteX1" fmla="*/ 3172592 w 3235611"/>
                  <a:gd name="connsiteY1" fmla="*/ 59401 h 133765"/>
                  <a:gd name="connsiteX2" fmla="*/ 2676762 w 3235611"/>
                  <a:gd name="connsiteY2" fmla="*/ 133765 h 133765"/>
                  <a:gd name="connsiteX3" fmla="*/ 0 w 3235611"/>
                  <a:gd name="connsiteY3" fmla="*/ 85115 h 133765"/>
                  <a:gd name="connsiteX0" fmla="*/ 0 w 3235611"/>
                  <a:gd name="connsiteY0" fmla="*/ 75251 h 123901"/>
                  <a:gd name="connsiteX1" fmla="*/ 3172592 w 3235611"/>
                  <a:gd name="connsiteY1" fmla="*/ 49537 h 123901"/>
                  <a:gd name="connsiteX2" fmla="*/ 2676762 w 3235611"/>
                  <a:gd name="connsiteY2" fmla="*/ 123901 h 123901"/>
                  <a:gd name="connsiteX3" fmla="*/ 0 w 3235611"/>
                  <a:gd name="connsiteY3" fmla="*/ 75251 h 123901"/>
                  <a:gd name="connsiteX0" fmla="*/ 0 w 3321493"/>
                  <a:gd name="connsiteY0" fmla="*/ 71600 h 120250"/>
                  <a:gd name="connsiteX1" fmla="*/ 3172592 w 3321493"/>
                  <a:gd name="connsiteY1" fmla="*/ 45886 h 120250"/>
                  <a:gd name="connsiteX2" fmla="*/ 2676762 w 3321493"/>
                  <a:gd name="connsiteY2" fmla="*/ 120250 h 120250"/>
                  <a:gd name="connsiteX3" fmla="*/ 0 w 3321493"/>
                  <a:gd name="connsiteY3" fmla="*/ 71600 h 120250"/>
                  <a:gd name="connsiteX0" fmla="*/ 0 w 3321493"/>
                  <a:gd name="connsiteY0" fmla="*/ 71600 h 120250"/>
                  <a:gd name="connsiteX1" fmla="*/ 3172592 w 3321493"/>
                  <a:gd name="connsiteY1" fmla="*/ 45886 h 120250"/>
                  <a:gd name="connsiteX2" fmla="*/ 2676762 w 3321493"/>
                  <a:gd name="connsiteY2" fmla="*/ 120250 h 120250"/>
                  <a:gd name="connsiteX3" fmla="*/ 0 w 3321493"/>
                  <a:gd name="connsiteY3" fmla="*/ 71600 h 120250"/>
                  <a:gd name="connsiteX0" fmla="*/ 0 w 3182870"/>
                  <a:gd name="connsiteY0" fmla="*/ 71600 h 120250"/>
                  <a:gd name="connsiteX1" fmla="*/ 3172592 w 3182870"/>
                  <a:gd name="connsiteY1" fmla="*/ 45886 h 120250"/>
                  <a:gd name="connsiteX2" fmla="*/ 2676762 w 3182870"/>
                  <a:gd name="connsiteY2" fmla="*/ 120250 h 120250"/>
                  <a:gd name="connsiteX3" fmla="*/ 0 w 3182870"/>
                  <a:gd name="connsiteY3" fmla="*/ 71600 h 120250"/>
                  <a:gd name="connsiteX0" fmla="*/ 0 w 3180217"/>
                  <a:gd name="connsiteY0" fmla="*/ 71600 h 120250"/>
                  <a:gd name="connsiteX1" fmla="*/ 3172592 w 3180217"/>
                  <a:gd name="connsiteY1" fmla="*/ 45886 h 120250"/>
                  <a:gd name="connsiteX2" fmla="*/ 2676762 w 3180217"/>
                  <a:gd name="connsiteY2" fmla="*/ 120250 h 120250"/>
                  <a:gd name="connsiteX3" fmla="*/ 0 w 3180217"/>
                  <a:gd name="connsiteY3" fmla="*/ 71600 h 120250"/>
                  <a:gd name="connsiteX0" fmla="*/ 0 w 3180217"/>
                  <a:gd name="connsiteY0" fmla="*/ 72622 h 121272"/>
                  <a:gd name="connsiteX1" fmla="*/ 3172592 w 3180217"/>
                  <a:gd name="connsiteY1" fmla="*/ 46908 h 121272"/>
                  <a:gd name="connsiteX2" fmla="*/ 2676762 w 3180217"/>
                  <a:gd name="connsiteY2" fmla="*/ 121272 h 121272"/>
                  <a:gd name="connsiteX3" fmla="*/ 0 w 3180217"/>
                  <a:gd name="connsiteY3" fmla="*/ 72622 h 121272"/>
                  <a:gd name="connsiteX0" fmla="*/ 0 w 3180217"/>
                  <a:gd name="connsiteY0" fmla="*/ 86523 h 135173"/>
                  <a:gd name="connsiteX1" fmla="*/ 3172592 w 3180217"/>
                  <a:gd name="connsiteY1" fmla="*/ 60809 h 135173"/>
                  <a:gd name="connsiteX2" fmla="*/ 2676762 w 3180217"/>
                  <a:gd name="connsiteY2" fmla="*/ 135173 h 135173"/>
                  <a:gd name="connsiteX3" fmla="*/ 0 w 3180217"/>
                  <a:gd name="connsiteY3" fmla="*/ 86523 h 135173"/>
                  <a:gd name="connsiteX0" fmla="*/ 0 w 3173953"/>
                  <a:gd name="connsiteY0" fmla="*/ 86523 h 135173"/>
                  <a:gd name="connsiteX1" fmla="*/ 3172592 w 3173953"/>
                  <a:gd name="connsiteY1" fmla="*/ 60809 h 135173"/>
                  <a:gd name="connsiteX2" fmla="*/ 2676762 w 3173953"/>
                  <a:gd name="connsiteY2" fmla="*/ 135173 h 135173"/>
                  <a:gd name="connsiteX3" fmla="*/ 0 w 3173953"/>
                  <a:gd name="connsiteY3" fmla="*/ 86523 h 135173"/>
                  <a:gd name="connsiteX0" fmla="*/ 0 w 3172593"/>
                  <a:gd name="connsiteY0" fmla="*/ 86523 h 135173"/>
                  <a:gd name="connsiteX1" fmla="*/ 3172592 w 3172593"/>
                  <a:gd name="connsiteY1" fmla="*/ 60809 h 135173"/>
                  <a:gd name="connsiteX2" fmla="*/ 2676762 w 3172593"/>
                  <a:gd name="connsiteY2" fmla="*/ 135173 h 135173"/>
                  <a:gd name="connsiteX3" fmla="*/ 0 w 3172593"/>
                  <a:gd name="connsiteY3" fmla="*/ 86523 h 135173"/>
                  <a:gd name="connsiteX0" fmla="*/ 0 w 3175966"/>
                  <a:gd name="connsiteY0" fmla="*/ 86523 h 135173"/>
                  <a:gd name="connsiteX1" fmla="*/ 3172592 w 3175966"/>
                  <a:gd name="connsiteY1" fmla="*/ 60809 h 135173"/>
                  <a:gd name="connsiteX2" fmla="*/ 2676762 w 3175966"/>
                  <a:gd name="connsiteY2" fmla="*/ 135173 h 135173"/>
                  <a:gd name="connsiteX3" fmla="*/ 0 w 3175966"/>
                  <a:gd name="connsiteY3" fmla="*/ 86523 h 135173"/>
                  <a:gd name="connsiteX0" fmla="*/ 0 w 3172593"/>
                  <a:gd name="connsiteY0" fmla="*/ 86523 h 135173"/>
                  <a:gd name="connsiteX1" fmla="*/ 3172592 w 3172593"/>
                  <a:gd name="connsiteY1" fmla="*/ 60809 h 135173"/>
                  <a:gd name="connsiteX2" fmla="*/ 2676762 w 3172593"/>
                  <a:gd name="connsiteY2" fmla="*/ 135173 h 135173"/>
                  <a:gd name="connsiteX3" fmla="*/ 0 w 3172593"/>
                  <a:gd name="connsiteY3" fmla="*/ 86523 h 135173"/>
                  <a:gd name="connsiteX0" fmla="*/ 0 w 3172640"/>
                  <a:gd name="connsiteY0" fmla="*/ 28813 h 77463"/>
                  <a:gd name="connsiteX1" fmla="*/ 3172592 w 3172640"/>
                  <a:gd name="connsiteY1" fmla="*/ 3099 h 77463"/>
                  <a:gd name="connsiteX2" fmla="*/ 2676762 w 3172640"/>
                  <a:gd name="connsiteY2" fmla="*/ 77463 h 77463"/>
                  <a:gd name="connsiteX3" fmla="*/ 0 w 3172640"/>
                  <a:gd name="connsiteY3" fmla="*/ 28813 h 77463"/>
                  <a:gd name="connsiteX0" fmla="*/ 0 w 3187101"/>
                  <a:gd name="connsiteY0" fmla="*/ 30083 h 78733"/>
                  <a:gd name="connsiteX1" fmla="*/ 3172592 w 3187101"/>
                  <a:gd name="connsiteY1" fmla="*/ 4369 h 78733"/>
                  <a:gd name="connsiteX2" fmla="*/ 2676762 w 3187101"/>
                  <a:gd name="connsiteY2" fmla="*/ 78733 h 78733"/>
                  <a:gd name="connsiteX3" fmla="*/ 0 w 3187101"/>
                  <a:gd name="connsiteY3" fmla="*/ 30083 h 78733"/>
                  <a:gd name="connsiteX0" fmla="*/ 0 w 3187101"/>
                  <a:gd name="connsiteY0" fmla="*/ 88998 h 137648"/>
                  <a:gd name="connsiteX1" fmla="*/ 3172592 w 3187101"/>
                  <a:gd name="connsiteY1" fmla="*/ 63284 h 137648"/>
                  <a:gd name="connsiteX2" fmla="*/ 2676762 w 3187101"/>
                  <a:gd name="connsiteY2" fmla="*/ 137648 h 137648"/>
                  <a:gd name="connsiteX3" fmla="*/ 0 w 3187101"/>
                  <a:gd name="connsiteY3" fmla="*/ 88998 h 137648"/>
                  <a:gd name="connsiteX0" fmla="*/ 0 w 3177312"/>
                  <a:gd name="connsiteY0" fmla="*/ 91131 h 139781"/>
                  <a:gd name="connsiteX1" fmla="*/ 3172592 w 3177312"/>
                  <a:gd name="connsiteY1" fmla="*/ 65417 h 139781"/>
                  <a:gd name="connsiteX2" fmla="*/ 2676762 w 3177312"/>
                  <a:gd name="connsiteY2" fmla="*/ 139781 h 139781"/>
                  <a:gd name="connsiteX3" fmla="*/ 0 w 3177312"/>
                  <a:gd name="connsiteY3" fmla="*/ 91131 h 139781"/>
                  <a:gd name="connsiteX0" fmla="*/ 0 w 3177312"/>
                  <a:gd name="connsiteY0" fmla="*/ 72009 h 120659"/>
                  <a:gd name="connsiteX1" fmla="*/ 3172592 w 3177312"/>
                  <a:gd name="connsiteY1" fmla="*/ 46295 h 120659"/>
                  <a:gd name="connsiteX2" fmla="*/ 2676762 w 3177312"/>
                  <a:gd name="connsiteY2" fmla="*/ 120659 h 120659"/>
                  <a:gd name="connsiteX3" fmla="*/ 0 w 3177312"/>
                  <a:gd name="connsiteY3" fmla="*/ 72009 h 120659"/>
                </a:gdLst>
                <a:ahLst/>
                <a:cxnLst>
                  <a:cxn ang="0">
                    <a:pos x="connsiteX0" y="connsiteY0"/>
                  </a:cxn>
                  <a:cxn ang="0">
                    <a:pos x="connsiteX1" y="connsiteY1"/>
                  </a:cxn>
                  <a:cxn ang="0">
                    <a:pos x="connsiteX2" y="connsiteY2"/>
                  </a:cxn>
                  <a:cxn ang="0">
                    <a:pos x="connsiteX3" y="connsiteY3"/>
                  </a:cxn>
                </a:cxnLst>
                <a:rect l="l" t="t" r="r" b="b"/>
                <a:pathLst>
                  <a:path w="3177312" h="120659">
                    <a:moveTo>
                      <a:pt x="0" y="72009"/>
                    </a:moveTo>
                    <a:cubicBezTo>
                      <a:pt x="3051657" y="-58194"/>
                      <a:pt x="3142498" y="23416"/>
                      <a:pt x="3172592" y="46295"/>
                    </a:cubicBezTo>
                    <a:cubicBezTo>
                      <a:pt x="3202686" y="69174"/>
                      <a:pt x="3094835" y="119254"/>
                      <a:pt x="2676762" y="120659"/>
                    </a:cubicBezTo>
                    <a:lnTo>
                      <a:pt x="0" y="72009"/>
                    </a:lnTo>
                    <a:close/>
                  </a:path>
                </a:pathLst>
              </a:custGeom>
              <a:solidFill>
                <a:schemeClr val="tx1">
                  <a:lumMod val="65000"/>
                  <a:lumOff val="35000"/>
                  <a:alpha val="80000"/>
                </a:schemeClr>
              </a:solidFill>
              <a:ln w="12700">
                <a:noFill/>
              </a:ln>
              <a:effectLst/>
              <a:scene3d>
                <a:camera prst="perspectiveFront" fov="0">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90" name="任意多边形: 形状 89">
                <a:extLst>
                  <a:ext uri="{FF2B5EF4-FFF2-40B4-BE49-F238E27FC236}">
                    <a16:creationId xmlns:a16="http://schemas.microsoft.com/office/drawing/2014/main" id="{5715DC2B-B6F7-47FD-8369-8C92BB2AB9BF}"/>
                  </a:ext>
                </a:extLst>
              </p:cNvPr>
              <p:cNvSpPr/>
              <p:nvPr/>
            </p:nvSpPr>
            <p:spPr>
              <a:xfrm rot="8538102" flipH="1" flipV="1">
                <a:off x="6265453" y="2880662"/>
                <a:ext cx="1099867" cy="523312"/>
              </a:xfrm>
              <a:custGeom>
                <a:avLst/>
                <a:gdLst>
                  <a:gd name="connsiteX0" fmla="*/ 0 w 2100976"/>
                  <a:gd name="connsiteY0" fmla="*/ 114023 h 228045"/>
                  <a:gd name="connsiteX1" fmla="*/ 114023 w 2100976"/>
                  <a:gd name="connsiteY1" fmla="*/ 0 h 228045"/>
                  <a:gd name="connsiteX2" fmla="*/ 1986954 w 2100976"/>
                  <a:gd name="connsiteY2" fmla="*/ 0 h 228045"/>
                  <a:gd name="connsiteX3" fmla="*/ 2100977 w 2100976"/>
                  <a:gd name="connsiteY3" fmla="*/ 114023 h 228045"/>
                  <a:gd name="connsiteX4" fmla="*/ 2100976 w 2100976"/>
                  <a:gd name="connsiteY4" fmla="*/ 114023 h 228045"/>
                  <a:gd name="connsiteX5" fmla="*/ 1986953 w 2100976"/>
                  <a:gd name="connsiteY5" fmla="*/ 228046 h 228045"/>
                  <a:gd name="connsiteX6" fmla="*/ 114023 w 2100976"/>
                  <a:gd name="connsiteY6" fmla="*/ 228045 h 228045"/>
                  <a:gd name="connsiteX7" fmla="*/ 0 w 2100976"/>
                  <a:gd name="connsiteY7" fmla="*/ 114022 h 228045"/>
                  <a:gd name="connsiteX8" fmla="*/ 0 w 2100976"/>
                  <a:gd name="connsiteY8" fmla="*/ 114023 h 228045"/>
                  <a:gd name="connsiteX0" fmla="*/ 0 w 2100977"/>
                  <a:gd name="connsiteY0" fmla="*/ 114023 h 228046"/>
                  <a:gd name="connsiteX1" fmla="*/ 1986954 w 2100977"/>
                  <a:gd name="connsiteY1" fmla="*/ 0 h 228046"/>
                  <a:gd name="connsiteX2" fmla="*/ 2100977 w 2100977"/>
                  <a:gd name="connsiteY2" fmla="*/ 114023 h 228046"/>
                  <a:gd name="connsiteX3" fmla="*/ 2100976 w 2100977"/>
                  <a:gd name="connsiteY3" fmla="*/ 114023 h 228046"/>
                  <a:gd name="connsiteX4" fmla="*/ 1986953 w 2100977"/>
                  <a:gd name="connsiteY4" fmla="*/ 228046 h 228046"/>
                  <a:gd name="connsiteX5" fmla="*/ 114023 w 2100977"/>
                  <a:gd name="connsiteY5" fmla="*/ 228045 h 228046"/>
                  <a:gd name="connsiteX6" fmla="*/ 0 w 2100977"/>
                  <a:gd name="connsiteY6" fmla="*/ 114022 h 228046"/>
                  <a:gd name="connsiteX7" fmla="*/ 0 w 2100977"/>
                  <a:gd name="connsiteY7" fmla="*/ 114023 h 228046"/>
                  <a:gd name="connsiteX0" fmla="*/ 0 w 2100977"/>
                  <a:gd name="connsiteY0" fmla="*/ 114023 h 228046"/>
                  <a:gd name="connsiteX1" fmla="*/ 1986954 w 2100977"/>
                  <a:gd name="connsiteY1" fmla="*/ 0 h 228046"/>
                  <a:gd name="connsiteX2" fmla="*/ 2100977 w 2100977"/>
                  <a:gd name="connsiteY2" fmla="*/ 114023 h 228046"/>
                  <a:gd name="connsiteX3" fmla="*/ 2100976 w 2100977"/>
                  <a:gd name="connsiteY3" fmla="*/ 114023 h 228046"/>
                  <a:gd name="connsiteX4" fmla="*/ 1986953 w 2100977"/>
                  <a:gd name="connsiteY4" fmla="*/ 228046 h 228046"/>
                  <a:gd name="connsiteX5" fmla="*/ 0 w 2100977"/>
                  <a:gd name="connsiteY5" fmla="*/ 114022 h 228046"/>
                  <a:gd name="connsiteX6" fmla="*/ 0 w 2100977"/>
                  <a:gd name="connsiteY6" fmla="*/ 114023 h 228046"/>
                  <a:gd name="connsiteX0" fmla="*/ 0 w 2358947"/>
                  <a:gd name="connsiteY0" fmla="*/ 128101 h 228046"/>
                  <a:gd name="connsiteX1" fmla="*/ 2244924 w 2358947"/>
                  <a:gd name="connsiteY1" fmla="*/ 0 h 228046"/>
                  <a:gd name="connsiteX2" fmla="*/ 2358947 w 2358947"/>
                  <a:gd name="connsiteY2" fmla="*/ 114023 h 228046"/>
                  <a:gd name="connsiteX3" fmla="*/ 2358946 w 2358947"/>
                  <a:gd name="connsiteY3" fmla="*/ 114023 h 228046"/>
                  <a:gd name="connsiteX4" fmla="*/ 2244923 w 2358947"/>
                  <a:gd name="connsiteY4" fmla="*/ 228046 h 228046"/>
                  <a:gd name="connsiteX5" fmla="*/ 257970 w 2358947"/>
                  <a:gd name="connsiteY5" fmla="*/ 114022 h 228046"/>
                  <a:gd name="connsiteX6" fmla="*/ 0 w 2358947"/>
                  <a:gd name="connsiteY6" fmla="*/ 128101 h 228046"/>
                  <a:gd name="connsiteX0" fmla="*/ 0 w 2358947"/>
                  <a:gd name="connsiteY0" fmla="*/ 128101 h 228046"/>
                  <a:gd name="connsiteX1" fmla="*/ 2244924 w 2358947"/>
                  <a:gd name="connsiteY1" fmla="*/ 0 h 228046"/>
                  <a:gd name="connsiteX2" fmla="*/ 2358947 w 2358947"/>
                  <a:gd name="connsiteY2" fmla="*/ 114023 h 228046"/>
                  <a:gd name="connsiteX3" fmla="*/ 2358946 w 2358947"/>
                  <a:gd name="connsiteY3" fmla="*/ 114023 h 228046"/>
                  <a:gd name="connsiteX4" fmla="*/ 2244923 w 2358947"/>
                  <a:gd name="connsiteY4" fmla="*/ 228046 h 228046"/>
                  <a:gd name="connsiteX5" fmla="*/ 0 w 2358947"/>
                  <a:gd name="connsiteY5" fmla="*/ 128101 h 228046"/>
                  <a:gd name="connsiteX0" fmla="*/ 0 w 2358947"/>
                  <a:gd name="connsiteY0" fmla="*/ 128101 h 228046"/>
                  <a:gd name="connsiteX1" fmla="*/ 2244924 w 2358947"/>
                  <a:gd name="connsiteY1" fmla="*/ 0 h 228046"/>
                  <a:gd name="connsiteX2" fmla="*/ 2358947 w 2358947"/>
                  <a:gd name="connsiteY2" fmla="*/ 114023 h 228046"/>
                  <a:gd name="connsiteX3" fmla="*/ 2358946 w 2358947"/>
                  <a:gd name="connsiteY3" fmla="*/ 114023 h 228046"/>
                  <a:gd name="connsiteX4" fmla="*/ 2244923 w 2358947"/>
                  <a:gd name="connsiteY4" fmla="*/ 228046 h 228046"/>
                  <a:gd name="connsiteX5" fmla="*/ 0 w 2358947"/>
                  <a:gd name="connsiteY5" fmla="*/ 128101 h 228046"/>
                  <a:gd name="connsiteX0" fmla="*/ 0 w 2349743"/>
                  <a:gd name="connsiteY0" fmla="*/ 151274 h 228046"/>
                  <a:gd name="connsiteX1" fmla="*/ 2235720 w 2349743"/>
                  <a:gd name="connsiteY1" fmla="*/ 0 h 228046"/>
                  <a:gd name="connsiteX2" fmla="*/ 2349743 w 2349743"/>
                  <a:gd name="connsiteY2" fmla="*/ 114023 h 228046"/>
                  <a:gd name="connsiteX3" fmla="*/ 2349742 w 2349743"/>
                  <a:gd name="connsiteY3" fmla="*/ 114023 h 228046"/>
                  <a:gd name="connsiteX4" fmla="*/ 2235719 w 2349743"/>
                  <a:gd name="connsiteY4" fmla="*/ 228046 h 228046"/>
                  <a:gd name="connsiteX5" fmla="*/ 0 w 2349743"/>
                  <a:gd name="connsiteY5" fmla="*/ 151274 h 228046"/>
                  <a:gd name="connsiteX0" fmla="*/ 0 w 2349743"/>
                  <a:gd name="connsiteY0" fmla="*/ 151274 h 228046"/>
                  <a:gd name="connsiteX1" fmla="*/ 2235720 w 2349743"/>
                  <a:gd name="connsiteY1" fmla="*/ 0 h 228046"/>
                  <a:gd name="connsiteX2" fmla="*/ 2349743 w 2349743"/>
                  <a:gd name="connsiteY2" fmla="*/ 114023 h 228046"/>
                  <a:gd name="connsiteX3" fmla="*/ 2349742 w 2349743"/>
                  <a:gd name="connsiteY3" fmla="*/ 114023 h 228046"/>
                  <a:gd name="connsiteX4" fmla="*/ 2235719 w 2349743"/>
                  <a:gd name="connsiteY4" fmla="*/ 228046 h 228046"/>
                  <a:gd name="connsiteX5" fmla="*/ 0 w 2349743"/>
                  <a:gd name="connsiteY5" fmla="*/ 151274 h 228046"/>
                  <a:gd name="connsiteX0" fmla="*/ 0 w 2349743"/>
                  <a:gd name="connsiteY0" fmla="*/ 151274 h 228046"/>
                  <a:gd name="connsiteX1" fmla="*/ 2235720 w 2349743"/>
                  <a:gd name="connsiteY1" fmla="*/ 0 h 228046"/>
                  <a:gd name="connsiteX2" fmla="*/ 2349743 w 2349743"/>
                  <a:gd name="connsiteY2" fmla="*/ 114023 h 228046"/>
                  <a:gd name="connsiteX3" fmla="*/ 2349742 w 2349743"/>
                  <a:gd name="connsiteY3" fmla="*/ 114023 h 228046"/>
                  <a:gd name="connsiteX4" fmla="*/ 2235719 w 2349743"/>
                  <a:gd name="connsiteY4" fmla="*/ 228046 h 228046"/>
                  <a:gd name="connsiteX5" fmla="*/ 0 w 2349743"/>
                  <a:gd name="connsiteY5" fmla="*/ 151274 h 228046"/>
                  <a:gd name="connsiteX0" fmla="*/ 0 w 2349743"/>
                  <a:gd name="connsiteY0" fmla="*/ 151274 h 228046"/>
                  <a:gd name="connsiteX1" fmla="*/ 2235720 w 2349743"/>
                  <a:gd name="connsiteY1" fmla="*/ 0 h 228046"/>
                  <a:gd name="connsiteX2" fmla="*/ 2349743 w 2349743"/>
                  <a:gd name="connsiteY2" fmla="*/ 114023 h 228046"/>
                  <a:gd name="connsiteX3" fmla="*/ 2349742 w 2349743"/>
                  <a:gd name="connsiteY3" fmla="*/ 114023 h 228046"/>
                  <a:gd name="connsiteX4" fmla="*/ 2235719 w 2349743"/>
                  <a:gd name="connsiteY4" fmla="*/ 228046 h 228046"/>
                  <a:gd name="connsiteX5" fmla="*/ 0 w 2349743"/>
                  <a:gd name="connsiteY5" fmla="*/ 151274 h 228046"/>
                  <a:gd name="connsiteX0" fmla="*/ 0 w 2349743"/>
                  <a:gd name="connsiteY0" fmla="*/ 151274 h 228046"/>
                  <a:gd name="connsiteX1" fmla="*/ 2235720 w 2349743"/>
                  <a:gd name="connsiteY1" fmla="*/ 0 h 228046"/>
                  <a:gd name="connsiteX2" fmla="*/ 2349743 w 2349743"/>
                  <a:gd name="connsiteY2" fmla="*/ 114023 h 228046"/>
                  <a:gd name="connsiteX3" fmla="*/ 2349742 w 2349743"/>
                  <a:gd name="connsiteY3" fmla="*/ 114023 h 228046"/>
                  <a:gd name="connsiteX4" fmla="*/ 2235719 w 2349743"/>
                  <a:gd name="connsiteY4" fmla="*/ 228046 h 228046"/>
                  <a:gd name="connsiteX5" fmla="*/ 0 w 2349743"/>
                  <a:gd name="connsiteY5" fmla="*/ 151274 h 228046"/>
                  <a:gd name="connsiteX0" fmla="*/ 0 w 2349743"/>
                  <a:gd name="connsiteY0" fmla="*/ 151274 h 228046"/>
                  <a:gd name="connsiteX1" fmla="*/ 2235720 w 2349743"/>
                  <a:gd name="connsiteY1" fmla="*/ 0 h 228046"/>
                  <a:gd name="connsiteX2" fmla="*/ 2349743 w 2349743"/>
                  <a:gd name="connsiteY2" fmla="*/ 114023 h 228046"/>
                  <a:gd name="connsiteX3" fmla="*/ 2349742 w 2349743"/>
                  <a:gd name="connsiteY3" fmla="*/ 114023 h 228046"/>
                  <a:gd name="connsiteX4" fmla="*/ 2235719 w 2349743"/>
                  <a:gd name="connsiteY4" fmla="*/ 228046 h 228046"/>
                  <a:gd name="connsiteX5" fmla="*/ 169080 w 2349743"/>
                  <a:gd name="connsiteY5" fmla="*/ 159781 h 228046"/>
                  <a:gd name="connsiteX6" fmla="*/ 0 w 2349743"/>
                  <a:gd name="connsiteY6" fmla="*/ 151274 h 228046"/>
                  <a:gd name="connsiteX0" fmla="*/ 5908 w 2355651"/>
                  <a:gd name="connsiteY0" fmla="*/ 151274 h 228046"/>
                  <a:gd name="connsiteX1" fmla="*/ 2241628 w 2355651"/>
                  <a:gd name="connsiteY1" fmla="*/ 0 h 228046"/>
                  <a:gd name="connsiteX2" fmla="*/ 2355651 w 2355651"/>
                  <a:gd name="connsiteY2" fmla="*/ 114023 h 228046"/>
                  <a:gd name="connsiteX3" fmla="*/ 2355650 w 2355651"/>
                  <a:gd name="connsiteY3" fmla="*/ 114023 h 228046"/>
                  <a:gd name="connsiteX4" fmla="*/ 2241627 w 2355651"/>
                  <a:gd name="connsiteY4" fmla="*/ 228046 h 228046"/>
                  <a:gd name="connsiteX5" fmla="*/ 0 w 2355651"/>
                  <a:gd name="connsiteY5" fmla="*/ 176519 h 228046"/>
                  <a:gd name="connsiteX6" fmla="*/ 5908 w 2355651"/>
                  <a:gd name="connsiteY6" fmla="*/ 151274 h 228046"/>
                  <a:gd name="connsiteX0" fmla="*/ 0 w 2355651"/>
                  <a:gd name="connsiteY0" fmla="*/ 176519 h 228046"/>
                  <a:gd name="connsiteX1" fmla="*/ 2241628 w 2355651"/>
                  <a:gd name="connsiteY1" fmla="*/ 0 h 228046"/>
                  <a:gd name="connsiteX2" fmla="*/ 2355651 w 2355651"/>
                  <a:gd name="connsiteY2" fmla="*/ 114023 h 228046"/>
                  <a:gd name="connsiteX3" fmla="*/ 2355650 w 2355651"/>
                  <a:gd name="connsiteY3" fmla="*/ 114023 h 228046"/>
                  <a:gd name="connsiteX4" fmla="*/ 2241627 w 2355651"/>
                  <a:gd name="connsiteY4" fmla="*/ 228046 h 228046"/>
                  <a:gd name="connsiteX5" fmla="*/ 0 w 2355651"/>
                  <a:gd name="connsiteY5" fmla="*/ 176519 h 228046"/>
                  <a:gd name="connsiteX0" fmla="*/ 0 w 2720008"/>
                  <a:gd name="connsiteY0" fmla="*/ 165539 h 228046"/>
                  <a:gd name="connsiteX1" fmla="*/ 2605985 w 2720008"/>
                  <a:gd name="connsiteY1" fmla="*/ 0 h 228046"/>
                  <a:gd name="connsiteX2" fmla="*/ 2720008 w 2720008"/>
                  <a:gd name="connsiteY2" fmla="*/ 114023 h 228046"/>
                  <a:gd name="connsiteX3" fmla="*/ 2720007 w 2720008"/>
                  <a:gd name="connsiteY3" fmla="*/ 114023 h 228046"/>
                  <a:gd name="connsiteX4" fmla="*/ 2605984 w 2720008"/>
                  <a:gd name="connsiteY4" fmla="*/ 228046 h 228046"/>
                  <a:gd name="connsiteX5" fmla="*/ 0 w 2720008"/>
                  <a:gd name="connsiteY5" fmla="*/ 165539 h 228046"/>
                  <a:gd name="connsiteX0" fmla="*/ 0 w 2841245"/>
                  <a:gd name="connsiteY0" fmla="*/ 239892 h 302399"/>
                  <a:gd name="connsiteX1" fmla="*/ 2827268 w 2841245"/>
                  <a:gd name="connsiteY1" fmla="*/ 0 h 302399"/>
                  <a:gd name="connsiteX2" fmla="*/ 2720008 w 2841245"/>
                  <a:gd name="connsiteY2" fmla="*/ 188376 h 302399"/>
                  <a:gd name="connsiteX3" fmla="*/ 2720007 w 2841245"/>
                  <a:gd name="connsiteY3" fmla="*/ 188376 h 302399"/>
                  <a:gd name="connsiteX4" fmla="*/ 2605984 w 2841245"/>
                  <a:gd name="connsiteY4" fmla="*/ 302399 h 302399"/>
                  <a:gd name="connsiteX5" fmla="*/ 0 w 2841245"/>
                  <a:gd name="connsiteY5" fmla="*/ 239892 h 302399"/>
                  <a:gd name="connsiteX0" fmla="*/ 0 w 2841245"/>
                  <a:gd name="connsiteY0" fmla="*/ 239892 h 302399"/>
                  <a:gd name="connsiteX1" fmla="*/ 2827268 w 2841245"/>
                  <a:gd name="connsiteY1" fmla="*/ 0 h 302399"/>
                  <a:gd name="connsiteX2" fmla="*/ 2720008 w 2841245"/>
                  <a:gd name="connsiteY2" fmla="*/ 188376 h 302399"/>
                  <a:gd name="connsiteX3" fmla="*/ 2605984 w 2841245"/>
                  <a:gd name="connsiteY3" fmla="*/ 302399 h 302399"/>
                  <a:gd name="connsiteX4" fmla="*/ 0 w 2841245"/>
                  <a:gd name="connsiteY4" fmla="*/ 239892 h 302399"/>
                  <a:gd name="connsiteX0" fmla="*/ 0 w 3072804"/>
                  <a:gd name="connsiteY0" fmla="*/ 239892 h 302399"/>
                  <a:gd name="connsiteX1" fmla="*/ 2827268 w 3072804"/>
                  <a:gd name="connsiteY1" fmla="*/ 0 h 302399"/>
                  <a:gd name="connsiteX2" fmla="*/ 2605984 w 3072804"/>
                  <a:gd name="connsiteY2" fmla="*/ 302399 h 302399"/>
                  <a:gd name="connsiteX3" fmla="*/ 0 w 3072804"/>
                  <a:gd name="connsiteY3" fmla="*/ 239892 h 302399"/>
                  <a:gd name="connsiteX0" fmla="*/ 0 w 3072804"/>
                  <a:gd name="connsiteY0" fmla="*/ 240284 h 302791"/>
                  <a:gd name="connsiteX1" fmla="*/ 2827268 w 3072804"/>
                  <a:gd name="connsiteY1" fmla="*/ 392 h 302791"/>
                  <a:gd name="connsiteX2" fmla="*/ 2605984 w 3072804"/>
                  <a:gd name="connsiteY2" fmla="*/ 302791 h 302791"/>
                  <a:gd name="connsiteX3" fmla="*/ 0 w 3072804"/>
                  <a:gd name="connsiteY3" fmla="*/ 240284 h 302791"/>
                  <a:gd name="connsiteX0" fmla="*/ 0 w 3072804"/>
                  <a:gd name="connsiteY0" fmla="*/ 240284 h 302791"/>
                  <a:gd name="connsiteX1" fmla="*/ 2827268 w 3072804"/>
                  <a:gd name="connsiteY1" fmla="*/ 392 h 302791"/>
                  <a:gd name="connsiteX2" fmla="*/ 2605984 w 3072804"/>
                  <a:gd name="connsiteY2" fmla="*/ 302791 h 302791"/>
                  <a:gd name="connsiteX3" fmla="*/ 0 w 3072804"/>
                  <a:gd name="connsiteY3" fmla="*/ 240284 h 302791"/>
                  <a:gd name="connsiteX0" fmla="*/ 0 w 3193453"/>
                  <a:gd name="connsiteY0" fmla="*/ 277825 h 340332"/>
                  <a:gd name="connsiteX1" fmla="*/ 2827268 w 3193453"/>
                  <a:gd name="connsiteY1" fmla="*/ 37933 h 340332"/>
                  <a:gd name="connsiteX2" fmla="*/ 2605984 w 3193453"/>
                  <a:gd name="connsiteY2" fmla="*/ 340332 h 340332"/>
                  <a:gd name="connsiteX3" fmla="*/ 0 w 3193453"/>
                  <a:gd name="connsiteY3" fmla="*/ 277825 h 340332"/>
                  <a:gd name="connsiteX0" fmla="*/ 0 w 3193453"/>
                  <a:gd name="connsiteY0" fmla="*/ 287503 h 350010"/>
                  <a:gd name="connsiteX1" fmla="*/ 2827268 w 3193453"/>
                  <a:gd name="connsiteY1" fmla="*/ 47611 h 350010"/>
                  <a:gd name="connsiteX2" fmla="*/ 2605984 w 3193453"/>
                  <a:gd name="connsiteY2" fmla="*/ 350010 h 350010"/>
                  <a:gd name="connsiteX3" fmla="*/ 0 w 3193453"/>
                  <a:gd name="connsiteY3" fmla="*/ 287503 h 350010"/>
                  <a:gd name="connsiteX0" fmla="*/ 0 w 3334826"/>
                  <a:gd name="connsiteY0" fmla="*/ 266759 h 329266"/>
                  <a:gd name="connsiteX1" fmla="*/ 3021755 w 3334826"/>
                  <a:gd name="connsiteY1" fmla="*/ 50870 h 329266"/>
                  <a:gd name="connsiteX2" fmla="*/ 2605984 w 3334826"/>
                  <a:gd name="connsiteY2" fmla="*/ 329266 h 329266"/>
                  <a:gd name="connsiteX3" fmla="*/ 0 w 3334826"/>
                  <a:gd name="connsiteY3" fmla="*/ 266759 h 329266"/>
                  <a:gd name="connsiteX0" fmla="*/ 0 w 3176492"/>
                  <a:gd name="connsiteY0" fmla="*/ 243032 h 305539"/>
                  <a:gd name="connsiteX1" fmla="*/ 3021755 w 3176492"/>
                  <a:gd name="connsiteY1" fmla="*/ 27143 h 305539"/>
                  <a:gd name="connsiteX2" fmla="*/ 2605984 w 3176492"/>
                  <a:gd name="connsiteY2" fmla="*/ 305539 h 305539"/>
                  <a:gd name="connsiteX3" fmla="*/ 0 w 3176492"/>
                  <a:gd name="connsiteY3" fmla="*/ 243032 h 305539"/>
                  <a:gd name="connsiteX0" fmla="*/ 0 w 3176492"/>
                  <a:gd name="connsiteY0" fmla="*/ 240965 h 303472"/>
                  <a:gd name="connsiteX1" fmla="*/ 3021755 w 3176492"/>
                  <a:gd name="connsiteY1" fmla="*/ 25076 h 303472"/>
                  <a:gd name="connsiteX2" fmla="*/ 2605984 w 3176492"/>
                  <a:gd name="connsiteY2" fmla="*/ 303472 h 303472"/>
                  <a:gd name="connsiteX3" fmla="*/ 0 w 3176492"/>
                  <a:gd name="connsiteY3" fmla="*/ 240965 h 303472"/>
                  <a:gd name="connsiteX0" fmla="*/ 0 w 3176815"/>
                  <a:gd name="connsiteY0" fmla="*/ 269763 h 332270"/>
                  <a:gd name="connsiteX1" fmla="*/ 3021755 w 3176815"/>
                  <a:gd name="connsiteY1" fmla="*/ 53874 h 332270"/>
                  <a:gd name="connsiteX2" fmla="*/ 2605984 w 3176815"/>
                  <a:gd name="connsiteY2" fmla="*/ 332270 h 332270"/>
                  <a:gd name="connsiteX3" fmla="*/ 0 w 3176815"/>
                  <a:gd name="connsiteY3" fmla="*/ 269763 h 332270"/>
                  <a:gd name="connsiteX0" fmla="*/ 0 w 3176815"/>
                  <a:gd name="connsiteY0" fmla="*/ 278240 h 340747"/>
                  <a:gd name="connsiteX1" fmla="*/ 3021755 w 3176815"/>
                  <a:gd name="connsiteY1" fmla="*/ 62351 h 340747"/>
                  <a:gd name="connsiteX2" fmla="*/ 2605984 w 3176815"/>
                  <a:gd name="connsiteY2" fmla="*/ 340747 h 340747"/>
                  <a:gd name="connsiteX3" fmla="*/ 0 w 3176815"/>
                  <a:gd name="connsiteY3" fmla="*/ 278240 h 340747"/>
                </a:gdLst>
                <a:ahLst/>
                <a:cxnLst>
                  <a:cxn ang="0">
                    <a:pos x="connsiteX0" y="connsiteY0"/>
                  </a:cxn>
                  <a:cxn ang="0">
                    <a:pos x="connsiteX1" y="connsiteY1"/>
                  </a:cxn>
                  <a:cxn ang="0">
                    <a:pos x="connsiteX2" y="connsiteY2"/>
                  </a:cxn>
                  <a:cxn ang="0">
                    <a:pos x="connsiteX3" y="connsiteY3"/>
                  </a:cxn>
                </a:cxnLst>
                <a:rect l="l" t="t" r="r" b="b"/>
                <a:pathLst>
                  <a:path w="3176815" h="340747">
                    <a:moveTo>
                      <a:pt x="0" y="278240"/>
                    </a:moveTo>
                    <a:cubicBezTo>
                      <a:pt x="983424" y="157372"/>
                      <a:pt x="2274274" y="-124743"/>
                      <a:pt x="3021755" y="62351"/>
                    </a:cubicBezTo>
                    <a:cubicBezTo>
                      <a:pt x="3374958" y="150758"/>
                      <a:pt x="3077195" y="300765"/>
                      <a:pt x="2605984" y="340747"/>
                    </a:cubicBezTo>
                    <a:lnTo>
                      <a:pt x="0" y="278240"/>
                    </a:lnTo>
                    <a:close/>
                  </a:path>
                </a:pathLst>
              </a:custGeom>
              <a:solidFill>
                <a:schemeClr val="tx1">
                  <a:lumMod val="50000"/>
                  <a:lumOff val="50000"/>
                  <a:alpha val="94000"/>
                </a:schemeClr>
              </a:solidFill>
              <a:ln w="12700">
                <a:noFill/>
              </a:ln>
              <a:effectLst/>
              <a:scene3d>
                <a:camera prst="perspectiveFront" fov="0">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91" name="任意多边形: 形状 90">
                <a:extLst>
                  <a:ext uri="{FF2B5EF4-FFF2-40B4-BE49-F238E27FC236}">
                    <a16:creationId xmlns:a16="http://schemas.microsoft.com/office/drawing/2014/main" id="{8186D798-CD12-43D2-9BFD-0DB634FA38A5}"/>
                  </a:ext>
                </a:extLst>
              </p:cNvPr>
              <p:cNvSpPr/>
              <p:nvPr/>
            </p:nvSpPr>
            <p:spPr>
              <a:xfrm rot="19795299" flipV="1">
                <a:off x="6527608" y="3312278"/>
                <a:ext cx="1084317" cy="515916"/>
              </a:xfrm>
              <a:custGeom>
                <a:avLst/>
                <a:gdLst>
                  <a:gd name="connsiteX0" fmla="*/ 0 w 2100976"/>
                  <a:gd name="connsiteY0" fmla="*/ 114023 h 228045"/>
                  <a:gd name="connsiteX1" fmla="*/ 114023 w 2100976"/>
                  <a:gd name="connsiteY1" fmla="*/ 0 h 228045"/>
                  <a:gd name="connsiteX2" fmla="*/ 1986954 w 2100976"/>
                  <a:gd name="connsiteY2" fmla="*/ 0 h 228045"/>
                  <a:gd name="connsiteX3" fmla="*/ 2100977 w 2100976"/>
                  <a:gd name="connsiteY3" fmla="*/ 114023 h 228045"/>
                  <a:gd name="connsiteX4" fmla="*/ 2100976 w 2100976"/>
                  <a:gd name="connsiteY4" fmla="*/ 114023 h 228045"/>
                  <a:gd name="connsiteX5" fmla="*/ 1986953 w 2100976"/>
                  <a:gd name="connsiteY5" fmla="*/ 228046 h 228045"/>
                  <a:gd name="connsiteX6" fmla="*/ 114023 w 2100976"/>
                  <a:gd name="connsiteY6" fmla="*/ 228045 h 228045"/>
                  <a:gd name="connsiteX7" fmla="*/ 0 w 2100976"/>
                  <a:gd name="connsiteY7" fmla="*/ 114022 h 228045"/>
                  <a:gd name="connsiteX8" fmla="*/ 0 w 2100976"/>
                  <a:gd name="connsiteY8" fmla="*/ 114023 h 228045"/>
                  <a:gd name="connsiteX0" fmla="*/ 0 w 2100977"/>
                  <a:gd name="connsiteY0" fmla="*/ 114023 h 228046"/>
                  <a:gd name="connsiteX1" fmla="*/ 1986954 w 2100977"/>
                  <a:gd name="connsiteY1" fmla="*/ 0 h 228046"/>
                  <a:gd name="connsiteX2" fmla="*/ 2100977 w 2100977"/>
                  <a:gd name="connsiteY2" fmla="*/ 114023 h 228046"/>
                  <a:gd name="connsiteX3" fmla="*/ 2100976 w 2100977"/>
                  <a:gd name="connsiteY3" fmla="*/ 114023 h 228046"/>
                  <a:gd name="connsiteX4" fmla="*/ 1986953 w 2100977"/>
                  <a:gd name="connsiteY4" fmla="*/ 228046 h 228046"/>
                  <a:gd name="connsiteX5" fmla="*/ 114023 w 2100977"/>
                  <a:gd name="connsiteY5" fmla="*/ 228045 h 228046"/>
                  <a:gd name="connsiteX6" fmla="*/ 0 w 2100977"/>
                  <a:gd name="connsiteY6" fmla="*/ 114022 h 228046"/>
                  <a:gd name="connsiteX7" fmla="*/ 0 w 2100977"/>
                  <a:gd name="connsiteY7" fmla="*/ 114023 h 228046"/>
                  <a:gd name="connsiteX0" fmla="*/ 0 w 2100977"/>
                  <a:gd name="connsiteY0" fmla="*/ 114023 h 228046"/>
                  <a:gd name="connsiteX1" fmla="*/ 1986954 w 2100977"/>
                  <a:gd name="connsiteY1" fmla="*/ 0 h 228046"/>
                  <a:gd name="connsiteX2" fmla="*/ 2100977 w 2100977"/>
                  <a:gd name="connsiteY2" fmla="*/ 114023 h 228046"/>
                  <a:gd name="connsiteX3" fmla="*/ 2100976 w 2100977"/>
                  <a:gd name="connsiteY3" fmla="*/ 114023 h 228046"/>
                  <a:gd name="connsiteX4" fmla="*/ 1986953 w 2100977"/>
                  <a:gd name="connsiteY4" fmla="*/ 228046 h 228046"/>
                  <a:gd name="connsiteX5" fmla="*/ 0 w 2100977"/>
                  <a:gd name="connsiteY5" fmla="*/ 114022 h 228046"/>
                  <a:gd name="connsiteX6" fmla="*/ 0 w 2100977"/>
                  <a:gd name="connsiteY6" fmla="*/ 114023 h 228046"/>
                  <a:gd name="connsiteX0" fmla="*/ 0 w 2358947"/>
                  <a:gd name="connsiteY0" fmla="*/ 128101 h 228046"/>
                  <a:gd name="connsiteX1" fmla="*/ 2244924 w 2358947"/>
                  <a:gd name="connsiteY1" fmla="*/ 0 h 228046"/>
                  <a:gd name="connsiteX2" fmla="*/ 2358947 w 2358947"/>
                  <a:gd name="connsiteY2" fmla="*/ 114023 h 228046"/>
                  <a:gd name="connsiteX3" fmla="*/ 2358946 w 2358947"/>
                  <a:gd name="connsiteY3" fmla="*/ 114023 h 228046"/>
                  <a:gd name="connsiteX4" fmla="*/ 2244923 w 2358947"/>
                  <a:gd name="connsiteY4" fmla="*/ 228046 h 228046"/>
                  <a:gd name="connsiteX5" fmla="*/ 257970 w 2358947"/>
                  <a:gd name="connsiteY5" fmla="*/ 114022 h 228046"/>
                  <a:gd name="connsiteX6" fmla="*/ 0 w 2358947"/>
                  <a:gd name="connsiteY6" fmla="*/ 128101 h 228046"/>
                  <a:gd name="connsiteX0" fmla="*/ 0 w 2358947"/>
                  <a:gd name="connsiteY0" fmla="*/ 128101 h 228046"/>
                  <a:gd name="connsiteX1" fmla="*/ 2244924 w 2358947"/>
                  <a:gd name="connsiteY1" fmla="*/ 0 h 228046"/>
                  <a:gd name="connsiteX2" fmla="*/ 2358947 w 2358947"/>
                  <a:gd name="connsiteY2" fmla="*/ 114023 h 228046"/>
                  <a:gd name="connsiteX3" fmla="*/ 2358946 w 2358947"/>
                  <a:gd name="connsiteY3" fmla="*/ 114023 h 228046"/>
                  <a:gd name="connsiteX4" fmla="*/ 2244923 w 2358947"/>
                  <a:gd name="connsiteY4" fmla="*/ 228046 h 228046"/>
                  <a:gd name="connsiteX5" fmla="*/ 0 w 2358947"/>
                  <a:gd name="connsiteY5" fmla="*/ 128101 h 228046"/>
                  <a:gd name="connsiteX0" fmla="*/ 0 w 2358947"/>
                  <a:gd name="connsiteY0" fmla="*/ 128101 h 228046"/>
                  <a:gd name="connsiteX1" fmla="*/ 2244924 w 2358947"/>
                  <a:gd name="connsiteY1" fmla="*/ 0 h 228046"/>
                  <a:gd name="connsiteX2" fmla="*/ 2358947 w 2358947"/>
                  <a:gd name="connsiteY2" fmla="*/ 114023 h 228046"/>
                  <a:gd name="connsiteX3" fmla="*/ 2358946 w 2358947"/>
                  <a:gd name="connsiteY3" fmla="*/ 114023 h 228046"/>
                  <a:gd name="connsiteX4" fmla="*/ 2244923 w 2358947"/>
                  <a:gd name="connsiteY4" fmla="*/ 228046 h 228046"/>
                  <a:gd name="connsiteX5" fmla="*/ 0 w 2358947"/>
                  <a:gd name="connsiteY5" fmla="*/ 128101 h 228046"/>
                  <a:gd name="connsiteX0" fmla="*/ 0 w 2349743"/>
                  <a:gd name="connsiteY0" fmla="*/ 151274 h 228046"/>
                  <a:gd name="connsiteX1" fmla="*/ 2235720 w 2349743"/>
                  <a:gd name="connsiteY1" fmla="*/ 0 h 228046"/>
                  <a:gd name="connsiteX2" fmla="*/ 2349743 w 2349743"/>
                  <a:gd name="connsiteY2" fmla="*/ 114023 h 228046"/>
                  <a:gd name="connsiteX3" fmla="*/ 2349742 w 2349743"/>
                  <a:gd name="connsiteY3" fmla="*/ 114023 h 228046"/>
                  <a:gd name="connsiteX4" fmla="*/ 2235719 w 2349743"/>
                  <a:gd name="connsiteY4" fmla="*/ 228046 h 228046"/>
                  <a:gd name="connsiteX5" fmla="*/ 0 w 2349743"/>
                  <a:gd name="connsiteY5" fmla="*/ 151274 h 228046"/>
                  <a:gd name="connsiteX0" fmla="*/ 0 w 2349743"/>
                  <a:gd name="connsiteY0" fmla="*/ 151274 h 228046"/>
                  <a:gd name="connsiteX1" fmla="*/ 2235720 w 2349743"/>
                  <a:gd name="connsiteY1" fmla="*/ 0 h 228046"/>
                  <a:gd name="connsiteX2" fmla="*/ 2349743 w 2349743"/>
                  <a:gd name="connsiteY2" fmla="*/ 114023 h 228046"/>
                  <a:gd name="connsiteX3" fmla="*/ 2349742 w 2349743"/>
                  <a:gd name="connsiteY3" fmla="*/ 114023 h 228046"/>
                  <a:gd name="connsiteX4" fmla="*/ 2235719 w 2349743"/>
                  <a:gd name="connsiteY4" fmla="*/ 228046 h 228046"/>
                  <a:gd name="connsiteX5" fmla="*/ 0 w 2349743"/>
                  <a:gd name="connsiteY5" fmla="*/ 151274 h 228046"/>
                  <a:gd name="connsiteX0" fmla="*/ 0 w 2349743"/>
                  <a:gd name="connsiteY0" fmla="*/ 151274 h 228046"/>
                  <a:gd name="connsiteX1" fmla="*/ 2235720 w 2349743"/>
                  <a:gd name="connsiteY1" fmla="*/ 0 h 228046"/>
                  <a:gd name="connsiteX2" fmla="*/ 2349743 w 2349743"/>
                  <a:gd name="connsiteY2" fmla="*/ 114023 h 228046"/>
                  <a:gd name="connsiteX3" fmla="*/ 2349742 w 2349743"/>
                  <a:gd name="connsiteY3" fmla="*/ 114023 h 228046"/>
                  <a:gd name="connsiteX4" fmla="*/ 2235719 w 2349743"/>
                  <a:gd name="connsiteY4" fmla="*/ 228046 h 228046"/>
                  <a:gd name="connsiteX5" fmla="*/ 0 w 2349743"/>
                  <a:gd name="connsiteY5" fmla="*/ 151274 h 228046"/>
                  <a:gd name="connsiteX0" fmla="*/ 0 w 2349743"/>
                  <a:gd name="connsiteY0" fmla="*/ 151274 h 228046"/>
                  <a:gd name="connsiteX1" fmla="*/ 2235720 w 2349743"/>
                  <a:gd name="connsiteY1" fmla="*/ 0 h 228046"/>
                  <a:gd name="connsiteX2" fmla="*/ 2349743 w 2349743"/>
                  <a:gd name="connsiteY2" fmla="*/ 114023 h 228046"/>
                  <a:gd name="connsiteX3" fmla="*/ 2349742 w 2349743"/>
                  <a:gd name="connsiteY3" fmla="*/ 114023 h 228046"/>
                  <a:gd name="connsiteX4" fmla="*/ 2235719 w 2349743"/>
                  <a:gd name="connsiteY4" fmla="*/ 228046 h 228046"/>
                  <a:gd name="connsiteX5" fmla="*/ 0 w 2349743"/>
                  <a:gd name="connsiteY5" fmla="*/ 151274 h 228046"/>
                  <a:gd name="connsiteX0" fmla="*/ 0 w 2349743"/>
                  <a:gd name="connsiteY0" fmla="*/ 151274 h 228046"/>
                  <a:gd name="connsiteX1" fmla="*/ 2235720 w 2349743"/>
                  <a:gd name="connsiteY1" fmla="*/ 0 h 228046"/>
                  <a:gd name="connsiteX2" fmla="*/ 2349743 w 2349743"/>
                  <a:gd name="connsiteY2" fmla="*/ 114023 h 228046"/>
                  <a:gd name="connsiteX3" fmla="*/ 2349742 w 2349743"/>
                  <a:gd name="connsiteY3" fmla="*/ 114023 h 228046"/>
                  <a:gd name="connsiteX4" fmla="*/ 2235719 w 2349743"/>
                  <a:gd name="connsiteY4" fmla="*/ 228046 h 228046"/>
                  <a:gd name="connsiteX5" fmla="*/ 0 w 2349743"/>
                  <a:gd name="connsiteY5" fmla="*/ 151274 h 228046"/>
                  <a:gd name="connsiteX0" fmla="*/ 0 w 2349743"/>
                  <a:gd name="connsiteY0" fmla="*/ 151274 h 228046"/>
                  <a:gd name="connsiteX1" fmla="*/ 2235720 w 2349743"/>
                  <a:gd name="connsiteY1" fmla="*/ 0 h 228046"/>
                  <a:gd name="connsiteX2" fmla="*/ 2349743 w 2349743"/>
                  <a:gd name="connsiteY2" fmla="*/ 114023 h 228046"/>
                  <a:gd name="connsiteX3" fmla="*/ 2349742 w 2349743"/>
                  <a:gd name="connsiteY3" fmla="*/ 114023 h 228046"/>
                  <a:gd name="connsiteX4" fmla="*/ 2235719 w 2349743"/>
                  <a:gd name="connsiteY4" fmla="*/ 228046 h 228046"/>
                  <a:gd name="connsiteX5" fmla="*/ 169080 w 2349743"/>
                  <a:gd name="connsiteY5" fmla="*/ 159781 h 228046"/>
                  <a:gd name="connsiteX6" fmla="*/ 0 w 2349743"/>
                  <a:gd name="connsiteY6" fmla="*/ 151274 h 228046"/>
                  <a:gd name="connsiteX0" fmla="*/ 5908 w 2355651"/>
                  <a:gd name="connsiteY0" fmla="*/ 151274 h 228046"/>
                  <a:gd name="connsiteX1" fmla="*/ 2241628 w 2355651"/>
                  <a:gd name="connsiteY1" fmla="*/ 0 h 228046"/>
                  <a:gd name="connsiteX2" fmla="*/ 2355651 w 2355651"/>
                  <a:gd name="connsiteY2" fmla="*/ 114023 h 228046"/>
                  <a:gd name="connsiteX3" fmla="*/ 2355650 w 2355651"/>
                  <a:gd name="connsiteY3" fmla="*/ 114023 h 228046"/>
                  <a:gd name="connsiteX4" fmla="*/ 2241627 w 2355651"/>
                  <a:gd name="connsiteY4" fmla="*/ 228046 h 228046"/>
                  <a:gd name="connsiteX5" fmla="*/ 0 w 2355651"/>
                  <a:gd name="connsiteY5" fmla="*/ 176519 h 228046"/>
                  <a:gd name="connsiteX6" fmla="*/ 5908 w 2355651"/>
                  <a:gd name="connsiteY6" fmla="*/ 151274 h 228046"/>
                  <a:gd name="connsiteX0" fmla="*/ 0 w 2355651"/>
                  <a:gd name="connsiteY0" fmla="*/ 176519 h 228046"/>
                  <a:gd name="connsiteX1" fmla="*/ 2241628 w 2355651"/>
                  <a:gd name="connsiteY1" fmla="*/ 0 h 228046"/>
                  <a:gd name="connsiteX2" fmla="*/ 2355651 w 2355651"/>
                  <a:gd name="connsiteY2" fmla="*/ 114023 h 228046"/>
                  <a:gd name="connsiteX3" fmla="*/ 2355650 w 2355651"/>
                  <a:gd name="connsiteY3" fmla="*/ 114023 h 228046"/>
                  <a:gd name="connsiteX4" fmla="*/ 2241627 w 2355651"/>
                  <a:gd name="connsiteY4" fmla="*/ 228046 h 228046"/>
                  <a:gd name="connsiteX5" fmla="*/ 0 w 2355651"/>
                  <a:gd name="connsiteY5" fmla="*/ 176519 h 228046"/>
                  <a:gd name="connsiteX0" fmla="*/ 0 w 2720008"/>
                  <a:gd name="connsiteY0" fmla="*/ 165539 h 228046"/>
                  <a:gd name="connsiteX1" fmla="*/ 2605985 w 2720008"/>
                  <a:gd name="connsiteY1" fmla="*/ 0 h 228046"/>
                  <a:gd name="connsiteX2" fmla="*/ 2720008 w 2720008"/>
                  <a:gd name="connsiteY2" fmla="*/ 114023 h 228046"/>
                  <a:gd name="connsiteX3" fmla="*/ 2720007 w 2720008"/>
                  <a:gd name="connsiteY3" fmla="*/ 114023 h 228046"/>
                  <a:gd name="connsiteX4" fmla="*/ 2605984 w 2720008"/>
                  <a:gd name="connsiteY4" fmla="*/ 228046 h 228046"/>
                  <a:gd name="connsiteX5" fmla="*/ 0 w 2720008"/>
                  <a:gd name="connsiteY5" fmla="*/ 165539 h 228046"/>
                  <a:gd name="connsiteX0" fmla="*/ 0 w 2841245"/>
                  <a:gd name="connsiteY0" fmla="*/ 239892 h 302399"/>
                  <a:gd name="connsiteX1" fmla="*/ 2827268 w 2841245"/>
                  <a:gd name="connsiteY1" fmla="*/ 0 h 302399"/>
                  <a:gd name="connsiteX2" fmla="*/ 2720008 w 2841245"/>
                  <a:gd name="connsiteY2" fmla="*/ 188376 h 302399"/>
                  <a:gd name="connsiteX3" fmla="*/ 2720007 w 2841245"/>
                  <a:gd name="connsiteY3" fmla="*/ 188376 h 302399"/>
                  <a:gd name="connsiteX4" fmla="*/ 2605984 w 2841245"/>
                  <a:gd name="connsiteY4" fmla="*/ 302399 h 302399"/>
                  <a:gd name="connsiteX5" fmla="*/ 0 w 2841245"/>
                  <a:gd name="connsiteY5" fmla="*/ 239892 h 302399"/>
                  <a:gd name="connsiteX0" fmla="*/ 0 w 2841245"/>
                  <a:gd name="connsiteY0" fmla="*/ 239892 h 302399"/>
                  <a:gd name="connsiteX1" fmla="*/ 2827268 w 2841245"/>
                  <a:gd name="connsiteY1" fmla="*/ 0 h 302399"/>
                  <a:gd name="connsiteX2" fmla="*/ 2720008 w 2841245"/>
                  <a:gd name="connsiteY2" fmla="*/ 188376 h 302399"/>
                  <a:gd name="connsiteX3" fmla="*/ 2605984 w 2841245"/>
                  <a:gd name="connsiteY3" fmla="*/ 302399 h 302399"/>
                  <a:gd name="connsiteX4" fmla="*/ 0 w 2841245"/>
                  <a:gd name="connsiteY4" fmla="*/ 239892 h 302399"/>
                  <a:gd name="connsiteX0" fmla="*/ 0 w 3072804"/>
                  <a:gd name="connsiteY0" fmla="*/ 239892 h 302399"/>
                  <a:gd name="connsiteX1" fmla="*/ 2827268 w 3072804"/>
                  <a:gd name="connsiteY1" fmla="*/ 0 h 302399"/>
                  <a:gd name="connsiteX2" fmla="*/ 2605984 w 3072804"/>
                  <a:gd name="connsiteY2" fmla="*/ 302399 h 302399"/>
                  <a:gd name="connsiteX3" fmla="*/ 0 w 3072804"/>
                  <a:gd name="connsiteY3" fmla="*/ 239892 h 302399"/>
                  <a:gd name="connsiteX0" fmla="*/ 0 w 3072804"/>
                  <a:gd name="connsiteY0" fmla="*/ 240284 h 302791"/>
                  <a:gd name="connsiteX1" fmla="*/ 2827268 w 3072804"/>
                  <a:gd name="connsiteY1" fmla="*/ 392 h 302791"/>
                  <a:gd name="connsiteX2" fmla="*/ 2605984 w 3072804"/>
                  <a:gd name="connsiteY2" fmla="*/ 302791 h 302791"/>
                  <a:gd name="connsiteX3" fmla="*/ 0 w 3072804"/>
                  <a:gd name="connsiteY3" fmla="*/ 240284 h 302791"/>
                  <a:gd name="connsiteX0" fmla="*/ 0 w 3072804"/>
                  <a:gd name="connsiteY0" fmla="*/ 240284 h 302791"/>
                  <a:gd name="connsiteX1" fmla="*/ 2827268 w 3072804"/>
                  <a:gd name="connsiteY1" fmla="*/ 392 h 302791"/>
                  <a:gd name="connsiteX2" fmla="*/ 2605984 w 3072804"/>
                  <a:gd name="connsiteY2" fmla="*/ 302791 h 302791"/>
                  <a:gd name="connsiteX3" fmla="*/ 0 w 3072804"/>
                  <a:gd name="connsiteY3" fmla="*/ 240284 h 302791"/>
                  <a:gd name="connsiteX0" fmla="*/ 0 w 3193453"/>
                  <a:gd name="connsiteY0" fmla="*/ 277825 h 340332"/>
                  <a:gd name="connsiteX1" fmla="*/ 2827268 w 3193453"/>
                  <a:gd name="connsiteY1" fmla="*/ 37933 h 340332"/>
                  <a:gd name="connsiteX2" fmla="*/ 2605984 w 3193453"/>
                  <a:gd name="connsiteY2" fmla="*/ 340332 h 340332"/>
                  <a:gd name="connsiteX3" fmla="*/ 0 w 3193453"/>
                  <a:gd name="connsiteY3" fmla="*/ 277825 h 340332"/>
                  <a:gd name="connsiteX0" fmla="*/ 0 w 3193453"/>
                  <a:gd name="connsiteY0" fmla="*/ 287503 h 350010"/>
                  <a:gd name="connsiteX1" fmla="*/ 2827268 w 3193453"/>
                  <a:gd name="connsiteY1" fmla="*/ 47611 h 350010"/>
                  <a:gd name="connsiteX2" fmla="*/ 2605984 w 3193453"/>
                  <a:gd name="connsiteY2" fmla="*/ 350010 h 350010"/>
                  <a:gd name="connsiteX3" fmla="*/ 0 w 3193453"/>
                  <a:gd name="connsiteY3" fmla="*/ 287503 h 350010"/>
                  <a:gd name="connsiteX0" fmla="*/ 0 w 3334826"/>
                  <a:gd name="connsiteY0" fmla="*/ 266759 h 329266"/>
                  <a:gd name="connsiteX1" fmla="*/ 3021755 w 3334826"/>
                  <a:gd name="connsiteY1" fmla="*/ 50870 h 329266"/>
                  <a:gd name="connsiteX2" fmla="*/ 2605984 w 3334826"/>
                  <a:gd name="connsiteY2" fmla="*/ 329266 h 329266"/>
                  <a:gd name="connsiteX3" fmla="*/ 0 w 3334826"/>
                  <a:gd name="connsiteY3" fmla="*/ 266759 h 329266"/>
                  <a:gd name="connsiteX0" fmla="*/ 0 w 3176492"/>
                  <a:gd name="connsiteY0" fmla="*/ 243032 h 305539"/>
                  <a:gd name="connsiteX1" fmla="*/ 3021755 w 3176492"/>
                  <a:gd name="connsiteY1" fmla="*/ 27143 h 305539"/>
                  <a:gd name="connsiteX2" fmla="*/ 2605984 w 3176492"/>
                  <a:gd name="connsiteY2" fmla="*/ 305539 h 305539"/>
                  <a:gd name="connsiteX3" fmla="*/ 0 w 3176492"/>
                  <a:gd name="connsiteY3" fmla="*/ 243032 h 305539"/>
                  <a:gd name="connsiteX0" fmla="*/ 0 w 3176492"/>
                  <a:gd name="connsiteY0" fmla="*/ 240965 h 303472"/>
                  <a:gd name="connsiteX1" fmla="*/ 3021755 w 3176492"/>
                  <a:gd name="connsiteY1" fmla="*/ 25076 h 303472"/>
                  <a:gd name="connsiteX2" fmla="*/ 2605984 w 3176492"/>
                  <a:gd name="connsiteY2" fmla="*/ 303472 h 303472"/>
                  <a:gd name="connsiteX3" fmla="*/ 0 w 3176492"/>
                  <a:gd name="connsiteY3" fmla="*/ 240965 h 303472"/>
                  <a:gd name="connsiteX0" fmla="*/ 0 w 3176815"/>
                  <a:gd name="connsiteY0" fmla="*/ 269763 h 332270"/>
                  <a:gd name="connsiteX1" fmla="*/ 3021755 w 3176815"/>
                  <a:gd name="connsiteY1" fmla="*/ 53874 h 332270"/>
                  <a:gd name="connsiteX2" fmla="*/ 2605984 w 3176815"/>
                  <a:gd name="connsiteY2" fmla="*/ 332270 h 332270"/>
                  <a:gd name="connsiteX3" fmla="*/ 0 w 3176815"/>
                  <a:gd name="connsiteY3" fmla="*/ 269763 h 332270"/>
                  <a:gd name="connsiteX0" fmla="*/ 0 w 3176815"/>
                  <a:gd name="connsiteY0" fmla="*/ 278240 h 340747"/>
                  <a:gd name="connsiteX1" fmla="*/ 3021755 w 3176815"/>
                  <a:gd name="connsiteY1" fmla="*/ 62351 h 340747"/>
                  <a:gd name="connsiteX2" fmla="*/ 2605984 w 3176815"/>
                  <a:gd name="connsiteY2" fmla="*/ 340747 h 340747"/>
                  <a:gd name="connsiteX3" fmla="*/ 0 w 3176815"/>
                  <a:gd name="connsiteY3" fmla="*/ 278240 h 340747"/>
                </a:gdLst>
                <a:ahLst/>
                <a:cxnLst>
                  <a:cxn ang="0">
                    <a:pos x="connsiteX0" y="connsiteY0"/>
                  </a:cxn>
                  <a:cxn ang="0">
                    <a:pos x="connsiteX1" y="connsiteY1"/>
                  </a:cxn>
                  <a:cxn ang="0">
                    <a:pos x="connsiteX2" y="connsiteY2"/>
                  </a:cxn>
                  <a:cxn ang="0">
                    <a:pos x="connsiteX3" y="connsiteY3"/>
                  </a:cxn>
                </a:cxnLst>
                <a:rect l="l" t="t" r="r" b="b"/>
                <a:pathLst>
                  <a:path w="3176815" h="340747">
                    <a:moveTo>
                      <a:pt x="0" y="278240"/>
                    </a:moveTo>
                    <a:cubicBezTo>
                      <a:pt x="983424" y="157372"/>
                      <a:pt x="2274274" y="-124743"/>
                      <a:pt x="3021755" y="62351"/>
                    </a:cubicBezTo>
                    <a:cubicBezTo>
                      <a:pt x="3374958" y="150758"/>
                      <a:pt x="3077195" y="300765"/>
                      <a:pt x="2605984" y="340747"/>
                    </a:cubicBezTo>
                    <a:lnTo>
                      <a:pt x="0" y="278240"/>
                    </a:lnTo>
                    <a:close/>
                  </a:path>
                </a:pathLst>
              </a:custGeom>
              <a:solidFill>
                <a:schemeClr val="bg1">
                  <a:lumMod val="75000"/>
                  <a:alpha val="94000"/>
                </a:schemeClr>
              </a:solidFill>
              <a:ln w="12700">
                <a:noFill/>
              </a:ln>
              <a:effectLst/>
              <a:scene3d>
                <a:camera prst="perspectiveFront" fov="0">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92" name="任意多边形: 形状 91">
                <a:extLst>
                  <a:ext uri="{FF2B5EF4-FFF2-40B4-BE49-F238E27FC236}">
                    <a16:creationId xmlns:a16="http://schemas.microsoft.com/office/drawing/2014/main" id="{E1391559-FEF7-4872-8ABE-DB34716426ED}"/>
                  </a:ext>
                </a:extLst>
              </p:cNvPr>
              <p:cNvSpPr/>
              <p:nvPr/>
            </p:nvSpPr>
            <p:spPr>
              <a:xfrm rot="8538102" flipH="1" flipV="1">
                <a:off x="6338341" y="3111078"/>
                <a:ext cx="1047489" cy="293917"/>
              </a:xfrm>
              <a:custGeom>
                <a:avLst/>
                <a:gdLst>
                  <a:gd name="connsiteX0" fmla="*/ 0 w 2100976"/>
                  <a:gd name="connsiteY0" fmla="*/ 114023 h 228045"/>
                  <a:gd name="connsiteX1" fmla="*/ 114023 w 2100976"/>
                  <a:gd name="connsiteY1" fmla="*/ 0 h 228045"/>
                  <a:gd name="connsiteX2" fmla="*/ 1986954 w 2100976"/>
                  <a:gd name="connsiteY2" fmla="*/ 0 h 228045"/>
                  <a:gd name="connsiteX3" fmla="*/ 2100977 w 2100976"/>
                  <a:gd name="connsiteY3" fmla="*/ 114023 h 228045"/>
                  <a:gd name="connsiteX4" fmla="*/ 2100976 w 2100976"/>
                  <a:gd name="connsiteY4" fmla="*/ 114023 h 228045"/>
                  <a:gd name="connsiteX5" fmla="*/ 1986953 w 2100976"/>
                  <a:gd name="connsiteY5" fmla="*/ 228046 h 228045"/>
                  <a:gd name="connsiteX6" fmla="*/ 114023 w 2100976"/>
                  <a:gd name="connsiteY6" fmla="*/ 228045 h 228045"/>
                  <a:gd name="connsiteX7" fmla="*/ 0 w 2100976"/>
                  <a:gd name="connsiteY7" fmla="*/ 114022 h 228045"/>
                  <a:gd name="connsiteX8" fmla="*/ 0 w 2100976"/>
                  <a:gd name="connsiteY8" fmla="*/ 114023 h 228045"/>
                  <a:gd name="connsiteX0" fmla="*/ 0 w 2100977"/>
                  <a:gd name="connsiteY0" fmla="*/ 114023 h 228046"/>
                  <a:gd name="connsiteX1" fmla="*/ 1986954 w 2100977"/>
                  <a:gd name="connsiteY1" fmla="*/ 0 h 228046"/>
                  <a:gd name="connsiteX2" fmla="*/ 2100977 w 2100977"/>
                  <a:gd name="connsiteY2" fmla="*/ 114023 h 228046"/>
                  <a:gd name="connsiteX3" fmla="*/ 2100976 w 2100977"/>
                  <a:gd name="connsiteY3" fmla="*/ 114023 h 228046"/>
                  <a:gd name="connsiteX4" fmla="*/ 1986953 w 2100977"/>
                  <a:gd name="connsiteY4" fmla="*/ 228046 h 228046"/>
                  <a:gd name="connsiteX5" fmla="*/ 114023 w 2100977"/>
                  <a:gd name="connsiteY5" fmla="*/ 228045 h 228046"/>
                  <a:gd name="connsiteX6" fmla="*/ 0 w 2100977"/>
                  <a:gd name="connsiteY6" fmla="*/ 114022 h 228046"/>
                  <a:gd name="connsiteX7" fmla="*/ 0 w 2100977"/>
                  <a:gd name="connsiteY7" fmla="*/ 114023 h 228046"/>
                  <a:gd name="connsiteX0" fmla="*/ 0 w 2100977"/>
                  <a:gd name="connsiteY0" fmla="*/ 114023 h 228046"/>
                  <a:gd name="connsiteX1" fmla="*/ 1986954 w 2100977"/>
                  <a:gd name="connsiteY1" fmla="*/ 0 h 228046"/>
                  <a:gd name="connsiteX2" fmla="*/ 2100977 w 2100977"/>
                  <a:gd name="connsiteY2" fmla="*/ 114023 h 228046"/>
                  <a:gd name="connsiteX3" fmla="*/ 2100976 w 2100977"/>
                  <a:gd name="connsiteY3" fmla="*/ 114023 h 228046"/>
                  <a:gd name="connsiteX4" fmla="*/ 1986953 w 2100977"/>
                  <a:gd name="connsiteY4" fmla="*/ 228046 h 228046"/>
                  <a:gd name="connsiteX5" fmla="*/ 0 w 2100977"/>
                  <a:gd name="connsiteY5" fmla="*/ 114022 h 228046"/>
                  <a:gd name="connsiteX6" fmla="*/ 0 w 2100977"/>
                  <a:gd name="connsiteY6" fmla="*/ 114023 h 228046"/>
                  <a:gd name="connsiteX0" fmla="*/ 0 w 2358947"/>
                  <a:gd name="connsiteY0" fmla="*/ 128101 h 228046"/>
                  <a:gd name="connsiteX1" fmla="*/ 2244924 w 2358947"/>
                  <a:gd name="connsiteY1" fmla="*/ 0 h 228046"/>
                  <a:gd name="connsiteX2" fmla="*/ 2358947 w 2358947"/>
                  <a:gd name="connsiteY2" fmla="*/ 114023 h 228046"/>
                  <a:gd name="connsiteX3" fmla="*/ 2358946 w 2358947"/>
                  <a:gd name="connsiteY3" fmla="*/ 114023 h 228046"/>
                  <a:gd name="connsiteX4" fmla="*/ 2244923 w 2358947"/>
                  <a:gd name="connsiteY4" fmla="*/ 228046 h 228046"/>
                  <a:gd name="connsiteX5" fmla="*/ 257970 w 2358947"/>
                  <a:gd name="connsiteY5" fmla="*/ 114022 h 228046"/>
                  <a:gd name="connsiteX6" fmla="*/ 0 w 2358947"/>
                  <a:gd name="connsiteY6" fmla="*/ 128101 h 228046"/>
                  <a:gd name="connsiteX0" fmla="*/ 0 w 2358947"/>
                  <a:gd name="connsiteY0" fmla="*/ 128101 h 228046"/>
                  <a:gd name="connsiteX1" fmla="*/ 2244924 w 2358947"/>
                  <a:gd name="connsiteY1" fmla="*/ 0 h 228046"/>
                  <a:gd name="connsiteX2" fmla="*/ 2358947 w 2358947"/>
                  <a:gd name="connsiteY2" fmla="*/ 114023 h 228046"/>
                  <a:gd name="connsiteX3" fmla="*/ 2358946 w 2358947"/>
                  <a:gd name="connsiteY3" fmla="*/ 114023 h 228046"/>
                  <a:gd name="connsiteX4" fmla="*/ 2244923 w 2358947"/>
                  <a:gd name="connsiteY4" fmla="*/ 228046 h 228046"/>
                  <a:gd name="connsiteX5" fmla="*/ 0 w 2358947"/>
                  <a:gd name="connsiteY5" fmla="*/ 128101 h 228046"/>
                  <a:gd name="connsiteX0" fmla="*/ 0 w 2358947"/>
                  <a:gd name="connsiteY0" fmla="*/ 128101 h 228046"/>
                  <a:gd name="connsiteX1" fmla="*/ 2244924 w 2358947"/>
                  <a:gd name="connsiteY1" fmla="*/ 0 h 228046"/>
                  <a:gd name="connsiteX2" fmla="*/ 2358947 w 2358947"/>
                  <a:gd name="connsiteY2" fmla="*/ 114023 h 228046"/>
                  <a:gd name="connsiteX3" fmla="*/ 2358946 w 2358947"/>
                  <a:gd name="connsiteY3" fmla="*/ 114023 h 228046"/>
                  <a:gd name="connsiteX4" fmla="*/ 2244923 w 2358947"/>
                  <a:gd name="connsiteY4" fmla="*/ 228046 h 228046"/>
                  <a:gd name="connsiteX5" fmla="*/ 0 w 2358947"/>
                  <a:gd name="connsiteY5" fmla="*/ 128101 h 228046"/>
                  <a:gd name="connsiteX0" fmla="*/ 0 w 2349743"/>
                  <a:gd name="connsiteY0" fmla="*/ 151274 h 228046"/>
                  <a:gd name="connsiteX1" fmla="*/ 2235720 w 2349743"/>
                  <a:gd name="connsiteY1" fmla="*/ 0 h 228046"/>
                  <a:gd name="connsiteX2" fmla="*/ 2349743 w 2349743"/>
                  <a:gd name="connsiteY2" fmla="*/ 114023 h 228046"/>
                  <a:gd name="connsiteX3" fmla="*/ 2349742 w 2349743"/>
                  <a:gd name="connsiteY3" fmla="*/ 114023 h 228046"/>
                  <a:gd name="connsiteX4" fmla="*/ 2235719 w 2349743"/>
                  <a:gd name="connsiteY4" fmla="*/ 228046 h 228046"/>
                  <a:gd name="connsiteX5" fmla="*/ 0 w 2349743"/>
                  <a:gd name="connsiteY5" fmla="*/ 151274 h 228046"/>
                  <a:gd name="connsiteX0" fmla="*/ 0 w 2349743"/>
                  <a:gd name="connsiteY0" fmla="*/ 151274 h 228046"/>
                  <a:gd name="connsiteX1" fmla="*/ 2235720 w 2349743"/>
                  <a:gd name="connsiteY1" fmla="*/ 0 h 228046"/>
                  <a:gd name="connsiteX2" fmla="*/ 2349743 w 2349743"/>
                  <a:gd name="connsiteY2" fmla="*/ 114023 h 228046"/>
                  <a:gd name="connsiteX3" fmla="*/ 2349742 w 2349743"/>
                  <a:gd name="connsiteY3" fmla="*/ 114023 h 228046"/>
                  <a:gd name="connsiteX4" fmla="*/ 2235719 w 2349743"/>
                  <a:gd name="connsiteY4" fmla="*/ 228046 h 228046"/>
                  <a:gd name="connsiteX5" fmla="*/ 0 w 2349743"/>
                  <a:gd name="connsiteY5" fmla="*/ 151274 h 228046"/>
                  <a:gd name="connsiteX0" fmla="*/ 0 w 2349743"/>
                  <a:gd name="connsiteY0" fmla="*/ 151274 h 228046"/>
                  <a:gd name="connsiteX1" fmla="*/ 2235720 w 2349743"/>
                  <a:gd name="connsiteY1" fmla="*/ 0 h 228046"/>
                  <a:gd name="connsiteX2" fmla="*/ 2349743 w 2349743"/>
                  <a:gd name="connsiteY2" fmla="*/ 114023 h 228046"/>
                  <a:gd name="connsiteX3" fmla="*/ 2349742 w 2349743"/>
                  <a:gd name="connsiteY3" fmla="*/ 114023 h 228046"/>
                  <a:gd name="connsiteX4" fmla="*/ 2235719 w 2349743"/>
                  <a:gd name="connsiteY4" fmla="*/ 228046 h 228046"/>
                  <a:gd name="connsiteX5" fmla="*/ 0 w 2349743"/>
                  <a:gd name="connsiteY5" fmla="*/ 151274 h 228046"/>
                  <a:gd name="connsiteX0" fmla="*/ 0 w 2349743"/>
                  <a:gd name="connsiteY0" fmla="*/ 151274 h 228046"/>
                  <a:gd name="connsiteX1" fmla="*/ 2235720 w 2349743"/>
                  <a:gd name="connsiteY1" fmla="*/ 0 h 228046"/>
                  <a:gd name="connsiteX2" fmla="*/ 2349743 w 2349743"/>
                  <a:gd name="connsiteY2" fmla="*/ 114023 h 228046"/>
                  <a:gd name="connsiteX3" fmla="*/ 2349742 w 2349743"/>
                  <a:gd name="connsiteY3" fmla="*/ 114023 h 228046"/>
                  <a:gd name="connsiteX4" fmla="*/ 2235719 w 2349743"/>
                  <a:gd name="connsiteY4" fmla="*/ 228046 h 228046"/>
                  <a:gd name="connsiteX5" fmla="*/ 0 w 2349743"/>
                  <a:gd name="connsiteY5" fmla="*/ 151274 h 228046"/>
                  <a:gd name="connsiteX0" fmla="*/ 0 w 2349743"/>
                  <a:gd name="connsiteY0" fmla="*/ 151274 h 228046"/>
                  <a:gd name="connsiteX1" fmla="*/ 2235720 w 2349743"/>
                  <a:gd name="connsiteY1" fmla="*/ 0 h 228046"/>
                  <a:gd name="connsiteX2" fmla="*/ 2349743 w 2349743"/>
                  <a:gd name="connsiteY2" fmla="*/ 114023 h 228046"/>
                  <a:gd name="connsiteX3" fmla="*/ 2349742 w 2349743"/>
                  <a:gd name="connsiteY3" fmla="*/ 114023 h 228046"/>
                  <a:gd name="connsiteX4" fmla="*/ 2235719 w 2349743"/>
                  <a:gd name="connsiteY4" fmla="*/ 228046 h 228046"/>
                  <a:gd name="connsiteX5" fmla="*/ 0 w 2349743"/>
                  <a:gd name="connsiteY5" fmla="*/ 151274 h 228046"/>
                  <a:gd name="connsiteX0" fmla="*/ 0 w 2349743"/>
                  <a:gd name="connsiteY0" fmla="*/ 151274 h 228046"/>
                  <a:gd name="connsiteX1" fmla="*/ 2235720 w 2349743"/>
                  <a:gd name="connsiteY1" fmla="*/ 0 h 228046"/>
                  <a:gd name="connsiteX2" fmla="*/ 2349743 w 2349743"/>
                  <a:gd name="connsiteY2" fmla="*/ 114023 h 228046"/>
                  <a:gd name="connsiteX3" fmla="*/ 2349742 w 2349743"/>
                  <a:gd name="connsiteY3" fmla="*/ 114023 h 228046"/>
                  <a:gd name="connsiteX4" fmla="*/ 2235719 w 2349743"/>
                  <a:gd name="connsiteY4" fmla="*/ 228046 h 228046"/>
                  <a:gd name="connsiteX5" fmla="*/ 169080 w 2349743"/>
                  <a:gd name="connsiteY5" fmla="*/ 159781 h 228046"/>
                  <a:gd name="connsiteX6" fmla="*/ 0 w 2349743"/>
                  <a:gd name="connsiteY6" fmla="*/ 151274 h 228046"/>
                  <a:gd name="connsiteX0" fmla="*/ 5908 w 2355651"/>
                  <a:gd name="connsiteY0" fmla="*/ 151274 h 228046"/>
                  <a:gd name="connsiteX1" fmla="*/ 2241628 w 2355651"/>
                  <a:gd name="connsiteY1" fmla="*/ 0 h 228046"/>
                  <a:gd name="connsiteX2" fmla="*/ 2355651 w 2355651"/>
                  <a:gd name="connsiteY2" fmla="*/ 114023 h 228046"/>
                  <a:gd name="connsiteX3" fmla="*/ 2355650 w 2355651"/>
                  <a:gd name="connsiteY3" fmla="*/ 114023 h 228046"/>
                  <a:gd name="connsiteX4" fmla="*/ 2241627 w 2355651"/>
                  <a:gd name="connsiteY4" fmla="*/ 228046 h 228046"/>
                  <a:gd name="connsiteX5" fmla="*/ 0 w 2355651"/>
                  <a:gd name="connsiteY5" fmla="*/ 176519 h 228046"/>
                  <a:gd name="connsiteX6" fmla="*/ 5908 w 2355651"/>
                  <a:gd name="connsiteY6" fmla="*/ 151274 h 228046"/>
                  <a:gd name="connsiteX0" fmla="*/ 0 w 2355651"/>
                  <a:gd name="connsiteY0" fmla="*/ 176519 h 228046"/>
                  <a:gd name="connsiteX1" fmla="*/ 2241628 w 2355651"/>
                  <a:gd name="connsiteY1" fmla="*/ 0 h 228046"/>
                  <a:gd name="connsiteX2" fmla="*/ 2355651 w 2355651"/>
                  <a:gd name="connsiteY2" fmla="*/ 114023 h 228046"/>
                  <a:gd name="connsiteX3" fmla="*/ 2355650 w 2355651"/>
                  <a:gd name="connsiteY3" fmla="*/ 114023 h 228046"/>
                  <a:gd name="connsiteX4" fmla="*/ 2241627 w 2355651"/>
                  <a:gd name="connsiteY4" fmla="*/ 228046 h 228046"/>
                  <a:gd name="connsiteX5" fmla="*/ 0 w 2355651"/>
                  <a:gd name="connsiteY5" fmla="*/ 176519 h 228046"/>
                  <a:gd name="connsiteX0" fmla="*/ 0 w 2720008"/>
                  <a:gd name="connsiteY0" fmla="*/ 165539 h 228046"/>
                  <a:gd name="connsiteX1" fmla="*/ 2605985 w 2720008"/>
                  <a:gd name="connsiteY1" fmla="*/ 0 h 228046"/>
                  <a:gd name="connsiteX2" fmla="*/ 2720008 w 2720008"/>
                  <a:gd name="connsiteY2" fmla="*/ 114023 h 228046"/>
                  <a:gd name="connsiteX3" fmla="*/ 2720007 w 2720008"/>
                  <a:gd name="connsiteY3" fmla="*/ 114023 h 228046"/>
                  <a:gd name="connsiteX4" fmla="*/ 2605984 w 2720008"/>
                  <a:gd name="connsiteY4" fmla="*/ 228046 h 228046"/>
                  <a:gd name="connsiteX5" fmla="*/ 0 w 2720008"/>
                  <a:gd name="connsiteY5" fmla="*/ 165539 h 228046"/>
                  <a:gd name="connsiteX0" fmla="*/ 0 w 2841245"/>
                  <a:gd name="connsiteY0" fmla="*/ 239892 h 302399"/>
                  <a:gd name="connsiteX1" fmla="*/ 2827268 w 2841245"/>
                  <a:gd name="connsiteY1" fmla="*/ 0 h 302399"/>
                  <a:gd name="connsiteX2" fmla="*/ 2720008 w 2841245"/>
                  <a:gd name="connsiteY2" fmla="*/ 188376 h 302399"/>
                  <a:gd name="connsiteX3" fmla="*/ 2720007 w 2841245"/>
                  <a:gd name="connsiteY3" fmla="*/ 188376 h 302399"/>
                  <a:gd name="connsiteX4" fmla="*/ 2605984 w 2841245"/>
                  <a:gd name="connsiteY4" fmla="*/ 302399 h 302399"/>
                  <a:gd name="connsiteX5" fmla="*/ 0 w 2841245"/>
                  <a:gd name="connsiteY5" fmla="*/ 239892 h 302399"/>
                  <a:gd name="connsiteX0" fmla="*/ 0 w 2841245"/>
                  <a:gd name="connsiteY0" fmla="*/ 239892 h 302399"/>
                  <a:gd name="connsiteX1" fmla="*/ 2827268 w 2841245"/>
                  <a:gd name="connsiteY1" fmla="*/ 0 h 302399"/>
                  <a:gd name="connsiteX2" fmla="*/ 2720008 w 2841245"/>
                  <a:gd name="connsiteY2" fmla="*/ 188376 h 302399"/>
                  <a:gd name="connsiteX3" fmla="*/ 2605984 w 2841245"/>
                  <a:gd name="connsiteY3" fmla="*/ 302399 h 302399"/>
                  <a:gd name="connsiteX4" fmla="*/ 0 w 2841245"/>
                  <a:gd name="connsiteY4" fmla="*/ 239892 h 302399"/>
                  <a:gd name="connsiteX0" fmla="*/ 0 w 3072804"/>
                  <a:gd name="connsiteY0" fmla="*/ 239892 h 302399"/>
                  <a:gd name="connsiteX1" fmla="*/ 2827268 w 3072804"/>
                  <a:gd name="connsiteY1" fmla="*/ 0 h 302399"/>
                  <a:gd name="connsiteX2" fmla="*/ 2605984 w 3072804"/>
                  <a:gd name="connsiteY2" fmla="*/ 302399 h 302399"/>
                  <a:gd name="connsiteX3" fmla="*/ 0 w 3072804"/>
                  <a:gd name="connsiteY3" fmla="*/ 239892 h 302399"/>
                  <a:gd name="connsiteX0" fmla="*/ 0 w 3072804"/>
                  <a:gd name="connsiteY0" fmla="*/ 240284 h 302791"/>
                  <a:gd name="connsiteX1" fmla="*/ 2827268 w 3072804"/>
                  <a:gd name="connsiteY1" fmla="*/ 392 h 302791"/>
                  <a:gd name="connsiteX2" fmla="*/ 2605984 w 3072804"/>
                  <a:gd name="connsiteY2" fmla="*/ 302791 h 302791"/>
                  <a:gd name="connsiteX3" fmla="*/ 0 w 3072804"/>
                  <a:gd name="connsiteY3" fmla="*/ 240284 h 302791"/>
                  <a:gd name="connsiteX0" fmla="*/ 0 w 3072804"/>
                  <a:gd name="connsiteY0" fmla="*/ 240284 h 302791"/>
                  <a:gd name="connsiteX1" fmla="*/ 2827268 w 3072804"/>
                  <a:gd name="connsiteY1" fmla="*/ 392 h 302791"/>
                  <a:gd name="connsiteX2" fmla="*/ 2605984 w 3072804"/>
                  <a:gd name="connsiteY2" fmla="*/ 302791 h 302791"/>
                  <a:gd name="connsiteX3" fmla="*/ 0 w 3072804"/>
                  <a:gd name="connsiteY3" fmla="*/ 240284 h 302791"/>
                  <a:gd name="connsiteX0" fmla="*/ 0 w 3193453"/>
                  <a:gd name="connsiteY0" fmla="*/ 277825 h 340332"/>
                  <a:gd name="connsiteX1" fmla="*/ 2827268 w 3193453"/>
                  <a:gd name="connsiteY1" fmla="*/ 37933 h 340332"/>
                  <a:gd name="connsiteX2" fmla="*/ 2605984 w 3193453"/>
                  <a:gd name="connsiteY2" fmla="*/ 340332 h 340332"/>
                  <a:gd name="connsiteX3" fmla="*/ 0 w 3193453"/>
                  <a:gd name="connsiteY3" fmla="*/ 277825 h 340332"/>
                  <a:gd name="connsiteX0" fmla="*/ 0 w 3193453"/>
                  <a:gd name="connsiteY0" fmla="*/ 287503 h 350010"/>
                  <a:gd name="connsiteX1" fmla="*/ 2827268 w 3193453"/>
                  <a:gd name="connsiteY1" fmla="*/ 47611 h 350010"/>
                  <a:gd name="connsiteX2" fmla="*/ 2605984 w 3193453"/>
                  <a:gd name="connsiteY2" fmla="*/ 350010 h 350010"/>
                  <a:gd name="connsiteX3" fmla="*/ 0 w 3193453"/>
                  <a:gd name="connsiteY3" fmla="*/ 287503 h 350010"/>
                  <a:gd name="connsiteX0" fmla="*/ 0 w 3334826"/>
                  <a:gd name="connsiteY0" fmla="*/ 266759 h 329266"/>
                  <a:gd name="connsiteX1" fmla="*/ 3021755 w 3334826"/>
                  <a:gd name="connsiteY1" fmla="*/ 50870 h 329266"/>
                  <a:gd name="connsiteX2" fmla="*/ 2605984 w 3334826"/>
                  <a:gd name="connsiteY2" fmla="*/ 329266 h 329266"/>
                  <a:gd name="connsiteX3" fmla="*/ 0 w 3334826"/>
                  <a:gd name="connsiteY3" fmla="*/ 266759 h 329266"/>
                  <a:gd name="connsiteX0" fmla="*/ 0 w 3176492"/>
                  <a:gd name="connsiteY0" fmla="*/ 243032 h 305539"/>
                  <a:gd name="connsiteX1" fmla="*/ 3021755 w 3176492"/>
                  <a:gd name="connsiteY1" fmla="*/ 27143 h 305539"/>
                  <a:gd name="connsiteX2" fmla="*/ 2605984 w 3176492"/>
                  <a:gd name="connsiteY2" fmla="*/ 305539 h 305539"/>
                  <a:gd name="connsiteX3" fmla="*/ 0 w 3176492"/>
                  <a:gd name="connsiteY3" fmla="*/ 243032 h 305539"/>
                  <a:gd name="connsiteX0" fmla="*/ 0 w 3176492"/>
                  <a:gd name="connsiteY0" fmla="*/ 240965 h 303472"/>
                  <a:gd name="connsiteX1" fmla="*/ 3021755 w 3176492"/>
                  <a:gd name="connsiteY1" fmla="*/ 25076 h 303472"/>
                  <a:gd name="connsiteX2" fmla="*/ 2605984 w 3176492"/>
                  <a:gd name="connsiteY2" fmla="*/ 303472 h 303472"/>
                  <a:gd name="connsiteX3" fmla="*/ 0 w 3176492"/>
                  <a:gd name="connsiteY3" fmla="*/ 240965 h 303472"/>
                  <a:gd name="connsiteX0" fmla="*/ 0 w 3176815"/>
                  <a:gd name="connsiteY0" fmla="*/ 269763 h 332270"/>
                  <a:gd name="connsiteX1" fmla="*/ 3021755 w 3176815"/>
                  <a:gd name="connsiteY1" fmla="*/ 53874 h 332270"/>
                  <a:gd name="connsiteX2" fmla="*/ 2605984 w 3176815"/>
                  <a:gd name="connsiteY2" fmla="*/ 332270 h 332270"/>
                  <a:gd name="connsiteX3" fmla="*/ 0 w 3176815"/>
                  <a:gd name="connsiteY3" fmla="*/ 269763 h 332270"/>
                  <a:gd name="connsiteX0" fmla="*/ 0 w 3176815"/>
                  <a:gd name="connsiteY0" fmla="*/ 278240 h 340747"/>
                  <a:gd name="connsiteX1" fmla="*/ 3021755 w 3176815"/>
                  <a:gd name="connsiteY1" fmla="*/ 62351 h 340747"/>
                  <a:gd name="connsiteX2" fmla="*/ 2605984 w 3176815"/>
                  <a:gd name="connsiteY2" fmla="*/ 340747 h 340747"/>
                  <a:gd name="connsiteX3" fmla="*/ 0 w 3176815"/>
                  <a:gd name="connsiteY3" fmla="*/ 278240 h 340747"/>
                  <a:gd name="connsiteX0" fmla="*/ 0 w 3197439"/>
                  <a:gd name="connsiteY0" fmla="*/ 216609 h 279464"/>
                  <a:gd name="connsiteX1" fmla="*/ 3021755 w 3197439"/>
                  <a:gd name="connsiteY1" fmla="*/ 720 h 279464"/>
                  <a:gd name="connsiteX2" fmla="*/ 2553237 w 3197439"/>
                  <a:gd name="connsiteY2" fmla="*/ 279464 h 279464"/>
                  <a:gd name="connsiteX3" fmla="*/ 0 w 3197439"/>
                  <a:gd name="connsiteY3" fmla="*/ 216609 h 279464"/>
                  <a:gd name="connsiteX0" fmla="*/ 0 w 2987344"/>
                  <a:gd name="connsiteY0" fmla="*/ 90263 h 153118"/>
                  <a:gd name="connsiteX1" fmla="*/ 2729473 w 2987344"/>
                  <a:gd name="connsiteY1" fmla="*/ 11674 h 153118"/>
                  <a:gd name="connsiteX2" fmla="*/ 2553237 w 2987344"/>
                  <a:gd name="connsiteY2" fmla="*/ 153118 h 153118"/>
                  <a:gd name="connsiteX3" fmla="*/ 0 w 2987344"/>
                  <a:gd name="connsiteY3" fmla="*/ 90263 h 153118"/>
                  <a:gd name="connsiteX0" fmla="*/ 0 w 3119645"/>
                  <a:gd name="connsiteY0" fmla="*/ 99218 h 147868"/>
                  <a:gd name="connsiteX1" fmla="*/ 2852998 w 3119645"/>
                  <a:gd name="connsiteY1" fmla="*/ 6424 h 147868"/>
                  <a:gd name="connsiteX2" fmla="*/ 2676762 w 3119645"/>
                  <a:gd name="connsiteY2" fmla="*/ 147868 h 147868"/>
                  <a:gd name="connsiteX3" fmla="*/ 0 w 3119645"/>
                  <a:gd name="connsiteY3" fmla="*/ 99218 h 147868"/>
                  <a:gd name="connsiteX0" fmla="*/ 0 w 3119645"/>
                  <a:gd name="connsiteY0" fmla="*/ 99218 h 147868"/>
                  <a:gd name="connsiteX1" fmla="*/ 2852998 w 3119645"/>
                  <a:gd name="connsiteY1" fmla="*/ 6424 h 147868"/>
                  <a:gd name="connsiteX2" fmla="*/ 2676762 w 3119645"/>
                  <a:gd name="connsiteY2" fmla="*/ 147868 h 147868"/>
                  <a:gd name="connsiteX3" fmla="*/ 0 w 3119645"/>
                  <a:gd name="connsiteY3" fmla="*/ 99218 h 147868"/>
                  <a:gd name="connsiteX0" fmla="*/ 0 w 3088045"/>
                  <a:gd name="connsiteY0" fmla="*/ 115294 h 163944"/>
                  <a:gd name="connsiteX1" fmla="*/ 2852998 w 3088045"/>
                  <a:gd name="connsiteY1" fmla="*/ 22500 h 163944"/>
                  <a:gd name="connsiteX2" fmla="*/ 2676762 w 3088045"/>
                  <a:gd name="connsiteY2" fmla="*/ 163944 h 163944"/>
                  <a:gd name="connsiteX3" fmla="*/ 0 w 3088045"/>
                  <a:gd name="connsiteY3" fmla="*/ 115294 h 163944"/>
                  <a:gd name="connsiteX0" fmla="*/ 0 w 3112374"/>
                  <a:gd name="connsiteY0" fmla="*/ 120017 h 168667"/>
                  <a:gd name="connsiteX1" fmla="*/ 2891783 w 3112374"/>
                  <a:gd name="connsiteY1" fmla="*/ 21016 h 168667"/>
                  <a:gd name="connsiteX2" fmla="*/ 2676762 w 3112374"/>
                  <a:gd name="connsiteY2" fmla="*/ 168667 h 168667"/>
                  <a:gd name="connsiteX3" fmla="*/ 0 w 3112374"/>
                  <a:gd name="connsiteY3" fmla="*/ 120017 h 168667"/>
                  <a:gd name="connsiteX0" fmla="*/ 0 w 3113205"/>
                  <a:gd name="connsiteY0" fmla="*/ 126601 h 175251"/>
                  <a:gd name="connsiteX1" fmla="*/ 2891783 w 3113205"/>
                  <a:gd name="connsiteY1" fmla="*/ 27600 h 175251"/>
                  <a:gd name="connsiteX2" fmla="*/ 2676762 w 3113205"/>
                  <a:gd name="connsiteY2" fmla="*/ 175251 h 175251"/>
                  <a:gd name="connsiteX3" fmla="*/ 0 w 3113205"/>
                  <a:gd name="connsiteY3" fmla="*/ 126601 h 175251"/>
                  <a:gd name="connsiteX0" fmla="*/ 0 w 3192406"/>
                  <a:gd name="connsiteY0" fmla="*/ 108781 h 157431"/>
                  <a:gd name="connsiteX1" fmla="*/ 3007149 w 3192406"/>
                  <a:gd name="connsiteY1" fmla="*/ 34306 h 157431"/>
                  <a:gd name="connsiteX2" fmla="*/ 2676762 w 3192406"/>
                  <a:gd name="connsiteY2" fmla="*/ 157431 h 157431"/>
                  <a:gd name="connsiteX3" fmla="*/ 0 w 3192406"/>
                  <a:gd name="connsiteY3" fmla="*/ 108781 h 157431"/>
                  <a:gd name="connsiteX0" fmla="*/ 0 w 3163370"/>
                  <a:gd name="connsiteY0" fmla="*/ 114829 h 163479"/>
                  <a:gd name="connsiteX1" fmla="*/ 2966432 w 3163370"/>
                  <a:gd name="connsiteY1" fmla="*/ 31698 h 163479"/>
                  <a:gd name="connsiteX2" fmla="*/ 2676762 w 3163370"/>
                  <a:gd name="connsiteY2" fmla="*/ 163479 h 163479"/>
                  <a:gd name="connsiteX3" fmla="*/ 0 w 3163370"/>
                  <a:gd name="connsiteY3" fmla="*/ 114829 h 163479"/>
                  <a:gd name="connsiteX0" fmla="*/ 0 w 3089751"/>
                  <a:gd name="connsiteY0" fmla="*/ 129839 h 178489"/>
                  <a:gd name="connsiteX1" fmla="*/ 2966432 w 3089751"/>
                  <a:gd name="connsiteY1" fmla="*/ 46708 h 178489"/>
                  <a:gd name="connsiteX2" fmla="*/ 2676762 w 3089751"/>
                  <a:gd name="connsiteY2" fmla="*/ 178489 h 178489"/>
                  <a:gd name="connsiteX3" fmla="*/ 0 w 3089751"/>
                  <a:gd name="connsiteY3" fmla="*/ 129839 h 178489"/>
                  <a:gd name="connsiteX0" fmla="*/ 0 w 3089751"/>
                  <a:gd name="connsiteY0" fmla="*/ 150843 h 199493"/>
                  <a:gd name="connsiteX1" fmla="*/ 2966432 w 3089751"/>
                  <a:gd name="connsiteY1" fmla="*/ 67712 h 199493"/>
                  <a:gd name="connsiteX2" fmla="*/ 2676762 w 3089751"/>
                  <a:gd name="connsiteY2" fmla="*/ 199493 h 199493"/>
                  <a:gd name="connsiteX3" fmla="*/ 0 w 3089751"/>
                  <a:gd name="connsiteY3" fmla="*/ 150843 h 199493"/>
                  <a:gd name="connsiteX0" fmla="*/ 0 w 3089751"/>
                  <a:gd name="connsiteY0" fmla="*/ 156747 h 205397"/>
                  <a:gd name="connsiteX1" fmla="*/ 2966432 w 3089751"/>
                  <a:gd name="connsiteY1" fmla="*/ 73616 h 205397"/>
                  <a:gd name="connsiteX2" fmla="*/ 2676762 w 3089751"/>
                  <a:gd name="connsiteY2" fmla="*/ 205397 h 205397"/>
                  <a:gd name="connsiteX3" fmla="*/ 0 w 3089751"/>
                  <a:gd name="connsiteY3" fmla="*/ 156747 h 205397"/>
                  <a:gd name="connsiteX0" fmla="*/ 0 w 3089751"/>
                  <a:gd name="connsiteY0" fmla="*/ 156747 h 205397"/>
                  <a:gd name="connsiteX1" fmla="*/ 2966432 w 3089751"/>
                  <a:gd name="connsiteY1" fmla="*/ 73616 h 205397"/>
                  <a:gd name="connsiteX2" fmla="*/ 2676762 w 3089751"/>
                  <a:gd name="connsiteY2" fmla="*/ 205397 h 205397"/>
                  <a:gd name="connsiteX3" fmla="*/ 0 w 3089751"/>
                  <a:gd name="connsiteY3" fmla="*/ 156747 h 205397"/>
                  <a:gd name="connsiteX0" fmla="*/ 0 w 3052522"/>
                  <a:gd name="connsiteY0" fmla="*/ 145792 h 194442"/>
                  <a:gd name="connsiteX1" fmla="*/ 2966432 w 3052522"/>
                  <a:gd name="connsiteY1" fmla="*/ 62661 h 194442"/>
                  <a:gd name="connsiteX2" fmla="*/ 2676762 w 3052522"/>
                  <a:gd name="connsiteY2" fmla="*/ 194442 h 194442"/>
                  <a:gd name="connsiteX3" fmla="*/ 0 w 3052522"/>
                  <a:gd name="connsiteY3" fmla="*/ 145792 h 194442"/>
                  <a:gd name="connsiteX0" fmla="*/ 0 w 3025531"/>
                  <a:gd name="connsiteY0" fmla="*/ 142730 h 191380"/>
                  <a:gd name="connsiteX1" fmla="*/ 2966432 w 3025531"/>
                  <a:gd name="connsiteY1" fmla="*/ 59599 h 191380"/>
                  <a:gd name="connsiteX2" fmla="*/ 2676762 w 3025531"/>
                  <a:gd name="connsiteY2" fmla="*/ 191380 h 191380"/>
                  <a:gd name="connsiteX3" fmla="*/ 0 w 3025531"/>
                  <a:gd name="connsiteY3" fmla="*/ 142730 h 191380"/>
                </a:gdLst>
                <a:ahLst/>
                <a:cxnLst>
                  <a:cxn ang="0">
                    <a:pos x="connsiteX0" y="connsiteY0"/>
                  </a:cxn>
                  <a:cxn ang="0">
                    <a:pos x="connsiteX1" y="connsiteY1"/>
                  </a:cxn>
                  <a:cxn ang="0">
                    <a:pos x="connsiteX2" y="connsiteY2"/>
                  </a:cxn>
                  <a:cxn ang="0">
                    <a:pos x="connsiteX3" y="connsiteY3"/>
                  </a:cxn>
                </a:cxnLst>
                <a:rect l="l" t="t" r="r" b="b"/>
                <a:pathLst>
                  <a:path w="3025531" h="191380">
                    <a:moveTo>
                      <a:pt x="0" y="142730"/>
                    </a:moveTo>
                    <a:cubicBezTo>
                      <a:pt x="796016" y="86074"/>
                      <a:pt x="2546667" y="-91706"/>
                      <a:pt x="2966432" y="59599"/>
                    </a:cubicBezTo>
                    <a:cubicBezTo>
                      <a:pt x="3024928" y="80684"/>
                      <a:pt x="3147973" y="151398"/>
                      <a:pt x="2676762" y="191380"/>
                    </a:cubicBezTo>
                    <a:lnTo>
                      <a:pt x="0" y="142730"/>
                    </a:lnTo>
                    <a:close/>
                  </a:path>
                </a:pathLst>
              </a:custGeom>
              <a:solidFill>
                <a:schemeClr val="bg1">
                  <a:lumMod val="75000"/>
                  <a:alpha val="80000"/>
                </a:schemeClr>
              </a:solidFill>
              <a:ln w="12700">
                <a:noFill/>
              </a:ln>
              <a:effectLst/>
              <a:scene3d>
                <a:camera prst="perspectiveFront" fov="0">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93" name="任意多边形: 形状 92">
                <a:extLst>
                  <a:ext uri="{FF2B5EF4-FFF2-40B4-BE49-F238E27FC236}">
                    <a16:creationId xmlns:a16="http://schemas.microsoft.com/office/drawing/2014/main" id="{2BFCFF94-4B48-4688-9A09-6C59D9F08382}"/>
                  </a:ext>
                </a:extLst>
              </p:cNvPr>
              <p:cNvSpPr/>
              <p:nvPr/>
            </p:nvSpPr>
            <p:spPr>
              <a:xfrm rot="19541401" flipH="1">
                <a:off x="4476041" y="4121050"/>
                <a:ext cx="2644879" cy="60906"/>
              </a:xfrm>
              <a:custGeom>
                <a:avLst/>
                <a:gdLst>
                  <a:gd name="connsiteX0" fmla="*/ 0 w 2100976"/>
                  <a:gd name="connsiteY0" fmla="*/ 114023 h 228045"/>
                  <a:gd name="connsiteX1" fmla="*/ 114023 w 2100976"/>
                  <a:gd name="connsiteY1" fmla="*/ 0 h 228045"/>
                  <a:gd name="connsiteX2" fmla="*/ 1986954 w 2100976"/>
                  <a:gd name="connsiteY2" fmla="*/ 0 h 228045"/>
                  <a:gd name="connsiteX3" fmla="*/ 2100977 w 2100976"/>
                  <a:gd name="connsiteY3" fmla="*/ 114023 h 228045"/>
                  <a:gd name="connsiteX4" fmla="*/ 2100976 w 2100976"/>
                  <a:gd name="connsiteY4" fmla="*/ 114023 h 228045"/>
                  <a:gd name="connsiteX5" fmla="*/ 1986953 w 2100976"/>
                  <a:gd name="connsiteY5" fmla="*/ 228046 h 228045"/>
                  <a:gd name="connsiteX6" fmla="*/ 114023 w 2100976"/>
                  <a:gd name="connsiteY6" fmla="*/ 228045 h 228045"/>
                  <a:gd name="connsiteX7" fmla="*/ 0 w 2100976"/>
                  <a:gd name="connsiteY7" fmla="*/ 114022 h 228045"/>
                  <a:gd name="connsiteX8" fmla="*/ 0 w 2100976"/>
                  <a:gd name="connsiteY8" fmla="*/ 114023 h 228045"/>
                  <a:gd name="connsiteX0" fmla="*/ 0 w 2100977"/>
                  <a:gd name="connsiteY0" fmla="*/ 114023 h 228046"/>
                  <a:gd name="connsiteX1" fmla="*/ 1986954 w 2100977"/>
                  <a:gd name="connsiteY1" fmla="*/ 0 h 228046"/>
                  <a:gd name="connsiteX2" fmla="*/ 2100977 w 2100977"/>
                  <a:gd name="connsiteY2" fmla="*/ 114023 h 228046"/>
                  <a:gd name="connsiteX3" fmla="*/ 2100976 w 2100977"/>
                  <a:gd name="connsiteY3" fmla="*/ 114023 h 228046"/>
                  <a:gd name="connsiteX4" fmla="*/ 1986953 w 2100977"/>
                  <a:gd name="connsiteY4" fmla="*/ 228046 h 228046"/>
                  <a:gd name="connsiteX5" fmla="*/ 114023 w 2100977"/>
                  <a:gd name="connsiteY5" fmla="*/ 228045 h 228046"/>
                  <a:gd name="connsiteX6" fmla="*/ 0 w 2100977"/>
                  <a:gd name="connsiteY6" fmla="*/ 114022 h 228046"/>
                  <a:gd name="connsiteX7" fmla="*/ 0 w 2100977"/>
                  <a:gd name="connsiteY7" fmla="*/ 114023 h 228046"/>
                  <a:gd name="connsiteX0" fmla="*/ 0 w 2100977"/>
                  <a:gd name="connsiteY0" fmla="*/ 114023 h 228046"/>
                  <a:gd name="connsiteX1" fmla="*/ 1986954 w 2100977"/>
                  <a:gd name="connsiteY1" fmla="*/ 0 h 228046"/>
                  <a:gd name="connsiteX2" fmla="*/ 2100977 w 2100977"/>
                  <a:gd name="connsiteY2" fmla="*/ 114023 h 228046"/>
                  <a:gd name="connsiteX3" fmla="*/ 2100976 w 2100977"/>
                  <a:gd name="connsiteY3" fmla="*/ 114023 h 228046"/>
                  <a:gd name="connsiteX4" fmla="*/ 1986953 w 2100977"/>
                  <a:gd name="connsiteY4" fmla="*/ 228046 h 228046"/>
                  <a:gd name="connsiteX5" fmla="*/ 0 w 2100977"/>
                  <a:gd name="connsiteY5" fmla="*/ 114022 h 228046"/>
                  <a:gd name="connsiteX6" fmla="*/ 0 w 2100977"/>
                  <a:gd name="connsiteY6" fmla="*/ 114023 h 228046"/>
                  <a:gd name="connsiteX0" fmla="*/ 0 w 2358947"/>
                  <a:gd name="connsiteY0" fmla="*/ 128101 h 228046"/>
                  <a:gd name="connsiteX1" fmla="*/ 2244924 w 2358947"/>
                  <a:gd name="connsiteY1" fmla="*/ 0 h 228046"/>
                  <a:gd name="connsiteX2" fmla="*/ 2358947 w 2358947"/>
                  <a:gd name="connsiteY2" fmla="*/ 114023 h 228046"/>
                  <a:gd name="connsiteX3" fmla="*/ 2358946 w 2358947"/>
                  <a:gd name="connsiteY3" fmla="*/ 114023 h 228046"/>
                  <a:gd name="connsiteX4" fmla="*/ 2244923 w 2358947"/>
                  <a:gd name="connsiteY4" fmla="*/ 228046 h 228046"/>
                  <a:gd name="connsiteX5" fmla="*/ 257970 w 2358947"/>
                  <a:gd name="connsiteY5" fmla="*/ 114022 h 228046"/>
                  <a:gd name="connsiteX6" fmla="*/ 0 w 2358947"/>
                  <a:gd name="connsiteY6" fmla="*/ 128101 h 228046"/>
                  <a:gd name="connsiteX0" fmla="*/ 0 w 2358947"/>
                  <a:gd name="connsiteY0" fmla="*/ 128101 h 228046"/>
                  <a:gd name="connsiteX1" fmla="*/ 2244924 w 2358947"/>
                  <a:gd name="connsiteY1" fmla="*/ 0 h 228046"/>
                  <a:gd name="connsiteX2" fmla="*/ 2358947 w 2358947"/>
                  <a:gd name="connsiteY2" fmla="*/ 114023 h 228046"/>
                  <a:gd name="connsiteX3" fmla="*/ 2358946 w 2358947"/>
                  <a:gd name="connsiteY3" fmla="*/ 114023 h 228046"/>
                  <a:gd name="connsiteX4" fmla="*/ 2244923 w 2358947"/>
                  <a:gd name="connsiteY4" fmla="*/ 228046 h 228046"/>
                  <a:gd name="connsiteX5" fmla="*/ 0 w 2358947"/>
                  <a:gd name="connsiteY5" fmla="*/ 128101 h 228046"/>
                  <a:gd name="connsiteX0" fmla="*/ 0 w 2358947"/>
                  <a:gd name="connsiteY0" fmla="*/ 128101 h 228046"/>
                  <a:gd name="connsiteX1" fmla="*/ 2244924 w 2358947"/>
                  <a:gd name="connsiteY1" fmla="*/ 0 h 228046"/>
                  <a:gd name="connsiteX2" fmla="*/ 2358947 w 2358947"/>
                  <a:gd name="connsiteY2" fmla="*/ 114023 h 228046"/>
                  <a:gd name="connsiteX3" fmla="*/ 2358946 w 2358947"/>
                  <a:gd name="connsiteY3" fmla="*/ 114023 h 228046"/>
                  <a:gd name="connsiteX4" fmla="*/ 2244923 w 2358947"/>
                  <a:gd name="connsiteY4" fmla="*/ 228046 h 228046"/>
                  <a:gd name="connsiteX5" fmla="*/ 0 w 2358947"/>
                  <a:gd name="connsiteY5" fmla="*/ 128101 h 228046"/>
                  <a:gd name="connsiteX0" fmla="*/ 0 w 2349743"/>
                  <a:gd name="connsiteY0" fmla="*/ 151274 h 228046"/>
                  <a:gd name="connsiteX1" fmla="*/ 2235720 w 2349743"/>
                  <a:gd name="connsiteY1" fmla="*/ 0 h 228046"/>
                  <a:gd name="connsiteX2" fmla="*/ 2349743 w 2349743"/>
                  <a:gd name="connsiteY2" fmla="*/ 114023 h 228046"/>
                  <a:gd name="connsiteX3" fmla="*/ 2349742 w 2349743"/>
                  <a:gd name="connsiteY3" fmla="*/ 114023 h 228046"/>
                  <a:gd name="connsiteX4" fmla="*/ 2235719 w 2349743"/>
                  <a:gd name="connsiteY4" fmla="*/ 228046 h 228046"/>
                  <a:gd name="connsiteX5" fmla="*/ 0 w 2349743"/>
                  <a:gd name="connsiteY5" fmla="*/ 151274 h 228046"/>
                  <a:gd name="connsiteX0" fmla="*/ 0 w 2349743"/>
                  <a:gd name="connsiteY0" fmla="*/ 151274 h 228046"/>
                  <a:gd name="connsiteX1" fmla="*/ 2235720 w 2349743"/>
                  <a:gd name="connsiteY1" fmla="*/ 0 h 228046"/>
                  <a:gd name="connsiteX2" fmla="*/ 2349743 w 2349743"/>
                  <a:gd name="connsiteY2" fmla="*/ 114023 h 228046"/>
                  <a:gd name="connsiteX3" fmla="*/ 2349742 w 2349743"/>
                  <a:gd name="connsiteY3" fmla="*/ 114023 h 228046"/>
                  <a:gd name="connsiteX4" fmla="*/ 2235719 w 2349743"/>
                  <a:gd name="connsiteY4" fmla="*/ 228046 h 228046"/>
                  <a:gd name="connsiteX5" fmla="*/ 0 w 2349743"/>
                  <a:gd name="connsiteY5" fmla="*/ 151274 h 228046"/>
                  <a:gd name="connsiteX0" fmla="*/ 0 w 2349743"/>
                  <a:gd name="connsiteY0" fmla="*/ 151274 h 228046"/>
                  <a:gd name="connsiteX1" fmla="*/ 2235720 w 2349743"/>
                  <a:gd name="connsiteY1" fmla="*/ 0 h 228046"/>
                  <a:gd name="connsiteX2" fmla="*/ 2349743 w 2349743"/>
                  <a:gd name="connsiteY2" fmla="*/ 114023 h 228046"/>
                  <a:gd name="connsiteX3" fmla="*/ 2349742 w 2349743"/>
                  <a:gd name="connsiteY3" fmla="*/ 114023 h 228046"/>
                  <a:gd name="connsiteX4" fmla="*/ 2235719 w 2349743"/>
                  <a:gd name="connsiteY4" fmla="*/ 228046 h 228046"/>
                  <a:gd name="connsiteX5" fmla="*/ 0 w 2349743"/>
                  <a:gd name="connsiteY5" fmla="*/ 151274 h 228046"/>
                  <a:gd name="connsiteX0" fmla="*/ 0 w 2349743"/>
                  <a:gd name="connsiteY0" fmla="*/ 151274 h 228046"/>
                  <a:gd name="connsiteX1" fmla="*/ 2235720 w 2349743"/>
                  <a:gd name="connsiteY1" fmla="*/ 0 h 228046"/>
                  <a:gd name="connsiteX2" fmla="*/ 2349743 w 2349743"/>
                  <a:gd name="connsiteY2" fmla="*/ 114023 h 228046"/>
                  <a:gd name="connsiteX3" fmla="*/ 2349742 w 2349743"/>
                  <a:gd name="connsiteY3" fmla="*/ 114023 h 228046"/>
                  <a:gd name="connsiteX4" fmla="*/ 2235719 w 2349743"/>
                  <a:gd name="connsiteY4" fmla="*/ 228046 h 228046"/>
                  <a:gd name="connsiteX5" fmla="*/ 0 w 2349743"/>
                  <a:gd name="connsiteY5" fmla="*/ 151274 h 228046"/>
                  <a:gd name="connsiteX0" fmla="*/ 0 w 2349743"/>
                  <a:gd name="connsiteY0" fmla="*/ 151274 h 228046"/>
                  <a:gd name="connsiteX1" fmla="*/ 2235720 w 2349743"/>
                  <a:gd name="connsiteY1" fmla="*/ 0 h 228046"/>
                  <a:gd name="connsiteX2" fmla="*/ 2349743 w 2349743"/>
                  <a:gd name="connsiteY2" fmla="*/ 114023 h 228046"/>
                  <a:gd name="connsiteX3" fmla="*/ 2349742 w 2349743"/>
                  <a:gd name="connsiteY3" fmla="*/ 114023 h 228046"/>
                  <a:gd name="connsiteX4" fmla="*/ 2235719 w 2349743"/>
                  <a:gd name="connsiteY4" fmla="*/ 228046 h 228046"/>
                  <a:gd name="connsiteX5" fmla="*/ 0 w 2349743"/>
                  <a:gd name="connsiteY5" fmla="*/ 151274 h 228046"/>
                  <a:gd name="connsiteX0" fmla="*/ 0 w 2349743"/>
                  <a:gd name="connsiteY0" fmla="*/ 151274 h 228046"/>
                  <a:gd name="connsiteX1" fmla="*/ 2235720 w 2349743"/>
                  <a:gd name="connsiteY1" fmla="*/ 0 h 228046"/>
                  <a:gd name="connsiteX2" fmla="*/ 2349743 w 2349743"/>
                  <a:gd name="connsiteY2" fmla="*/ 114023 h 228046"/>
                  <a:gd name="connsiteX3" fmla="*/ 2349742 w 2349743"/>
                  <a:gd name="connsiteY3" fmla="*/ 114023 h 228046"/>
                  <a:gd name="connsiteX4" fmla="*/ 2235719 w 2349743"/>
                  <a:gd name="connsiteY4" fmla="*/ 228046 h 228046"/>
                  <a:gd name="connsiteX5" fmla="*/ 169080 w 2349743"/>
                  <a:gd name="connsiteY5" fmla="*/ 159781 h 228046"/>
                  <a:gd name="connsiteX6" fmla="*/ 0 w 2349743"/>
                  <a:gd name="connsiteY6" fmla="*/ 151274 h 228046"/>
                  <a:gd name="connsiteX0" fmla="*/ 5908 w 2355651"/>
                  <a:gd name="connsiteY0" fmla="*/ 151274 h 228046"/>
                  <a:gd name="connsiteX1" fmla="*/ 2241628 w 2355651"/>
                  <a:gd name="connsiteY1" fmla="*/ 0 h 228046"/>
                  <a:gd name="connsiteX2" fmla="*/ 2355651 w 2355651"/>
                  <a:gd name="connsiteY2" fmla="*/ 114023 h 228046"/>
                  <a:gd name="connsiteX3" fmla="*/ 2355650 w 2355651"/>
                  <a:gd name="connsiteY3" fmla="*/ 114023 h 228046"/>
                  <a:gd name="connsiteX4" fmla="*/ 2241627 w 2355651"/>
                  <a:gd name="connsiteY4" fmla="*/ 228046 h 228046"/>
                  <a:gd name="connsiteX5" fmla="*/ 0 w 2355651"/>
                  <a:gd name="connsiteY5" fmla="*/ 176519 h 228046"/>
                  <a:gd name="connsiteX6" fmla="*/ 5908 w 2355651"/>
                  <a:gd name="connsiteY6" fmla="*/ 151274 h 228046"/>
                  <a:gd name="connsiteX0" fmla="*/ 0 w 2359216"/>
                  <a:gd name="connsiteY0" fmla="*/ 156348 h 228046"/>
                  <a:gd name="connsiteX1" fmla="*/ 2245193 w 2359216"/>
                  <a:gd name="connsiteY1" fmla="*/ 0 h 228046"/>
                  <a:gd name="connsiteX2" fmla="*/ 2359216 w 2359216"/>
                  <a:gd name="connsiteY2" fmla="*/ 114023 h 228046"/>
                  <a:gd name="connsiteX3" fmla="*/ 2359215 w 2359216"/>
                  <a:gd name="connsiteY3" fmla="*/ 114023 h 228046"/>
                  <a:gd name="connsiteX4" fmla="*/ 2245192 w 2359216"/>
                  <a:gd name="connsiteY4" fmla="*/ 228046 h 228046"/>
                  <a:gd name="connsiteX5" fmla="*/ 3565 w 2359216"/>
                  <a:gd name="connsiteY5" fmla="*/ 176519 h 228046"/>
                  <a:gd name="connsiteX6" fmla="*/ 0 w 2359216"/>
                  <a:gd name="connsiteY6" fmla="*/ 156348 h 228046"/>
                  <a:gd name="connsiteX0" fmla="*/ 0 w 2359216"/>
                  <a:gd name="connsiteY0" fmla="*/ 156348 h 228046"/>
                  <a:gd name="connsiteX1" fmla="*/ 2245193 w 2359216"/>
                  <a:gd name="connsiteY1" fmla="*/ 0 h 228046"/>
                  <a:gd name="connsiteX2" fmla="*/ 2359216 w 2359216"/>
                  <a:gd name="connsiteY2" fmla="*/ 114023 h 228046"/>
                  <a:gd name="connsiteX3" fmla="*/ 2359215 w 2359216"/>
                  <a:gd name="connsiteY3" fmla="*/ 114023 h 228046"/>
                  <a:gd name="connsiteX4" fmla="*/ 2245192 w 2359216"/>
                  <a:gd name="connsiteY4" fmla="*/ 228046 h 228046"/>
                  <a:gd name="connsiteX5" fmla="*/ 2003658 w 2359216"/>
                  <a:gd name="connsiteY5" fmla="*/ 223654 h 228046"/>
                  <a:gd name="connsiteX6" fmla="*/ 3565 w 2359216"/>
                  <a:gd name="connsiteY6" fmla="*/ 176519 h 228046"/>
                  <a:gd name="connsiteX7" fmla="*/ 0 w 2359216"/>
                  <a:gd name="connsiteY7" fmla="*/ 156348 h 228046"/>
                  <a:gd name="connsiteX0" fmla="*/ 0 w 2359216"/>
                  <a:gd name="connsiteY0" fmla="*/ 156348 h 223654"/>
                  <a:gd name="connsiteX1" fmla="*/ 2245193 w 2359216"/>
                  <a:gd name="connsiteY1" fmla="*/ 0 h 223654"/>
                  <a:gd name="connsiteX2" fmla="*/ 2359216 w 2359216"/>
                  <a:gd name="connsiteY2" fmla="*/ 114023 h 223654"/>
                  <a:gd name="connsiteX3" fmla="*/ 2359215 w 2359216"/>
                  <a:gd name="connsiteY3" fmla="*/ 114023 h 223654"/>
                  <a:gd name="connsiteX4" fmla="*/ 2192582 w 2359216"/>
                  <a:gd name="connsiteY4" fmla="*/ 161635 h 223654"/>
                  <a:gd name="connsiteX5" fmla="*/ 2003658 w 2359216"/>
                  <a:gd name="connsiteY5" fmla="*/ 223654 h 223654"/>
                  <a:gd name="connsiteX6" fmla="*/ 3565 w 2359216"/>
                  <a:gd name="connsiteY6" fmla="*/ 176519 h 223654"/>
                  <a:gd name="connsiteX7" fmla="*/ 0 w 2359216"/>
                  <a:gd name="connsiteY7" fmla="*/ 156348 h 223654"/>
                  <a:gd name="connsiteX0" fmla="*/ 0 w 2359216"/>
                  <a:gd name="connsiteY0" fmla="*/ 156348 h 223654"/>
                  <a:gd name="connsiteX1" fmla="*/ 2245193 w 2359216"/>
                  <a:gd name="connsiteY1" fmla="*/ 0 h 223654"/>
                  <a:gd name="connsiteX2" fmla="*/ 2359216 w 2359216"/>
                  <a:gd name="connsiteY2" fmla="*/ 114023 h 223654"/>
                  <a:gd name="connsiteX3" fmla="*/ 2359215 w 2359216"/>
                  <a:gd name="connsiteY3" fmla="*/ 114023 h 223654"/>
                  <a:gd name="connsiteX4" fmla="*/ 2238041 w 2359216"/>
                  <a:gd name="connsiteY4" fmla="*/ 215499 h 223654"/>
                  <a:gd name="connsiteX5" fmla="*/ 2003658 w 2359216"/>
                  <a:gd name="connsiteY5" fmla="*/ 223654 h 223654"/>
                  <a:gd name="connsiteX6" fmla="*/ 3565 w 2359216"/>
                  <a:gd name="connsiteY6" fmla="*/ 176519 h 223654"/>
                  <a:gd name="connsiteX7" fmla="*/ 0 w 2359216"/>
                  <a:gd name="connsiteY7" fmla="*/ 156348 h 223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9216" h="223654">
                    <a:moveTo>
                      <a:pt x="0" y="156348"/>
                    </a:moveTo>
                    <a:lnTo>
                      <a:pt x="2245193" y="0"/>
                    </a:lnTo>
                    <a:cubicBezTo>
                      <a:pt x="2308166" y="0"/>
                      <a:pt x="2359216" y="51050"/>
                      <a:pt x="2359216" y="114023"/>
                    </a:cubicBezTo>
                    <a:lnTo>
                      <a:pt x="2359215" y="114023"/>
                    </a:lnTo>
                    <a:cubicBezTo>
                      <a:pt x="2359215" y="176996"/>
                      <a:pt x="2301014" y="215499"/>
                      <a:pt x="2238041" y="215499"/>
                    </a:cubicBezTo>
                    <a:lnTo>
                      <a:pt x="2003658" y="223654"/>
                    </a:lnTo>
                    <a:lnTo>
                      <a:pt x="3565" y="176519"/>
                    </a:lnTo>
                    <a:lnTo>
                      <a:pt x="0" y="156348"/>
                    </a:lnTo>
                    <a:close/>
                  </a:path>
                </a:pathLst>
              </a:custGeom>
              <a:solidFill>
                <a:schemeClr val="tx1">
                  <a:lumMod val="65000"/>
                  <a:lumOff val="35000"/>
                </a:schemeClr>
              </a:solidFill>
              <a:ln w="12700">
                <a:noFill/>
              </a:ln>
              <a:effectLst/>
              <a:scene3d>
                <a:camera prst="perspectiveFront" fov="0">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94" name="任意多边形: 形状 93">
                <a:extLst>
                  <a:ext uri="{FF2B5EF4-FFF2-40B4-BE49-F238E27FC236}">
                    <a16:creationId xmlns:a16="http://schemas.microsoft.com/office/drawing/2014/main" id="{DF9878A2-DA48-465E-A1F0-F9E2D32B018D}"/>
                  </a:ext>
                </a:extLst>
              </p:cNvPr>
              <p:cNvSpPr/>
              <p:nvPr/>
            </p:nvSpPr>
            <p:spPr>
              <a:xfrm rot="19460488" flipH="1">
                <a:off x="4750826" y="4534343"/>
                <a:ext cx="533532" cy="277389"/>
              </a:xfrm>
              <a:custGeom>
                <a:avLst/>
                <a:gdLst>
                  <a:gd name="connsiteX0" fmla="*/ 0 w 2100976"/>
                  <a:gd name="connsiteY0" fmla="*/ 114023 h 228045"/>
                  <a:gd name="connsiteX1" fmla="*/ 114023 w 2100976"/>
                  <a:gd name="connsiteY1" fmla="*/ 0 h 228045"/>
                  <a:gd name="connsiteX2" fmla="*/ 1986954 w 2100976"/>
                  <a:gd name="connsiteY2" fmla="*/ 0 h 228045"/>
                  <a:gd name="connsiteX3" fmla="*/ 2100977 w 2100976"/>
                  <a:gd name="connsiteY3" fmla="*/ 114023 h 228045"/>
                  <a:gd name="connsiteX4" fmla="*/ 2100976 w 2100976"/>
                  <a:gd name="connsiteY4" fmla="*/ 114023 h 228045"/>
                  <a:gd name="connsiteX5" fmla="*/ 1986953 w 2100976"/>
                  <a:gd name="connsiteY5" fmla="*/ 228046 h 228045"/>
                  <a:gd name="connsiteX6" fmla="*/ 114023 w 2100976"/>
                  <a:gd name="connsiteY6" fmla="*/ 228045 h 228045"/>
                  <a:gd name="connsiteX7" fmla="*/ 0 w 2100976"/>
                  <a:gd name="connsiteY7" fmla="*/ 114022 h 228045"/>
                  <a:gd name="connsiteX8" fmla="*/ 0 w 2100976"/>
                  <a:gd name="connsiteY8" fmla="*/ 114023 h 228045"/>
                  <a:gd name="connsiteX0" fmla="*/ 0 w 2100977"/>
                  <a:gd name="connsiteY0" fmla="*/ 114023 h 228046"/>
                  <a:gd name="connsiteX1" fmla="*/ 1986954 w 2100977"/>
                  <a:gd name="connsiteY1" fmla="*/ 0 h 228046"/>
                  <a:gd name="connsiteX2" fmla="*/ 2100977 w 2100977"/>
                  <a:gd name="connsiteY2" fmla="*/ 114023 h 228046"/>
                  <a:gd name="connsiteX3" fmla="*/ 2100976 w 2100977"/>
                  <a:gd name="connsiteY3" fmla="*/ 114023 h 228046"/>
                  <a:gd name="connsiteX4" fmla="*/ 1986953 w 2100977"/>
                  <a:gd name="connsiteY4" fmla="*/ 228046 h 228046"/>
                  <a:gd name="connsiteX5" fmla="*/ 114023 w 2100977"/>
                  <a:gd name="connsiteY5" fmla="*/ 228045 h 228046"/>
                  <a:gd name="connsiteX6" fmla="*/ 0 w 2100977"/>
                  <a:gd name="connsiteY6" fmla="*/ 114022 h 228046"/>
                  <a:gd name="connsiteX7" fmla="*/ 0 w 2100977"/>
                  <a:gd name="connsiteY7" fmla="*/ 114023 h 228046"/>
                  <a:gd name="connsiteX0" fmla="*/ 0 w 2100977"/>
                  <a:gd name="connsiteY0" fmla="*/ 114023 h 228046"/>
                  <a:gd name="connsiteX1" fmla="*/ 1986954 w 2100977"/>
                  <a:gd name="connsiteY1" fmla="*/ 0 h 228046"/>
                  <a:gd name="connsiteX2" fmla="*/ 2100977 w 2100977"/>
                  <a:gd name="connsiteY2" fmla="*/ 114023 h 228046"/>
                  <a:gd name="connsiteX3" fmla="*/ 2100976 w 2100977"/>
                  <a:gd name="connsiteY3" fmla="*/ 114023 h 228046"/>
                  <a:gd name="connsiteX4" fmla="*/ 1986953 w 2100977"/>
                  <a:gd name="connsiteY4" fmla="*/ 228046 h 228046"/>
                  <a:gd name="connsiteX5" fmla="*/ 0 w 2100977"/>
                  <a:gd name="connsiteY5" fmla="*/ 114022 h 228046"/>
                  <a:gd name="connsiteX6" fmla="*/ 0 w 2100977"/>
                  <a:gd name="connsiteY6" fmla="*/ 114023 h 228046"/>
                  <a:gd name="connsiteX0" fmla="*/ 0 w 2358947"/>
                  <a:gd name="connsiteY0" fmla="*/ 128101 h 228046"/>
                  <a:gd name="connsiteX1" fmla="*/ 2244924 w 2358947"/>
                  <a:gd name="connsiteY1" fmla="*/ 0 h 228046"/>
                  <a:gd name="connsiteX2" fmla="*/ 2358947 w 2358947"/>
                  <a:gd name="connsiteY2" fmla="*/ 114023 h 228046"/>
                  <a:gd name="connsiteX3" fmla="*/ 2358946 w 2358947"/>
                  <a:gd name="connsiteY3" fmla="*/ 114023 h 228046"/>
                  <a:gd name="connsiteX4" fmla="*/ 2244923 w 2358947"/>
                  <a:gd name="connsiteY4" fmla="*/ 228046 h 228046"/>
                  <a:gd name="connsiteX5" fmla="*/ 257970 w 2358947"/>
                  <a:gd name="connsiteY5" fmla="*/ 114022 h 228046"/>
                  <a:gd name="connsiteX6" fmla="*/ 0 w 2358947"/>
                  <a:gd name="connsiteY6" fmla="*/ 128101 h 228046"/>
                  <a:gd name="connsiteX0" fmla="*/ 0 w 2358947"/>
                  <a:gd name="connsiteY0" fmla="*/ 128101 h 228046"/>
                  <a:gd name="connsiteX1" fmla="*/ 2244924 w 2358947"/>
                  <a:gd name="connsiteY1" fmla="*/ 0 h 228046"/>
                  <a:gd name="connsiteX2" fmla="*/ 2358947 w 2358947"/>
                  <a:gd name="connsiteY2" fmla="*/ 114023 h 228046"/>
                  <a:gd name="connsiteX3" fmla="*/ 2358946 w 2358947"/>
                  <a:gd name="connsiteY3" fmla="*/ 114023 h 228046"/>
                  <a:gd name="connsiteX4" fmla="*/ 2244923 w 2358947"/>
                  <a:gd name="connsiteY4" fmla="*/ 228046 h 228046"/>
                  <a:gd name="connsiteX5" fmla="*/ 0 w 2358947"/>
                  <a:gd name="connsiteY5" fmla="*/ 128101 h 228046"/>
                  <a:gd name="connsiteX0" fmla="*/ 0 w 2358947"/>
                  <a:gd name="connsiteY0" fmla="*/ 128101 h 228046"/>
                  <a:gd name="connsiteX1" fmla="*/ 2244924 w 2358947"/>
                  <a:gd name="connsiteY1" fmla="*/ 0 h 228046"/>
                  <a:gd name="connsiteX2" fmla="*/ 2358947 w 2358947"/>
                  <a:gd name="connsiteY2" fmla="*/ 114023 h 228046"/>
                  <a:gd name="connsiteX3" fmla="*/ 2358946 w 2358947"/>
                  <a:gd name="connsiteY3" fmla="*/ 114023 h 228046"/>
                  <a:gd name="connsiteX4" fmla="*/ 2244923 w 2358947"/>
                  <a:gd name="connsiteY4" fmla="*/ 228046 h 228046"/>
                  <a:gd name="connsiteX5" fmla="*/ 0 w 2358947"/>
                  <a:gd name="connsiteY5" fmla="*/ 128101 h 228046"/>
                  <a:gd name="connsiteX0" fmla="*/ 0 w 2349743"/>
                  <a:gd name="connsiteY0" fmla="*/ 151274 h 228046"/>
                  <a:gd name="connsiteX1" fmla="*/ 2235720 w 2349743"/>
                  <a:gd name="connsiteY1" fmla="*/ 0 h 228046"/>
                  <a:gd name="connsiteX2" fmla="*/ 2349743 w 2349743"/>
                  <a:gd name="connsiteY2" fmla="*/ 114023 h 228046"/>
                  <a:gd name="connsiteX3" fmla="*/ 2349742 w 2349743"/>
                  <a:gd name="connsiteY3" fmla="*/ 114023 h 228046"/>
                  <a:gd name="connsiteX4" fmla="*/ 2235719 w 2349743"/>
                  <a:gd name="connsiteY4" fmla="*/ 228046 h 228046"/>
                  <a:gd name="connsiteX5" fmla="*/ 0 w 2349743"/>
                  <a:gd name="connsiteY5" fmla="*/ 151274 h 228046"/>
                  <a:gd name="connsiteX0" fmla="*/ 0 w 2349743"/>
                  <a:gd name="connsiteY0" fmla="*/ 151274 h 228046"/>
                  <a:gd name="connsiteX1" fmla="*/ 2235720 w 2349743"/>
                  <a:gd name="connsiteY1" fmla="*/ 0 h 228046"/>
                  <a:gd name="connsiteX2" fmla="*/ 2349743 w 2349743"/>
                  <a:gd name="connsiteY2" fmla="*/ 114023 h 228046"/>
                  <a:gd name="connsiteX3" fmla="*/ 2349742 w 2349743"/>
                  <a:gd name="connsiteY3" fmla="*/ 114023 h 228046"/>
                  <a:gd name="connsiteX4" fmla="*/ 2235719 w 2349743"/>
                  <a:gd name="connsiteY4" fmla="*/ 228046 h 228046"/>
                  <a:gd name="connsiteX5" fmla="*/ 0 w 2349743"/>
                  <a:gd name="connsiteY5" fmla="*/ 151274 h 228046"/>
                  <a:gd name="connsiteX0" fmla="*/ 0 w 2349743"/>
                  <a:gd name="connsiteY0" fmla="*/ 151274 h 228046"/>
                  <a:gd name="connsiteX1" fmla="*/ 2235720 w 2349743"/>
                  <a:gd name="connsiteY1" fmla="*/ 0 h 228046"/>
                  <a:gd name="connsiteX2" fmla="*/ 2349743 w 2349743"/>
                  <a:gd name="connsiteY2" fmla="*/ 114023 h 228046"/>
                  <a:gd name="connsiteX3" fmla="*/ 2349742 w 2349743"/>
                  <a:gd name="connsiteY3" fmla="*/ 114023 h 228046"/>
                  <a:gd name="connsiteX4" fmla="*/ 2235719 w 2349743"/>
                  <a:gd name="connsiteY4" fmla="*/ 228046 h 228046"/>
                  <a:gd name="connsiteX5" fmla="*/ 0 w 2349743"/>
                  <a:gd name="connsiteY5" fmla="*/ 151274 h 228046"/>
                  <a:gd name="connsiteX0" fmla="*/ 1761 w 2351504"/>
                  <a:gd name="connsiteY0" fmla="*/ 161630 h 238402"/>
                  <a:gd name="connsiteX1" fmla="*/ 1869642 w 2351504"/>
                  <a:gd name="connsiteY1" fmla="*/ 22422 h 238402"/>
                  <a:gd name="connsiteX2" fmla="*/ 2237481 w 2351504"/>
                  <a:gd name="connsiteY2" fmla="*/ 10356 h 238402"/>
                  <a:gd name="connsiteX3" fmla="*/ 2351504 w 2351504"/>
                  <a:gd name="connsiteY3" fmla="*/ 124379 h 238402"/>
                  <a:gd name="connsiteX4" fmla="*/ 2351503 w 2351504"/>
                  <a:gd name="connsiteY4" fmla="*/ 124379 h 238402"/>
                  <a:gd name="connsiteX5" fmla="*/ 2237480 w 2351504"/>
                  <a:gd name="connsiteY5" fmla="*/ 238402 h 238402"/>
                  <a:gd name="connsiteX6" fmla="*/ 1761 w 2351504"/>
                  <a:gd name="connsiteY6" fmla="*/ 161630 h 238402"/>
                  <a:gd name="connsiteX0" fmla="*/ 1761 w 2351504"/>
                  <a:gd name="connsiteY0" fmla="*/ 161630 h 245163"/>
                  <a:gd name="connsiteX1" fmla="*/ 1869642 w 2351504"/>
                  <a:gd name="connsiteY1" fmla="*/ 22422 h 245163"/>
                  <a:gd name="connsiteX2" fmla="*/ 2237481 w 2351504"/>
                  <a:gd name="connsiteY2" fmla="*/ 10356 h 245163"/>
                  <a:gd name="connsiteX3" fmla="*/ 2351504 w 2351504"/>
                  <a:gd name="connsiteY3" fmla="*/ 124379 h 245163"/>
                  <a:gd name="connsiteX4" fmla="*/ 2351503 w 2351504"/>
                  <a:gd name="connsiteY4" fmla="*/ 124379 h 245163"/>
                  <a:gd name="connsiteX5" fmla="*/ 2237480 w 2351504"/>
                  <a:gd name="connsiteY5" fmla="*/ 238402 h 245163"/>
                  <a:gd name="connsiteX6" fmla="*/ 1872854 w 2351504"/>
                  <a:gd name="connsiteY6" fmla="*/ 224430 h 245163"/>
                  <a:gd name="connsiteX7" fmla="*/ 1761 w 2351504"/>
                  <a:gd name="connsiteY7" fmla="*/ 161630 h 245163"/>
                  <a:gd name="connsiteX0" fmla="*/ 47412 w 526062"/>
                  <a:gd name="connsiteY0" fmla="*/ 224430 h 251302"/>
                  <a:gd name="connsiteX1" fmla="*/ 44200 w 526062"/>
                  <a:gd name="connsiteY1" fmla="*/ 22422 h 251302"/>
                  <a:gd name="connsiteX2" fmla="*/ 412039 w 526062"/>
                  <a:gd name="connsiteY2" fmla="*/ 10356 h 251302"/>
                  <a:gd name="connsiteX3" fmla="*/ 526062 w 526062"/>
                  <a:gd name="connsiteY3" fmla="*/ 124379 h 251302"/>
                  <a:gd name="connsiteX4" fmla="*/ 526061 w 526062"/>
                  <a:gd name="connsiteY4" fmla="*/ 124379 h 251302"/>
                  <a:gd name="connsiteX5" fmla="*/ 412038 w 526062"/>
                  <a:gd name="connsiteY5" fmla="*/ 238402 h 251302"/>
                  <a:gd name="connsiteX6" fmla="*/ 47412 w 526062"/>
                  <a:gd name="connsiteY6" fmla="*/ 224430 h 251302"/>
                  <a:gd name="connsiteX0" fmla="*/ 47412 w 526062"/>
                  <a:gd name="connsiteY0" fmla="*/ 227983 h 254855"/>
                  <a:gd name="connsiteX1" fmla="*/ 44200 w 526062"/>
                  <a:gd name="connsiteY1" fmla="*/ 25975 h 254855"/>
                  <a:gd name="connsiteX2" fmla="*/ 426221 w 526062"/>
                  <a:gd name="connsiteY2" fmla="*/ 8691 h 254855"/>
                  <a:gd name="connsiteX3" fmla="*/ 526062 w 526062"/>
                  <a:gd name="connsiteY3" fmla="*/ 127932 h 254855"/>
                  <a:gd name="connsiteX4" fmla="*/ 526061 w 526062"/>
                  <a:gd name="connsiteY4" fmla="*/ 127932 h 254855"/>
                  <a:gd name="connsiteX5" fmla="*/ 412038 w 526062"/>
                  <a:gd name="connsiteY5" fmla="*/ 241955 h 254855"/>
                  <a:gd name="connsiteX6" fmla="*/ 47412 w 526062"/>
                  <a:gd name="connsiteY6" fmla="*/ 227983 h 254855"/>
                  <a:gd name="connsiteX0" fmla="*/ 47412 w 526062"/>
                  <a:gd name="connsiteY0" fmla="*/ 223853 h 250725"/>
                  <a:gd name="connsiteX1" fmla="*/ 44200 w 526062"/>
                  <a:gd name="connsiteY1" fmla="*/ 21845 h 250725"/>
                  <a:gd name="connsiteX2" fmla="*/ 426221 w 526062"/>
                  <a:gd name="connsiteY2" fmla="*/ 4561 h 250725"/>
                  <a:gd name="connsiteX3" fmla="*/ 526062 w 526062"/>
                  <a:gd name="connsiteY3" fmla="*/ 123802 h 250725"/>
                  <a:gd name="connsiteX4" fmla="*/ 526061 w 526062"/>
                  <a:gd name="connsiteY4" fmla="*/ 123802 h 250725"/>
                  <a:gd name="connsiteX5" fmla="*/ 412038 w 526062"/>
                  <a:gd name="connsiteY5" fmla="*/ 237825 h 250725"/>
                  <a:gd name="connsiteX6" fmla="*/ 47412 w 526062"/>
                  <a:gd name="connsiteY6" fmla="*/ 223853 h 250725"/>
                  <a:gd name="connsiteX0" fmla="*/ 47412 w 526062"/>
                  <a:gd name="connsiteY0" fmla="*/ 219292 h 246164"/>
                  <a:gd name="connsiteX1" fmla="*/ 44200 w 526062"/>
                  <a:gd name="connsiteY1" fmla="*/ 17284 h 246164"/>
                  <a:gd name="connsiteX2" fmla="*/ 426221 w 526062"/>
                  <a:gd name="connsiteY2" fmla="*/ 0 h 246164"/>
                  <a:gd name="connsiteX3" fmla="*/ 526062 w 526062"/>
                  <a:gd name="connsiteY3" fmla="*/ 119241 h 246164"/>
                  <a:gd name="connsiteX4" fmla="*/ 526061 w 526062"/>
                  <a:gd name="connsiteY4" fmla="*/ 119241 h 246164"/>
                  <a:gd name="connsiteX5" fmla="*/ 412038 w 526062"/>
                  <a:gd name="connsiteY5" fmla="*/ 233264 h 246164"/>
                  <a:gd name="connsiteX6" fmla="*/ 47412 w 526062"/>
                  <a:gd name="connsiteY6" fmla="*/ 219292 h 246164"/>
                  <a:gd name="connsiteX0" fmla="*/ 47412 w 526062"/>
                  <a:gd name="connsiteY0" fmla="*/ 221598 h 248470"/>
                  <a:gd name="connsiteX1" fmla="*/ 44200 w 526062"/>
                  <a:gd name="connsiteY1" fmla="*/ 19590 h 248470"/>
                  <a:gd name="connsiteX2" fmla="*/ 426221 w 526062"/>
                  <a:gd name="connsiteY2" fmla="*/ 2306 h 248470"/>
                  <a:gd name="connsiteX3" fmla="*/ 526062 w 526062"/>
                  <a:gd name="connsiteY3" fmla="*/ 121547 h 248470"/>
                  <a:gd name="connsiteX4" fmla="*/ 526061 w 526062"/>
                  <a:gd name="connsiteY4" fmla="*/ 121547 h 248470"/>
                  <a:gd name="connsiteX5" fmla="*/ 412038 w 526062"/>
                  <a:gd name="connsiteY5" fmla="*/ 235570 h 248470"/>
                  <a:gd name="connsiteX6" fmla="*/ 47412 w 526062"/>
                  <a:gd name="connsiteY6" fmla="*/ 221598 h 248470"/>
                  <a:gd name="connsiteX0" fmla="*/ 47412 w 526062"/>
                  <a:gd name="connsiteY0" fmla="*/ 219292 h 246164"/>
                  <a:gd name="connsiteX1" fmla="*/ 44200 w 526062"/>
                  <a:gd name="connsiteY1" fmla="*/ 17284 h 246164"/>
                  <a:gd name="connsiteX2" fmla="*/ 426221 w 526062"/>
                  <a:gd name="connsiteY2" fmla="*/ 0 h 246164"/>
                  <a:gd name="connsiteX3" fmla="*/ 526062 w 526062"/>
                  <a:gd name="connsiteY3" fmla="*/ 119241 h 246164"/>
                  <a:gd name="connsiteX4" fmla="*/ 526061 w 526062"/>
                  <a:gd name="connsiteY4" fmla="*/ 119241 h 246164"/>
                  <a:gd name="connsiteX5" fmla="*/ 412038 w 526062"/>
                  <a:gd name="connsiteY5" fmla="*/ 233264 h 246164"/>
                  <a:gd name="connsiteX6" fmla="*/ 47412 w 526062"/>
                  <a:gd name="connsiteY6" fmla="*/ 219292 h 246164"/>
                  <a:gd name="connsiteX0" fmla="*/ 47412 w 526062"/>
                  <a:gd name="connsiteY0" fmla="*/ 219292 h 233264"/>
                  <a:gd name="connsiteX1" fmla="*/ 44200 w 526062"/>
                  <a:gd name="connsiteY1" fmla="*/ 17284 h 233264"/>
                  <a:gd name="connsiteX2" fmla="*/ 426221 w 526062"/>
                  <a:gd name="connsiteY2" fmla="*/ 0 h 233264"/>
                  <a:gd name="connsiteX3" fmla="*/ 526062 w 526062"/>
                  <a:gd name="connsiteY3" fmla="*/ 119241 h 233264"/>
                  <a:gd name="connsiteX4" fmla="*/ 526061 w 526062"/>
                  <a:gd name="connsiteY4" fmla="*/ 119241 h 233264"/>
                  <a:gd name="connsiteX5" fmla="*/ 412038 w 526062"/>
                  <a:gd name="connsiteY5" fmla="*/ 233264 h 233264"/>
                  <a:gd name="connsiteX6" fmla="*/ 47412 w 526062"/>
                  <a:gd name="connsiteY6" fmla="*/ 219292 h 233264"/>
                  <a:gd name="connsiteX0" fmla="*/ 47412 w 526062"/>
                  <a:gd name="connsiteY0" fmla="*/ 219292 h 236453"/>
                  <a:gd name="connsiteX1" fmla="*/ 44200 w 526062"/>
                  <a:gd name="connsiteY1" fmla="*/ 17284 h 236453"/>
                  <a:gd name="connsiteX2" fmla="*/ 426221 w 526062"/>
                  <a:gd name="connsiteY2" fmla="*/ 0 h 236453"/>
                  <a:gd name="connsiteX3" fmla="*/ 526062 w 526062"/>
                  <a:gd name="connsiteY3" fmla="*/ 119241 h 236453"/>
                  <a:gd name="connsiteX4" fmla="*/ 526061 w 526062"/>
                  <a:gd name="connsiteY4" fmla="*/ 119241 h 236453"/>
                  <a:gd name="connsiteX5" fmla="*/ 306928 w 526062"/>
                  <a:gd name="connsiteY5" fmla="*/ 236453 h 236453"/>
                  <a:gd name="connsiteX6" fmla="*/ 47412 w 526062"/>
                  <a:gd name="connsiteY6" fmla="*/ 219292 h 236453"/>
                  <a:gd name="connsiteX0" fmla="*/ 47412 w 526062"/>
                  <a:gd name="connsiteY0" fmla="*/ 219292 h 236453"/>
                  <a:gd name="connsiteX1" fmla="*/ 44200 w 526062"/>
                  <a:gd name="connsiteY1" fmla="*/ 17284 h 236453"/>
                  <a:gd name="connsiteX2" fmla="*/ 426221 w 526062"/>
                  <a:gd name="connsiteY2" fmla="*/ 0 h 236453"/>
                  <a:gd name="connsiteX3" fmla="*/ 526062 w 526062"/>
                  <a:gd name="connsiteY3" fmla="*/ 119241 h 236453"/>
                  <a:gd name="connsiteX4" fmla="*/ 511318 w 526062"/>
                  <a:gd name="connsiteY4" fmla="*/ 101771 h 236453"/>
                  <a:gd name="connsiteX5" fmla="*/ 306928 w 526062"/>
                  <a:gd name="connsiteY5" fmla="*/ 236453 h 236453"/>
                  <a:gd name="connsiteX6" fmla="*/ 47412 w 526062"/>
                  <a:gd name="connsiteY6" fmla="*/ 219292 h 236453"/>
                  <a:gd name="connsiteX0" fmla="*/ 47412 w 526062"/>
                  <a:gd name="connsiteY0" fmla="*/ 219292 h 236453"/>
                  <a:gd name="connsiteX1" fmla="*/ 44200 w 526062"/>
                  <a:gd name="connsiteY1" fmla="*/ 17284 h 236453"/>
                  <a:gd name="connsiteX2" fmla="*/ 426221 w 526062"/>
                  <a:gd name="connsiteY2" fmla="*/ 0 h 236453"/>
                  <a:gd name="connsiteX3" fmla="*/ 526062 w 526062"/>
                  <a:gd name="connsiteY3" fmla="*/ 119241 h 236453"/>
                  <a:gd name="connsiteX4" fmla="*/ 511318 w 526062"/>
                  <a:gd name="connsiteY4" fmla="*/ 101771 h 236453"/>
                  <a:gd name="connsiteX5" fmla="*/ 306928 w 526062"/>
                  <a:gd name="connsiteY5" fmla="*/ 236453 h 236453"/>
                  <a:gd name="connsiteX6" fmla="*/ 47412 w 526062"/>
                  <a:gd name="connsiteY6" fmla="*/ 219292 h 236453"/>
                  <a:gd name="connsiteX0" fmla="*/ 47412 w 517590"/>
                  <a:gd name="connsiteY0" fmla="*/ 219292 h 236453"/>
                  <a:gd name="connsiteX1" fmla="*/ 44200 w 517590"/>
                  <a:gd name="connsiteY1" fmla="*/ 17284 h 236453"/>
                  <a:gd name="connsiteX2" fmla="*/ 426221 w 517590"/>
                  <a:gd name="connsiteY2" fmla="*/ 0 h 236453"/>
                  <a:gd name="connsiteX3" fmla="*/ 511318 w 517590"/>
                  <a:gd name="connsiteY3" fmla="*/ 101771 h 236453"/>
                  <a:gd name="connsiteX4" fmla="*/ 306928 w 517590"/>
                  <a:gd name="connsiteY4" fmla="*/ 236453 h 236453"/>
                  <a:gd name="connsiteX5" fmla="*/ 47412 w 517590"/>
                  <a:gd name="connsiteY5" fmla="*/ 219292 h 236453"/>
                  <a:gd name="connsiteX0" fmla="*/ 47412 w 511318"/>
                  <a:gd name="connsiteY0" fmla="*/ 219292 h 236453"/>
                  <a:gd name="connsiteX1" fmla="*/ 44200 w 511318"/>
                  <a:gd name="connsiteY1" fmla="*/ 17284 h 236453"/>
                  <a:gd name="connsiteX2" fmla="*/ 426221 w 511318"/>
                  <a:gd name="connsiteY2" fmla="*/ 0 h 236453"/>
                  <a:gd name="connsiteX3" fmla="*/ 511318 w 511318"/>
                  <a:gd name="connsiteY3" fmla="*/ 101771 h 236453"/>
                  <a:gd name="connsiteX4" fmla="*/ 306928 w 511318"/>
                  <a:gd name="connsiteY4" fmla="*/ 236453 h 236453"/>
                  <a:gd name="connsiteX5" fmla="*/ 47412 w 511318"/>
                  <a:gd name="connsiteY5" fmla="*/ 219292 h 236453"/>
                  <a:gd name="connsiteX0" fmla="*/ 47412 w 511318"/>
                  <a:gd name="connsiteY0" fmla="*/ 219292 h 236453"/>
                  <a:gd name="connsiteX1" fmla="*/ 44200 w 511318"/>
                  <a:gd name="connsiteY1" fmla="*/ 17284 h 236453"/>
                  <a:gd name="connsiteX2" fmla="*/ 426221 w 511318"/>
                  <a:gd name="connsiteY2" fmla="*/ 0 h 236453"/>
                  <a:gd name="connsiteX3" fmla="*/ 511318 w 511318"/>
                  <a:gd name="connsiteY3" fmla="*/ 101771 h 236453"/>
                  <a:gd name="connsiteX4" fmla="*/ 306928 w 511318"/>
                  <a:gd name="connsiteY4" fmla="*/ 236453 h 236453"/>
                  <a:gd name="connsiteX5" fmla="*/ 47412 w 511318"/>
                  <a:gd name="connsiteY5" fmla="*/ 219292 h 236453"/>
                  <a:gd name="connsiteX0" fmla="*/ 47412 w 511318"/>
                  <a:gd name="connsiteY0" fmla="*/ 219292 h 238758"/>
                  <a:gd name="connsiteX1" fmla="*/ 44200 w 511318"/>
                  <a:gd name="connsiteY1" fmla="*/ 17284 h 238758"/>
                  <a:gd name="connsiteX2" fmla="*/ 426221 w 511318"/>
                  <a:gd name="connsiteY2" fmla="*/ 0 h 238758"/>
                  <a:gd name="connsiteX3" fmla="*/ 511318 w 511318"/>
                  <a:gd name="connsiteY3" fmla="*/ 101771 h 238758"/>
                  <a:gd name="connsiteX4" fmla="*/ 306928 w 511318"/>
                  <a:gd name="connsiteY4" fmla="*/ 236453 h 238758"/>
                  <a:gd name="connsiteX5" fmla="*/ 47412 w 511318"/>
                  <a:gd name="connsiteY5" fmla="*/ 219292 h 238758"/>
                  <a:gd name="connsiteX0" fmla="*/ 47412 w 527343"/>
                  <a:gd name="connsiteY0" fmla="*/ 219292 h 238694"/>
                  <a:gd name="connsiteX1" fmla="*/ 44200 w 527343"/>
                  <a:gd name="connsiteY1" fmla="*/ 17284 h 238694"/>
                  <a:gd name="connsiteX2" fmla="*/ 426221 w 527343"/>
                  <a:gd name="connsiteY2" fmla="*/ 0 h 238694"/>
                  <a:gd name="connsiteX3" fmla="*/ 527343 w 527343"/>
                  <a:gd name="connsiteY3" fmla="*/ 98736 h 238694"/>
                  <a:gd name="connsiteX4" fmla="*/ 306928 w 527343"/>
                  <a:gd name="connsiteY4" fmla="*/ 236453 h 238694"/>
                  <a:gd name="connsiteX5" fmla="*/ 47412 w 527343"/>
                  <a:gd name="connsiteY5" fmla="*/ 219292 h 238694"/>
                  <a:gd name="connsiteX0" fmla="*/ 47412 w 527343"/>
                  <a:gd name="connsiteY0" fmla="*/ 219292 h 238694"/>
                  <a:gd name="connsiteX1" fmla="*/ 44200 w 527343"/>
                  <a:gd name="connsiteY1" fmla="*/ 17284 h 238694"/>
                  <a:gd name="connsiteX2" fmla="*/ 426221 w 527343"/>
                  <a:gd name="connsiteY2" fmla="*/ 0 h 238694"/>
                  <a:gd name="connsiteX3" fmla="*/ 527343 w 527343"/>
                  <a:gd name="connsiteY3" fmla="*/ 98736 h 238694"/>
                  <a:gd name="connsiteX4" fmla="*/ 306928 w 527343"/>
                  <a:gd name="connsiteY4" fmla="*/ 236453 h 238694"/>
                  <a:gd name="connsiteX5" fmla="*/ 47412 w 527343"/>
                  <a:gd name="connsiteY5" fmla="*/ 219292 h 238694"/>
                  <a:gd name="connsiteX0" fmla="*/ 49752 w 525280"/>
                  <a:gd name="connsiteY0" fmla="*/ 236732 h 238694"/>
                  <a:gd name="connsiteX1" fmla="*/ 42137 w 525280"/>
                  <a:gd name="connsiteY1" fmla="*/ 17284 h 238694"/>
                  <a:gd name="connsiteX2" fmla="*/ 424158 w 525280"/>
                  <a:gd name="connsiteY2" fmla="*/ 0 h 238694"/>
                  <a:gd name="connsiteX3" fmla="*/ 525280 w 525280"/>
                  <a:gd name="connsiteY3" fmla="*/ 98736 h 238694"/>
                  <a:gd name="connsiteX4" fmla="*/ 304865 w 525280"/>
                  <a:gd name="connsiteY4" fmla="*/ 236453 h 238694"/>
                  <a:gd name="connsiteX5" fmla="*/ 49752 w 525280"/>
                  <a:gd name="connsiteY5" fmla="*/ 236732 h 238694"/>
                  <a:gd name="connsiteX0" fmla="*/ 49752 w 525280"/>
                  <a:gd name="connsiteY0" fmla="*/ 236732 h 244634"/>
                  <a:gd name="connsiteX1" fmla="*/ 42137 w 525280"/>
                  <a:gd name="connsiteY1" fmla="*/ 17284 h 244634"/>
                  <a:gd name="connsiteX2" fmla="*/ 424158 w 525280"/>
                  <a:gd name="connsiteY2" fmla="*/ 0 h 244634"/>
                  <a:gd name="connsiteX3" fmla="*/ 525280 w 525280"/>
                  <a:gd name="connsiteY3" fmla="*/ 98736 h 244634"/>
                  <a:gd name="connsiteX4" fmla="*/ 309979 w 525280"/>
                  <a:gd name="connsiteY4" fmla="*/ 242512 h 244634"/>
                  <a:gd name="connsiteX5" fmla="*/ 49752 w 525280"/>
                  <a:gd name="connsiteY5" fmla="*/ 236732 h 244634"/>
                  <a:gd name="connsiteX0" fmla="*/ 50427 w 525955"/>
                  <a:gd name="connsiteY0" fmla="*/ 236732 h 244634"/>
                  <a:gd name="connsiteX1" fmla="*/ 41581 w 525955"/>
                  <a:gd name="connsiteY1" fmla="*/ 7677 h 244634"/>
                  <a:gd name="connsiteX2" fmla="*/ 424833 w 525955"/>
                  <a:gd name="connsiteY2" fmla="*/ 0 h 244634"/>
                  <a:gd name="connsiteX3" fmla="*/ 525955 w 525955"/>
                  <a:gd name="connsiteY3" fmla="*/ 98736 h 244634"/>
                  <a:gd name="connsiteX4" fmla="*/ 310654 w 525955"/>
                  <a:gd name="connsiteY4" fmla="*/ 242512 h 244634"/>
                  <a:gd name="connsiteX5" fmla="*/ 50427 w 525955"/>
                  <a:gd name="connsiteY5" fmla="*/ 236732 h 244634"/>
                  <a:gd name="connsiteX0" fmla="*/ 50427 w 525955"/>
                  <a:gd name="connsiteY0" fmla="*/ 236732 h 244634"/>
                  <a:gd name="connsiteX1" fmla="*/ 41581 w 525955"/>
                  <a:gd name="connsiteY1" fmla="*/ 7677 h 244634"/>
                  <a:gd name="connsiteX2" fmla="*/ 424833 w 525955"/>
                  <a:gd name="connsiteY2" fmla="*/ 0 h 244634"/>
                  <a:gd name="connsiteX3" fmla="*/ 525955 w 525955"/>
                  <a:gd name="connsiteY3" fmla="*/ 98736 h 244634"/>
                  <a:gd name="connsiteX4" fmla="*/ 310654 w 525955"/>
                  <a:gd name="connsiteY4" fmla="*/ 242512 h 244634"/>
                  <a:gd name="connsiteX5" fmla="*/ 50427 w 525955"/>
                  <a:gd name="connsiteY5" fmla="*/ 236732 h 244634"/>
                  <a:gd name="connsiteX0" fmla="*/ 50427 w 525955"/>
                  <a:gd name="connsiteY0" fmla="*/ 236732 h 244634"/>
                  <a:gd name="connsiteX1" fmla="*/ 41581 w 525955"/>
                  <a:gd name="connsiteY1" fmla="*/ 7677 h 244634"/>
                  <a:gd name="connsiteX2" fmla="*/ 424833 w 525955"/>
                  <a:gd name="connsiteY2" fmla="*/ 0 h 244634"/>
                  <a:gd name="connsiteX3" fmla="*/ 525955 w 525955"/>
                  <a:gd name="connsiteY3" fmla="*/ 98736 h 244634"/>
                  <a:gd name="connsiteX4" fmla="*/ 310654 w 525955"/>
                  <a:gd name="connsiteY4" fmla="*/ 242512 h 244634"/>
                  <a:gd name="connsiteX5" fmla="*/ 50427 w 525955"/>
                  <a:gd name="connsiteY5" fmla="*/ 236732 h 244634"/>
                  <a:gd name="connsiteX0" fmla="*/ 50427 w 525955"/>
                  <a:gd name="connsiteY0" fmla="*/ 236732 h 244634"/>
                  <a:gd name="connsiteX1" fmla="*/ 41581 w 525955"/>
                  <a:gd name="connsiteY1" fmla="*/ 7677 h 244634"/>
                  <a:gd name="connsiteX2" fmla="*/ 424833 w 525955"/>
                  <a:gd name="connsiteY2" fmla="*/ 0 h 244634"/>
                  <a:gd name="connsiteX3" fmla="*/ 525955 w 525955"/>
                  <a:gd name="connsiteY3" fmla="*/ 98736 h 244634"/>
                  <a:gd name="connsiteX4" fmla="*/ 310654 w 525955"/>
                  <a:gd name="connsiteY4" fmla="*/ 242512 h 244634"/>
                  <a:gd name="connsiteX5" fmla="*/ 50427 w 525955"/>
                  <a:gd name="connsiteY5" fmla="*/ 236732 h 244634"/>
                  <a:gd name="connsiteX0" fmla="*/ 50427 w 526475"/>
                  <a:gd name="connsiteY0" fmla="*/ 236732 h 244838"/>
                  <a:gd name="connsiteX1" fmla="*/ 41581 w 526475"/>
                  <a:gd name="connsiteY1" fmla="*/ 7677 h 244838"/>
                  <a:gd name="connsiteX2" fmla="*/ 424833 w 526475"/>
                  <a:gd name="connsiteY2" fmla="*/ 0 h 244838"/>
                  <a:gd name="connsiteX3" fmla="*/ 525955 w 526475"/>
                  <a:gd name="connsiteY3" fmla="*/ 98736 h 244838"/>
                  <a:gd name="connsiteX4" fmla="*/ 310654 w 526475"/>
                  <a:gd name="connsiteY4" fmla="*/ 242512 h 244838"/>
                  <a:gd name="connsiteX5" fmla="*/ 50427 w 526475"/>
                  <a:gd name="connsiteY5" fmla="*/ 236732 h 244838"/>
                  <a:gd name="connsiteX0" fmla="*/ 50427 w 526475"/>
                  <a:gd name="connsiteY0" fmla="*/ 236732 h 244838"/>
                  <a:gd name="connsiteX1" fmla="*/ 41581 w 526475"/>
                  <a:gd name="connsiteY1" fmla="*/ 7677 h 244838"/>
                  <a:gd name="connsiteX2" fmla="*/ 424833 w 526475"/>
                  <a:gd name="connsiteY2" fmla="*/ 0 h 244838"/>
                  <a:gd name="connsiteX3" fmla="*/ 525955 w 526475"/>
                  <a:gd name="connsiteY3" fmla="*/ 98736 h 244838"/>
                  <a:gd name="connsiteX4" fmla="*/ 310654 w 526475"/>
                  <a:gd name="connsiteY4" fmla="*/ 242512 h 244838"/>
                  <a:gd name="connsiteX5" fmla="*/ 50427 w 526475"/>
                  <a:gd name="connsiteY5" fmla="*/ 236732 h 244838"/>
                  <a:gd name="connsiteX0" fmla="*/ 50820 w 526868"/>
                  <a:gd name="connsiteY0" fmla="*/ 236732 h 244838"/>
                  <a:gd name="connsiteX1" fmla="*/ 41264 w 526868"/>
                  <a:gd name="connsiteY1" fmla="*/ 19057 h 244838"/>
                  <a:gd name="connsiteX2" fmla="*/ 425226 w 526868"/>
                  <a:gd name="connsiteY2" fmla="*/ 0 h 244838"/>
                  <a:gd name="connsiteX3" fmla="*/ 526348 w 526868"/>
                  <a:gd name="connsiteY3" fmla="*/ 98736 h 244838"/>
                  <a:gd name="connsiteX4" fmla="*/ 311047 w 526868"/>
                  <a:gd name="connsiteY4" fmla="*/ 242512 h 244838"/>
                  <a:gd name="connsiteX5" fmla="*/ 50820 w 526868"/>
                  <a:gd name="connsiteY5" fmla="*/ 236732 h 244838"/>
                  <a:gd name="connsiteX0" fmla="*/ 50820 w 526879"/>
                  <a:gd name="connsiteY0" fmla="*/ 236732 h 242595"/>
                  <a:gd name="connsiteX1" fmla="*/ 41264 w 526879"/>
                  <a:gd name="connsiteY1" fmla="*/ 19057 h 242595"/>
                  <a:gd name="connsiteX2" fmla="*/ 425226 w 526879"/>
                  <a:gd name="connsiteY2" fmla="*/ 0 h 242595"/>
                  <a:gd name="connsiteX3" fmla="*/ 526348 w 526879"/>
                  <a:gd name="connsiteY3" fmla="*/ 98736 h 242595"/>
                  <a:gd name="connsiteX4" fmla="*/ 311047 w 526879"/>
                  <a:gd name="connsiteY4" fmla="*/ 242512 h 242595"/>
                  <a:gd name="connsiteX5" fmla="*/ 50820 w 526879"/>
                  <a:gd name="connsiteY5" fmla="*/ 236732 h 242595"/>
                  <a:gd name="connsiteX0" fmla="*/ 50820 w 526879"/>
                  <a:gd name="connsiteY0" fmla="*/ 236772 h 242635"/>
                  <a:gd name="connsiteX1" fmla="*/ 41264 w 526879"/>
                  <a:gd name="connsiteY1" fmla="*/ 19097 h 242635"/>
                  <a:gd name="connsiteX2" fmla="*/ 425226 w 526879"/>
                  <a:gd name="connsiteY2" fmla="*/ 40 h 242635"/>
                  <a:gd name="connsiteX3" fmla="*/ 526348 w 526879"/>
                  <a:gd name="connsiteY3" fmla="*/ 98776 h 242635"/>
                  <a:gd name="connsiteX4" fmla="*/ 311047 w 526879"/>
                  <a:gd name="connsiteY4" fmla="*/ 242552 h 242635"/>
                  <a:gd name="connsiteX5" fmla="*/ 50820 w 526879"/>
                  <a:gd name="connsiteY5" fmla="*/ 236772 h 242635"/>
                  <a:gd name="connsiteX0" fmla="*/ 50820 w 526879"/>
                  <a:gd name="connsiteY0" fmla="*/ 236732 h 242595"/>
                  <a:gd name="connsiteX1" fmla="*/ 41264 w 526879"/>
                  <a:gd name="connsiteY1" fmla="*/ 19057 h 242595"/>
                  <a:gd name="connsiteX2" fmla="*/ 425226 w 526879"/>
                  <a:gd name="connsiteY2" fmla="*/ 0 h 242595"/>
                  <a:gd name="connsiteX3" fmla="*/ 526348 w 526879"/>
                  <a:gd name="connsiteY3" fmla="*/ 98736 h 242595"/>
                  <a:gd name="connsiteX4" fmla="*/ 311047 w 526879"/>
                  <a:gd name="connsiteY4" fmla="*/ 242512 h 242595"/>
                  <a:gd name="connsiteX5" fmla="*/ 50820 w 526879"/>
                  <a:gd name="connsiteY5" fmla="*/ 236732 h 242595"/>
                  <a:gd name="connsiteX0" fmla="*/ 50820 w 526879"/>
                  <a:gd name="connsiteY0" fmla="*/ 238658 h 244521"/>
                  <a:gd name="connsiteX1" fmla="*/ 41264 w 526879"/>
                  <a:gd name="connsiteY1" fmla="*/ 20983 h 244521"/>
                  <a:gd name="connsiteX2" fmla="*/ 368587 w 526879"/>
                  <a:gd name="connsiteY2" fmla="*/ 0 h 244521"/>
                  <a:gd name="connsiteX3" fmla="*/ 526348 w 526879"/>
                  <a:gd name="connsiteY3" fmla="*/ 100662 h 244521"/>
                  <a:gd name="connsiteX4" fmla="*/ 311047 w 526879"/>
                  <a:gd name="connsiteY4" fmla="*/ 244438 h 244521"/>
                  <a:gd name="connsiteX5" fmla="*/ 50820 w 526879"/>
                  <a:gd name="connsiteY5" fmla="*/ 238658 h 244521"/>
                  <a:gd name="connsiteX0" fmla="*/ 50820 w 526879"/>
                  <a:gd name="connsiteY0" fmla="*/ 238660 h 244523"/>
                  <a:gd name="connsiteX1" fmla="*/ 41264 w 526879"/>
                  <a:gd name="connsiteY1" fmla="*/ 20985 h 244523"/>
                  <a:gd name="connsiteX2" fmla="*/ 368587 w 526879"/>
                  <a:gd name="connsiteY2" fmla="*/ 2 h 244523"/>
                  <a:gd name="connsiteX3" fmla="*/ 526348 w 526879"/>
                  <a:gd name="connsiteY3" fmla="*/ 100664 h 244523"/>
                  <a:gd name="connsiteX4" fmla="*/ 311047 w 526879"/>
                  <a:gd name="connsiteY4" fmla="*/ 244440 h 244523"/>
                  <a:gd name="connsiteX5" fmla="*/ 50820 w 526879"/>
                  <a:gd name="connsiteY5" fmla="*/ 238660 h 244523"/>
                  <a:gd name="connsiteX0" fmla="*/ 50820 w 526879"/>
                  <a:gd name="connsiteY0" fmla="*/ 240252 h 246115"/>
                  <a:gd name="connsiteX1" fmla="*/ 41264 w 526879"/>
                  <a:gd name="connsiteY1" fmla="*/ 22577 h 246115"/>
                  <a:gd name="connsiteX2" fmla="*/ 368587 w 526879"/>
                  <a:gd name="connsiteY2" fmla="*/ 1594 h 246115"/>
                  <a:gd name="connsiteX3" fmla="*/ 526348 w 526879"/>
                  <a:gd name="connsiteY3" fmla="*/ 102256 h 246115"/>
                  <a:gd name="connsiteX4" fmla="*/ 311047 w 526879"/>
                  <a:gd name="connsiteY4" fmla="*/ 246032 h 246115"/>
                  <a:gd name="connsiteX5" fmla="*/ 50820 w 526879"/>
                  <a:gd name="connsiteY5" fmla="*/ 240252 h 246115"/>
                  <a:gd name="connsiteX0" fmla="*/ 50820 w 526879"/>
                  <a:gd name="connsiteY0" fmla="*/ 240191 h 246054"/>
                  <a:gd name="connsiteX1" fmla="*/ 41264 w 526879"/>
                  <a:gd name="connsiteY1" fmla="*/ 22516 h 246054"/>
                  <a:gd name="connsiteX2" fmla="*/ 368587 w 526879"/>
                  <a:gd name="connsiteY2" fmla="*/ 1533 h 246054"/>
                  <a:gd name="connsiteX3" fmla="*/ 526348 w 526879"/>
                  <a:gd name="connsiteY3" fmla="*/ 102195 h 246054"/>
                  <a:gd name="connsiteX4" fmla="*/ 311047 w 526879"/>
                  <a:gd name="connsiteY4" fmla="*/ 245971 h 246054"/>
                  <a:gd name="connsiteX5" fmla="*/ 50820 w 526879"/>
                  <a:gd name="connsiteY5" fmla="*/ 240191 h 246054"/>
                  <a:gd name="connsiteX0" fmla="*/ 50820 w 526348"/>
                  <a:gd name="connsiteY0" fmla="*/ 240191 h 246120"/>
                  <a:gd name="connsiteX1" fmla="*/ 41264 w 526348"/>
                  <a:gd name="connsiteY1" fmla="*/ 22516 h 246120"/>
                  <a:gd name="connsiteX2" fmla="*/ 368587 w 526348"/>
                  <a:gd name="connsiteY2" fmla="*/ 1533 h 246120"/>
                  <a:gd name="connsiteX3" fmla="*/ 526348 w 526348"/>
                  <a:gd name="connsiteY3" fmla="*/ 102195 h 246120"/>
                  <a:gd name="connsiteX4" fmla="*/ 311047 w 526348"/>
                  <a:gd name="connsiteY4" fmla="*/ 245971 h 246120"/>
                  <a:gd name="connsiteX5" fmla="*/ 50820 w 526348"/>
                  <a:gd name="connsiteY5" fmla="*/ 240191 h 246120"/>
                  <a:gd name="connsiteX0" fmla="*/ 50820 w 526348"/>
                  <a:gd name="connsiteY0" fmla="*/ 238864 h 244793"/>
                  <a:gd name="connsiteX1" fmla="*/ 41264 w 526348"/>
                  <a:gd name="connsiteY1" fmla="*/ 21189 h 244793"/>
                  <a:gd name="connsiteX2" fmla="*/ 368587 w 526348"/>
                  <a:gd name="connsiteY2" fmla="*/ 206 h 244793"/>
                  <a:gd name="connsiteX3" fmla="*/ 526348 w 526348"/>
                  <a:gd name="connsiteY3" fmla="*/ 100868 h 244793"/>
                  <a:gd name="connsiteX4" fmla="*/ 311047 w 526348"/>
                  <a:gd name="connsiteY4" fmla="*/ 244644 h 244793"/>
                  <a:gd name="connsiteX5" fmla="*/ 50820 w 526348"/>
                  <a:gd name="connsiteY5" fmla="*/ 238864 h 244793"/>
                  <a:gd name="connsiteX0" fmla="*/ 50820 w 526348"/>
                  <a:gd name="connsiteY0" fmla="*/ 239048 h 244977"/>
                  <a:gd name="connsiteX1" fmla="*/ 41264 w 526348"/>
                  <a:gd name="connsiteY1" fmla="*/ 21373 h 244977"/>
                  <a:gd name="connsiteX2" fmla="*/ 368587 w 526348"/>
                  <a:gd name="connsiteY2" fmla="*/ 390 h 244977"/>
                  <a:gd name="connsiteX3" fmla="*/ 526348 w 526348"/>
                  <a:gd name="connsiteY3" fmla="*/ 101052 h 244977"/>
                  <a:gd name="connsiteX4" fmla="*/ 311047 w 526348"/>
                  <a:gd name="connsiteY4" fmla="*/ 244828 h 244977"/>
                  <a:gd name="connsiteX5" fmla="*/ 50820 w 526348"/>
                  <a:gd name="connsiteY5" fmla="*/ 239048 h 244977"/>
                  <a:gd name="connsiteX0" fmla="*/ 50820 w 526348"/>
                  <a:gd name="connsiteY0" fmla="*/ 238658 h 244587"/>
                  <a:gd name="connsiteX1" fmla="*/ 41264 w 526348"/>
                  <a:gd name="connsiteY1" fmla="*/ 20983 h 244587"/>
                  <a:gd name="connsiteX2" fmla="*/ 368587 w 526348"/>
                  <a:gd name="connsiteY2" fmla="*/ 0 h 244587"/>
                  <a:gd name="connsiteX3" fmla="*/ 526348 w 526348"/>
                  <a:gd name="connsiteY3" fmla="*/ 100662 h 244587"/>
                  <a:gd name="connsiteX4" fmla="*/ 311047 w 526348"/>
                  <a:gd name="connsiteY4" fmla="*/ 244438 h 244587"/>
                  <a:gd name="connsiteX5" fmla="*/ 50820 w 526348"/>
                  <a:gd name="connsiteY5" fmla="*/ 238658 h 244587"/>
                  <a:gd name="connsiteX0" fmla="*/ 50820 w 526348"/>
                  <a:gd name="connsiteY0" fmla="*/ 239132 h 245061"/>
                  <a:gd name="connsiteX1" fmla="*/ 41264 w 526348"/>
                  <a:gd name="connsiteY1" fmla="*/ 21457 h 245061"/>
                  <a:gd name="connsiteX2" fmla="*/ 368587 w 526348"/>
                  <a:gd name="connsiteY2" fmla="*/ 474 h 245061"/>
                  <a:gd name="connsiteX3" fmla="*/ 526348 w 526348"/>
                  <a:gd name="connsiteY3" fmla="*/ 101136 h 245061"/>
                  <a:gd name="connsiteX4" fmla="*/ 311047 w 526348"/>
                  <a:gd name="connsiteY4" fmla="*/ 244912 h 245061"/>
                  <a:gd name="connsiteX5" fmla="*/ 50820 w 526348"/>
                  <a:gd name="connsiteY5" fmla="*/ 239132 h 245061"/>
                  <a:gd name="connsiteX0" fmla="*/ 46681 w 522209"/>
                  <a:gd name="connsiteY0" fmla="*/ 239132 h 245061"/>
                  <a:gd name="connsiteX1" fmla="*/ 44892 w 522209"/>
                  <a:gd name="connsiteY1" fmla="*/ 14363 h 245061"/>
                  <a:gd name="connsiteX2" fmla="*/ 364448 w 522209"/>
                  <a:gd name="connsiteY2" fmla="*/ 474 h 245061"/>
                  <a:gd name="connsiteX3" fmla="*/ 522209 w 522209"/>
                  <a:gd name="connsiteY3" fmla="*/ 101136 h 245061"/>
                  <a:gd name="connsiteX4" fmla="*/ 306908 w 522209"/>
                  <a:gd name="connsiteY4" fmla="*/ 244912 h 245061"/>
                  <a:gd name="connsiteX5" fmla="*/ 46681 w 522209"/>
                  <a:gd name="connsiteY5" fmla="*/ 239132 h 245061"/>
                  <a:gd name="connsiteX0" fmla="*/ 46681 w 522939"/>
                  <a:gd name="connsiteY0" fmla="*/ 238798 h 244727"/>
                  <a:gd name="connsiteX1" fmla="*/ 44892 w 522939"/>
                  <a:gd name="connsiteY1" fmla="*/ 14029 h 244727"/>
                  <a:gd name="connsiteX2" fmla="*/ 364448 w 522939"/>
                  <a:gd name="connsiteY2" fmla="*/ 140 h 244727"/>
                  <a:gd name="connsiteX3" fmla="*/ 522209 w 522939"/>
                  <a:gd name="connsiteY3" fmla="*/ 100802 h 244727"/>
                  <a:gd name="connsiteX4" fmla="*/ 306908 w 522939"/>
                  <a:gd name="connsiteY4" fmla="*/ 244578 h 244727"/>
                  <a:gd name="connsiteX5" fmla="*/ 46681 w 522939"/>
                  <a:gd name="connsiteY5" fmla="*/ 238798 h 244727"/>
                  <a:gd name="connsiteX0" fmla="*/ 46681 w 522939"/>
                  <a:gd name="connsiteY0" fmla="*/ 252063 h 257992"/>
                  <a:gd name="connsiteX1" fmla="*/ 44892 w 522939"/>
                  <a:gd name="connsiteY1" fmla="*/ 27294 h 257992"/>
                  <a:gd name="connsiteX2" fmla="*/ 364448 w 522939"/>
                  <a:gd name="connsiteY2" fmla="*/ 13405 h 257992"/>
                  <a:gd name="connsiteX3" fmla="*/ 522209 w 522939"/>
                  <a:gd name="connsiteY3" fmla="*/ 114067 h 257992"/>
                  <a:gd name="connsiteX4" fmla="*/ 306908 w 522939"/>
                  <a:gd name="connsiteY4" fmla="*/ 257843 h 257992"/>
                  <a:gd name="connsiteX5" fmla="*/ 46681 w 522939"/>
                  <a:gd name="connsiteY5" fmla="*/ 252063 h 257992"/>
                  <a:gd name="connsiteX0" fmla="*/ 46681 w 522939"/>
                  <a:gd name="connsiteY0" fmla="*/ 243981 h 249910"/>
                  <a:gd name="connsiteX1" fmla="*/ 44892 w 522939"/>
                  <a:gd name="connsiteY1" fmla="*/ 19212 h 249910"/>
                  <a:gd name="connsiteX2" fmla="*/ 364448 w 522939"/>
                  <a:gd name="connsiteY2" fmla="*/ 5323 h 249910"/>
                  <a:gd name="connsiteX3" fmla="*/ 522209 w 522939"/>
                  <a:gd name="connsiteY3" fmla="*/ 105985 h 249910"/>
                  <a:gd name="connsiteX4" fmla="*/ 306908 w 522939"/>
                  <a:gd name="connsiteY4" fmla="*/ 249761 h 249910"/>
                  <a:gd name="connsiteX5" fmla="*/ 46681 w 522939"/>
                  <a:gd name="connsiteY5" fmla="*/ 243981 h 249910"/>
                  <a:gd name="connsiteX0" fmla="*/ 46681 w 522939"/>
                  <a:gd name="connsiteY0" fmla="*/ 238671 h 244600"/>
                  <a:gd name="connsiteX1" fmla="*/ 44892 w 522939"/>
                  <a:gd name="connsiteY1" fmla="*/ 13902 h 244600"/>
                  <a:gd name="connsiteX2" fmla="*/ 364448 w 522939"/>
                  <a:gd name="connsiteY2" fmla="*/ 13 h 244600"/>
                  <a:gd name="connsiteX3" fmla="*/ 522209 w 522939"/>
                  <a:gd name="connsiteY3" fmla="*/ 100675 h 244600"/>
                  <a:gd name="connsiteX4" fmla="*/ 306908 w 522939"/>
                  <a:gd name="connsiteY4" fmla="*/ 244451 h 244600"/>
                  <a:gd name="connsiteX5" fmla="*/ 46681 w 522939"/>
                  <a:gd name="connsiteY5" fmla="*/ 238671 h 244600"/>
                  <a:gd name="connsiteX0" fmla="*/ 46681 w 522936"/>
                  <a:gd name="connsiteY0" fmla="*/ 241328 h 247257"/>
                  <a:gd name="connsiteX1" fmla="*/ 44892 w 522936"/>
                  <a:gd name="connsiteY1" fmla="*/ 16559 h 247257"/>
                  <a:gd name="connsiteX2" fmla="*/ 364448 w 522936"/>
                  <a:gd name="connsiteY2" fmla="*/ 2670 h 247257"/>
                  <a:gd name="connsiteX3" fmla="*/ 522209 w 522936"/>
                  <a:gd name="connsiteY3" fmla="*/ 103332 h 247257"/>
                  <a:gd name="connsiteX4" fmla="*/ 306908 w 522936"/>
                  <a:gd name="connsiteY4" fmla="*/ 247108 h 247257"/>
                  <a:gd name="connsiteX5" fmla="*/ 46681 w 522936"/>
                  <a:gd name="connsiteY5" fmla="*/ 241328 h 247257"/>
                  <a:gd name="connsiteX0" fmla="*/ 42600 w 518855"/>
                  <a:gd name="connsiteY0" fmla="*/ 241328 h 247257"/>
                  <a:gd name="connsiteX1" fmla="*/ 40811 w 518855"/>
                  <a:gd name="connsiteY1" fmla="*/ 16559 h 247257"/>
                  <a:gd name="connsiteX2" fmla="*/ 360367 w 518855"/>
                  <a:gd name="connsiteY2" fmla="*/ 2670 h 247257"/>
                  <a:gd name="connsiteX3" fmla="*/ 518128 w 518855"/>
                  <a:gd name="connsiteY3" fmla="*/ 103332 h 247257"/>
                  <a:gd name="connsiteX4" fmla="*/ 302827 w 518855"/>
                  <a:gd name="connsiteY4" fmla="*/ 247108 h 247257"/>
                  <a:gd name="connsiteX5" fmla="*/ 42600 w 518855"/>
                  <a:gd name="connsiteY5" fmla="*/ 241328 h 247257"/>
                  <a:gd name="connsiteX0" fmla="*/ 16809 w 493064"/>
                  <a:gd name="connsiteY0" fmla="*/ 288211 h 294140"/>
                  <a:gd name="connsiteX1" fmla="*/ 15020 w 493064"/>
                  <a:gd name="connsiteY1" fmla="*/ 63442 h 294140"/>
                  <a:gd name="connsiteX2" fmla="*/ 334576 w 493064"/>
                  <a:gd name="connsiteY2" fmla="*/ 49553 h 294140"/>
                  <a:gd name="connsiteX3" fmla="*/ 492337 w 493064"/>
                  <a:gd name="connsiteY3" fmla="*/ 150215 h 294140"/>
                  <a:gd name="connsiteX4" fmla="*/ 277036 w 493064"/>
                  <a:gd name="connsiteY4" fmla="*/ 293991 h 294140"/>
                  <a:gd name="connsiteX5" fmla="*/ 16809 w 493064"/>
                  <a:gd name="connsiteY5" fmla="*/ 288211 h 294140"/>
                  <a:gd name="connsiteX0" fmla="*/ 16809 w 493064"/>
                  <a:gd name="connsiteY0" fmla="*/ 238658 h 244587"/>
                  <a:gd name="connsiteX1" fmla="*/ 15020 w 493064"/>
                  <a:gd name="connsiteY1" fmla="*/ 13889 h 244587"/>
                  <a:gd name="connsiteX2" fmla="*/ 334576 w 493064"/>
                  <a:gd name="connsiteY2" fmla="*/ 0 h 244587"/>
                  <a:gd name="connsiteX3" fmla="*/ 492337 w 493064"/>
                  <a:gd name="connsiteY3" fmla="*/ 100662 h 244587"/>
                  <a:gd name="connsiteX4" fmla="*/ 277036 w 493064"/>
                  <a:gd name="connsiteY4" fmla="*/ 244438 h 244587"/>
                  <a:gd name="connsiteX5" fmla="*/ 16809 w 493064"/>
                  <a:gd name="connsiteY5" fmla="*/ 238658 h 244587"/>
                  <a:gd name="connsiteX0" fmla="*/ 16809 w 493064"/>
                  <a:gd name="connsiteY0" fmla="*/ 238658 h 256884"/>
                  <a:gd name="connsiteX1" fmla="*/ 15020 w 493064"/>
                  <a:gd name="connsiteY1" fmla="*/ 13889 h 256884"/>
                  <a:gd name="connsiteX2" fmla="*/ 334576 w 493064"/>
                  <a:gd name="connsiteY2" fmla="*/ 0 h 256884"/>
                  <a:gd name="connsiteX3" fmla="*/ 492337 w 493064"/>
                  <a:gd name="connsiteY3" fmla="*/ 100662 h 256884"/>
                  <a:gd name="connsiteX4" fmla="*/ 277036 w 493064"/>
                  <a:gd name="connsiteY4" fmla="*/ 244438 h 256884"/>
                  <a:gd name="connsiteX5" fmla="*/ 16809 w 493064"/>
                  <a:gd name="connsiteY5" fmla="*/ 238658 h 256884"/>
                  <a:gd name="connsiteX0" fmla="*/ 16809 w 493064"/>
                  <a:gd name="connsiteY0" fmla="*/ 238658 h 244587"/>
                  <a:gd name="connsiteX1" fmla="*/ 15020 w 493064"/>
                  <a:gd name="connsiteY1" fmla="*/ 13889 h 244587"/>
                  <a:gd name="connsiteX2" fmla="*/ 334576 w 493064"/>
                  <a:gd name="connsiteY2" fmla="*/ 0 h 244587"/>
                  <a:gd name="connsiteX3" fmla="*/ 492337 w 493064"/>
                  <a:gd name="connsiteY3" fmla="*/ 100662 h 244587"/>
                  <a:gd name="connsiteX4" fmla="*/ 277036 w 493064"/>
                  <a:gd name="connsiteY4" fmla="*/ 244438 h 244587"/>
                  <a:gd name="connsiteX5" fmla="*/ 16809 w 493064"/>
                  <a:gd name="connsiteY5" fmla="*/ 238658 h 244587"/>
                  <a:gd name="connsiteX0" fmla="*/ 1789 w 478044"/>
                  <a:gd name="connsiteY0" fmla="*/ 238658 h 290810"/>
                  <a:gd name="connsiteX1" fmla="*/ 0 w 478044"/>
                  <a:gd name="connsiteY1" fmla="*/ 13889 h 290810"/>
                  <a:gd name="connsiteX2" fmla="*/ 319556 w 478044"/>
                  <a:gd name="connsiteY2" fmla="*/ 0 h 290810"/>
                  <a:gd name="connsiteX3" fmla="*/ 477317 w 478044"/>
                  <a:gd name="connsiteY3" fmla="*/ 100662 h 290810"/>
                  <a:gd name="connsiteX4" fmla="*/ 262016 w 478044"/>
                  <a:gd name="connsiteY4" fmla="*/ 244438 h 290810"/>
                  <a:gd name="connsiteX5" fmla="*/ 1789 w 478044"/>
                  <a:gd name="connsiteY5" fmla="*/ 238658 h 290810"/>
                  <a:gd name="connsiteX0" fmla="*/ 1789 w 478044"/>
                  <a:gd name="connsiteY0" fmla="*/ 238658 h 244587"/>
                  <a:gd name="connsiteX1" fmla="*/ 0 w 478044"/>
                  <a:gd name="connsiteY1" fmla="*/ 13889 h 244587"/>
                  <a:gd name="connsiteX2" fmla="*/ 319556 w 478044"/>
                  <a:gd name="connsiteY2" fmla="*/ 0 h 244587"/>
                  <a:gd name="connsiteX3" fmla="*/ 477317 w 478044"/>
                  <a:gd name="connsiteY3" fmla="*/ 100662 h 244587"/>
                  <a:gd name="connsiteX4" fmla="*/ 262016 w 478044"/>
                  <a:gd name="connsiteY4" fmla="*/ 244438 h 244587"/>
                  <a:gd name="connsiteX5" fmla="*/ 1789 w 478044"/>
                  <a:gd name="connsiteY5" fmla="*/ 238658 h 244587"/>
                  <a:gd name="connsiteX0" fmla="*/ 1789 w 478174"/>
                  <a:gd name="connsiteY0" fmla="*/ 239116 h 245045"/>
                  <a:gd name="connsiteX1" fmla="*/ 0 w 478174"/>
                  <a:gd name="connsiteY1" fmla="*/ 14347 h 245045"/>
                  <a:gd name="connsiteX2" fmla="*/ 319556 w 478174"/>
                  <a:gd name="connsiteY2" fmla="*/ 458 h 245045"/>
                  <a:gd name="connsiteX3" fmla="*/ 477317 w 478174"/>
                  <a:gd name="connsiteY3" fmla="*/ 101120 h 245045"/>
                  <a:gd name="connsiteX4" fmla="*/ 262016 w 478174"/>
                  <a:gd name="connsiteY4" fmla="*/ 244896 h 245045"/>
                  <a:gd name="connsiteX5" fmla="*/ 1789 w 478174"/>
                  <a:gd name="connsiteY5" fmla="*/ 239116 h 245045"/>
                  <a:gd name="connsiteX0" fmla="*/ 1789 w 478174"/>
                  <a:gd name="connsiteY0" fmla="*/ 239116 h 244896"/>
                  <a:gd name="connsiteX1" fmla="*/ 0 w 478174"/>
                  <a:gd name="connsiteY1" fmla="*/ 14347 h 244896"/>
                  <a:gd name="connsiteX2" fmla="*/ 319556 w 478174"/>
                  <a:gd name="connsiteY2" fmla="*/ 458 h 244896"/>
                  <a:gd name="connsiteX3" fmla="*/ 477317 w 478174"/>
                  <a:gd name="connsiteY3" fmla="*/ 101120 h 244896"/>
                  <a:gd name="connsiteX4" fmla="*/ 262016 w 478174"/>
                  <a:gd name="connsiteY4" fmla="*/ 244896 h 244896"/>
                  <a:gd name="connsiteX5" fmla="*/ 1789 w 478174"/>
                  <a:gd name="connsiteY5" fmla="*/ 239116 h 244896"/>
                  <a:gd name="connsiteX0" fmla="*/ 1789 w 478174"/>
                  <a:gd name="connsiteY0" fmla="*/ 239116 h 244899"/>
                  <a:gd name="connsiteX1" fmla="*/ 0 w 478174"/>
                  <a:gd name="connsiteY1" fmla="*/ 14347 h 244899"/>
                  <a:gd name="connsiteX2" fmla="*/ 319556 w 478174"/>
                  <a:gd name="connsiteY2" fmla="*/ 458 h 244899"/>
                  <a:gd name="connsiteX3" fmla="*/ 477317 w 478174"/>
                  <a:gd name="connsiteY3" fmla="*/ 101120 h 244899"/>
                  <a:gd name="connsiteX4" fmla="*/ 262016 w 478174"/>
                  <a:gd name="connsiteY4" fmla="*/ 244896 h 244899"/>
                  <a:gd name="connsiteX5" fmla="*/ 1789 w 478174"/>
                  <a:gd name="connsiteY5" fmla="*/ 239116 h 244899"/>
                  <a:gd name="connsiteX0" fmla="*/ 1789 w 478174"/>
                  <a:gd name="connsiteY0" fmla="*/ 239116 h 245001"/>
                  <a:gd name="connsiteX1" fmla="*/ 0 w 478174"/>
                  <a:gd name="connsiteY1" fmla="*/ 14347 h 245001"/>
                  <a:gd name="connsiteX2" fmla="*/ 319556 w 478174"/>
                  <a:gd name="connsiteY2" fmla="*/ 458 h 245001"/>
                  <a:gd name="connsiteX3" fmla="*/ 477317 w 478174"/>
                  <a:gd name="connsiteY3" fmla="*/ 101120 h 245001"/>
                  <a:gd name="connsiteX4" fmla="*/ 262016 w 478174"/>
                  <a:gd name="connsiteY4" fmla="*/ 244896 h 245001"/>
                  <a:gd name="connsiteX5" fmla="*/ 1789 w 478174"/>
                  <a:gd name="connsiteY5" fmla="*/ 239116 h 245001"/>
                  <a:gd name="connsiteX0" fmla="*/ 1789 w 478174"/>
                  <a:gd name="connsiteY0" fmla="*/ 239116 h 245252"/>
                  <a:gd name="connsiteX1" fmla="*/ 0 w 478174"/>
                  <a:gd name="connsiteY1" fmla="*/ 14347 h 245252"/>
                  <a:gd name="connsiteX2" fmla="*/ 319556 w 478174"/>
                  <a:gd name="connsiteY2" fmla="*/ 458 h 245252"/>
                  <a:gd name="connsiteX3" fmla="*/ 477317 w 478174"/>
                  <a:gd name="connsiteY3" fmla="*/ 101120 h 245252"/>
                  <a:gd name="connsiteX4" fmla="*/ 262016 w 478174"/>
                  <a:gd name="connsiteY4" fmla="*/ 244896 h 245252"/>
                  <a:gd name="connsiteX5" fmla="*/ 1789 w 478174"/>
                  <a:gd name="connsiteY5" fmla="*/ 239116 h 245252"/>
                  <a:gd name="connsiteX0" fmla="*/ 1789 w 477317"/>
                  <a:gd name="connsiteY0" fmla="*/ 239116 h 245252"/>
                  <a:gd name="connsiteX1" fmla="*/ 0 w 477317"/>
                  <a:gd name="connsiteY1" fmla="*/ 14347 h 245252"/>
                  <a:gd name="connsiteX2" fmla="*/ 319556 w 477317"/>
                  <a:gd name="connsiteY2" fmla="*/ 458 h 245252"/>
                  <a:gd name="connsiteX3" fmla="*/ 477317 w 477317"/>
                  <a:gd name="connsiteY3" fmla="*/ 101120 h 245252"/>
                  <a:gd name="connsiteX4" fmla="*/ 262016 w 477317"/>
                  <a:gd name="connsiteY4" fmla="*/ 244896 h 245252"/>
                  <a:gd name="connsiteX5" fmla="*/ 1789 w 477317"/>
                  <a:gd name="connsiteY5" fmla="*/ 239116 h 245252"/>
                  <a:gd name="connsiteX0" fmla="*/ 0 w 475528"/>
                  <a:gd name="connsiteY0" fmla="*/ 241449 h 247585"/>
                  <a:gd name="connsiteX1" fmla="*/ 1146 w 475528"/>
                  <a:gd name="connsiteY1" fmla="*/ 28307 h 247585"/>
                  <a:gd name="connsiteX2" fmla="*/ 317767 w 475528"/>
                  <a:gd name="connsiteY2" fmla="*/ 2791 h 247585"/>
                  <a:gd name="connsiteX3" fmla="*/ 475528 w 475528"/>
                  <a:gd name="connsiteY3" fmla="*/ 103453 h 247585"/>
                  <a:gd name="connsiteX4" fmla="*/ 260227 w 475528"/>
                  <a:gd name="connsiteY4" fmla="*/ 247229 h 247585"/>
                  <a:gd name="connsiteX5" fmla="*/ 0 w 475528"/>
                  <a:gd name="connsiteY5" fmla="*/ 241449 h 247585"/>
                  <a:gd name="connsiteX0" fmla="*/ 13677 w 474382"/>
                  <a:gd name="connsiteY0" fmla="*/ 238642 h 247585"/>
                  <a:gd name="connsiteX1" fmla="*/ 0 w 474382"/>
                  <a:gd name="connsiteY1" fmla="*/ 28307 h 247585"/>
                  <a:gd name="connsiteX2" fmla="*/ 316621 w 474382"/>
                  <a:gd name="connsiteY2" fmla="*/ 2791 h 247585"/>
                  <a:gd name="connsiteX3" fmla="*/ 474382 w 474382"/>
                  <a:gd name="connsiteY3" fmla="*/ 103453 h 247585"/>
                  <a:gd name="connsiteX4" fmla="*/ 259081 w 474382"/>
                  <a:gd name="connsiteY4" fmla="*/ 247229 h 247585"/>
                  <a:gd name="connsiteX5" fmla="*/ 13677 w 474382"/>
                  <a:gd name="connsiteY5" fmla="*/ 238642 h 247585"/>
                  <a:gd name="connsiteX0" fmla="*/ 13677 w 474382"/>
                  <a:gd name="connsiteY0" fmla="*/ 238642 h 247585"/>
                  <a:gd name="connsiteX1" fmla="*/ 0 w 474382"/>
                  <a:gd name="connsiteY1" fmla="*/ 28307 h 247585"/>
                  <a:gd name="connsiteX2" fmla="*/ 316621 w 474382"/>
                  <a:gd name="connsiteY2" fmla="*/ 2791 h 247585"/>
                  <a:gd name="connsiteX3" fmla="*/ 474382 w 474382"/>
                  <a:gd name="connsiteY3" fmla="*/ 103453 h 247585"/>
                  <a:gd name="connsiteX4" fmla="*/ 259081 w 474382"/>
                  <a:gd name="connsiteY4" fmla="*/ 247229 h 247585"/>
                  <a:gd name="connsiteX5" fmla="*/ 13677 w 474382"/>
                  <a:gd name="connsiteY5" fmla="*/ 238642 h 247585"/>
                  <a:gd name="connsiteX0" fmla="*/ 13677 w 474382"/>
                  <a:gd name="connsiteY0" fmla="*/ 239120 h 248063"/>
                  <a:gd name="connsiteX1" fmla="*/ 0 w 474382"/>
                  <a:gd name="connsiteY1" fmla="*/ 28785 h 248063"/>
                  <a:gd name="connsiteX2" fmla="*/ 316621 w 474382"/>
                  <a:gd name="connsiteY2" fmla="*/ 3269 h 248063"/>
                  <a:gd name="connsiteX3" fmla="*/ 474382 w 474382"/>
                  <a:gd name="connsiteY3" fmla="*/ 103931 h 248063"/>
                  <a:gd name="connsiteX4" fmla="*/ 259081 w 474382"/>
                  <a:gd name="connsiteY4" fmla="*/ 247707 h 248063"/>
                  <a:gd name="connsiteX5" fmla="*/ 13677 w 474382"/>
                  <a:gd name="connsiteY5" fmla="*/ 239120 h 248063"/>
                  <a:gd name="connsiteX0" fmla="*/ 13677 w 474382"/>
                  <a:gd name="connsiteY0" fmla="*/ 239120 h 248063"/>
                  <a:gd name="connsiteX1" fmla="*/ 0 w 474382"/>
                  <a:gd name="connsiteY1" fmla="*/ 28785 h 248063"/>
                  <a:gd name="connsiteX2" fmla="*/ 316621 w 474382"/>
                  <a:gd name="connsiteY2" fmla="*/ 3269 h 248063"/>
                  <a:gd name="connsiteX3" fmla="*/ 474382 w 474382"/>
                  <a:gd name="connsiteY3" fmla="*/ 103931 h 248063"/>
                  <a:gd name="connsiteX4" fmla="*/ 259081 w 474382"/>
                  <a:gd name="connsiteY4" fmla="*/ 247707 h 248063"/>
                  <a:gd name="connsiteX5" fmla="*/ 13677 w 474382"/>
                  <a:gd name="connsiteY5" fmla="*/ 239120 h 248063"/>
                  <a:gd name="connsiteX0" fmla="*/ 13677 w 474382"/>
                  <a:gd name="connsiteY0" fmla="*/ 239120 h 248063"/>
                  <a:gd name="connsiteX1" fmla="*/ 0 w 474382"/>
                  <a:gd name="connsiteY1" fmla="*/ 28785 h 248063"/>
                  <a:gd name="connsiteX2" fmla="*/ 316621 w 474382"/>
                  <a:gd name="connsiteY2" fmla="*/ 3269 h 248063"/>
                  <a:gd name="connsiteX3" fmla="*/ 474382 w 474382"/>
                  <a:gd name="connsiteY3" fmla="*/ 103931 h 248063"/>
                  <a:gd name="connsiteX4" fmla="*/ 259081 w 474382"/>
                  <a:gd name="connsiteY4" fmla="*/ 247707 h 248063"/>
                  <a:gd name="connsiteX5" fmla="*/ 13677 w 474382"/>
                  <a:gd name="connsiteY5" fmla="*/ 239120 h 248063"/>
                  <a:gd name="connsiteX0" fmla="*/ 13677 w 474382"/>
                  <a:gd name="connsiteY0" fmla="*/ 239120 h 256090"/>
                  <a:gd name="connsiteX1" fmla="*/ 0 w 474382"/>
                  <a:gd name="connsiteY1" fmla="*/ 28785 h 256090"/>
                  <a:gd name="connsiteX2" fmla="*/ 316621 w 474382"/>
                  <a:gd name="connsiteY2" fmla="*/ 3269 h 256090"/>
                  <a:gd name="connsiteX3" fmla="*/ 474382 w 474382"/>
                  <a:gd name="connsiteY3" fmla="*/ 103931 h 256090"/>
                  <a:gd name="connsiteX4" fmla="*/ 265900 w 474382"/>
                  <a:gd name="connsiteY4" fmla="*/ 255786 h 256090"/>
                  <a:gd name="connsiteX5" fmla="*/ 13677 w 474382"/>
                  <a:gd name="connsiteY5" fmla="*/ 239120 h 256090"/>
                  <a:gd name="connsiteX0" fmla="*/ 13677 w 474382"/>
                  <a:gd name="connsiteY0" fmla="*/ 244949 h 261919"/>
                  <a:gd name="connsiteX1" fmla="*/ 0 w 474382"/>
                  <a:gd name="connsiteY1" fmla="*/ 34614 h 261919"/>
                  <a:gd name="connsiteX2" fmla="*/ 307860 w 474382"/>
                  <a:gd name="connsiteY2" fmla="*/ 2791 h 261919"/>
                  <a:gd name="connsiteX3" fmla="*/ 474382 w 474382"/>
                  <a:gd name="connsiteY3" fmla="*/ 109760 h 261919"/>
                  <a:gd name="connsiteX4" fmla="*/ 265900 w 474382"/>
                  <a:gd name="connsiteY4" fmla="*/ 261615 h 261919"/>
                  <a:gd name="connsiteX5" fmla="*/ 13677 w 474382"/>
                  <a:gd name="connsiteY5" fmla="*/ 244949 h 261919"/>
                  <a:gd name="connsiteX0" fmla="*/ 13677 w 474382"/>
                  <a:gd name="connsiteY0" fmla="*/ 244949 h 262531"/>
                  <a:gd name="connsiteX1" fmla="*/ 0 w 474382"/>
                  <a:gd name="connsiteY1" fmla="*/ 34614 h 262531"/>
                  <a:gd name="connsiteX2" fmla="*/ 307860 w 474382"/>
                  <a:gd name="connsiteY2" fmla="*/ 2791 h 262531"/>
                  <a:gd name="connsiteX3" fmla="*/ 474382 w 474382"/>
                  <a:gd name="connsiteY3" fmla="*/ 109760 h 262531"/>
                  <a:gd name="connsiteX4" fmla="*/ 265900 w 474382"/>
                  <a:gd name="connsiteY4" fmla="*/ 261615 h 262531"/>
                  <a:gd name="connsiteX5" fmla="*/ 13677 w 474382"/>
                  <a:gd name="connsiteY5" fmla="*/ 244949 h 262531"/>
                  <a:gd name="connsiteX0" fmla="*/ 13677 w 474382"/>
                  <a:gd name="connsiteY0" fmla="*/ 244949 h 262531"/>
                  <a:gd name="connsiteX1" fmla="*/ 0 w 474382"/>
                  <a:gd name="connsiteY1" fmla="*/ 34614 h 262531"/>
                  <a:gd name="connsiteX2" fmla="*/ 307860 w 474382"/>
                  <a:gd name="connsiteY2" fmla="*/ 2791 h 262531"/>
                  <a:gd name="connsiteX3" fmla="*/ 474382 w 474382"/>
                  <a:gd name="connsiteY3" fmla="*/ 109760 h 262531"/>
                  <a:gd name="connsiteX4" fmla="*/ 265900 w 474382"/>
                  <a:gd name="connsiteY4" fmla="*/ 261615 h 262531"/>
                  <a:gd name="connsiteX5" fmla="*/ 13677 w 474382"/>
                  <a:gd name="connsiteY5" fmla="*/ 244949 h 262531"/>
                  <a:gd name="connsiteX0" fmla="*/ 13677 w 477045"/>
                  <a:gd name="connsiteY0" fmla="*/ 244949 h 262531"/>
                  <a:gd name="connsiteX1" fmla="*/ 0 w 477045"/>
                  <a:gd name="connsiteY1" fmla="*/ 34614 h 262531"/>
                  <a:gd name="connsiteX2" fmla="*/ 307860 w 477045"/>
                  <a:gd name="connsiteY2" fmla="*/ 2791 h 262531"/>
                  <a:gd name="connsiteX3" fmla="*/ 474382 w 477045"/>
                  <a:gd name="connsiteY3" fmla="*/ 109760 h 262531"/>
                  <a:gd name="connsiteX4" fmla="*/ 265900 w 477045"/>
                  <a:gd name="connsiteY4" fmla="*/ 261615 h 262531"/>
                  <a:gd name="connsiteX5" fmla="*/ 13677 w 477045"/>
                  <a:gd name="connsiteY5" fmla="*/ 244949 h 262531"/>
                  <a:gd name="connsiteX0" fmla="*/ 13677 w 474469"/>
                  <a:gd name="connsiteY0" fmla="*/ 244949 h 262531"/>
                  <a:gd name="connsiteX1" fmla="*/ 0 w 474469"/>
                  <a:gd name="connsiteY1" fmla="*/ 34614 h 262531"/>
                  <a:gd name="connsiteX2" fmla="*/ 307860 w 474469"/>
                  <a:gd name="connsiteY2" fmla="*/ 2791 h 262531"/>
                  <a:gd name="connsiteX3" fmla="*/ 474382 w 474469"/>
                  <a:gd name="connsiteY3" fmla="*/ 109760 h 262531"/>
                  <a:gd name="connsiteX4" fmla="*/ 265900 w 474469"/>
                  <a:gd name="connsiteY4" fmla="*/ 261615 h 262531"/>
                  <a:gd name="connsiteX5" fmla="*/ 13677 w 474469"/>
                  <a:gd name="connsiteY5" fmla="*/ 244949 h 262531"/>
                  <a:gd name="connsiteX0" fmla="*/ 13677 w 474388"/>
                  <a:gd name="connsiteY0" fmla="*/ 244949 h 261315"/>
                  <a:gd name="connsiteX1" fmla="*/ 0 w 474388"/>
                  <a:gd name="connsiteY1" fmla="*/ 34614 h 261315"/>
                  <a:gd name="connsiteX2" fmla="*/ 307860 w 474388"/>
                  <a:gd name="connsiteY2" fmla="*/ 2791 h 261315"/>
                  <a:gd name="connsiteX3" fmla="*/ 474382 w 474388"/>
                  <a:gd name="connsiteY3" fmla="*/ 109760 h 261315"/>
                  <a:gd name="connsiteX4" fmla="*/ 302603 w 474388"/>
                  <a:gd name="connsiteY4" fmla="*/ 260288 h 261315"/>
                  <a:gd name="connsiteX5" fmla="*/ 13677 w 474388"/>
                  <a:gd name="connsiteY5" fmla="*/ 244949 h 261315"/>
                  <a:gd name="connsiteX0" fmla="*/ 13677 w 474388"/>
                  <a:gd name="connsiteY0" fmla="*/ 244949 h 264642"/>
                  <a:gd name="connsiteX1" fmla="*/ 0 w 474388"/>
                  <a:gd name="connsiteY1" fmla="*/ 34614 h 264642"/>
                  <a:gd name="connsiteX2" fmla="*/ 307860 w 474388"/>
                  <a:gd name="connsiteY2" fmla="*/ 2791 h 264642"/>
                  <a:gd name="connsiteX3" fmla="*/ 474382 w 474388"/>
                  <a:gd name="connsiteY3" fmla="*/ 109760 h 264642"/>
                  <a:gd name="connsiteX4" fmla="*/ 302603 w 474388"/>
                  <a:gd name="connsiteY4" fmla="*/ 260288 h 264642"/>
                  <a:gd name="connsiteX5" fmla="*/ 13677 w 474388"/>
                  <a:gd name="connsiteY5" fmla="*/ 244949 h 264642"/>
                  <a:gd name="connsiteX0" fmla="*/ 13677 w 474595"/>
                  <a:gd name="connsiteY0" fmla="*/ 244949 h 252517"/>
                  <a:gd name="connsiteX1" fmla="*/ 0 w 474595"/>
                  <a:gd name="connsiteY1" fmla="*/ 34614 h 252517"/>
                  <a:gd name="connsiteX2" fmla="*/ 307860 w 474595"/>
                  <a:gd name="connsiteY2" fmla="*/ 2791 h 252517"/>
                  <a:gd name="connsiteX3" fmla="*/ 474382 w 474595"/>
                  <a:gd name="connsiteY3" fmla="*/ 109760 h 252517"/>
                  <a:gd name="connsiteX4" fmla="*/ 276321 w 474595"/>
                  <a:gd name="connsiteY4" fmla="*/ 241368 h 252517"/>
                  <a:gd name="connsiteX5" fmla="*/ 13677 w 474595"/>
                  <a:gd name="connsiteY5" fmla="*/ 244949 h 252517"/>
                  <a:gd name="connsiteX0" fmla="*/ 13677 w 474595"/>
                  <a:gd name="connsiteY0" fmla="*/ 244949 h 248262"/>
                  <a:gd name="connsiteX1" fmla="*/ 0 w 474595"/>
                  <a:gd name="connsiteY1" fmla="*/ 34614 h 248262"/>
                  <a:gd name="connsiteX2" fmla="*/ 307860 w 474595"/>
                  <a:gd name="connsiteY2" fmla="*/ 2791 h 248262"/>
                  <a:gd name="connsiteX3" fmla="*/ 474382 w 474595"/>
                  <a:gd name="connsiteY3" fmla="*/ 109760 h 248262"/>
                  <a:gd name="connsiteX4" fmla="*/ 276321 w 474595"/>
                  <a:gd name="connsiteY4" fmla="*/ 241368 h 248262"/>
                  <a:gd name="connsiteX5" fmla="*/ 13677 w 474595"/>
                  <a:gd name="connsiteY5" fmla="*/ 244949 h 248262"/>
                  <a:gd name="connsiteX0" fmla="*/ 13677 w 474534"/>
                  <a:gd name="connsiteY0" fmla="*/ 244949 h 252418"/>
                  <a:gd name="connsiteX1" fmla="*/ 0 w 474534"/>
                  <a:gd name="connsiteY1" fmla="*/ 34614 h 252418"/>
                  <a:gd name="connsiteX2" fmla="*/ 307860 w 474534"/>
                  <a:gd name="connsiteY2" fmla="*/ 2791 h 252418"/>
                  <a:gd name="connsiteX3" fmla="*/ 474382 w 474534"/>
                  <a:gd name="connsiteY3" fmla="*/ 109760 h 252418"/>
                  <a:gd name="connsiteX4" fmla="*/ 281435 w 474534"/>
                  <a:gd name="connsiteY4" fmla="*/ 247428 h 252418"/>
                  <a:gd name="connsiteX5" fmla="*/ 13677 w 474534"/>
                  <a:gd name="connsiteY5" fmla="*/ 244949 h 252418"/>
                  <a:gd name="connsiteX0" fmla="*/ 13677 w 474501"/>
                  <a:gd name="connsiteY0" fmla="*/ 244949 h 245158"/>
                  <a:gd name="connsiteX1" fmla="*/ 0 w 474501"/>
                  <a:gd name="connsiteY1" fmla="*/ 34614 h 245158"/>
                  <a:gd name="connsiteX2" fmla="*/ 307860 w 474501"/>
                  <a:gd name="connsiteY2" fmla="*/ 2791 h 245158"/>
                  <a:gd name="connsiteX3" fmla="*/ 474382 w 474501"/>
                  <a:gd name="connsiteY3" fmla="*/ 109760 h 245158"/>
                  <a:gd name="connsiteX4" fmla="*/ 284562 w 474501"/>
                  <a:gd name="connsiteY4" fmla="*/ 226689 h 245158"/>
                  <a:gd name="connsiteX5" fmla="*/ 13677 w 474501"/>
                  <a:gd name="connsiteY5" fmla="*/ 244949 h 245158"/>
                  <a:gd name="connsiteX0" fmla="*/ 13677 w 474551"/>
                  <a:gd name="connsiteY0" fmla="*/ 244949 h 248405"/>
                  <a:gd name="connsiteX1" fmla="*/ 0 w 474551"/>
                  <a:gd name="connsiteY1" fmla="*/ 34614 h 248405"/>
                  <a:gd name="connsiteX2" fmla="*/ 307860 w 474551"/>
                  <a:gd name="connsiteY2" fmla="*/ 2791 h 248405"/>
                  <a:gd name="connsiteX3" fmla="*/ 474382 w 474551"/>
                  <a:gd name="connsiteY3" fmla="*/ 109760 h 248405"/>
                  <a:gd name="connsiteX4" fmla="*/ 279967 w 474551"/>
                  <a:gd name="connsiteY4" fmla="*/ 241615 h 248405"/>
                  <a:gd name="connsiteX5" fmla="*/ 13677 w 474551"/>
                  <a:gd name="connsiteY5" fmla="*/ 244949 h 248405"/>
                  <a:gd name="connsiteX0" fmla="*/ 13677 w 474567"/>
                  <a:gd name="connsiteY0" fmla="*/ 236139 h 239595"/>
                  <a:gd name="connsiteX1" fmla="*/ 0 w 474567"/>
                  <a:gd name="connsiteY1" fmla="*/ 25804 h 239595"/>
                  <a:gd name="connsiteX2" fmla="*/ 309092 w 474567"/>
                  <a:gd name="connsiteY2" fmla="*/ 3588 h 239595"/>
                  <a:gd name="connsiteX3" fmla="*/ 474382 w 474567"/>
                  <a:gd name="connsiteY3" fmla="*/ 100950 h 239595"/>
                  <a:gd name="connsiteX4" fmla="*/ 279967 w 474567"/>
                  <a:gd name="connsiteY4" fmla="*/ 232805 h 239595"/>
                  <a:gd name="connsiteX5" fmla="*/ 13677 w 474567"/>
                  <a:gd name="connsiteY5" fmla="*/ 236139 h 239595"/>
                  <a:gd name="connsiteX0" fmla="*/ 13677 w 475514"/>
                  <a:gd name="connsiteY0" fmla="*/ 236139 h 248250"/>
                  <a:gd name="connsiteX1" fmla="*/ 0 w 475514"/>
                  <a:gd name="connsiteY1" fmla="*/ 25804 h 248250"/>
                  <a:gd name="connsiteX2" fmla="*/ 309092 w 475514"/>
                  <a:gd name="connsiteY2" fmla="*/ 3588 h 248250"/>
                  <a:gd name="connsiteX3" fmla="*/ 474382 w 475514"/>
                  <a:gd name="connsiteY3" fmla="*/ 100950 h 248250"/>
                  <a:gd name="connsiteX4" fmla="*/ 231997 w 475514"/>
                  <a:gd name="connsiteY4" fmla="*/ 244307 h 248250"/>
                  <a:gd name="connsiteX5" fmla="*/ 13677 w 475514"/>
                  <a:gd name="connsiteY5" fmla="*/ 236139 h 248250"/>
                  <a:gd name="connsiteX0" fmla="*/ 13677 w 475154"/>
                  <a:gd name="connsiteY0" fmla="*/ 236139 h 241307"/>
                  <a:gd name="connsiteX1" fmla="*/ 0 w 475154"/>
                  <a:gd name="connsiteY1" fmla="*/ 25804 h 241307"/>
                  <a:gd name="connsiteX2" fmla="*/ 309092 w 475154"/>
                  <a:gd name="connsiteY2" fmla="*/ 3588 h 241307"/>
                  <a:gd name="connsiteX3" fmla="*/ 474382 w 475154"/>
                  <a:gd name="connsiteY3" fmla="*/ 100950 h 241307"/>
                  <a:gd name="connsiteX4" fmla="*/ 246724 w 475154"/>
                  <a:gd name="connsiteY4" fmla="*/ 235473 h 241307"/>
                  <a:gd name="connsiteX5" fmla="*/ 13677 w 475154"/>
                  <a:gd name="connsiteY5" fmla="*/ 236139 h 241307"/>
                  <a:gd name="connsiteX0" fmla="*/ 13677 w 438798"/>
                  <a:gd name="connsiteY0" fmla="*/ 237425 h 245881"/>
                  <a:gd name="connsiteX1" fmla="*/ 0 w 438798"/>
                  <a:gd name="connsiteY1" fmla="*/ 27090 h 245881"/>
                  <a:gd name="connsiteX2" fmla="*/ 309092 w 438798"/>
                  <a:gd name="connsiteY2" fmla="*/ 4874 h 245881"/>
                  <a:gd name="connsiteX3" fmla="*/ 437716 w 438798"/>
                  <a:gd name="connsiteY3" fmla="*/ 121877 h 245881"/>
                  <a:gd name="connsiteX4" fmla="*/ 246724 w 438798"/>
                  <a:gd name="connsiteY4" fmla="*/ 236759 h 245881"/>
                  <a:gd name="connsiteX5" fmla="*/ 13677 w 438798"/>
                  <a:gd name="connsiteY5" fmla="*/ 237425 h 245881"/>
                  <a:gd name="connsiteX0" fmla="*/ 13677 w 438066"/>
                  <a:gd name="connsiteY0" fmla="*/ 237425 h 240320"/>
                  <a:gd name="connsiteX1" fmla="*/ 0 w 438066"/>
                  <a:gd name="connsiteY1" fmla="*/ 27090 h 240320"/>
                  <a:gd name="connsiteX2" fmla="*/ 309092 w 438066"/>
                  <a:gd name="connsiteY2" fmla="*/ 4874 h 240320"/>
                  <a:gd name="connsiteX3" fmla="*/ 437716 w 438066"/>
                  <a:gd name="connsiteY3" fmla="*/ 121877 h 240320"/>
                  <a:gd name="connsiteX4" fmla="*/ 335189 w 438066"/>
                  <a:gd name="connsiteY4" fmla="*/ 227504 h 240320"/>
                  <a:gd name="connsiteX5" fmla="*/ 13677 w 438066"/>
                  <a:gd name="connsiteY5" fmla="*/ 237425 h 240320"/>
                  <a:gd name="connsiteX0" fmla="*/ 13677 w 437803"/>
                  <a:gd name="connsiteY0" fmla="*/ 228984 h 231879"/>
                  <a:gd name="connsiteX1" fmla="*/ 0 w 437803"/>
                  <a:gd name="connsiteY1" fmla="*/ 18649 h 231879"/>
                  <a:gd name="connsiteX2" fmla="*/ 345083 w 437803"/>
                  <a:gd name="connsiteY2" fmla="*/ 6485 h 231879"/>
                  <a:gd name="connsiteX3" fmla="*/ 437716 w 437803"/>
                  <a:gd name="connsiteY3" fmla="*/ 113436 h 231879"/>
                  <a:gd name="connsiteX4" fmla="*/ 335189 w 437803"/>
                  <a:gd name="connsiteY4" fmla="*/ 219063 h 231879"/>
                  <a:gd name="connsiteX5" fmla="*/ 13677 w 437803"/>
                  <a:gd name="connsiteY5" fmla="*/ 228984 h 231879"/>
                  <a:gd name="connsiteX0" fmla="*/ 11973 w 437803"/>
                  <a:gd name="connsiteY0" fmla="*/ 226964 h 230730"/>
                  <a:gd name="connsiteX1" fmla="*/ 0 w 437803"/>
                  <a:gd name="connsiteY1" fmla="*/ 18649 h 230730"/>
                  <a:gd name="connsiteX2" fmla="*/ 345083 w 437803"/>
                  <a:gd name="connsiteY2" fmla="*/ 6485 h 230730"/>
                  <a:gd name="connsiteX3" fmla="*/ 437716 w 437803"/>
                  <a:gd name="connsiteY3" fmla="*/ 113436 h 230730"/>
                  <a:gd name="connsiteX4" fmla="*/ 335189 w 437803"/>
                  <a:gd name="connsiteY4" fmla="*/ 219063 h 230730"/>
                  <a:gd name="connsiteX5" fmla="*/ 11973 w 437803"/>
                  <a:gd name="connsiteY5" fmla="*/ 226964 h 230730"/>
                  <a:gd name="connsiteX0" fmla="*/ 1034 w 426859"/>
                  <a:gd name="connsiteY0" fmla="*/ 226759 h 230525"/>
                  <a:gd name="connsiteX1" fmla="*/ 0 w 426859"/>
                  <a:gd name="connsiteY1" fmla="*/ 19184 h 230525"/>
                  <a:gd name="connsiteX2" fmla="*/ 334144 w 426859"/>
                  <a:gd name="connsiteY2" fmla="*/ 6280 h 230525"/>
                  <a:gd name="connsiteX3" fmla="*/ 426777 w 426859"/>
                  <a:gd name="connsiteY3" fmla="*/ 113231 h 230525"/>
                  <a:gd name="connsiteX4" fmla="*/ 324250 w 426859"/>
                  <a:gd name="connsiteY4" fmla="*/ 218858 h 230525"/>
                  <a:gd name="connsiteX5" fmla="*/ 1034 w 426859"/>
                  <a:gd name="connsiteY5" fmla="*/ 226759 h 230525"/>
                  <a:gd name="connsiteX0" fmla="*/ 1034 w 426858"/>
                  <a:gd name="connsiteY0" fmla="*/ 226759 h 235175"/>
                  <a:gd name="connsiteX1" fmla="*/ 0 w 426858"/>
                  <a:gd name="connsiteY1" fmla="*/ 19184 h 235175"/>
                  <a:gd name="connsiteX2" fmla="*/ 334144 w 426858"/>
                  <a:gd name="connsiteY2" fmla="*/ 6280 h 235175"/>
                  <a:gd name="connsiteX3" fmla="*/ 426777 w 426858"/>
                  <a:gd name="connsiteY3" fmla="*/ 113231 h 235175"/>
                  <a:gd name="connsiteX4" fmla="*/ 324250 w 426858"/>
                  <a:gd name="connsiteY4" fmla="*/ 218858 h 235175"/>
                  <a:gd name="connsiteX5" fmla="*/ 1034 w 426858"/>
                  <a:gd name="connsiteY5" fmla="*/ 226759 h 235175"/>
                  <a:gd name="connsiteX0" fmla="*/ 1034 w 426858"/>
                  <a:gd name="connsiteY0" fmla="*/ 226759 h 231880"/>
                  <a:gd name="connsiteX1" fmla="*/ 0 w 426858"/>
                  <a:gd name="connsiteY1" fmla="*/ 19184 h 231880"/>
                  <a:gd name="connsiteX2" fmla="*/ 334144 w 426858"/>
                  <a:gd name="connsiteY2" fmla="*/ 6280 h 231880"/>
                  <a:gd name="connsiteX3" fmla="*/ 426777 w 426858"/>
                  <a:gd name="connsiteY3" fmla="*/ 113231 h 231880"/>
                  <a:gd name="connsiteX4" fmla="*/ 324250 w 426858"/>
                  <a:gd name="connsiteY4" fmla="*/ 218858 h 231880"/>
                  <a:gd name="connsiteX5" fmla="*/ 1034 w 426858"/>
                  <a:gd name="connsiteY5" fmla="*/ 226759 h 231880"/>
                  <a:gd name="connsiteX0" fmla="*/ 1034 w 426858"/>
                  <a:gd name="connsiteY0" fmla="*/ 226759 h 231880"/>
                  <a:gd name="connsiteX1" fmla="*/ 0 w 426858"/>
                  <a:gd name="connsiteY1" fmla="*/ 19184 h 231880"/>
                  <a:gd name="connsiteX2" fmla="*/ 334144 w 426858"/>
                  <a:gd name="connsiteY2" fmla="*/ 6280 h 231880"/>
                  <a:gd name="connsiteX3" fmla="*/ 426777 w 426858"/>
                  <a:gd name="connsiteY3" fmla="*/ 113231 h 231880"/>
                  <a:gd name="connsiteX4" fmla="*/ 324250 w 426858"/>
                  <a:gd name="connsiteY4" fmla="*/ 218858 h 231880"/>
                  <a:gd name="connsiteX5" fmla="*/ 1034 w 426858"/>
                  <a:gd name="connsiteY5" fmla="*/ 226759 h 231880"/>
                  <a:gd name="connsiteX0" fmla="*/ 1034 w 426858"/>
                  <a:gd name="connsiteY0" fmla="*/ 225557 h 230678"/>
                  <a:gd name="connsiteX1" fmla="*/ 0 w 426858"/>
                  <a:gd name="connsiteY1" fmla="*/ 17982 h 230678"/>
                  <a:gd name="connsiteX2" fmla="*/ 334144 w 426858"/>
                  <a:gd name="connsiteY2" fmla="*/ 5078 h 230678"/>
                  <a:gd name="connsiteX3" fmla="*/ 426777 w 426858"/>
                  <a:gd name="connsiteY3" fmla="*/ 112029 h 230678"/>
                  <a:gd name="connsiteX4" fmla="*/ 324250 w 426858"/>
                  <a:gd name="connsiteY4" fmla="*/ 217656 h 230678"/>
                  <a:gd name="connsiteX5" fmla="*/ 1034 w 426858"/>
                  <a:gd name="connsiteY5" fmla="*/ 225557 h 230678"/>
                  <a:gd name="connsiteX0" fmla="*/ 1034 w 426777"/>
                  <a:gd name="connsiteY0" fmla="*/ 226195 h 231316"/>
                  <a:gd name="connsiteX1" fmla="*/ 0 w 426777"/>
                  <a:gd name="connsiteY1" fmla="*/ 18620 h 231316"/>
                  <a:gd name="connsiteX2" fmla="*/ 323205 w 426777"/>
                  <a:gd name="connsiteY2" fmla="*/ 4977 h 231316"/>
                  <a:gd name="connsiteX3" fmla="*/ 426777 w 426777"/>
                  <a:gd name="connsiteY3" fmla="*/ 112667 h 231316"/>
                  <a:gd name="connsiteX4" fmla="*/ 324250 w 426777"/>
                  <a:gd name="connsiteY4" fmla="*/ 218294 h 231316"/>
                  <a:gd name="connsiteX5" fmla="*/ 1034 w 426777"/>
                  <a:gd name="connsiteY5" fmla="*/ 226195 h 231316"/>
                  <a:gd name="connsiteX0" fmla="*/ 1034 w 426880"/>
                  <a:gd name="connsiteY0" fmla="*/ 226195 h 230872"/>
                  <a:gd name="connsiteX1" fmla="*/ 0 w 426880"/>
                  <a:gd name="connsiteY1" fmla="*/ 18620 h 230872"/>
                  <a:gd name="connsiteX2" fmla="*/ 323205 w 426880"/>
                  <a:gd name="connsiteY2" fmla="*/ 4977 h 230872"/>
                  <a:gd name="connsiteX3" fmla="*/ 426777 w 426880"/>
                  <a:gd name="connsiteY3" fmla="*/ 112667 h 230872"/>
                  <a:gd name="connsiteX4" fmla="*/ 309664 w 426880"/>
                  <a:gd name="connsiteY4" fmla="*/ 217308 h 230872"/>
                  <a:gd name="connsiteX5" fmla="*/ 1034 w 426880"/>
                  <a:gd name="connsiteY5" fmla="*/ 226195 h 23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880" h="230872">
                    <a:moveTo>
                      <a:pt x="1034" y="226195"/>
                    </a:moveTo>
                    <a:cubicBezTo>
                      <a:pt x="20733" y="140630"/>
                      <a:pt x="13038" y="76580"/>
                      <a:pt x="0" y="18620"/>
                    </a:cubicBezTo>
                    <a:cubicBezTo>
                      <a:pt x="42349" y="15365"/>
                      <a:pt x="252075" y="-10698"/>
                      <a:pt x="323205" y="4977"/>
                    </a:cubicBezTo>
                    <a:cubicBezTo>
                      <a:pt x="394335" y="20652"/>
                      <a:pt x="429034" y="77279"/>
                      <a:pt x="426777" y="112667"/>
                    </a:cubicBezTo>
                    <a:cubicBezTo>
                      <a:pt x="424520" y="148056"/>
                      <a:pt x="380621" y="198387"/>
                      <a:pt x="309664" y="217308"/>
                    </a:cubicBezTo>
                    <a:cubicBezTo>
                      <a:pt x="238707" y="236229"/>
                      <a:pt x="33251" y="231420"/>
                      <a:pt x="1034" y="226195"/>
                    </a:cubicBezTo>
                    <a:close/>
                  </a:path>
                </a:pathLst>
              </a:custGeom>
              <a:solidFill>
                <a:schemeClr val="tx1">
                  <a:lumMod val="75000"/>
                  <a:lumOff val="25000"/>
                </a:schemeClr>
              </a:solidFill>
              <a:ln w="12700">
                <a:noFill/>
              </a:ln>
              <a:effectLst/>
              <a:scene3d>
                <a:camera prst="perspectiveFront" fov="0">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grpSp>
      <p:grpSp>
        <p:nvGrpSpPr>
          <p:cNvPr id="95" name="组合 94">
            <a:extLst>
              <a:ext uri="{FF2B5EF4-FFF2-40B4-BE49-F238E27FC236}">
                <a16:creationId xmlns:a16="http://schemas.microsoft.com/office/drawing/2014/main" id="{BF67E773-FB15-409D-BC2F-1BBEA9E67AC8}"/>
              </a:ext>
            </a:extLst>
          </p:cNvPr>
          <p:cNvGrpSpPr/>
          <p:nvPr/>
        </p:nvGrpSpPr>
        <p:grpSpPr>
          <a:xfrm>
            <a:off x="1671111" y="1701825"/>
            <a:ext cx="3503489" cy="2368573"/>
            <a:chOff x="1745635" y="1522001"/>
            <a:chExt cx="3503489" cy="2368573"/>
          </a:xfrm>
        </p:grpSpPr>
        <p:sp>
          <p:nvSpPr>
            <p:cNvPr id="96" name="椭圆 95">
              <a:extLst>
                <a:ext uri="{FF2B5EF4-FFF2-40B4-BE49-F238E27FC236}">
                  <a16:creationId xmlns:a16="http://schemas.microsoft.com/office/drawing/2014/main" id="{B0D2D4FF-019D-4F4E-BFAE-EC5EAC565BAD}"/>
                </a:ext>
              </a:extLst>
            </p:cNvPr>
            <p:cNvSpPr/>
            <p:nvPr/>
          </p:nvSpPr>
          <p:spPr>
            <a:xfrm>
              <a:off x="4916712" y="3558169"/>
              <a:ext cx="332412" cy="332405"/>
            </a:xfrm>
            <a:prstGeom prst="ellips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62500" lnSpcReduction="20000"/>
            </a:bodyPr>
            <a:lstStyle/>
            <a:p>
              <a:pPr algn="ctr"/>
              <a:r>
                <a:rPr lang="en-US">
                  <a:solidFill>
                    <a:schemeClr val="bg1"/>
                  </a:solidFill>
                </a:rPr>
                <a:t>3</a:t>
              </a:r>
            </a:p>
          </p:txBody>
        </p:sp>
        <p:sp>
          <p:nvSpPr>
            <p:cNvPr id="97" name="椭圆 96">
              <a:extLst>
                <a:ext uri="{FF2B5EF4-FFF2-40B4-BE49-F238E27FC236}">
                  <a16:creationId xmlns:a16="http://schemas.microsoft.com/office/drawing/2014/main" id="{7765FF00-AF79-4777-B241-14BD19F40638}"/>
                </a:ext>
              </a:extLst>
            </p:cNvPr>
            <p:cNvSpPr/>
            <p:nvPr/>
          </p:nvSpPr>
          <p:spPr>
            <a:xfrm>
              <a:off x="4916712" y="2546527"/>
              <a:ext cx="332412" cy="332405"/>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62500" lnSpcReduction="20000"/>
            </a:bodyPr>
            <a:lstStyle/>
            <a:p>
              <a:pPr algn="ctr"/>
              <a:r>
                <a:rPr lang="en-US">
                  <a:solidFill>
                    <a:schemeClr val="bg1"/>
                  </a:solidFill>
                </a:rPr>
                <a:t>2</a:t>
              </a:r>
            </a:p>
          </p:txBody>
        </p:sp>
        <p:sp>
          <p:nvSpPr>
            <p:cNvPr id="98" name="椭圆 97">
              <a:extLst>
                <a:ext uri="{FF2B5EF4-FFF2-40B4-BE49-F238E27FC236}">
                  <a16:creationId xmlns:a16="http://schemas.microsoft.com/office/drawing/2014/main" id="{21ACC097-17A7-4F25-B4FD-289558836561}"/>
                </a:ext>
              </a:extLst>
            </p:cNvPr>
            <p:cNvSpPr/>
            <p:nvPr/>
          </p:nvSpPr>
          <p:spPr>
            <a:xfrm>
              <a:off x="4916712" y="1534887"/>
              <a:ext cx="332412" cy="332405"/>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62500" lnSpcReduction="20000"/>
            </a:bodyPr>
            <a:lstStyle/>
            <a:p>
              <a:pPr algn="ctr"/>
              <a:r>
                <a:rPr lang="en-US">
                  <a:solidFill>
                    <a:schemeClr val="bg1"/>
                  </a:solidFill>
                </a:rPr>
                <a:t>1</a:t>
              </a:r>
            </a:p>
          </p:txBody>
        </p:sp>
        <p:sp>
          <p:nvSpPr>
            <p:cNvPr id="99" name="椭圆 98">
              <a:extLst>
                <a:ext uri="{FF2B5EF4-FFF2-40B4-BE49-F238E27FC236}">
                  <a16:creationId xmlns:a16="http://schemas.microsoft.com/office/drawing/2014/main" id="{73CEA6DC-5C6E-46F6-A04A-59ADFE93EE68}"/>
                </a:ext>
              </a:extLst>
            </p:cNvPr>
            <p:cNvSpPr/>
            <p:nvPr/>
          </p:nvSpPr>
          <p:spPr>
            <a:xfrm>
              <a:off x="1745635" y="2477815"/>
              <a:ext cx="639083" cy="6390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00" name="椭圆 99">
              <a:extLst>
                <a:ext uri="{FF2B5EF4-FFF2-40B4-BE49-F238E27FC236}">
                  <a16:creationId xmlns:a16="http://schemas.microsoft.com/office/drawing/2014/main" id="{B1E4ACFF-629B-4CC1-A912-2F0BA7BCA620}"/>
                </a:ext>
              </a:extLst>
            </p:cNvPr>
            <p:cNvSpPr/>
            <p:nvPr/>
          </p:nvSpPr>
          <p:spPr>
            <a:xfrm>
              <a:off x="2145273" y="1522001"/>
              <a:ext cx="131621" cy="131621"/>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1" name="椭圆 100">
              <a:extLst>
                <a:ext uri="{FF2B5EF4-FFF2-40B4-BE49-F238E27FC236}">
                  <a16:creationId xmlns:a16="http://schemas.microsoft.com/office/drawing/2014/main" id="{D7F1F4A0-8A3F-45D3-A611-14D01999C2F9}"/>
                </a:ext>
              </a:extLst>
            </p:cNvPr>
            <p:cNvSpPr/>
            <p:nvPr/>
          </p:nvSpPr>
          <p:spPr>
            <a:xfrm>
              <a:off x="1990961" y="2905211"/>
              <a:ext cx="131621" cy="131621"/>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2" name="椭圆 101">
              <a:extLst>
                <a:ext uri="{FF2B5EF4-FFF2-40B4-BE49-F238E27FC236}">
                  <a16:creationId xmlns:a16="http://schemas.microsoft.com/office/drawing/2014/main" id="{C05ED612-9A00-4BA3-B8D7-55ECAE535E16}"/>
                </a:ext>
              </a:extLst>
            </p:cNvPr>
            <p:cNvSpPr/>
            <p:nvPr/>
          </p:nvSpPr>
          <p:spPr>
            <a:xfrm>
              <a:off x="2603145" y="2203713"/>
              <a:ext cx="131621" cy="131621"/>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cxnSp>
          <p:nvCxnSpPr>
            <p:cNvPr id="103" name="连接符: 肘形 102">
              <a:extLst>
                <a:ext uri="{FF2B5EF4-FFF2-40B4-BE49-F238E27FC236}">
                  <a16:creationId xmlns:a16="http://schemas.microsoft.com/office/drawing/2014/main" id="{B7790838-8470-48E6-B2B0-2FF7B958CEC1}"/>
                </a:ext>
              </a:extLst>
            </p:cNvPr>
            <p:cNvCxnSpPr>
              <a:cxnSpLocks/>
              <a:stCxn id="100" idx="0"/>
              <a:endCxn id="98" idx="0"/>
            </p:cNvCxnSpPr>
            <p:nvPr/>
          </p:nvCxnSpPr>
          <p:spPr>
            <a:xfrm rot="16200000" flipH="1">
              <a:off x="3640557" y="92526"/>
              <a:ext cx="12886" cy="2871835"/>
            </a:xfrm>
            <a:prstGeom prst="bentConnector3">
              <a:avLst>
                <a:gd name="adj1" fmla="val -1330540"/>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04" name="连接符: 肘形 103">
              <a:extLst>
                <a:ext uri="{FF2B5EF4-FFF2-40B4-BE49-F238E27FC236}">
                  <a16:creationId xmlns:a16="http://schemas.microsoft.com/office/drawing/2014/main" id="{5261B29F-8C59-4938-BE85-B23509545530}"/>
                </a:ext>
              </a:extLst>
            </p:cNvPr>
            <p:cNvCxnSpPr>
              <a:cxnSpLocks/>
              <a:stCxn id="101" idx="4"/>
              <a:endCxn id="96" idx="4"/>
            </p:cNvCxnSpPr>
            <p:nvPr/>
          </p:nvCxnSpPr>
          <p:spPr>
            <a:xfrm rot="16200000" flipH="1">
              <a:off x="3142974" y="1950628"/>
              <a:ext cx="853742" cy="3026147"/>
            </a:xfrm>
            <a:prstGeom prst="bentConnector3">
              <a:avLst>
                <a:gd name="adj1" fmla="val 120082"/>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id="{4C3A73BC-714B-4149-A2B4-DCA7265FD123}"/>
                </a:ext>
              </a:extLst>
            </p:cNvPr>
            <p:cNvCxnSpPr/>
            <p:nvPr/>
          </p:nvCxnSpPr>
          <p:spPr>
            <a:xfrm>
              <a:off x="3383868" y="2695298"/>
              <a:ext cx="1404156"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grpSp>
      <p:sp>
        <p:nvSpPr>
          <p:cNvPr id="106" name="Text Box 11">
            <a:extLst>
              <a:ext uri="{FF2B5EF4-FFF2-40B4-BE49-F238E27FC236}">
                <a16:creationId xmlns:a16="http://schemas.microsoft.com/office/drawing/2014/main" id="{F83F9F09-8AA1-46EF-9AA9-6E4FE903B040}"/>
              </a:ext>
            </a:extLst>
          </p:cNvPr>
          <p:cNvSpPr txBox="1">
            <a:spLocks noChangeArrowheads="1"/>
          </p:cNvSpPr>
          <p:nvPr/>
        </p:nvSpPr>
        <p:spPr bwMode="auto">
          <a:xfrm>
            <a:off x="5328084" y="2577190"/>
            <a:ext cx="1289577" cy="37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lnSpc>
                <a:spcPct val="150000"/>
              </a:lnSpc>
            </a:pPr>
            <a:r>
              <a:rPr lang="zh-CN" altLang="en-US" sz="1400" b="1" dirty="0">
                <a:solidFill>
                  <a:schemeClr val="tx1">
                    <a:lumMod val="65000"/>
                    <a:lumOff val="35000"/>
                  </a:schemeClr>
                </a:solidFill>
                <a:latin typeface="Arial" panose="020B0604020202020204" pitchFamily="34" charset="0"/>
                <a:ea typeface="微软雅黑" pitchFamily="34" charset="-122"/>
                <a:sym typeface="Arial" panose="020B0604020202020204" pitchFamily="34" charset="0"/>
              </a:rPr>
              <a:t>文字内容</a:t>
            </a:r>
          </a:p>
        </p:txBody>
      </p:sp>
      <p:sp>
        <p:nvSpPr>
          <p:cNvPr id="107" name="矩形 18">
            <a:extLst>
              <a:ext uri="{FF2B5EF4-FFF2-40B4-BE49-F238E27FC236}">
                <a16:creationId xmlns:a16="http://schemas.microsoft.com/office/drawing/2014/main" id="{F9CF1DC4-6010-41CF-AFB9-E2F92FA7195B}"/>
              </a:ext>
            </a:extLst>
          </p:cNvPr>
          <p:cNvSpPr>
            <a:spLocks noChangeArrowheads="1"/>
          </p:cNvSpPr>
          <p:nvPr/>
        </p:nvSpPr>
        <p:spPr bwMode="auto">
          <a:xfrm>
            <a:off x="5328084" y="2954216"/>
            <a:ext cx="3014036" cy="464474"/>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08" tIns="22854" rIns="45708" bIns="22854">
            <a:spAutoFit/>
          </a:bodyPr>
          <a:lstStyle/>
          <a:p>
            <a:pPr>
              <a:lnSpc>
                <a:spcPct val="130000"/>
              </a:lnSpc>
            </a:pPr>
            <a:r>
              <a:rPr lang="zh-CN" altLang="en-US" sz="1099"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en-US" altLang="zh-CN" sz="1099"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8" name="Text Box 11">
            <a:extLst>
              <a:ext uri="{FF2B5EF4-FFF2-40B4-BE49-F238E27FC236}">
                <a16:creationId xmlns:a16="http://schemas.microsoft.com/office/drawing/2014/main" id="{B3614C87-955D-4AB7-B164-90D491674202}"/>
              </a:ext>
            </a:extLst>
          </p:cNvPr>
          <p:cNvSpPr txBox="1">
            <a:spLocks noChangeArrowheads="1"/>
          </p:cNvSpPr>
          <p:nvPr/>
        </p:nvSpPr>
        <p:spPr bwMode="auto">
          <a:xfrm>
            <a:off x="5328084" y="3603011"/>
            <a:ext cx="1289577" cy="37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lnSpc>
                <a:spcPct val="150000"/>
              </a:lnSpc>
            </a:pPr>
            <a:r>
              <a:rPr lang="zh-CN" altLang="en-US" sz="1400" b="1" dirty="0">
                <a:solidFill>
                  <a:schemeClr val="tx1">
                    <a:lumMod val="65000"/>
                    <a:lumOff val="35000"/>
                  </a:schemeClr>
                </a:solidFill>
                <a:latin typeface="Arial" panose="020B0604020202020204" pitchFamily="34" charset="0"/>
                <a:ea typeface="微软雅黑" pitchFamily="34" charset="-122"/>
                <a:sym typeface="Arial" panose="020B0604020202020204" pitchFamily="34" charset="0"/>
              </a:rPr>
              <a:t>文字内容</a:t>
            </a:r>
          </a:p>
        </p:txBody>
      </p:sp>
      <p:sp>
        <p:nvSpPr>
          <p:cNvPr id="109" name="矩形 18">
            <a:extLst>
              <a:ext uri="{FF2B5EF4-FFF2-40B4-BE49-F238E27FC236}">
                <a16:creationId xmlns:a16="http://schemas.microsoft.com/office/drawing/2014/main" id="{860E1D1F-AD59-4858-8F18-ECC48269AB94}"/>
              </a:ext>
            </a:extLst>
          </p:cNvPr>
          <p:cNvSpPr>
            <a:spLocks noChangeArrowheads="1"/>
          </p:cNvSpPr>
          <p:nvPr/>
        </p:nvSpPr>
        <p:spPr bwMode="auto">
          <a:xfrm>
            <a:off x="5328084" y="3980037"/>
            <a:ext cx="3014036" cy="464474"/>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08" tIns="22854" rIns="45708" bIns="22854">
            <a:spAutoFit/>
          </a:bodyPr>
          <a:lstStyle/>
          <a:p>
            <a:pPr>
              <a:lnSpc>
                <a:spcPct val="130000"/>
              </a:lnSpc>
            </a:pPr>
            <a:r>
              <a:rPr lang="zh-CN" altLang="en-US" sz="1099"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请替换文字内容，点击添加相关标题文字，修改文字内容，也可以直接复制你的内容到此。</a:t>
            </a:r>
            <a:endParaRPr lang="en-US" altLang="zh-CN" sz="1099"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404117082"/>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500" fill="hold"/>
                                        <p:tgtEl>
                                          <p:spTgt spid="80"/>
                                        </p:tgtEl>
                                        <p:attrNameLst>
                                          <p:attrName>ppt_w</p:attrName>
                                        </p:attrNameLst>
                                      </p:cBhvr>
                                      <p:tavLst>
                                        <p:tav tm="0">
                                          <p:val>
                                            <p:fltVal val="0"/>
                                          </p:val>
                                        </p:tav>
                                        <p:tav tm="100000">
                                          <p:val>
                                            <p:strVal val="#ppt_w"/>
                                          </p:val>
                                        </p:tav>
                                      </p:tavLst>
                                    </p:anim>
                                    <p:anim calcmode="lin" valueType="num">
                                      <p:cBhvr>
                                        <p:cTn id="8" dur="500" fill="hold"/>
                                        <p:tgtEl>
                                          <p:spTgt spid="80"/>
                                        </p:tgtEl>
                                        <p:attrNameLst>
                                          <p:attrName>ppt_h</p:attrName>
                                        </p:attrNameLst>
                                      </p:cBhvr>
                                      <p:tavLst>
                                        <p:tav tm="0">
                                          <p:val>
                                            <p:fltVal val="0"/>
                                          </p:val>
                                        </p:tav>
                                        <p:tav tm="100000">
                                          <p:val>
                                            <p:strVal val="#ppt_h"/>
                                          </p:val>
                                        </p:tav>
                                      </p:tavLst>
                                    </p:anim>
                                    <p:animEffect transition="in" filter="fade">
                                      <p:cBhvr>
                                        <p:cTn id="9" dur="500"/>
                                        <p:tgtEl>
                                          <p:spTgt spid="8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95"/>
                                        </p:tgtEl>
                                        <p:attrNameLst>
                                          <p:attrName>style.visibility</p:attrName>
                                        </p:attrNameLst>
                                      </p:cBhvr>
                                      <p:to>
                                        <p:strVal val="visible"/>
                                      </p:to>
                                    </p:set>
                                    <p:animEffect transition="in" filter="wipe(right)">
                                      <p:cBhvr>
                                        <p:cTn id="14"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35">
            <a:extLst>
              <a:ext uri="{FF2B5EF4-FFF2-40B4-BE49-F238E27FC236}">
                <a16:creationId xmlns:a16="http://schemas.microsoft.com/office/drawing/2014/main" id="{ECB5E6D3-B23B-419C-B2DC-A67BE09B7D31}"/>
              </a:ext>
            </a:extLst>
          </p:cNvPr>
          <p:cNvGrpSpPr/>
          <p:nvPr/>
        </p:nvGrpSpPr>
        <p:grpSpPr>
          <a:xfrm>
            <a:off x="4031940" y="2068109"/>
            <a:ext cx="2551509" cy="3083284"/>
            <a:chOff x="4037013" y="2519363"/>
            <a:chExt cx="2303463" cy="2633662"/>
          </a:xfrm>
        </p:grpSpPr>
        <p:sp>
          <p:nvSpPr>
            <p:cNvPr id="186" name="Freeform: Shape 104">
              <a:extLst>
                <a:ext uri="{FF2B5EF4-FFF2-40B4-BE49-F238E27FC236}">
                  <a16:creationId xmlns:a16="http://schemas.microsoft.com/office/drawing/2014/main" id="{1EB7C304-DC73-4447-9A98-32F8C87A21EB}"/>
                </a:ext>
              </a:extLst>
            </p:cNvPr>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chemeClr val="accent4"/>
            </a:solidFill>
            <a:ln w="0">
              <a:noFill/>
              <a:round/>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87" name="Freeform: Shape 105">
              <a:extLst>
                <a:ext uri="{FF2B5EF4-FFF2-40B4-BE49-F238E27FC236}">
                  <a16:creationId xmlns:a16="http://schemas.microsoft.com/office/drawing/2014/main" id="{220DBB84-CDA7-4EE6-A46E-7F4B46E11FC6}"/>
                </a:ext>
              </a:extLst>
            </p:cNvPr>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chemeClr val="accent4"/>
            </a:solidFill>
            <a:ln w="0">
              <a:noFill/>
              <a:round/>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88" name="Freeform: Shape 106">
              <a:extLst>
                <a:ext uri="{FF2B5EF4-FFF2-40B4-BE49-F238E27FC236}">
                  <a16:creationId xmlns:a16="http://schemas.microsoft.com/office/drawing/2014/main" id="{61CFB646-6850-4E1A-86F0-8499DDC5F482}"/>
                </a:ext>
              </a:extLst>
            </p:cNvPr>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0">
              <a:noFill/>
              <a:round/>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89" name="Freeform: Shape 107">
              <a:extLst>
                <a:ext uri="{FF2B5EF4-FFF2-40B4-BE49-F238E27FC236}">
                  <a16:creationId xmlns:a16="http://schemas.microsoft.com/office/drawing/2014/main" id="{0B14ECDD-6171-4F4E-8059-4BBD12601B26}"/>
                </a:ext>
              </a:extLst>
            </p:cNvPr>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0">
              <a:noFill/>
              <a:round/>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90" name="Rectangle 108">
              <a:extLst>
                <a:ext uri="{FF2B5EF4-FFF2-40B4-BE49-F238E27FC236}">
                  <a16:creationId xmlns:a16="http://schemas.microsoft.com/office/drawing/2014/main" id="{4EC70F8C-24D2-40F0-B0D9-6E299545C55E}"/>
                </a:ext>
              </a:extLst>
            </p:cNvPr>
            <p:cNvSpPr/>
            <p:nvPr/>
          </p:nvSpPr>
          <p:spPr bwMode="auto">
            <a:xfrm>
              <a:off x="5583238" y="2763838"/>
              <a:ext cx="161925" cy="41275"/>
            </a:xfrm>
            <a:prstGeom prst="rect">
              <a:avLst/>
            </a:prstGeom>
            <a:solidFill>
              <a:srgbClr val="FFFFFF"/>
            </a:solidFill>
            <a:ln w="0">
              <a:noFill/>
              <a:miter lim="800000"/>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91" name="Rectangle 109">
              <a:extLst>
                <a:ext uri="{FF2B5EF4-FFF2-40B4-BE49-F238E27FC236}">
                  <a16:creationId xmlns:a16="http://schemas.microsoft.com/office/drawing/2014/main" id="{15928D6E-F93C-4CFC-86E3-8C442855EB8F}"/>
                </a:ext>
              </a:extLst>
            </p:cNvPr>
            <p:cNvSpPr/>
            <p:nvPr/>
          </p:nvSpPr>
          <p:spPr bwMode="auto">
            <a:xfrm>
              <a:off x="5964238" y="2763838"/>
              <a:ext cx="120650" cy="41275"/>
            </a:xfrm>
            <a:prstGeom prst="rect">
              <a:avLst/>
            </a:prstGeom>
            <a:solidFill>
              <a:srgbClr val="FFFFFF"/>
            </a:solidFill>
            <a:ln w="0">
              <a:noFill/>
              <a:miter lim="800000"/>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92" name="Freeform: Shape 110">
              <a:extLst>
                <a:ext uri="{FF2B5EF4-FFF2-40B4-BE49-F238E27FC236}">
                  <a16:creationId xmlns:a16="http://schemas.microsoft.com/office/drawing/2014/main" id="{77408FA5-A51A-4E8A-A8F1-3A06BFE59471}"/>
                </a:ext>
              </a:extLst>
            </p:cNvPr>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0">
              <a:noFill/>
              <a:round/>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93" name="Freeform: Shape 111">
              <a:extLst>
                <a:ext uri="{FF2B5EF4-FFF2-40B4-BE49-F238E27FC236}">
                  <a16:creationId xmlns:a16="http://schemas.microsoft.com/office/drawing/2014/main" id="{7EE8917B-134A-4ABC-A10E-F11A67C86C23}"/>
                </a:ext>
              </a:extLst>
            </p:cNvPr>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0">
              <a:noFill/>
              <a:round/>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94" name="Freeform: Shape 112">
              <a:extLst>
                <a:ext uri="{FF2B5EF4-FFF2-40B4-BE49-F238E27FC236}">
                  <a16:creationId xmlns:a16="http://schemas.microsoft.com/office/drawing/2014/main" id="{F68F87F9-2FF8-48A5-9DC4-8821D9A5AF26}"/>
                </a:ext>
              </a:extLst>
            </p:cNvPr>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0">
              <a:noFill/>
              <a:round/>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95" name="Rectangle 113">
              <a:extLst>
                <a:ext uri="{FF2B5EF4-FFF2-40B4-BE49-F238E27FC236}">
                  <a16:creationId xmlns:a16="http://schemas.microsoft.com/office/drawing/2014/main" id="{380B74CD-B40D-4E6C-9C4F-827515004E8D}"/>
                </a:ext>
              </a:extLst>
            </p:cNvPr>
            <p:cNvSpPr/>
            <p:nvPr/>
          </p:nvSpPr>
          <p:spPr bwMode="auto">
            <a:xfrm>
              <a:off x="4157663" y="4156075"/>
              <a:ext cx="41275" cy="161925"/>
            </a:xfrm>
            <a:prstGeom prst="rect">
              <a:avLst/>
            </a:prstGeom>
            <a:solidFill>
              <a:srgbClr val="FFFFFF"/>
            </a:solidFill>
            <a:ln w="0">
              <a:noFill/>
              <a:miter lim="800000"/>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96" name="Rectangle 114">
              <a:extLst>
                <a:ext uri="{FF2B5EF4-FFF2-40B4-BE49-F238E27FC236}">
                  <a16:creationId xmlns:a16="http://schemas.microsoft.com/office/drawing/2014/main" id="{13609396-2460-425B-88D3-C28FCA660452}"/>
                </a:ext>
              </a:extLst>
            </p:cNvPr>
            <p:cNvSpPr/>
            <p:nvPr/>
          </p:nvSpPr>
          <p:spPr bwMode="auto">
            <a:xfrm>
              <a:off x="4157663" y="4911725"/>
              <a:ext cx="41275" cy="158750"/>
            </a:xfrm>
            <a:prstGeom prst="rect">
              <a:avLst/>
            </a:prstGeom>
            <a:solidFill>
              <a:srgbClr val="FFFFFF"/>
            </a:solidFill>
            <a:ln w="0">
              <a:noFill/>
              <a:miter lim="800000"/>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97" name="Rectangle 115">
              <a:extLst>
                <a:ext uri="{FF2B5EF4-FFF2-40B4-BE49-F238E27FC236}">
                  <a16:creationId xmlns:a16="http://schemas.microsoft.com/office/drawing/2014/main" id="{30D9005E-CFBC-4BC1-BD97-1CE19682EE26}"/>
                </a:ext>
              </a:extLst>
            </p:cNvPr>
            <p:cNvSpPr/>
            <p:nvPr/>
          </p:nvSpPr>
          <p:spPr bwMode="auto">
            <a:xfrm>
              <a:off x="4157663" y="4532313"/>
              <a:ext cx="41275" cy="161925"/>
            </a:xfrm>
            <a:prstGeom prst="rect">
              <a:avLst/>
            </a:prstGeom>
            <a:solidFill>
              <a:srgbClr val="FFFFFF"/>
            </a:solidFill>
            <a:ln w="0">
              <a:noFill/>
              <a:miter lim="800000"/>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grpSp>
      <p:grpSp>
        <p:nvGrpSpPr>
          <p:cNvPr id="89" name="Group 36">
            <a:extLst>
              <a:ext uri="{FF2B5EF4-FFF2-40B4-BE49-F238E27FC236}">
                <a16:creationId xmlns:a16="http://schemas.microsoft.com/office/drawing/2014/main" id="{1FDA8AE4-00FE-4A8A-846A-78F794B0DF93}"/>
              </a:ext>
            </a:extLst>
          </p:cNvPr>
          <p:cNvGrpSpPr/>
          <p:nvPr/>
        </p:nvGrpSpPr>
        <p:grpSpPr>
          <a:xfrm>
            <a:off x="4346872" y="1541334"/>
            <a:ext cx="566221" cy="3610057"/>
            <a:chOff x="4252913" y="1631950"/>
            <a:chExt cx="511175" cy="3521075"/>
          </a:xfrm>
        </p:grpSpPr>
        <p:sp>
          <p:nvSpPr>
            <p:cNvPr id="174" name="Freeform: Shape 92">
              <a:extLst>
                <a:ext uri="{FF2B5EF4-FFF2-40B4-BE49-F238E27FC236}">
                  <a16:creationId xmlns:a16="http://schemas.microsoft.com/office/drawing/2014/main" id="{C692F5E3-1636-4A6B-B86C-7C00F05CCCAA}"/>
                </a:ext>
              </a:extLst>
            </p:cNvPr>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0">
              <a:noFill/>
              <a:round/>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grpSp>
          <p:nvGrpSpPr>
            <p:cNvPr id="175" name="Group 93">
              <a:extLst>
                <a:ext uri="{FF2B5EF4-FFF2-40B4-BE49-F238E27FC236}">
                  <a16:creationId xmlns:a16="http://schemas.microsoft.com/office/drawing/2014/main" id="{2FCAF0A4-93ED-455A-BD53-F3FB89DF6162}"/>
                </a:ext>
              </a:extLst>
            </p:cNvPr>
            <p:cNvGrpSpPr/>
            <p:nvPr/>
          </p:nvGrpSpPr>
          <p:grpSpPr>
            <a:xfrm>
              <a:off x="4368800" y="1879600"/>
              <a:ext cx="277813" cy="3273425"/>
              <a:chOff x="4368800" y="1879600"/>
              <a:chExt cx="277813" cy="3273425"/>
            </a:xfrm>
          </p:grpSpPr>
          <p:sp>
            <p:nvSpPr>
              <p:cNvPr id="176" name="Rectangle 94">
                <a:extLst>
                  <a:ext uri="{FF2B5EF4-FFF2-40B4-BE49-F238E27FC236}">
                    <a16:creationId xmlns:a16="http://schemas.microsoft.com/office/drawing/2014/main" id="{6962AE18-C1F6-4039-AF0A-4B268C10CA4B}"/>
                  </a:ext>
                </a:extLst>
              </p:cNvPr>
              <p:cNvSpPr/>
              <p:nvPr/>
            </p:nvSpPr>
            <p:spPr bwMode="auto">
              <a:xfrm>
                <a:off x="4368800" y="1879600"/>
                <a:ext cx="277813" cy="3273425"/>
              </a:xfrm>
              <a:prstGeom prst="rect">
                <a:avLst/>
              </a:prstGeom>
              <a:solidFill>
                <a:schemeClr val="accent3"/>
              </a:solidFill>
              <a:ln w="0">
                <a:noFill/>
                <a:miter lim="800000"/>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77" name="Rectangle 95">
                <a:extLst>
                  <a:ext uri="{FF2B5EF4-FFF2-40B4-BE49-F238E27FC236}">
                    <a16:creationId xmlns:a16="http://schemas.microsoft.com/office/drawing/2014/main" id="{1E6C8B70-D39E-4019-934C-E242C64C6C0F}"/>
                  </a:ext>
                </a:extLst>
              </p:cNvPr>
              <p:cNvSpPr/>
              <p:nvPr/>
            </p:nvSpPr>
            <p:spPr bwMode="auto">
              <a:xfrm>
                <a:off x="4489450" y="3400425"/>
                <a:ext cx="41275" cy="161925"/>
              </a:xfrm>
              <a:prstGeom prst="rect">
                <a:avLst/>
              </a:prstGeom>
              <a:solidFill>
                <a:srgbClr val="FFFFFF"/>
              </a:solidFill>
              <a:ln w="0">
                <a:noFill/>
                <a:miter lim="800000"/>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78" name="Rectangle 96">
                <a:extLst>
                  <a:ext uri="{FF2B5EF4-FFF2-40B4-BE49-F238E27FC236}">
                    <a16:creationId xmlns:a16="http://schemas.microsoft.com/office/drawing/2014/main" id="{9F746360-0378-455A-AF8C-37830EF2BE15}"/>
                  </a:ext>
                </a:extLst>
              </p:cNvPr>
              <p:cNvSpPr/>
              <p:nvPr/>
            </p:nvSpPr>
            <p:spPr bwMode="auto">
              <a:xfrm>
                <a:off x="4489450" y="3024188"/>
                <a:ext cx="41275" cy="161925"/>
              </a:xfrm>
              <a:prstGeom prst="rect">
                <a:avLst/>
              </a:prstGeom>
              <a:solidFill>
                <a:srgbClr val="FFFFFF"/>
              </a:solidFill>
              <a:ln w="0">
                <a:noFill/>
                <a:miter lim="800000"/>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79" name="Rectangle 97">
                <a:extLst>
                  <a:ext uri="{FF2B5EF4-FFF2-40B4-BE49-F238E27FC236}">
                    <a16:creationId xmlns:a16="http://schemas.microsoft.com/office/drawing/2014/main" id="{E5A66DD9-62DF-4E67-A781-D3112CE89321}"/>
                  </a:ext>
                </a:extLst>
              </p:cNvPr>
              <p:cNvSpPr/>
              <p:nvPr/>
            </p:nvSpPr>
            <p:spPr bwMode="auto">
              <a:xfrm>
                <a:off x="4489450" y="4911725"/>
                <a:ext cx="41275" cy="158750"/>
              </a:xfrm>
              <a:prstGeom prst="rect">
                <a:avLst/>
              </a:prstGeom>
              <a:solidFill>
                <a:srgbClr val="FFFFFF"/>
              </a:solidFill>
              <a:ln w="0">
                <a:noFill/>
                <a:miter lim="800000"/>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80" name="Rectangle 98">
                <a:extLst>
                  <a:ext uri="{FF2B5EF4-FFF2-40B4-BE49-F238E27FC236}">
                    <a16:creationId xmlns:a16="http://schemas.microsoft.com/office/drawing/2014/main" id="{BC7A07CA-DB05-4EB5-AEFA-3B52ED763DBB}"/>
                  </a:ext>
                </a:extLst>
              </p:cNvPr>
              <p:cNvSpPr/>
              <p:nvPr/>
            </p:nvSpPr>
            <p:spPr bwMode="auto">
              <a:xfrm>
                <a:off x="4489450" y="4532313"/>
                <a:ext cx="41275" cy="161925"/>
              </a:xfrm>
              <a:prstGeom prst="rect">
                <a:avLst/>
              </a:prstGeom>
              <a:solidFill>
                <a:srgbClr val="FFFFFF"/>
              </a:solidFill>
              <a:ln w="0">
                <a:noFill/>
                <a:miter lim="800000"/>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81" name="Rectangle 99">
                <a:extLst>
                  <a:ext uri="{FF2B5EF4-FFF2-40B4-BE49-F238E27FC236}">
                    <a16:creationId xmlns:a16="http://schemas.microsoft.com/office/drawing/2014/main" id="{3D5B9F14-2174-4E27-A2D6-6B6334DDC260}"/>
                  </a:ext>
                </a:extLst>
              </p:cNvPr>
              <p:cNvSpPr/>
              <p:nvPr/>
            </p:nvSpPr>
            <p:spPr bwMode="auto">
              <a:xfrm>
                <a:off x="4489450" y="4156075"/>
                <a:ext cx="41275" cy="161925"/>
              </a:xfrm>
              <a:prstGeom prst="rect">
                <a:avLst/>
              </a:prstGeom>
              <a:solidFill>
                <a:srgbClr val="FFFFFF"/>
              </a:solidFill>
              <a:ln w="0">
                <a:noFill/>
                <a:miter lim="800000"/>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82" name="Rectangle 100">
                <a:extLst>
                  <a:ext uri="{FF2B5EF4-FFF2-40B4-BE49-F238E27FC236}">
                    <a16:creationId xmlns:a16="http://schemas.microsoft.com/office/drawing/2014/main" id="{5848C582-A100-4ECA-8C51-7E403347B4F0}"/>
                  </a:ext>
                </a:extLst>
              </p:cNvPr>
              <p:cNvSpPr/>
              <p:nvPr/>
            </p:nvSpPr>
            <p:spPr bwMode="auto">
              <a:xfrm>
                <a:off x="4489450" y="3779838"/>
                <a:ext cx="41275" cy="161925"/>
              </a:xfrm>
              <a:prstGeom prst="rect">
                <a:avLst/>
              </a:prstGeom>
              <a:solidFill>
                <a:srgbClr val="FFFFFF"/>
              </a:solidFill>
              <a:ln w="0">
                <a:noFill/>
                <a:miter lim="800000"/>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83" name="Rectangle 101">
                <a:extLst>
                  <a:ext uri="{FF2B5EF4-FFF2-40B4-BE49-F238E27FC236}">
                    <a16:creationId xmlns:a16="http://schemas.microsoft.com/office/drawing/2014/main" id="{F9B9F270-8F6D-4312-968C-0EF684445AD0}"/>
                  </a:ext>
                </a:extLst>
              </p:cNvPr>
              <p:cNvSpPr/>
              <p:nvPr/>
            </p:nvSpPr>
            <p:spPr bwMode="auto">
              <a:xfrm>
                <a:off x="4489450" y="2647950"/>
                <a:ext cx="41275" cy="161925"/>
              </a:xfrm>
              <a:prstGeom prst="rect">
                <a:avLst/>
              </a:prstGeom>
              <a:solidFill>
                <a:srgbClr val="FFFFFF"/>
              </a:solidFill>
              <a:ln w="0">
                <a:noFill/>
                <a:miter lim="800000"/>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84" name="Rectangle 102">
                <a:extLst>
                  <a:ext uri="{FF2B5EF4-FFF2-40B4-BE49-F238E27FC236}">
                    <a16:creationId xmlns:a16="http://schemas.microsoft.com/office/drawing/2014/main" id="{A4B397D3-03AE-4C63-BC4A-94593EC62280}"/>
                  </a:ext>
                </a:extLst>
              </p:cNvPr>
              <p:cNvSpPr/>
              <p:nvPr/>
            </p:nvSpPr>
            <p:spPr bwMode="auto">
              <a:xfrm>
                <a:off x="4489450" y="2266950"/>
                <a:ext cx="41275" cy="161925"/>
              </a:xfrm>
              <a:prstGeom prst="rect">
                <a:avLst/>
              </a:prstGeom>
              <a:solidFill>
                <a:srgbClr val="FFFFFF"/>
              </a:solidFill>
              <a:ln w="0">
                <a:noFill/>
                <a:miter lim="800000"/>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85" name="Rectangle 103">
                <a:extLst>
                  <a:ext uri="{FF2B5EF4-FFF2-40B4-BE49-F238E27FC236}">
                    <a16:creationId xmlns:a16="http://schemas.microsoft.com/office/drawing/2014/main" id="{BAA433F5-3E57-490D-94B4-F6BE803F498D}"/>
                  </a:ext>
                </a:extLst>
              </p:cNvPr>
              <p:cNvSpPr/>
              <p:nvPr/>
            </p:nvSpPr>
            <p:spPr bwMode="auto">
              <a:xfrm>
                <a:off x="4489451" y="1890713"/>
                <a:ext cx="41275" cy="161925"/>
              </a:xfrm>
              <a:prstGeom prst="rect">
                <a:avLst/>
              </a:prstGeom>
              <a:solidFill>
                <a:srgbClr val="FFFFFF"/>
              </a:solidFill>
              <a:ln w="0">
                <a:noFill/>
                <a:miter lim="800000"/>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grpSp>
      </p:grpSp>
      <p:grpSp>
        <p:nvGrpSpPr>
          <p:cNvPr id="96" name="Group 37">
            <a:extLst>
              <a:ext uri="{FF2B5EF4-FFF2-40B4-BE49-F238E27FC236}">
                <a16:creationId xmlns:a16="http://schemas.microsoft.com/office/drawing/2014/main" id="{5BA339C3-A474-4866-B4F7-C8CA862850DA}"/>
              </a:ext>
            </a:extLst>
          </p:cNvPr>
          <p:cNvGrpSpPr/>
          <p:nvPr/>
        </p:nvGrpSpPr>
        <p:grpSpPr>
          <a:xfrm>
            <a:off x="2658587" y="3684850"/>
            <a:ext cx="1320596" cy="1466546"/>
            <a:chOff x="2797175" y="3829050"/>
            <a:chExt cx="1192213" cy="1323975"/>
          </a:xfrm>
        </p:grpSpPr>
        <p:sp>
          <p:nvSpPr>
            <p:cNvPr id="166" name="Freeform: Shape 84">
              <a:extLst>
                <a:ext uri="{FF2B5EF4-FFF2-40B4-BE49-F238E27FC236}">
                  <a16:creationId xmlns:a16="http://schemas.microsoft.com/office/drawing/2014/main" id="{C68D5E0D-18E5-4E08-AFA7-AA4921BAE7E5}"/>
                </a:ext>
              </a:extLst>
            </p:cNvPr>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chemeClr val="accent1"/>
            </a:solidFill>
            <a:ln w="0">
              <a:noFill/>
              <a:round/>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67" name="Rectangle 85">
              <a:extLst>
                <a:ext uri="{FF2B5EF4-FFF2-40B4-BE49-F238E27FC236}">
                  <a16:creationId xmlns:a16="http://schemas.microsoft.com/office/drawing/2014/main" id="{9D0312D4-1381-4364-9BB6-C0AC3AC1114C}"/>
                </a:ext>
              </a:extLst>
            </p:cNvPr>
            <p:cNvSpPr/>
            <p:nvPr/>
          </p:nvSpPr>
          <p:spPr bwMode="auto">
            <a:xfrm>
              <a:off x="3827463" y="4911725"/>
              <a:ext cx="41275" cy="158750"/>
            </a:xfrm>
            <a:prstGeom prst="rect">
              <a:avLst/>
            </a:prstGeom>
            <a:solidFill>
              <a:srgbClr val="FFFFFF"/>
            </a:solidFill>
            <a:ln w="0">
              <a:noFill/>
              <a:miter lim="800000"/>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68" name="Rectangle 86">
              <a:extLst>
                <a:ext uri="{FF2B5EF4-FFF2-40B4-BE49-F238E27FC236}">
                  <a16:creationId xmlns:a16="http://schemas.microsoft.com/office/drawing/2014/main" id="{3E6EBDCC-5F54-4EB6-AC31-3D6554055ADD}"/>
                </a:ext>
              </a:extLst>
            </p:cNvPr>
            <p:cNvSpPr/>
            <p:nvPr/>
          </p:nvSpPr>
          <p:spPr bwMode="auto">
            <a:xfrm>
              <a:off x="3827463" y="4532313"/>
              <a:ext cx="41275" cy="157163"/>
            </a:xfrm>
            <a:prstGeom prst="rect">
              <a:avLst/>
            </a:prstGeom>
            <a:solidFill>
              <a:srgbClr val="FFFFFF"/>
            </a:solidFill>
            <a:ln w="0">
              <a:noFill/>
              <a:miter lim="800000"/>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69" name="Freeform: Shape 87">
              <a:extLst>
                <a:ext uri="{FF2B5EF4-FFF2-40B4-BE49-F238E27FC236}">
                  <a16:creationId xmlns:a16="http://schemas.microsoft.com/office/drawing/2014/main" id="{063F3DCA-8DF5-45F3-9D63-5A414C53F409}"/>
                </a:ext>
              </a:extLst>
            </p:cNvPr>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0">
              <a:noFill/>
              <a:round/>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70" name="Freeform: Shape 88">
              <a:extLst>
                <a:ext uri="{FF2B5EF4-FFF2-40B4-BE49-F238E27FC236}">
                  <a16:creationId xmlns:a16="http://schemas.microsoft.com/office/drawing/2014/main" id="{59F18E84-6737-4B5F-AFA5-3AD66C5F4E3C}"/>
                </a:ext>
              </a:extLst>
            </p:cNvPr>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0">
              <a:noFill/>
              <a:round/>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71" name="Freeform: Shape 89">
              <a:extLst>
                <a:ext uri="{FF2B5EF4-FFF2-40B4-BE49-F238E27FC236}">
                  <a16:creationId xmlns:a16="http://schemas.microsoft.com/office/drawing/2014/main" id="{2B5C758F-BB07-498E-B4CF-CB0549155967}"/>
                </a:ext>
              </a:extLst>
            </p:cNvPr>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0">
              <a:noFill/>
              <a:round/>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72" name="Freeform: Shape 90">
              <a:extLst>
                <a:ext uri="{FF2B5EF4-FFF2-40B4-BE49-F238E27FC236}">
                  <a16:creationId xmlns:a16="http://schemas.microsoft.com/office/drawing/2014/main" id="{E7AB3376-563E-42A5-B1EA-26AC3E38FEE0}"/>
                </a:ext>
              </a:extLst>
            </p:cNvPr>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0">
              <a:noFill/>
              <a:round/>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73" name="Freeform: Shape 91">
              <a:extLst>
                <a:ext uri="{FF2B5EF4-FFF2-40B4-BE49-F238E27FC236}">
                  <a16:creationId xmlns:a16="http://schemas.microsoft.com/office/drawing/2014/main" id="{1DAACF83-83E4-4E2D-8FAE-C297E3EB09D9}"/>
                </a:ext>
              </a:extLst>
            </p:cNvPr>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chemeClr val="accent1"/>
            </a:solidFill>
            <a:ln w="0">
              <a:noFill/>
              <a:round/>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grpSp>
      <p:grpSp>
        <p:nvGrpSpPr>
          <p:cNvPr id="100" name="Group 38">
            <a:extLst>
              <a:ext uri="{FF2B5EF4-FFF2-40B4-BE49-F238E27FC236}">
                <a16:creationId xmlns:a16="http://schemas.microsoft.com/office/drawing/2014/main" id="{C9B803BB-CC3F-45B5-8B03-2EA7F1DCCADD}"/>
              </a:ext>
            </a:extLst>
          </p:cNvPr>
          <p:cNvGrpSpPr/>
          <p:nvPr/>
        </p:nvGrpSpPr>
        <p:grpSpPr>
          <a:xfrm>
            <a:off x="2878942" y="1880679"/>
            <a:ext cx="2340495" cy="3270717"/>
            <a:chOff x="3195638" y="2200275"/>
            <a:chExt cx="2112962" cy="2952751"/>
          </a:xfrm>
        </p:grpSpPr>
        <p:sp>
          <p:nvSpPr>
            <p:cNvPr id="154" name="Freeform: Shape 72">
              <a:extLst>
                <a:ext uri="{FF2B5EF4-FFF2-40B4-BE49-F238E27FC236}">
                  <a16:creationId xmlns:a16="http://schemas.microsoft.com/office/drawing/2014/main" id="{7A98791A-16AB-4B11-BA54-2E1028D8BF3F}"/>
                </a:ext>
              </a:extLst>
            </p:cNvPr>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2"/>
            </a:solidFill>
            <a:ln w="0">
              <a:noFill/>
              <a:round/>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55" name="Freeform: Shape 73">
              <a:extLst>
                <a:ext uri="{FF2B5EF4-FFF2-40B4-BE49-F238E27FC236}">
                  <a16:creationId xmlns:a16="http://schemas.microsoft.com/office/drawing/2014/main" id="{32E732C2-4AD9-4BF2-A5F6-484A0993C10B}"/>
                </a:ext>
              </a:extLst>
            </p:cNvPr>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0">
              <a:noFill/>
              <a:round/>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56" name="Freeform: Shape 74">
              <a:extLst>
                <a:ext uri="{FF2B5EF4-FFF2-40B4-BE49-F238E27FC236}">
                  <a16:creationId xmlns:a16="http://schemas.microsoft.com/office/drawing/2014/main" id="{CF678E2E-76BE-4824-ACBD-FD9D07379387}"/>
                </a:ext>
              </a:extLst>
            </p:cNvPr>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0">
              <a:noFill/>
              <a:round/>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57" name="Freeform: Shape 75">
              <a:extLst>
                <a:ext uri="{FF2B5EF4-FFF2-40B4-BE49-F238E27FC236}">
                  <a16:creationId xmlns:a16="http://schemas.microsoft.com/office/drawing/2014/main" id="{D3432F7B-91A9-48EC-83FC-804DECECB948}"/>
                </a:ext>
              </a:extLst>
            </p:cNvPr>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0">
              <a:noFill/>
              <a:round/>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58" name="Freeform: Shape 76">
              <a:extLst>
                <a:ext uri="{FF2B5EF4-FFF2-40B4-BE49-F238E27FC236}">
                  <a16:creationId xmlns:a16="http://schemas.microsoft.com/office/drawing/2014/main" id="{AF0E6E90-893D-4A4A-9D38-2627F35FE2D2}"/>
                </a:ext>
              </a:extLst>
            </p:cNvPr>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0">
              <a:noFill/>
              <a:round/>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59" name="Rectangle 77">
              <a:extLst>
                <a:ext uri="{FF2B5EF4-FFF2-40B4-BE49-F238E27FC236}">
                  <a16:creationId xmlns:a16="http://schemas.microsoft.com/office/drawing/2014/main" id="{F81CD91F-20A4-4984-B055-B84E5053EDBC}"/>
                </a:ext>
              </a:extLst>
            </p:cNvPr>
            <p:cNvSpPr/>
            <p:nvPr/>
          </p:nvSpPr>
          <p:spPr bwMode="auto">
            <a:xfrm>
              <a:off x="5146675" y="4911725"/>
              <a:ext cx="42863" cy="158750"/>
            </a:xfrm>
            <a:prstGeom prst="rect">
              <a:avLst/>
            </a:prstGeom>
            <a:solidFill>
              <a:srgbClr val="FFFFFF"/>
            </a:solidFill>
            <a:ln w="0">
              <a:noFill/>
              <a:miter lim="800000"/>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60" name="Rectangle 78">
              <a:extLst>
                <a:ext uri="{FF2B5EF4-FFF2-40B4-BE49-F238E27FC236}">
                  <a16:creationId xmlns:a16="http://schemas.microsoft.com/office/drawing/2014/main" id="{AA0A7E7E-939E-4458-A091-6E280671C1A8}"/>
                </a:ext>
              </a:extLst>
            </p:cNvPr>
            <p:cNvSpPr/>
            <p:nvPr/>
          </p:nvSpPr>
          <p:spPr bwMode="auto">
            <a:xfrm>
              <a:off x="5146675" y="4532313"/>
              <a:ext cx="42863" cy="161925"/>
            </a:xfrm>
            <a:prstGeom prst="rect">
              <a:avLst/>
            </a:prstGeom>
            <a:solidFill>
              <a:srgbClr val="FFFFFF"/>
            </a:solidFill>
            <a:ln w="0">
              <a:noFill/>
              <a:miter lim="800000"/>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61" name="Rectangle 79">
              <a:extLst>
                <a:ext uri="{FF2B5EF4-FFF2-40B4-BE49-F238E27FC236}">
                  <a16:creationId xmlns:a16="http://schemas.microsoft.com/office/drawing/2014/main" id="{D869670E-5221-48EC-BF46-456F12BD5938}"/>
                </a:ext>
              </a:extLst>
            </p:cNvPr>
            <p:cNvSpPr/>
            <p:nvPr/>
          </p:nvSpPr>
          <p:spPr bwMode="auto">
            <a:xfrm>
              <a:off x="5146675" y="4156075"/>
              <a:ext cx="42863" cy="161925"/>
            </a:xfrm>
            <a:prstGeom prst="rect">
              <a:avLst/>
            </a:prstGeom>
            <a:solidFill>
              <a:srgbClr val="FFFFFF"/>
            </a:solidFill>
            <a:ln w="0">
              <a:noFill/>
              <a:miter lim="800000"/>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62" name="Freeform: Shape 80">
              <a:extLst>
                <a:ext uri="{FF2B5EF4-FFF2-40B4-BE49-F238E27FC236}">
                  <a16:creationId xmlns:a16="http://schemas.microsoft.com/office/drawing/2014/main" id="{22289630-86C5-40C8-898A-1C6872426A70}"/>
                </a:ext>
              </a:extLst>
            </p:cNvPr>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0">
              <a:noFill/>
              <a:round/>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63" name="Freeform: Shape 81">
              <a:extLst>
                <a:ext uri="{FF2B5EF4-FFF2-40B4-BE49-F238E27FC236}">
                  <a16:creationId xmlns:a16="http://schemas.microsoft.com/office/drawing/2014/main" id="{4DD1C05F-B94C-47B6-BB67-36D6CC90C059}"/>
                </a:ext>
              </a:extLst>
            </p:cNvPr>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0">
              <a:noFill/>
              <a:round/>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64" name="Freeform: Shape 82">
              <a:extLst>
                <a:ext uri="{FF2B5EF4-FFF2-40B4-BE49-F238E27FC236}">
                  <a16:creationId xmlns:a16="http://schemas.microsoft.com/office/drawing/2014/main" id="{B840A202-037E-4EE5-B951-A9860D8523DF}"/>
                </a:ext>
              </a:extLst>
            </p:cNvPr>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0">
              <a:noFill/>
              <a:round/>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65" name="Freeform: Shape 83">
              <a:extLst>
                <a:ext uri="{FF2B5EF4-FFF2-40B4-BE49-F238E27FC236}">
                  <a16:creationId xmlns:a16="http://schemas.microsoft.com/office/drawing/2014/main" id="{C5120AE5-99FE-4625-A45D-AB1F18C0DF99}"/>
                </a:ext>
              </a:extLst>
            </p:cNvPr>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2"/>
            </a:solidFill>
            <a:ln w="0">
              <a:noFill/>
              <a:round/>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grpSp>
      <p:grpSp>
        <p:nvGrpSpPr>
          <p:cNvPr id="125" name="Group 3">
            <a:extLst>
              <a:ext uri="{FF2B5EF4-FFF2-40B4-BE49-F238E27FC236}">
                <a16:creationId xmlns:a16="http://schemas.microsoft.com/office/drawing/2014/main" id="{A20EE1BC-9FBA-43F4-AE23-DC1C626A5C5E}"/>
              </a:ext>
            </a:extLst>
          </p:cNvPr>
          <p:cNvGrpSpPr/>
          <p:nvPr/>
        </p:nvGrpSpPr>
        <p:grpSpPr>
          <a:xfrm>
            <a:off x="5292324" y="2905856"/>
            <a:ext cx="1028695" cy="2245540"/>
            <a:chOff x="6998212" y="3863022"/>
            <a:chExt cx="1372016" cy="2994977"/>
          </a:xfrm>
        </p:grpSpPr>
        <p:grpSp>
          <p:nvGrpSpPr>
            <p:cNvPr id="128" name="Group 34">
              <a:extLst>
                <a:ext uri="{FF2B5EF4-FFF2-40B4-BE49-F238E27FC236}">
                  <a16:creationId xmlns:a16="http://schemas.microsoft.com/office/drawing/2014/main" id="{F32EFDDF-5DDF-4EF0-8D3C-DF449A5E6EA1}"/>
                </a:ext>
              </a:extLst>
            </p:cNvPr>
            <p:cNvGrpSpPr/>
            <p:nvPr/>
          </p:nvGrpSpPr>
          <p:grpSpPr>
            <a:xfrm>
              <a:off x="6998212" y="3863022"/>
              <a:ext cx="1372016" cy="2994977"/>
              <a:chOff x="4700587" y="3125788"/>
              <a:chExt cx="928689" cy="2027238"/>
            </a:xfrm>
          </p:grpSpPr>
          <p:sp>
            <p:nvSpPr>
              <p:cNvPr id="133" name="Freeform: Shape 116">
                <a:extLst>
                  <a:ext uri="{FF2B5EF4-FFF2-40B4-BE49-F238E27FC236}">
                    <a16:creationId xmlns:a16="http://schemas.microsoft.com/office/drawing/2014/main" id="{B7E2295E-61B9-4B8B-8ECC-A24FF37DAD40}"/>
                  </a:ext>
                </a:extLst>
              </p:cNvPr>
              <p:cNvSpPr/>
              <p:nvPr/>
            </p:nvSpPr>
            <p:spPr bwMode="auto">
              <a:xfrm>
                <a:off x="4700587" y="3244850"/>
                <a:ext cx="673100" cy="1908176"/>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chemeClr val="accent5"/>
              </a:solidFill>
              <a:ln w="0">
                <a:noFill/>
                <a:round/>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34" name="Freeform: Shape 117">
                <a:extLst>
                  <a:ext uri="{FF2B5EF4-FFF2-40B4-BE49-F238E27FC236}">
                    <a16:creationId xmlns:a16="http://schemas.microsoft.com/office/drawing/2014/main" id="{A8AB7442-4E82-4017-99B9-59F571491AE3}"/>
                  </a:ext>
                </a:extLst>
              </p:cNvPr>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chemeClr val="accent5"/>
              </a:solidFill>
              <a:ln w="0">
                <a:noFill/>
                <a:round/>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35" name="Freeform: Shape 118">
                <a:extLst>
                  <a:ext uri="{FF2B5EF4-FFF2-40B4-BE49-F238E27FC236}">
                    <a16:creationId xmlns:a16="http://schemas.microsoft.com/office/drawing/2014/main" id="{E7F07EB8-4400-489A-966F-5A40286EC188}"/>
                  </a:ext>
                </a:extLst>
              </p:cNvPr>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0">
                <a:noFill/>
                <a:round/>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38" name="Rectangle 119">
                <a:extLst>
                  <a:ext uri="{FF2B5EF4-FFF2-40B4-BE49-F238E27FC236}">
                    <a16:creationId xmlns:a16="http://schemas.microsoft.com/office/drawing/2014/main" id="{DAF3BBE3-9481-45F7-99FF-D75D044ED759}"/>
                  </a:ext>
                </a:extLst>
              </p:cNvPr>
              <p:cNvSpPr/>
              <p:nvPr/>
            </p:nvSpPr>
            <p:spPr bwMode="auto">
              <a:xfrm>
                <a:off x="4816475" y="4911725"/>
                <a:ext cx="44450" cy="158750"/>
              </a:xfrm>
              <a:prstGeom prst="rect">
                <a:avLst/>
              </a:prstGeom>
              <a:solidFill>
                <a:srgbClr val="FFFFFF"/>
              </a:solidFill>
              <a:ln w="0">
                <a:noFill/>
                <a:miter lim="800000"/>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39" name="Rectangle 120">
                <a:extLst>
                  <a:ext uri="{FF2B5EF4-FFF2-40B4-BE49-F238E27FC236}">
                    <a16:creationId xmlns:a16="http://schemas.microsoft.com/office/drawing/2014/main" id="{3E5097D3-59A5-4109-83D3-FA6B19922BDA}"/>
                  </a:ext>
                </a:extLst>
              </p:cNvPr>
              <p:cNvSpPr/>
              <p:nvPr/>
            </p:nvSpPr>
            <p:spPr bwMode="auto">
              <a:xfrm>
                <a:off x="4816475" y="4532313"/>
                <a:ext cx="44450" cy="161925"/>
              </a:xfrm>
              <a:prstGeom prst="rect">
                <a:avLst/>
              </a:prstGeom>
              <a:solidFill>
                <a:srgbClr val="FFFFFF"/>
              </a:solidFill>
              <a:ln w="0">
                <a:noFill/>
                <a:miter lim="800000"/>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40" name="Rectangle 121">
                <a:extLst>
                  <a:ext uri="{FF2B5EF4-FFF2-40B4-BE49-F238E27FC236}">
                    <a16:creationId xmlns:a16="http://schemas.microsoft.com/office/drawing/2014/main" id="{261C0AF4-C8DC-4FBF-A430-5B8EDC4E519E}"/>
                  </a:ext>
                </a:extLst>
              </p:cNvPr>
              <p:cNvSpPr/>
              <p:nvPr/>
            </p:nvSpPr>
            <p:spPr bwMode="auto">
              <a:xfrm>
                <a:off x="4816475" y="4156075"/>
                <a:ext cx="44450" cy="161925"/>
              </a:xfrm>
              <a:prstGeom prst="rect">
                <a:avLst/>
              </a:prstGeom>
              <a:solidFill>
                <a:srgbClr val="FFFFFF"/>
              </a:solidFill>
              <a:ln w="0">
                <a:noFill/>
                <a:miter lim="800000"/>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43" name="Freeform: Shape 122">
                <a:extLst>
                  <a:ext uri="{FF2B5EF4-FFF2-40B4-BE49-F238E27FC236}">
                    <a16:creationId xmlns:a16="http://schemas.microsoft.com/office/drawing/2014/main" id="{6037D64A-7BAB-43B6-AA56-216791D40DA6}"/>
                  </a:ext>
                </a:extLst>
              </p:cNvPr>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0">
                <a:noFill/>
                <a:round/>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grpSp>
        <p:sp>
          <p:nvSpPr>
            <p:cNvPr id="129" name="Freeform: Shape 149">
              <a:extLst>
                <a:ext uri="{FF2B5EF4-FFF2-40B4-BE49-F238E27FC236}">
                  <a16:creationId xmlns:a16="http://schemas.microsoft.com/office/drawing/2014/main" id="{B20C94D4-79AD-462C-884B-E6F91C4CE089}"/>
                </a:ext>
              </a:extLst>
            </p:cNvPr>
            <p:cNvSpPr/>
            <p:nvPr/>
          </p:nvSpPr>
          <p:spPr bwMode="auto">
            <a:xfrm rot="20207692">
              <a:off x="7214945" y="4473216"/>
              <a:ext cx="239223" cy="171037"/>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0">
              <a:noFill/>
              <a:round/>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sp>
          <p:nvSpPr>
            <p:cNvPr id="130" name="Freeform: Shape 150">
              <a:extLst>
                <a:ext uri="{FF2B5EF4-FFF2-40B4-BE49-F238E27FC236}">
                  <a16:creationId xmlns:a16="http://schemas.microsoft.com/office/drawing/2014/main" id="{912F1BE6-9913-4867-AABD-3A9A52A6073A}"/>
                </a:ext>
              </a:extLst>
            </p:cNvPr>
            <p:cNvSpPr/>
            <p:nvPr/>
          </p:nvSpPr>
          <p:spPr bwMode="auto">
            <a:xfrm rot="21091586">
              <a:off x="7505683" y="4267614"/>
              <a:ext cx="239223" cy="116504"/>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0">
              <a:noFill/>
              <a:round/>
            </a:ln>
          </p:spPr>
          <p:txBody>
            <a:bodyPr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a:p>
          </p:txBody>
        </p:sp>
      </p:grpSp>
      <p:grpSp>
        <p:nvGrpSpPr>
          <p:cNvPr id="198" name="组合 197">
            <a:extLst>
              <a:ext uri="{FF2B5EF4-FFF2-40B4-BE49-F238E27FC236}">
                <a16:creationId xmlns:a16="http://schemas.microsoft.com/office/drawing/2014/main" id="{2BB9DCD6-C46A-4781-B2A7-3EA470281EF1}"/>
              </a:ext>
            </a:extLst>
          </p:cNvPr>
          <p:cNvGrpSpPr/>
          <p:nvPr/>
        </p:nvGrpSpPr>
        <p:grpSpPr>
          <a:xfrm>
            <a:off x="525685" y="1672357"/>
            <a:ext cx="2302516" cy="911160"/>
            <a:chOff x="1282027" y="2248173"/>
            <a:chExt cx="3237913" cy="1281319"/>
          </a:xfrm>
        </p:grpSpPr>
        <p:sp>
          <p:nvSpPr>
            <p:cNvPr id="199" name="TextBox 13">
              <a:extLst>
                <a:ext uri="{FF2B5EF4-FFF2-40B4-BE49-F238E27FC236}">
                  <a16:creationId xmlns:a16="http://schemas.microsoft.com/office/drawing/2014/main" id="{D2792FBC-3DA9-4792-88BF-3388A0F6C67C}"/>
                </a:ext>
              </a:extLst>
            </p:cNvPr>
            <p:cNvSpPr txBox="1"/>
            <p:nvPr/>
          </p:nvSpPr>
          <p:spPr>
            <a:xfrm>
              <a:off x="1282027" y="2642591"/>
              <a:ext cx="3237913" cy="886901"/>
            </a:xfrm>
            <a:prstGeom prst="rect">
              <a:avLst/>
            </a:prstGeom>
            <a:noFill/>
          </p:spPr>
          <p:txBody>
            <a:bodyPr wrap="square" rtlCol="0">
              <a:spAutoFit/>
            </a:bodyPr>
            <a:lstStyle/>
            <a:p>
              <a:pPr algn="ctr" fontAlgn="base">
                <a:lnSpc>
                  <a:spcPct val="120000"/>
                </a:lnSpc>
                <a:spcBef>
                  <a:spcPts val="711"/>
                </a:spcBef>
                <a:spcAft>
                  <a:spcPct val="0"/>
                </a:spcAft>
                <a:defRPr/>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200" name="TextBox 27">
              <a:extLst>
                <a:ext uri="{FF2B5EF4-FFF2-40B4-BE49-F238E27FC236}">
                  <a16:creationId xmlns:a16="http://schemas.microsoft.com/office/drawing/2014/main" id="{2473A65D-2117-4168-B7E9-2A4B969F4B02}"/>
                </a:ext>
              </a:extLst>
            </p:cNvPr>
            <p:cNvSpPr txBox="1"/>
            <p:nvPr/>
          </p:nvSpPr>
          <p:spPr>
            <a:xfrm flipH="1">
              <a:off x="1563472" y="2248173"/>
              <a:ext cx="2448271" cy="400341"/>
            </a:xfrm>
            <a:prstGeom prst="rect">
              <a:avLst/>
            </a:prstGeom>
            <a:noFill/>
          </p:spPr>
          <p:txBody>
            <a:bodyPr wrap="square" lIns="68575" tIns="34287" rIns="68575" bIns="34287" rtlCol="0">
              <a:spAutoFit/>
            </a:bodyPr>
            <a:lstStyle/>
            <a:p>
              <a:pPr algn="dist" defTabSz="650230" fontAlgn="base">
                <a:spcBef>
                  <a:spcPct val="0"/>
                </a:spcBef>
                <a:spcAft>
                  <a:spcPct val="0"/>
                </a:spcAft>
              </a:pPr>
              <a:r>
                <a:rPr lang="en-US" sz="1400" b="1" dirty="0">
                  <a:solidFill>
                    <a:schemeClr val="tx1">
                      <a:lumMod val="65000"/>
                      <a:lumOff val="35000"/>
                    </a:schemeClr>
                  </a:solidFill>
                  <a:latin typeface="Arial" panose="020B0604020202020204" pitchFamily="34" charset="0"/>
                  <a:ea typeface="微软雅黑" pitchFamily="34" charset="-122"/>
                </a:rPr>
                <a:t>单击此处添加标题</a:t>
              </a:r>
            </a:p>
          </p:txBody>
        </p:sp>
      </p:grpSp>
      <p:grpSp>
        <p:nvGrpSpPr>
          <p:cNvPr id="201" name="组合 200">
            <a:extLst>
              <a:ext uri="{FF2B5EF4-FFF2-40B4-BE49-F238E27FC236}">
                <a16:creationId xmlns:a16="http://schemas.microsoft.com/office/drawing/2014/main" id="{82DDA58E-E343-4588-8AE1-A3CB024F845F}"/>
              </a:ext>
            </a:extLst>
          </p:cNvPr>
          <p:cNvGrpSpPr/>
          <p:nvPr/>
        </p:nvGrpSpPr>
        <p:grpSpPr>
          <a:xfrm>
            <a:off x="334290" y="3743502"/>
            <a:ext cx="2302516" cy="911160"/>
            <a:chOff x="1282027" y="2248173"/>
            <a:chExt cx="3237913" cy="1281319"/>
          </a:xfrm>
        </p:grpSpPr>
        <p:sp>
          <p:nvSpPr>
            <p:cNvPr id="202" name="TextBox 13">
              <a:extLst>
                <a:ext uri="{FF2B5EF4-FFF2-40B4-BE49-F238E27FC236}">
                  <a16:creationId xmlns:a16="http://schemas.microsoft.com/office/drawing/2014/main" id="{9227F3B6-A7DA-473F-A964-35A6C658B4F3}"/>
                </a:ext>
              </a:extLst>
            </p:cNvPr>
            <p:cNvSpPr txBox="1"/>
            <p:nvPr/>
          </p:nvSpPr>
          <p:spPr>
            <a:xfrm>
              <a:off x="1282027" y="2642591"/>
              <a:ext cx="3237913" cy="886901"/>
            </a:xfrm>
            <a:prstGeom prst="rect">
              <a:avLst/>
            </a:prstGeom>
            <a:noFill/>
          </p:spPr>
          <p:txBody>
            <a:bodyPr wrap="square" rtlCol="0">
              <a:spAutoFit/>
            </a:bodyPr>
            <a:lstStyle/>
            <a:p>
              <a:pPr algn="ctr" fontAlgn="base">
                <a:lnSpc>
                  <a:spcPct val="120000"/>
                </a:lnSpc>
                <a:spcBef>
                  <a:spcPts val="711"/>
                </a:spcBef>
                <a:spcAft>
                  <a:spcPct val="0"/>
                </a:spcAft>
                <a:defRPr/>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203" name="TextBox 27">
              <a:extLst>
                <a:ext uri="{FF2B5EF4-FFF2-40B4-BE49-F238E27FC236}">
                  <a16:creationId xmlns:a16="http://schemas.microsoft.com/office/drawing/2014/main" id="{54C2363F-2454-4411-99FD-A2E277E08472}"/>
                </a:ext>
              </a:extLst>
            </p:cNvPr>
            <p:cNvSpPr txBox="1"/>
            <p:nvPr/>
          </p:nvSpPr>
          <p:spPr>
            <a:xfrm flipH="1">
              <a:off x="1563472" y="2248173"/>
              <a:ext cx="2448271" cy="400341"/>
            </a:xfrm>
            <a:prstGeom prst="rect">
              <a:avLst/>
            </a:prstGeom>
            <a:noFill/>
          </p:spPr>
          <p:txBody>
            <a:bodyPr wrap="square" lIns="68575" tIns="34287" rIns="68575" bIns="34287" rtlCol="0">
              <a:spAutoFit/>
            </a:bodyPr>
            <a:lstStyle/>
            <a:p>
              <a:pPr algn="dist" defTabSz="650230" fontAlgn="base">
                <a:spcBef>
                  <a:spcPct val="0"/>
                </a:spcBef>
                <a:spcAft>
                  <a:spcPct val="0"/>
                </a:spcAft>
              </a:pPr>
              <a:r>
                <a:rPr lang="en-US" sz="1400" b="1" dirty="0">
                  <a:solidFill>
                    <a:schemeClr val="tx1">
                      <a:lumMod val="65000"/>
                      <a:lumOff val="35000"/>
                    </a:schemeClr>
                  </a:solidFill>
                  <a:latin typeface="Arial" panose="020B0604020202020204" pitchFamily="34" charset="0"/>
                  <a:ea typeface="微软雅黑" pitchFamily="34" charset="-122"/>
                </a:rPr>
                <a:t>单击此处添加标题</a:t>
              </a:r>
            </a:p>
          </p:txBody>
        </p:sp>
      </p:grpSp>
      <p:grpSp>
        <p:nvGrpSpPr>
          <p:cNvPr id="204" name="组合 203">
            <a:extLst>
              <a:ext uri="{FF2B5EF4-FFF2-40B4-BE49-F238E27FC236}">
                <a16:creationId xmlns:a16="http://schemas.microsoft.com/office/drawing/2014/main" id="{C923B724-F1A6-40E1-8D76-56B56F3CACC7}"/>
              </a:ext>
            </a:extLst>
          </p:cNvPr>
          <p:cNvGrpSpPr/>
          <p:nvPr/>
        </p:nvGrpSpPr>
        <p:grpSpPr>
          <a:xfrm>
            <a:off x="6819310" y="2095956"/>
            <a:ext cx="1996798" cy="728601"/>
            <a:chOff x="1482649" y="2248173"/>
            <a:chExt cx="2807998" cy="1024596"/>
          </a:xfrm>
        </p:grpSpPr>
        <p:sp>
          <p:nvSpPr>
            <p:cNvPr id="205" name="TextBox 13">
              <a:extLst>
                <a:ext uri="{FF2B5EF4-FFF2-40B4-BE49-F238E27FC236}">
                  <a16:creationId xmlns:a16="http://schemas.microsoft.com/office/drawing/2014/main" id="{C4693054-7B35-44AC-B332-E4C6A138AAFB}"/>
                </a:ext>
              </a:extLst>
            </p:cNvPr>
            <p:cNvSpPr txBox="1"/>
            <p:nvPr/>
          </p:nvSpPr>
          <p:spPr>
            <a:xfrm>
              <a:off x="1482649" y="2645553"/>
              <a:ext cx="2807998" cy="627216"/>
            </a:xfrm>
            <a:prstGeom prst="rect">
              <a:avLst/>
            </a:prstGeom>
            <a:noFill/>
          </p:spPr>
          <p:txBody>
            <a:bodyPr wrap="square" rtlCol="0">
              <a:spAutoFit/>
            </a:bodyPr>
            <a:lstStyle/>
            <a:p>
              <a:pPr algn="ctr" fontAlgn="base">
                <a:lnSpc>
                  <a:spcPct val="120000"/>
                </a:lnSpc>
                <a:spcBef>
                  <a:spcPts val="711"/>
                </a:spcBef>
                <a:spcAft>
                  <a:spcPct val="0"/>
                </a:spcAft>
                <a:defRPr/>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a:t>
              </a:r>
            </a:p>
          </p:txBody>
        </p:sp>
        <p:sp>
          <p:nvSpPr>
            <p:cNvPr id="206" name="TextBox 27">
              <a:extLst>
                <a:ext uri="{FF2B5EF4-FFF2-40B4-BE49-F238E27FC236}">
                  <a16:creationId xmlns:a16="http://schemas.microsoft.com/office/drawing/2014/main" id="{3BDD40E2-275D-4683-AF29-F28DA58EACCA}"/>
                </a:ext>
              </a:extLst>
            </p:cNvPr>
            <p:cNvSpPr txBox="1"/>
            <p:nvPr/>
          </p:nvSpPr>
          <p:spPr>
            <a:xfrm flipH="1">
              <a:off x="1563472" y="2248173"/>
              <a:ext cx="2448271" cy="400341"/>
            </a:xfrm>
            <a:prstGeom prst="rect">
              <a:avLst/>
            </a:prstGeom>
            <a:noFill/>
          </p:spPr>
          <p:txBody>
            <a:bodyPr wrap="square" lIns="68575" tIns="34287" rIns="68575" bIns="34287" rtlCol="0">
              <a:spAutoFit/>
            </a:bodyPr>
            <a:lstStyle/>
            <a:p>
              <a:pPr algn="dist" defTabSz="650230" fontAlgn="base">
                <a:spcBef>
                  <a:spcPct val="0"/>
                </a:spcBef>
                <a:spcAft>
                  <a:spcPct val="0"/>
                </a:spcAft>
              </a:pPr>
              <a:r>
                <a:rPr lang="en-US" sz="1400" b="1" dirty="0">
                  <a:solidFill>
                    <a:schemeClr val="tx1">
                      <a:lumMod val="65000"/>
                      <a:lumOff val="35000"/>
                    </a:schemeClr>
                  </a:solidFill>
                  <a:latin typeface="Arial" panose="020B0604020202020204" pitchFamily="34" charset="0"/>
                  <a:ea typeface="微软雅黑" pitchFamily="34" charset="-122"/>
                </a:rPr>
                <a:t>单击此处添加标题</a:t>
              </a:r>
            </a:p>
          </p:txBody>
        </p:sp>
      </p:grpSp>
      <p:grpSp>
        <p:nvGrpSpPr>
          <p:cNvPr id="207" name="组合 206">
            <a:extLst>
              <a:ext uri="{FF2B5EF4-FFF2-40B4-BE49-F238E27FC236}">
                <a16:creationId xmlns:a16="http://schemas.microsoft.com/office/drawing/2014/main" id="{E591F1BA-6A72-4ACC-A5B2-8C6404B94CE2}"/>
              </a:ext>
            </a:extLst>
          </p:cNvPr>
          <p:cNvGrpSpPr/>
          <p:nvPr/>
        </p:nvGrpSpPr>
        <p:grpSpPr>
          <a:xfrm>
            <a:off x="6575505" y="3144723"/>
            <a:ext cx="1996798" cy="934303"/>
            <a:chOff x="1429455" y="2248173"/>
            <a:chExt cx="2807997" cy="1313864"/>
          </a:xfrm>
        </p:grpSpPr>
        <p:sp>
          <p:nvSpPr>
            <p:cNvPr id="208" name="TextBox 13">
              <a:extLst>
                <a:ext uri="{FF2B5EF4-FFF2-40B4-BE49-F238E27FC236}">
                  <a16:creationId xmlns:a16="http://schemas.microsoft.com/office/drawing/2014/main" id="{0FD467D5-C8C7-48B6-BF91-7CDEEF7043A3}"/>
                </a:ext>
              </a:extLst>
            </p:cNvPr>
            <p:cNvSpPr txBox="1"/>
            <p:nvPr/>
          </p:nvSpPr>
          <p:spPr>
            <a:xfrm>
              <a:off x="1429455" y="2675136"/>
              <a:ext cx="2807997" cy="886901"/>
            </a:xfrm>
            <a:prstGeom prst="rect">
              <a:avLst/>
            </a:prstGeom>
            <a:noFill/>
          </p:spPr>
          <p:txBody>
            <a:bodyPr wrap="square" rtlCol="0">
              <a:spAutoFit/>
            </a:bodyPr>
            <a:lstStyle/>
            <a:p>
              <a:pPr algn="ctr" fontAlgn="base">
                <a:lnSpc>
                  <a:spcPct val="120000"/>
                </a:lnSpc>
                <a:spcBef>
                  <a:spcPts val="711"/>
                </a:spcBef>
                <a:spcAft>
                  <a:spcPct val="0"/>
                </a:spcAft>
                <a:defRPr/>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209" name="TextBox 27">
              <a:extLst>
                <a:ext uri="{FF2B5EF4-FFF2-40B4-BE49-F238E27FC236}">
                  <a16:creationId xmlns:a16="http://schemas.microsoft.com/office/drawing/2014/main" id="{FFCAAD54-D2EA-4409-8748-5F41315BDF85}"/>
                </a:ext>
              </a:extLst>
            </p:cNvPr>
            <p:cNvSpPr txBox="1"/>
            <p:nvPr/>
          </p:nvSpPr>
          <p:spPr>
            <a:xfrm flipH="1">
              <a:off x="1563472" y="2248173"/>
              <a:ext cx="2448271" cy="400341"/>
            </a:xfrm>
            <a:prstGeom prst="rect">
              <a:avLst/>
            </a:prstGeom>
            <a:noFill/>
          </p:spPr>
          <p:txBody>
            <a:bodyPr wrap="square" lIns="68575" tIns="34287" rIns="68575" bIns="34287" rtlCol="0">
              <a:spAutoFit/>
            </a:bodyPr>
            <a:lstStyle/>
            <a:p>
              <a:pPr algn="dist" defTabSz="650230" fontAlgn="base">
                <a:spcBef>
                  <a:spcPct val="0"/>
                </a:spcBef>
                <a:spcAft>
                  <a:spcPct val="0"/>
                </a:spcAft>
              </a:pPr>
              <a:r>
                <a:rPr lang="en-US" sz="1400" b="1" dirty="0">
                  <a:solidFill>
                    <a:schemeClr val="tx1">
                      <a:lumMod val="65000"/>
                      <a:lumOff val="35000"/>
                    </a:schemeClr>
                  </a:solidFill>
                  <a:latin typeface="Arial" panose="020B0604020202020204" pitchFamily="34" charset="0"/>
                  <a:ea typeface="微软雅黑" pitchFamily="34" charset="-122"/>
                </a:rPr>
                <a:t>单击此处添加标题</a:t>
              </a:r>
            </a:p>
          </p:txBody>
        </p:sp>
      </p:grpSp>
      <p:grpSp>
        <p:nvGrpSpPr>
          <p:cNvPr id="210" name="组合 209">
            <a:extLst>
              <a:ext uri="{FF2B5EF4-FFF2-40B4-BE49-F238E27FC236}">
                <a16:creationId xmlns:a16="http://schemas.microsoft.com/office/drawing/2014/main" id="{8B96CCF7-B583-428A-9E3A-813FD1DF5FA2}"/>
              </a:ext>
            </a:extLst>
          </p:cNvPr>
          <p:cNvGrpSpPr/>
          <p:nvPr/>
        </p:nvGrpSpPr>
        <p:grpSpPr>
          <a:xfrm>
            <a:off x="4984813" y="1142580"/>
            <a:ext cx="2302516" cy="726495"/>
            <a:chOff x="1282027" y="2248173"/>
            <a:chExt cx="3237913" cy="1021634"/>
          </a:xfrm>
        </p:grpSpPr>
        <p:sp>
          <p:nvSpPr>
            <p:cNvPr id="211" name="TextBox 13">
              <a:extLst>
                <a:ext uri="{FF2B5EF4-FFF2-40B4-BE49-F238E27FC236}">
                  <a16:creationId xmlns:a16="http://schemas.microsoft.com/office/drawing/2014/main" id="{1425448E-A18B-494F-9E48-BCA655D3A531}"/>
                </a:ext>
              </a:extLst>
            </p:cNvPr>
            <p:cNvSpPr txBox="1"/>
            <p:nvPr/>
          </p:nvSpPr>
          <p:spPr>
            <a:xfrm>
              <a:off x="1282027" y="2642591"/>
              <a:ext cx="3237913" cy="627216"/>
            </a:xfrm>
            <a:prstGeom prst="rect">
              <a:avLst/>
            </a:prstGeom>
            <a:noFill/>
          </p:spPr>
          <p:txBody>
            <a:bodyPr wrap="square" rtlCol="0">
              <a:spAutoFit/>
            </a:bodyPr>
            <a:lstStyle/>
            <a:p>
              <a:pPr algn="ctr" fontAlgn="base">
                <a:lnSpc>
                  <a:spcPct val="120000"/>
                </a:lnSpc>
                <a:spcBef>
                  <a:spcPts val="711"/>
                </a:spcBef>
                <a:spcAft>
                  <a:spcPct val="0"/>
                </a:spcAft>
                <a:defRPr/>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单击此处添加段落文本单击此处添加段落文本单击此处添加段落文本单击</a:t>
              </a:r>
            </a:p>
          </p:txBody>
        </p:sp>
        <p:sp>
          <p:nvSpPr>
            <p:cNvPr id="212" name="TextBox 27">
              <a:extLst>
                <a:ext uri="{FF2B5EF4-FFF2-40B4-BE49-F238E27FC236}">
                  <a16:creationId xmlns:a16="http://schemas.microsoft.com/office/drawing/2014/main" id="{5CFE7814-5DE7-4197-9B75-F1277660999C}"/>
                </a:ext>
              </a:extLst>
            </p:cNvPr>
            <p:cNvSpPr txBox="1"/>
            <p:nvPr/>
          </p:nvSpPr>
          <p:spPr>
            <a:xfrm flipH="1">
              <a:off x="1563472" y="2248173"/>
              <a:ext cx="2448271" cy="400341"/>
            </a:xfrm>
            <a:prstGeom prst="rect">
              <a:avLst/>
            </a:prstGeom>
            <a:noFill/>
          </p:spPr>
          <p:txBody>
            <a:bodyPr wrap="square" lIns="68575" tIns="34287" rIns="68575" bIns="34287" rtlCol="0">
              <a:spAutoFit/>
            </a:bodyPr>
            <a:lstStyle/>
            <a:p>
              <a:pPr algn="dist" defTabSz="650230" fontAlgn="base">
                <a:spcBef>
                  <a:spcPct val="0"/>
                </a:spcBef>
                <a:spcAft>
                  <a:spcPct val="0"/>
                </a:spcAft>
              </a:pPr>
              <a:r>
                <a:rPr lang="en-US" sz="1400" b="1" dirty="0">
                  <a:solidFill>
                    <a:schemeClr val="tx1">
                      <a:lumMod val="65000"/>
                      <a:lumOff val="35000"/>
                    </a:schemeClr>
                  </a:solidFill>
                  <a:latin typeface="Arial" panose="020B0604020202020204" pitchFamily="34" charset="0"/>
                  <a:ea typeface="微软雅黑" pitchFamily="34" charset="-122"/>
                </a:rPr>
                <a:t>单击此处添加标题</a:t>
              </a:r>
            </a:p>
          </p:txBody>
        </p:sp>
      </p:grpSp>
    </p:spTree>
    <p:extLst>
      <p:ext uri="{BB962C8B-B14F-4D97-AF65-F5344CB8AC3E}">
        <p14:creationId xmlns:p14="http://schemas.microsoft.com/office/powerpoint/2010/main" val="2743775819"/>
      </p:ext>
    </p:extLst>
  </p:cSld>
  <p:clrMapOvr>
    <a:masterClrMapping/>
  </p:clrMapOvr>
  <p:transition spd="med" advClick="0" advTm="0">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10">
            <a:extLst>
              <a:ext uri="{FF2B5EF4-FFF2-40B4-BE49-F238E27FC236}">
                <a16:creationId xmlns:a16="http://schemas.microsoft.com/office/drawing/2014/main" id="{19756A1E-AAF3-46FB-B325-58A9DFE12F02}"/>
              </a:ext>
            </a:extLst>
          </p:cNvPr>
          <p:cNvSpPr txBox="1">
            <a:spLocks/>
          </p:cNvSpPr>
          <p:nvPr/>
        </p:nvSpPr>
        <p:spPr>
          <a:xfrm>
            <a:off x="620484" y="3879350"/>
            <a:ext cx="1765841" cy="3535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US" altLang="zh-CN" sz="1991" dirty="0">
                <a:solidFill>
                  <a:schemeClr val="tx1">
                    <a:lumMod val="65000"/>
                    <a:lumOff val="35000"/>
                  </a:schemeClr>
                </a:solidFill>
                <a:latin typeface="Agency FB" panose="020B0503020202020204" pitchFamily="34" charset="0"/>
              </a:rPr>
              <a:t>PART 01</a:t>
            </a:r>
            <a:endParaRPr lang="zh-CN" altLang="en-US" sz="1991" dirty="0">
              <a:solidFill>
                <a:schemeClr val="tx1">
                  <a:lumMod val="65000"/>
                  <a:lumOff val="35000"/>
                </a:schemeClr>
              </a:solidFill>
              <a:latin typeface="Agency FB" panose="020B0503020202020204" pitchFamily="34" charset="0"/>
            </a:endParaRPr>
          </a:p>
        </p:txBody>
      </p:sp>
      <p:sp>
        <p:nvSpPr>
          <p:cNvPr id="24" name="Text Placeholder 11">
            <a:extLst>
              <a:ext uri="{FF2B5EF4-FFF2-40B4-BE49-F238E27FC236}">
                <a16:creationId xmlns:a16="http://schemas.microsoft.com/office/drawing/2014/main" id="{A8472B68-FC7D-407F-947D-CCAB450146DC}"/>
              </a:ext>
            </a:extLst>
          </p:cNvPr>
          <p:cNvSpPr txBox="1">
            <a:spLocks/>
          </p:cNvSpPr>
          <p:nvPr/>
        </p:nvSpPr>
        <p:spPr>
          <a:xfrm>
            <a:off x="620485" y="4244370"/>
            <a:ext cx="1765840" cy="2355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zh-CN" altLang="en-US" sz="1138" dirty="0">
                <a:solidFill>
                  <a:schemeClr val="tx1">
                    <a:lumMod val="65000"/>
                    <a:lumOff val="35000"/>
                  </a:schemeClr>
                </a:solidFill>
                <a:latin typeface="微软雅黑" panose="020B0503020204020204" pitchFamily="34" charset="-122"/>
                <a:ea typeface="微软雅黑" panose="020B0503020204020204" pitchFamily="34" charset="-122"/>
              </a:rPr>
              <a:t>请替换文字内容</a:t>
            </a:r>
          </a:p>
        </p:txBody>
      </p:sp>
      <p:sp>
        <p:nvSpPr>
          <p:cNvPr id="30" name="Text Placeholder 10">
            <a:extLst>
              <a:ext uri="{FF2B5EF4-FFF2-40B4-BE49-F238E27FC236}">
                <a16:creationId xmlns:a16="http://schemas.microsoft.com/office/drawing/2014/main" id="{A0DE4FBA-707C-4259-92C3-A9BA2439D4D6}"/>
              </a:ext>
            </a:extLst>
          </p:cNvPr>
          <p:cNvSpPr txBox="1">
            <a:spLocks/>
          </p:cNvSpPr>
          <p:nvPr/>
        </p:nvSpPr>
        <p:spPr>
          <a:xfrm>
            <a:off x="2666716" y="3879350"/>
            <a:ext cx="1765841" cy="353594"/>
          </a:xfrm>
          <a:prstGeom prst="rect">
            <a:avLst/>
          </a:prstGeom>
        </p:spPr>
        <p:txBody>
          <a:bodyPr vert="horz" lIns="68559" tIns="34280" rIns="68559" bIns="3428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50000"/>
                  </a:schemeClr>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altLang="zh-CN" sz="1991" dirty="0">
                <a:solidFill>
                  <a:schemeClr val="tx1">
                    <a:lumMod val="65000"/>
                    <a:lumOff val="35000"/>
                  </a:schemeClr>
                </a:solidFill>
                <a:latin typeface="Agency FB" panose="020B0503020202020204" pitchFamily="34" charset="0"/>
              </a:rPr>
              <a:t>PART 02</a:t>
            </a:r>
            <a:endParaRPr lang="zh-CN" altLang="en-US" sz="1991" dirty="0">
              <a:solidFill>
                <a:schemeClr val="tx1">
                  <a:lumMod val="65000"/>
                  <a:lumOff val="35000"/>
                </a:schemeClr>
              </a:solidFill>
              <a:latin typeface="Agency FB" panose="020B0503020202020204" pitchFamily="34" charset="0"/>
            </a:endParaRPr>
          </a:p>
        </p:txBody>
      </p:sp>
      <p:sp>
        <p:nvSpPr>
          <p:cNvPr id="31" name="Text Placeholder 11">
            <a:extLst>
              <a:ext uri="{FF2B5EF4-FFF2-40B4-BE49-F238E27FC236}">
                <a16:creationId xmlns:a16="http://schemas.microsoft.com/office/drawing/2014/main" id="{4072FDF4-83CE-4BC8-BCD5-44BF1E8C5AA6}"/>
              </a:ext>
            </a:extLst>
          </p:cNvPr>
          <p:cNvSpPr txBox="1">
            <a:spLocks/>
          </p:cNvSpPr>
          <p:nvPr/>
        </p:nvSpPr>
        <p:spPr>
          <a:xfrm>
            <a:off x="2666716" y="4244370"/>
            <a:ext cx="1765840" cy="235562"/>
          </a:xfrm>
          <a:prstGeom prst="rect">
            <a:avLst/>
          </a:prstGeom>
        </p:spPr>
        <p:txBody>
          <a:bodyPr vert="horz" lIns="68559" tIns="34280" rIns="68559" bIns="3428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38" dirty="0">
                <a:solidFill>
                  <a:schemeClr val="tx1">
                    <a:lumMod val="65000"/>
                    <a:lumOff val="35000"/>
                  </a:schemeClr>
                </a:solidFill>
                <a:latin typeface="微软雅黑" panose="020B0503020204020204" pitchFamily="34" charset="-122"/>
                <a:ea typeface="微软雅黑" panose="020B0503020204020204" pitchFamily="34" charset="-122"/>
              </a:rPr>
              <a:t>请替换文字内容</a:t>
            </a:r>
          </a:p>
        </p:txBody>
      </p:sp>
      <p:sp>
        <p:nvSpPr>
          <p:cNvPr id="32" name="Text Placeholder 10">
            <a:extLst>
              <a:ext uri="{FF2B5EF4-FFF2-40B4-BE49-F238E27FC236}">
                <a16:creationId xmlns:a16="http://schemas.microsoft.com/office/drawing/2014/main" id="{100FC884-263B-437D-9050-595DBCD0AD36}"/>
              </a:ext>
            </a:extLst>
          </p:cNvPr>
          <p:cNvSpPr txBox="1">
            <a:spLocks/>
          </p:cNvSpPr>
          <p:nvPr/>
        </p:nvSpPr>
        <p:spPr>
          <a:xfrm>
            <a:off x="4712947" y="3879350"/>
            <a:ext cx="1765841" cy="353594"/>
          </a:xfrm>
          <a:prstGeom prst="rect">
            <a:avLst/>
          </a:prstGeom>
        </p:spPr>
        <p:txBody>
          <a:bodyPr vert="horz" lIns="68559" tIns="34280" rIns="68559" bIns="3428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50000"/>
                  </a:schemeClr>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altLang="zh-CN" sz="1991" dirty="0">
                <a:solidFill>
                  <a:schemeClr val="tx1">
                    <a:lumMod val="65000"/>
                    <a:lumOff val="35000"/>
                  </a:schemeClr>
                </a:solidFill>
                <a:latin typeface="Agency FB" panose="020B0503020202020204" pitchFamily="34" charset="0"/>
              </a:rPr>
              <a:t>PART 03</a:t>
            </a:r>
            <a:endParaRPr lang="zh-CN" altLang="en-US" sz="1991" dirty="0">
              <a:solidFill>
                <a:schemeClr val="tx1">
                  <a:lumMod val="65000"/>
                  <a:lumOff val="35000"/>
                </a:schemeClr>
              </a:solidFill>
              <a:latin typeface="Agency FB" panose="020B0503020202020204" pitchFamily="34" charset="0"/>
            </a:endParaRPr>
          </a:p>
        </p:txBody>
      </p:sp>
      <p:sp>
        <p:nvSpPr>
          <p:cNvPr id="33" name="Text Placeholder 11">
            <a:extLst>
              <a:ext uri="{FF2B5EF4-FFF2-40B4-BE49-F238E27FC236}">
                <a16:creationId xmlns:a16="http://schemas.microsoft.com/office/drawing/2014/main" id="{5427088E-2E45-4933-A2BE-F2E20F832181}"/>
              </a:ext>
            </a:extLst>
          </p:cNvPr>
          <p:cNvSpPr txBox="1">
            <a:spLocks/>
          </p:cNvSpPr>
          <p:nvPr/>
        </p:nvSpPr>
        <p:spPr>
          <a:xfrm>
            <a:off x="4712948" y="4244370"/>
            <a:ext cx="1765840" cy="235562"/>
          </a:xfrm>
          <a:prstGeom prst="rect">
            <a:avLst/>
          </a:prstGeom>
        </p:spPr>
        <p:txBody>
          <a:bodyPr vert="horz" lIns="68559" tIns="34280" rIns="68559" bIns="3428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38" dirty="0">
                <a:solidFill>
                  <a:schemeClr val="tx1">
                    <a:lumMod val="65000"/>
                    <a:lumOff val="35000"/>
                  </a:schemeClr>
                </a:solidFill>
                <a:latin typeface="微软雅黑" panose="020B0503020204020204" pitchFamily="34" charset="-122"/>
                <a:ea typeface="微软雅黑" panose="020B0503020204020204" pitchFamily="34" charset="-122"/>
              </a:rPr>
              <a:t>请替换文字内容</a:t>
            </a:r>
          </a:p>
        </p:txBody>
      </p:sp>
      <p:sp>
        <p:nvSpPr>
          <p:cNvPr id="34" name="Text Placeholder 10">
            <a:extLst>
              <a:ext uri="{FF2B5EF4-FFF2-40B4-BE49-F238E27FC236}">
                <a16:creationId xmlns:a16="http://schemas.microsoft.com/office/drawing/2014/main" id="{DC8891B1-DBEC-4EE5-B1DE-D77C0506E18B}"/>
              </a:ext>
            </a:extLst>
          </p:cNvPr>
          <p:cNvSpPr txBox="1">
            <a:spLocks/>
          </p:cNvSpPr>
          <p:nvPr/>
        </p:nvSpPr>
        <p:spPr>
          <a:xfrm>
            <a:off x="6759178" y="3879350"/>
            <a:ext cx="1765841" cy="353594"/>
          </a:xfrm>
          <a:prstGeom prst="rect">
            <a:avLst/>
          </a:prstGeom>
        </p:spPr>
        <p:txBody>
          <a:bodyPr vert="horz" lIns="68559" tIns="34280" rIns="68559" bIns="3428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lumMod val="50000"/>
                  </a:schemeClr>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altLang="zh-CN" sz="1991" dirty="0">
                <a:solidFill>
                  <a:schemeClr val="tx1">
                    <a:lumMod val="65000"/>
                    <a:lumOff val="35000"/>
                  </a:schemeClr>
                </a:solidFill>
                <a:latin typeface="Agency FB" panose="020B0503020202020204" pitchFamily="34" charset="0"/>
              </a:rPr>
              <a:t>PART 04</a:t>
            </a:r>
            <a:endParaRPr lang="zh-CN" altLang="en-US" sz="1991" dirty="0">
              <a:solidFill>
                <a:schemeClr val="tx1">
                  <a:lumMod val="65000"/>
                  <a:lumOff val="35000"/>
                </a:schemeClr>
              </a:solidFill>
              <a:latin typeface="Agency FB" panose="020B0503020202020204" pitchFamily="34" charset="0"/>
            </a:endParaRPr>
          </a:p>
        </p:txBody>
      </p:sp>
      <p:sp>
        <p:nvSpPr>
          <p:cNvPr id="35" name="Text Placeholder 11">
            <a:extLst>
              <a:ext uri="{FF2B5EF4-FFF2-40B4-BE49-F238E27FC236}">
                <a16:creationId xmlns:a16="http://schemas.microsoft.com/office/drawing/2014/main" id="{908A3C35-71A5-4BA7-A88C-B010BE6B9FF3}"/>
              </a:ext>
            </a:extLst>
          </p:cNvPr>
          <p:cNvSpPr txBox="1">
            <a:spLocks/>
          </p:cNvSpPr>
          <p:nvPr/>
        </p:nvSpPr>
        <p:spPr>
          <a:xfrm>
            <a:off x="6759178" y="4244370"/>
            <a:ext cx="1765840" cy="235562"/>
          </a:xfrm>
          <a:prstGeom prst="rect">
            <a:avLst/>
          </a:prstGeom>
        </p:spPr>
        <p:txBody>
          <a:bodyPr vert="horz" lIns="68559" tIns="34280" rIns="68559" bIns="3428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lumMod val="50000"/>
                  </a:schemeClr>
                </a:solidFill>
                <a:latin typeface="Lato Light" panose="020F0302020204030203" pitchFamily="34"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50000"/>
                  </a:schemeClr>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50000"/>
                  </a:schemeClr>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138" dirty="0">
                <a:solidFill>
                  <a:schemeClr val="tx1">
                    <a:lumMod val="65000"/>
                    <a:lumOff val="35000"/>
                  </a:schemeClr>
                </a:solidFill>
                <a:latin typeface="微软雅黑" panose="020B0503020204020204" pitchFamily="34" charset="-122"/>
                <a:ea typeface="微软雅黑" panose="020B0503020204020204" pitchFamily="34" charset="-122"/>
              </a:rPr>
              <a:t>请替换文字内容</a:t>
            </a:r>
          </a:p>
        </p:txBody>
      </p:sp>
      <p:sp>
        <p:nvSpPr>
          <p:cNvPr id="36" name="Oval 25">
            <a:extLst>
              <a:ext uri="{FF2B5EF4-FFF2-40B4-BE49-F238E27FC236}">
                <a16:creationId xmlns:a16="http://schemas.microsoft.com/office/drawing/2014/main" id="{646C5606-F703-4E91-84DC-884FA0B7CDD0}"/>
              </a:ext>
            </a:extLst>
          </p:cNvPr>
          <p:cNvSpPr/>
          <p:nvPr/>
        </p:nvSpPr>
        <p:spPr>
          <a:xfrm>
            <a:off x="921476" y="2506072"/>
            <a:ext cx="1163854" cy="11638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129" dirty="0">
                <a:latin typeface="Arial" panose="020B0604020202020204" pitchFamily="34" charset="0"/>
                <a:cs typeface="Arial" panose="020B0604020202020204" pitchFamily="34" charset="0"/>
                <a:sym typeface="+mn-lt"/>
              </a:rPr>
              <a:t>01</a:t>
            </a:r>
          </a:p>
        </p:txBody>
      </p:sp>
      <p:grpSp>
        <p:nvGrpSpPr>
          <p:cNvPr id="37" name="Group 42">
            <a:extLst>
              <a:ext uri="{FF2B5EF4-FFF2-40B4-BE49-F238E27FC236}">
                <a16:creationId xmlns:a16="http://schemas.microsoft.com/office/drawing/2014/main" id="{4E9049ED-BC56-4F5E-8215-59C39EF4BEB6}"/>
              </a:ext>
            </a:extLst>
          </p:cNvPr>
          <p:cNvGrpSpPr/>
          <p:nvPr/>
        </p:nvGrpSpPr>
        <p:grpSpPr>
          <a:xfrm>
            <a:off x="2967708" y="2506072"/>
            <a:ext cx="1163854" cy="1163854"/>
            <a:chOff x="3956297" y="2639898"/>
            <a:chExt cx="1552274" cy="1552274"/>
          </a:xfrm>
          <a:solidFill>
            <a:schemeClr val="accent2"/>
          </a:solidFill>
        </p:grpSpPr>
        <p:sp>
          <p:nvSpPr>
            <p:cNvPr id="38" name="Oval 26">
              <a:extLst>
                <a:ext uri="{FF2B5EF4-FFF2-40B4-BE49-F238E27FC236}">
                  <a16:creationId xmlns:a16="http://schemas.microsoft.com/office/drawing/2014/main" id="{E96030DE-F97A-47EB-9BDB-0F2C19B96497}"/>
                </a:ext>
              </a:extLst>
            </p:cNvPr>
            <p:cNvSpPr/>
            <p:nvPr/>
          </p:nvSpPr>
          <p:spPr>
            <a:xfrm>
              <a:off x="3956297" y="2639898"/>
              <a:ext cx="1552274" cy="15522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129" dirty="0">
                  <a:latin typeface="Arial" panose="020B0604020202020204" pitchFamily="34" charset="0"/>
                  <a:cs typeface="Arial" panose="020B0604020202020204" pitchFamily="34" charset="0"/>
                  <a:sym typeface="+mn-lt"/>
                </a:rPr>
                <a:t>02</a:t>
              </a:r>
            </a:p>
          </p:txBody>
        </p:sp>
        <p:sp>
          <p:nvSpPr>
            <p:cNvPr id="39" name="Freeform 6">
              <a:extLst>
                <a:ext uri="{FF2B5EF4-FFF2-40B4-BE49-F238E27FC236}">
                  <a16:creationId xmlns:a16="http://schemas.microsoft.com/office/drawing/2014/main" id="{F1C850CE-A590-4251-B6EC-956D767F3DA0}"/>
                </a:ext>
              </a:extLst>
            </p:cNvPr>
            <p:cNvSpPr>
              <a:spLocks/>
            </p:cNvSpPr>
            <p:nvPr/>
          </p:nvSpPr>
          <p:spPr bwMode="auto">
            <a:xfrm>
              <a:off x="4874627" y="3277303"/>
              <a:ext cx="48760" cy="100230"/>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2" tIns="45706" rIns="91412" bIns="45706" numCol="1" anchor="t" anchorCtr="0" compatLnSpc="1">
              <a:prstTxWarp prst="textNoShape">
                <a:avLst/>
              </a:prstTxWarp>
            </a:bodyPr>
            <a:lstStyle/>
            <a:p>
              <a:endParaRPr lang="en-US" sz="3129">
                <a:latin typeface="Arial" panose="020B0604020202020204" pitchFamily="34" charset="0"/>
                <a:cs typeface="Arial" panose="020B0604020202020204" pitchFamily="34" charset="0"/>
                <a:sym typeface="+mn-lt"/>
              </a:endParaRPr>
            </a:p>
          </p:txBody>
        </p:sp>
      </p:grpSp>
      <p:sp>
        <p:nvSpPr>
          <p:cNvPr id="40" name="Oval 27">
            <a:extLst>
              <a:ext uri="{FF2B5EF4-FFF2-40B4-BE49-F238E27FC236}">
                <a16:creationId xmlns:a16="http://schemas.microsoft.com/office/drawing/2014/main" id="{7EA9126F-A4CF-4875-A3CA-02BFEEFFF7F2}"/>
              </a:ext>
            </a:extLst>
          </p:cNvPr>
          <p:cNvSpPr/>
          <p:nvPr/>
        </p:nvSpPr>
        <p:spPr>
          <a:xfrm>
            <a:off x="5013938" y="2515792"/>
            <a:ext cx="1163854" cy="11638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129" dirty="0">
                <a:latin typeface="Arial" panose="020B0604020202020204" pitchFamily="34" charset="0"/>
                <a:cs typeface="Arial" panose="020B0604020202020204" pitchFamily="34" charset="0"/>
                <a:sym typeface="+mn-lt"/>
              </a:rPr>
              <a:t>03</a:t>
            </a:r>
          </a:p>
        </p:txBody>
      </p:sp>
      <p:sp>
        <p:nvSpPr>
          <p:cNvPr id="41" name="Oval 28">
            <a:extLst>
              <a:ext uri="{FF2B5EF4-FFF2-40B4-BE49-F238E27FC236}">
                <a16:creationId xmlns:a16="http://schemas.microsoft.com/office/drawing/2014/main" id="{9E6619BD-BF40-4D70-9F7F-B4BA3436D5CC}"/>
              </a:ext>
            </a:extLst>
          </p:cNvPr>
          <p:cNvSpPr/>
          <p:nvPr/>
        </p:nvSpPr>
        <p:spPr>
          <a:xfrm>
            <a:off x="7060170" y="2515792"/>
            <a:ext cx="1163854" cy="11638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129" dirty="0">
                <a:latin typeface="Arial" panose="020B0604020202020204" pitchFamily="34" charset="0"/>
                <a:cs typeface="Arial" panose="020B0604020202020204" pitchFamily="34" charset="0"/>
                <a:sym typeface="+mn-lt"/>
              </a:rPr>
              <a:t>04</a:t>
            </a:r>
          </a:p>
        </p:txBody>
      </p:sp>
      <p:pic>
        <p:nvPicPr>
          <p:cNvPr id="10" name="图片 9">
            <a:extLst>
              <a:ext uri="{FF2B5EF4-FFF2-40B4-BE49-F238E27FC236}">
                <a16:creationId xmlns:a16="http://schemas.microsoft.com/office/drawing/2014/main" id="{BE8346B6-FBC0-4594-A174-A647FD6A71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 y="-10160"/>
            <a:ext cx="9142857" cy="2371429"/>
          </a:xfrm>
          <a:prstGeom prst="rect">
            <a:avLst/>
          </a:prstGeom>
          <a:effectLst>
            <a:outerShdw blurRad="50800" dist="38100" dir="2700000" algn="tl" rotWithShape="0">
              <a:prstClr val="black">
                <a:alpha val="40000"/>
              </a:prstClr>
            </a:outerShdw>
          </a:effectLst>
        </p:spPr>
      </p:pic>
      <p:sp>
        <p:nvSpPr>
          <p:cNvPr id="29" name="Subtitle 10">
            <a:extLst>
              <a:ext uri="{FF2B5EF4-FFF2-40B4-BE49-F238E27FC236}">
                <a16:creationId xmlns:a16="http://schemas.microsoft.com/office/drawing/2014/main" id="{E6FBBA08-7AFC-41DB-B12A-7C3A4A8CF14A}"/>
              </a:ext>
            </a:extLst>
          </p:cNvPr>
          <p:cNvSpPr txBox="1">
            <a:spLocks/>
          </p:cNvSpPr>
          <p:nvPr/>
        </p:nvSpPr>
        <p:spPr>
          <a:xfrm>
            <a:off x="3549635" y="295880"/>
            <a:ext cx="2097028" cy="365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dirty="0">
                <a:solidFill>
                  <a:schemeClr val="bg1"/>
                </a:solidFill>
                <a:latin typeface="Agency FB" panose="020B0503020202020204" pitchFamily="34" charset="0"/>
                <a:ea typeface="微软雅黑" panose="020B0503020204020204" pitchFamily="34" charset="-122"/>
              </a:rPr>
              <a:t>CONTENTS</a:t>
            </a:r>
          </a:p>
        </p:txBody>
      </p:sp>
      <p:grpSp>
        <p:nvGrpSpPr>
          <p:cNvPr id="43" name="组合 42">
            <a:extLst>
              <a:ext uri="{FF2B5EF4-FFF2-40B4-BE49-F238E27FC236}">
                <a16:creationId xmlns:a16="http://schemas.microsoft.com/office/drawing/2014/main" id="{487DD0A2-AD64-42A5-AFD7-7718B07B1640}"/>
              </a:ext>
            </a:extLst>
          </p:cNvPr>
          <p:cNvGrpSpPr/>
          <p:nvPr/>
        </p:nvGrpSpPr>
        <p:grpSpPr>
          <a:xfrm>
            <a:off x="0" y="744975"/>
            <a:ext cx="9184640" cy="1554480"/>
            <a:chOff x="0" y="1601379"/>
            <a:chExt cx="9184640" cy="1554480"/>
          </a:xfrm>
        </p:grpSpPr>
        <p:sp>
          <p:nvSpPr>
            <p:cNvPr id="44" name="任意多边形: 形状 43">
              <a:extLst>
                <a:ext uri="{FF2B5EF4-FFF2-40B4-BE49-F238E27FC236}">
                  <a16:creationId xmlns:a16="http://schemas.microsoft.com/office/drawing/2014/main" id="{56266F50-C04D-460B-B5B5-2D87CFD5C2D0}"/>
                </a:ext>
              </a:extLst>
            </p:cNvPr>
            <p:cNvSpPr/>
            <p:nvPr/>
          </p:nvSpPr>
          <p:spPr>
            <a:xfrm>
              <a:off x="0" y="1601379"/>
              <a:ext cx="4592320" cy="1554480"/>
            </a:xfrm>
            <a:custGeom>
              <a:avLst/>
              <a:gdLst>
                <a:gd name="connsiteX0" fmla="*/ 0 w 6024880"/>
                <a:gd name="connsiteY0" fmla="*/ 0 h 1422400"/>
                <a:gd name="connsiteX1" fmla="*/ 1524000 w 6024880"/>
                <a:gd name="connsiteY1" fmla="*/ 701040 h 1422400"/>
                <a:gd name="connsiteX2" fmla="*/ 6024880 w 6024880"/>
                <a:gd name="connsiteY2" fmla="*/ 1422400 h 1422400"/>
                <a:gd name="connsiteX0" fmla="*/ 0 w 4592320"/>
                <a:gd name="connsiteY0" fmla="*/ 0 h 1554480"/>
                <a:gd name="connsiteX1" fmla="*/ 1524000 w 4592320"/>
                <a:gd name="connsiteY1" fmla="*/ 701040 h 1554480"/>
                <a:gd name="connsiteX2" fmla="*/ 4592320 w 4592320"/>
                <a:gd name="connsiteY2" fmla="*/ 1554480 h 1554480"/>
                <a:gd name="connsiteX0" fmla="*/ 0 w 4592320"/>
                <a:gd name="connsiteY0" fmla="*/ 0 h 1554480"/>
                <a:gd name="connsiteX1" fmla="*/ 1524000 w 4592320"/>
                <a:gd name="connsiteY1" fmla="*/ 701040 h 1554480"/>
                <a:gd name="connsiteX2" fmla="*/ 4592320 w 4592320"/>
                <a:gd name="connsiteY2" fmla="*/ 1554480 h 1554480"/>
                <a:gd name="connsiteX0" fmla="*/ 0 w 4592320"/>
                <a:gd name="connsiteY0" fmla="*/ 0 h 1554480"/>
                <a:gd name="connsiteX1" fmla="*/ 1524000 w 4592320"/>
                <a:gd name="connsiteY1" fmla="*/ 701040 h 1554480"/>
                <a:gd name="connsiteX2" fmla="*/ 4592320 w 4592320"/>
                <a:gd name="connsiteY2" fmla="*/ 1554480 h 1554480"/>
              </a:gdLst>
              <a:ahLst/>
              <a:cxnLst>
                <a:cxn ang="0">
                  <a:pos x="connsiteX0" y="connsiteY0"/>
                </a:cxn>
                <a:cxn ang="0">
                  <a:pos x="connsiteX1" y="connsiteY1"/>
                </a:cxn>
                <a:cxn ang="0">
                  <a:pos x="connsiteX2" y="connsiteY2"/>
                </a:cxn>
              </a:cxnLst>
              <a:rect l="l" t="t" r="r" b="b"/>
              <a:pathLst>
                <a:path w="4592320" h="1554480">
                  <a:moveTo>
                    <a:pt x="0" y="0"/>
                  </a:moveTo>
                  <a:cubicBezTo>
                    <a:pt x="259926" y="231986"/>
                    <a:pt x="738293" y="513080"/>
                    <a:pt x="1524000" y="701040"/>
                  </a:cubicBezTo>
                  <a:cubicBezTo>
                    <a:pt x="2309707" y="889000"/>
                    <a:pt x="2884593" y="763693"/>
                    <a:pt x="4592320" y="1554480"/>
                  </a:cubicBezTo>
                </a:path>
              </a:pathLst>
            </a:custGeom>
            <a:noFill/>
            <a:ln w="3175">
              <a:solidFill>
                <a:srgbClr val="2C90A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形状 44">
              <a:extLst>
                <a:ext uri="{FF2B5EF4-FFF2-40B4-BE49-F238E27FC236}">
                  <a16:creationId xmlns:a16="http://schemas.microsoft.com/office/drawing/2014/main" id="{84DD0B82-1C49-4E7F-B4CF-DC929EAD5B08}"/>
                </a:ext>
              </a:extLst>
            </p:cNvPr>
            <p:cNvSpPr/>
            <p:nvPr/>
          </p:nvSpPr>
          <p:spPr>
            <a:xfrm flipH="1">
              <a:off x="4592320" y="1601379"/>
              <a:ext cx="4592320" cy="1554480"/>
            </a:xfrm>
            <a:custGeom>
              <a:avLst/>
              <a:gdLst>
                <a:gd name="connsiteX0" fmla="*/ 0 w 6024880"/>
                <a:gd name="connsiteY0" fmla="*/ 0 h 1422400"/>
                <a:gd name="connsiteX1" fmla="*/ 1524000 w 6024880"/>
                <a:gd name="connsiteY1" fmla="*/ 701040 h 1422400"/>
                <a:gd name="connsiteX2" fmla="*/ 6024880 w 6024880"/>
                <a:gd name="connsiteY2" fmla="*/ 1422400 h 1422400"/>
                <a:gd name="connsiteX0" fmla="*/ 0 w 4592320"/>
                <a:gd name="connsiteY0" fmla="*/ 0 h 1554480"/>
                <a:gd name="connsiteX1" fmla="*/ 1524000 w 4592320"/>
                <a:gd name="connsiteY1" fmla="*/ 701040 h 1554480"/>
                <a:gd name="connsiteX2" fmla="*/ 4592320 w 4592320"/>
                <a:gd name="connsiteY2" fmla="*/ 1554480 h 1554480"/>
                <a:gd name="connsiteX0" fmla="*/ 0 w 4592320"/>
                <a:gd name="connsiteY0" fmla="*/ 0 h 1554480"/>
                <a:gd name="connsiteX1" fmla="*/ 1524000 w 4592320"/>
                <a:gd name="connsiteY1" fmla="*/ 701040 h 1554480"/>
                <a:gd name="connsiteX2" fmla="*/ 4592320 w 4592320"/>
                <a:gd name="connsiteY2" fmla="*/ 1554480 h 1554480"/>
                <a:gd name="connsiteX0" fmla="*/ 0 w 4592320"/>
                <a:gd name="connsiteY0" fmla="*/ 0 h 1554480"/>
                <a:gd name="connsiteX1" fmla="*/ 1524000 w 4592320"/>
                <a:gd name="connsiteY1" fmla="*/ 701040 h 1554480"/>
                <a:gd name="connsiteX2" fmla="*/ 4592320 w 4592320"/>
                <a:gd name="connsiteY2" fmla="*/ 1554480 h 1554480"/>
              </a:gdLst>
              <a:ahLst/>
              <a:cxnLst>
                <a:cxn ang="0">
                  <a:pos x="connsiteX0" y="connsiteY0"/>
                </a:cxn>
                <a:cxn ang="0">
                  <a:pos x="connsiteX1" y="connsiteY1"/>
                </a:cxn>
                <a:cxn ang="0">
                  <a:pos x="connsiteX2" y="connsiteY2"/>
                </a:cxn>
              </a:cxnLst>
              <a:rect l="l" t="t" r="r" b="b"/>
              <a:pathLst>
                <a:path w="4592320" h="1554480">
                  <a:moveTo>
                    <a:pt x="0" y="0"/>
                  </a:moveTo>
                  <a:cubicBezTo>
                    <a:pt x="259926" y="231986"/>
                    <a:pt x="738293" y="513080"/>
                    <a:pt x="1524000" y="701040"/>
                  </a:cubicBezTo>
                  <a:cubicBezTo>
                    <a:pt x="2309707" y="889000"/>
                    <a:pt x="2884593" y="763693"/>
                    <a:pt x="4592320" y="1554480"/>
                  </a:cubicBezTo>
                </a:path>
              </a:pathLst>
            </a:custGeom>
            <a:noFill/>
            <a:ln w="3175">
              <a:solidFill>
                <a:srgbClr val="2C90A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2080929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1000" fill="hold"/>
                                        <p:tgtEl>
                                          <p:spTgt spid="37"/>
                                        </p:tgtEl>
                                        <p:attrNameLst>
                                          <p:attrName>ppt_w</p:attrName>
                                        </p:attrNameLst>
                                      </p:cBhvr>
                                      <p:tavLst>
                                        <p:tav tm="0">
                                          <p:val>
                                            <p:fltVal val="0"/>
                                          </p:val>
                                        </p:tav>
                                        <p:tav tm="100000">
                                          <p:val>
                                            <p:strVal val="#ppt_w"/>
                                          </p:val>
                                        </p:tav>
                                      </p:tavLst>
                                    </p:anim>
                                    <p:anim calcmode="lin" valueType="num">
                                      <p:cBhvr>
                                        <p:cTn id="13" dur="1000" fill="hold"/>
                                        <p:tgtEl>
                                          <p:spTgt spid="37"/>
                                        </p:tgtEl>
                                        <p:attrNameLst>
                                          <p:attrName>ppt_h</p:attrName>
                                        </p:attrNameLst>
                                      </p:cBhvr>
                                      <p:tavLst>
                                        <p:tav tm="0">
                                          <p:val>
                                            <p:fltVal val="0"/>
                                          </p:val>
                                        </p:tav>
                                        <p:tav tm="100000">
                                          <p:val>
                                            <p:strVal val="#ppt_h"/>
                                          </p:val>
                                        </p:tav>
                                      </p:tavLst>
                                    </p:anim>
                                    <p:anim calcmode="lin" valueType="num">
                                      <p:cBhvr>
                                        <p:cTn id="14" dur="1000" fill="hold"/>
                                        <p:tgtEl>
                                          <p:spTgt spid="37"/>
                                        </p:tgtEl>
                                        <p:attrNameLst>
                                          <p:attrName>style.rotation</p:attrName>
                                        </p:attrNameLst>
                                      </p:cBhvr>
                                      <p:tavLst>
                                        <p:tav tm="0">
                                          <p:val>
                                            <p:fltVal val="90"/>
                                          </p:val>
                                        </p:tav>
                                        <p:tav tm="100000">
                                          <p:val>
                                            <p:fltVal val="0"/>
                                          </p:val>
                                        </p:tav>
                                      </p:tavLst>
                                    </p:anim>
                                    <p:animEffect transition="in" filter="fade">
                                      <p:cBhvr>
                                        <p:cTn id="15" dur="1000"/>
                                        <p:tgtEl>
                                          <p:spTgt spid="37"/>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1000" fill="hold"/>
                                        <p:tgtEl>
                                          <p:spTgt spid="36"/>
                                        </p:tgtEl>
                                        <p:attrNameLst>
                                          <p:attrName>ppt_w</p:attrName>
                                        </p:attrNameLst>
                                      </p:cBhvr>
                                      <p:tavLst>
                                        <p:tav tm="0">
                                          <p:val>
                                            <p:fltVal val="0"/>
                                          </p:val>
                                        </p:tav>
                                        <p:tav tm="100000">
                                          <p:val>
                                            <p:strVal val="#ppt_w"/>
                                          </p:val>
                                        </p:tav>
                                      </p:tavLst>
                                    </p:anim>
                                    <p:anim calcmode="lin" valueType="num">
                                      <p:cBhvr>
                                        <p:cTn id="19" dur="1000" fill="hold"/>
                                        <p:tgtEl>
                                          <p:spTgt spid="36"/>
                                        </p:tgtEl>
                                        <p:attrNameLst>
                                          <p:attrName>ppt_h</p:attrName>
                                        </p:attrNameLst>
                                      </p:cBhvr>
                                      <p:tavLst>
                                        <p:tav tm="0">
                                          <p:val>
                                            <p:fltVal val="0"/>
                                          </p:val>
                                        </p:tav>
                                        <p:tav tm="100000">
                                          <p:val>
                                            <p:strVal val="#ppt_h"/>
                                          </p:val>
                                        </p:tav>
                                      </p:tavLst>
                                    </p:anim>
                                    <p:anim calcmode="lin" valueType="num">
                                      <p:cBhvr>
                                        <p:cTn id="20" dur="1000" fill="hold"/>
                                        <p:tgtEl>
                                          <p:spTgt spid="36"/>
                                        </p:tgtEl>
                                        <p:attrNameLst>
                                          <p:attrName>style.rotation</p:attrName>
                                        </p:attrNameLst>
                                      </p:cBhvr>
                                      <p:tavLst>
                                        <p:tav tm="0">
                                          <p:val>
                                            <p:fltVal val="90"/>
                                          </p:val>
                                        </p:tav>
                                        <p:tav tm="100000">
                                          <p:val>
                                            <p:fltVal val="0"/>
                                          </p:val>
                                        </p:tav>
                                      </p:tavLst>
                                    </p:anim>
                                    <p:animEffect transition="in" filter="fade">
                                      <p:cBhvr>
                                        <p:cTn id="21" dur="1000"/>
                                        <p:tgtEl>
                                          <p:spTgt spid="36"/>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p:cTn id="30" dur="1000" fill="hold"/>
                                        <p:tgtEl>
                                          <p:spTgt spid="41"/>
                                        </p:tgtEl>
                                        <p:attrNameLst>
                                          <p:attrName>ppt_w</p:attrName>
                                        </p:attrNameLst>
                                      </p:cBhvr>
                                      <p:tavLst>
                                        <p:tav tm="0">
                                          <p:val>
                                            <p:fltVal val="0"/>
                                          </p:val>
                                        </p:tav>
                                        <p:tav tm="100000">
                                          <p:val>
                                            <p:strVal val="#ppt_w"/>
                                          </p:val>
                                        </p:tav>
                                      </p:tavLst>
                                    </p:anim>
                                    <p:anim calcmode="lin" valueType="num">
                                      <p:cBhvr>
                                        <p:cTn id="31" dur="1000" fill="hold"/>
                                        <p:tgtEl>
                                          <p:spTgt spid="41"/>
                                        </p:tgtEl>
                                        <p:attrNameLst>
                                          <p:attrName>ppt_h</p:attrName>
                                        </p:attrNameLst>
                                      </p:cBhvr>
                                      <p:tavLst>
                                        <p:tav tm="0">
                                          <p:val>
                                            <p:fltVal val="0"/>
                                          </p:val>
                                        </p:tav>
                                        <p:tav tm="100000">
                                          <p:val>
                                            <p:strVal val="#ppt_h"/>
                                          </p:val>
                                        </p:tav>
                                      </p:tavLst>
                                    </p:anim>
                                    <p:anim calcmode="lin" valueType="num">
                                      <p:cBhvr>
                                        <p:cTn id="32" dur="1000" fill="hold"/>
                                        <p:tgtEl>
                                          <p:spTgt spid="41"/>
                                        </p:tgtEl>
                                        <p:attrNameLst>
                                          <p:attrName>style.rotation</p:attrName>
                                        </p:attrNameLst>
                                      </p:cBhvr>
                                      <p:tavLst>
                                        <p:tav tm="0">
                                          <p:val>
                                            <p:fltVal val="90"/>
                                          </p:val>
                                        </p:tav>
                                        <p:tav tm="100000">
                                          <p:val>
                                            <p:fltVal val="0"/>
                                          </p:val>
                                        </p:tav>
                                      </p:tavLst>
                                    </p:anim>
                                    <p:animEffect transition="in" filter="fade">
                                      <p:cBhvr>
                                        <p:cTn id="33" dur="1000"/>
                                        <p:tgtEl>
                                          <p:spTgt spid="41"/>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Effect transition="in" filter="fade">
                                      <p:cBhvr>
                                        <p:cTn id="37" dur="500"/>
                                        <p:tgtEl>
                                          <p:spTgt spid="22">
                                            <p:txEl>
                                              <p:pRg st="0" end="0"/>
                                            </p:txEl>
                                          </p:spTgt>
                                        </p:tgtEl>
                                      </p:cBhvr>
                                    </p:animEffec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24">
                                            <p:txEl>
                                              <p:pRg st="0" end="0"/>
                                            </p:txEl>
                                          </p:spTgt>
                                        </p:tgtEl>
                                        <p:attrNameLst>
                                          <p:attrName>style.visibility</p:attrName>
                                        </p:attrNameLst>
                                      </p:cBhvr>
                                      <p:to>
                                        <p:strVal val="visible"/>
                                      </p:to>
                                    </p:set>
                                    <p:animEffect transition="in" filter="wipe(down)">
                                      <p:cBhvr>
                                        <p:cTn id="41" dur="500"/>
                                        <p:tgtEl>
                                          <p:spTgt spid="24">
                                            <p:txEl>
                                              <p:pRg st="0" end="0"/>
                                            </p:txEl>
                                          </p:spTgt>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childTnLst>
                                </p:cTn>
                              </p:par>
                            </p:childTnLst>
                          </p:cTn>
                        </p:par>
                        <p:par>
                          <p:cTn id="46" fill="hold">
                            <p:stCondLst>
                              <p:cond delay="2500"/>
                            </p:stCondLst>
                            <p:childTnLst>
                              <p:par>
                                <p:cTn id="47" presetID="22" presetClass="entr" presetSubtype="4"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500"/>
                                        <p:tgtEl>
                                          <p:spTgt spid="31"/>
                                        </p:tgtEl>
                                      </p:cBhvr>
                                    </p:animEffect>
                                  </p:childTnLst>
                                </p:cTn>
                              </p:par>
                            </p:childTnLst>
                          </p:cTn>
                        </p:par>
                        <p:par>
                          <p:cTn id="50" fill="hold">
                            <p:stCondLst>
                              <p:cond delay="3000"/>
                            </p:stCondLst>
                            <p:childTnLst>
                              <p:par>
                                <p:cTn id="51" presetID="10" presetClass="entr" presetSubtype="0" fill="hold" nodeType="afterEffect">
                                  <p:stCondLst>
                                    <p:cond delay="0"/>
                                  </p:stCondLst>
                                  <p:childTnLst>
                                    <p:set>
                                      <p:cBhvr>
                                        <p:cTn id="52" dur="1" fill="hold">
                                          <p:stCondLst>
                                            <p:cond delay="0"/>
                                          </p:stCondLst>
                                        </p:cTn>
                                        <p:tgtEl>
                                          <p:spTgt spid="32">
                                            <p:txEl>
                                              <p:pRg st="0" end="0"/>
                                            </p:txEl>
                                          </p:spTgt>
                                        </p:tgtEl>
                                        <p:attrNameLst>
                                          <p:attrName>style.visibility</p:attrName>
                                        </p:attrNameLst>
                                      </p:cBhvr>
                                      <p:to>
                                        <p:strVal val="visible"/>
                                      </p:to>
                                    </p:set>
                                    <p:animEffect transition="in" filter="fade">
                                      <p:cBhvr>
                                        <p:cTn id="53" dur="500"/>
                                        <p:tgtEl>
                                          <p:spTgt spid="32">
                                            <p:txEl>
                                              <p:pRg st="0" end="0"/>
                                            </p:txEl>
                                          </p:spTgt>
                                        </p:tgtEl>
                                      </p:cBhvr>
                                    </p:animEffect>
                                  </p:childTnLst>
                                </p:cTn>
                              </p:par>
                            </p:childTnLst>
                          </p:cTn>
                        </p:par>
                        <p:par>
                          <p:cTn id="54" fill="hold">
                            <p:stCondLst>
                              <p:cond delay="3500"/>
                            </p:stCondLst>
                            <p:childTnLst>
                              <p:par>
                                <p:cTn id="55" presetID="22" presetClass="entr" presetSubtype="4"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down)">
                                      <p:cBhvr>
                                        <p:cTn id="57" dur="500"/>
                                        <p:tgtEl>
                                          <p:spTgt spid="33"/>
                                        </p:tgtEl>
                                      </p:cBhvr>
                                    </p:animEffect>
                                  </p:childTnLst>
                                </p:cTn>
                              </p:par>
                            </p:childTnLst>
                          </p:cTn>
                        </p:par>
                        <p:par>
                          <p:cTn id="58" fill="hold">
                            <p:stCondLst>
                              <p:cond delay="4000"/>
                            </p:stCondLst>
                            <p:childTnLst>
                              <p:par>
                                <p:cTn id="59" presetID="10" presetClass="entr" presetSubtype="0"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childTnLst>
                          </p:cTn>
                        </p:par>
                        <p:par>
                          <p:cTn id="62" fill="hold">
                            <p:stCondLst>
                              <p:cond delay="4500"/>
                            </p:stCondLst>
                            <p:childTnLst>
                              <p:par>
                                <p:cTn id="63" presetID="22" presetClass="entr" presetSubtype="4"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4" grpId="0" build="p"/>
      <p:bldP spid="30" grpId="0"/>
      <p:bldP spid="31" grpId="0"/>
      <p:bldP spid="33" grpId="0"/>
      <p:bldP spid="34" grpId="0"/>
      <p:bldP spid="35" grpId="0"/>
      <p:bldP spid="36" grpId="0" animBg="1"/>
      <p:bldP spid="40" grpId="0" animBg="1"/>
      <p:bldP spid="41" grpId="0" animBg="1"/>
      <p:bldP spid="2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8E7D344-F9DA-45E9-A31A-7E7B971F4E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95" y="160277"/>
            <a:ext cx="8794010" cy="2844316"/>
          </a:xfrm>
          <a:prstGeom prst="rect">
            <a:avLst/>
          </a:prstGeom>
          <a:effectLst>
            <a:outerShdw blurRad="266700" dist="38100" dir="2700000" algn="tl" rotWithShape="0">
              <a:prstClr val="black">
                <a:alpha val="40000"/>
              </a:prstClr>
            </a:outerShdw>
          </a:effectLst>
        </p:spPr>
      </p:pic>
      <p:sp>
        <p:nvSpPr>
          <p:cNvPr id="4" name="矩形 15"/>
          <p:cNvSpPr>
            <a:spLocks noChangeArrowheads="1"/>
          </p:cNvSpPr>
          <p:nvPr/>
        </p:nvSpPr>
        <p:spPr bwMode="auto">
          <a:xfrm>
            <a:off x="3452001" y="3364632"/>
            <a:ext cx="2652008" cy="500137"/>
          </a:xfrm>
          <a:prstGeom prst="rect">
            <a:avLst/>
          </a:prstGeom>
          <a:noFill/>
          <a:ln w="9525">
            <a:noFill/>
            <a:miter lim="800000"/>
            <a:headEnd/>
            <a:tailEnd/>
          </a:ln>
        </p:spPr>
        <p:txBody>
          <a:bodyPr wrap="none" lIns="68580" tIns="34290" rIns="68580" bIns="34290">
            <a:spAutoFit/>
          </a:bodyPr>
          <a:lstStyle/>
          <a:p>
            <a:r>
              <a:rPr lang="zh-CN" altLang="en-US" sz="2800" dirty="0">
                <a:solidFill>
                  <a:srgbClr val="2C90A2"/>
                </a:solidFill>
                <a:latin typeface="微软雅黑" panose="020B0503020204020204" pitchFamily="34" charset="-122"/>
                <a:ea typeface="微软雅黑" panose="020B0503020204020204" pitchFamily="34" charset="-122"/>
              </a:rPr>
              <a:t>请替换文字内容</a:t>
            </a:r>
          </a:p>
        </p:txBody>
      </p:sp>
      <p:sp>
        <p:nvSpPr>
          <p:cNvPr id="16" name="TextBox 11">
            <a:extLst>
              <a:ext uri="{FF2B5EF4-FFF2-40B4-BE49-F238E27FC236}">
                <a16:creationId xmlns:a16="http://schemas.microsoft.com/office/drawing/2014/main" id="{A0764024-0CAD-4DE4-92E1-4E3F44140414}"/>
              </a:ext>
            </a:extLst>
          </p:cNvPr>
          <p:cNvSpPr txBox="1"/>
          <p:nvPr/>
        </p:nvSpPr>
        <p:spPr>
          <a:xfrm>
            <a:off x="771634" y="4068040"/>
            <a:ext cx="1200329" cy="215444"/>
          </a:xfrm>
          <a:prstGeom prst="rect">
            <a:avLst/>
          </a:prstGeom>
          <a:noFill/>
        </p:spPr>
        <p:txBody>
          <a:bodyPr wrap="none" lIns="0" tIns="0" rIns="0" bIns="0"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121920" lvl="1" indent="-121920">
              <a:buFont typeface="Arial" panose="020B0604020202020204" pitchFamily="34" charset="0"/>
              <a:buChar char="•"/>
            </a:pPr>
            <a:r>
              <a:rPr lang="zh-CN" altLang="en-US" sz="1400" u="sng"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添加小节标题</a:t>
            </a:r>
            <a:endParaRPr lang="en-US" altLang="zh-CN" sz="1400" u="sng"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1">
            <a:extLst>
              <a:ext uri="{FF2B5EF4-FFF2-40B4-BE49-F238E27FC236}">
                <a16:creationId xmlns:a16="http://schemas.microsoft.com/office/drawing/2014/main" id="{698C02F1-859F-4883-91E2-107BE59145BF}"/>
              </a:ext>
            </a:extLst>
          </p:cNvPr>
          <p:cNvSpPr txBox="1"/>
          <p:nvPr/>
        </p:nvSpPr>
        <p:spPr>
          <a:xfrm>
            <a:off x="2851837" y="4068040"/>
            <a:ext cx="1200329" cy="215444"/>
          </a:xfrm>
          <a:prstGeom prst="rect">
            <a:avLst/>
          </a:prstGeom>
          <a:noFill/>
        </p:spPr>
        <p:txBody>
          <a:bodyPr wrap="none" lIns="0" tIns="0" rIns="0" bIns="0"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121920" lvl="1" indent="-121920">
              <a:buFont typeface="Arial" panose="020B0604020202020204" pitchFamily="34" charset="0"/>
              <a:buChar char="•"/>
            </a:pPr>
            <a:r>
              <a:rPr lang="zh-CN" altLang="en-US" sz="1400" u="sng"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添加小节标题</a:t>
            </a:r>
            <a:endParaRPr lang="en-US" altLang="zh-CN" sz="1400" u="sng"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1">
            <a:extLst>
              <a:ext uri="{FF2B5EF4-FFF2-40B4-BE49-F238E27FC236}">
                <a16:creationId xmlns:a16="http://schemas.microsoft.com/office/drawing/2014/main" id="{FB85728B-5BD5-4592-964F-26A5C1B1B11A}"/>
              </a:ext>
            </a:extLst>
          </p:cNvPr>
          <p:cNvSpPr txBox="1"/>
          <p:nvPr/>
        </p:nvSpPr>
        <p:spPr>
          <a:xfrm>
            <a:off x="4932040" y="4068040"/>
            <a:ext cx="1200329" cy="215444"/>
          </a:xfrm>
          <a:prstGeom prst="rect">
            <a:avLst/>
          </a:prstGeom>
          <a:noFill/>
        </p:spPr>
        <p:txBody>
          <a:bodyPr wrap="none" lIns="0" tIns="0" rIns="0" bIns="0"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121920" lvl="1" indent="-121920">
              <a:buFont typeface="Arial" panose="020B0604020202020204" pitchFamily="34" charset="0"/>
              <a:buChar char="•"/>
            </a:pPr>
            <a:r>
              <a:rPr lang="zh-CN" altLang="en-US" sz="1400" u="sng"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添加小节标题</a:t>
            </a:r>
            <a:endParaRPr lang="en-US" altLang="zh-CN" sz="1400" u="sng"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32">
            <a:extLst>
              <a:ext uri="{FF2B5EF4-FFF2-40B4-BE49-F238E27FC236}">
                <a16:creationId xmlns:a16="http://schemas.microsoft.com/office/drawing/2014/main" id="{CDA73754-3893-4A2F-B053-0A3DB6CF4CF9}"/>
              </a:ext>
            </a:extLst>
          </p:cNvPr>
          <p:cNvSpPr txBox="1"/>
          <p:nvPr/>
        </p:nvSpPr>
        <p:spPr>
          <a:xfrm>
            <a:off x="7012243" y="4068040"/>
            <a:ext cx="1200329" cy="215444"/>
          </a:xfrm>
          <a:prstGeom prst="rect">
            <a:avLst/>
          </a:prstGeom>
          <a:noFill/>
        </p:spPr>
        <p:txBody>
          <a:bodyPr wrap="none" lIns="0" tIns="0" rIns="0" bIns="0"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121920" lvl="1" indent="-121920">
              <a:buFont typeface="Arial" panose="020B0604020202020204" pitchFamily="34" charset="0"/>
              <a:buChar char="•"/>
            </a:pPr>
            <a:r>
              <a:rPr lang="zh-CN" altLang="en-US" sz="1400" u="sng"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添加小节标题</a:t>
            </a:r>
            <a:endParaRPr lang="en-US" altLang="zh-CN" sz="1400" u="sng"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Oval 26">
            <a:extLst>
              <a:ext uri="{FF2B5EF4-FFF2-40B4-BE49-F238E27FC236}">
                <a16:creationId xmlns:a16="http://schemas.microsoft.com/office/drawing/2014/main" id="{9F2EE667-0F5A-4A68-A34F-751E812931F6}"/>
              </a:ext>
            </a:extLst>
          </p:cNvPr>
          <p:cNvSpPr/>
          <p:nvPr/>
        </p:nvSpPr>
        <p:spPr>
          <a:xfrm>
            <a:off x="4021561" y="1942375"/>
            <a:ext cx="1163854" cy="1163854"/>
          </a:xfrm>
          <a:prstGeom prst="ellipse">
            <a:avLst/>
          </a:prstGeom>
          <a:solidFill>
            <a:schemeClr val="accent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129" dirty="0">
                <a:latin typeface="Arial" panose="020B0604020202020204" pitchFamily="34" charset="0"/>
                <a:cs typeface="Arial" panose="020B0604020202020204" pitchFamily="34" charset="0"/>
                <a:sym typeface="+mn-lt"/>
              </a:rPr>
              <a:t>04</a:t>
            </a:r>
          </a:p>
        </p:txBody>
      </p:sp>
      <p:grpSp>
        <p:nvGrpSpPr>
          <p:cNvPr id="9" name="组合 8">
            <a:extLst>
              <a:ext uri="{FF2B5EF4-FFF2-40B4-BE49-F238E27FC236}">
                <a16:creationId xmlns:a16="http://schemas.microsoft.com/office/drawing/2014/main" id="{9CAE8619-BFD7-4D86-B5E1-45B43FED5CE1}"/>
              </a:ext>
            </a:extLst>
          </p:cNvPr>
          <p:cNvGrpSpPr/>
          <p:nvPr/>
        </p:nvGrpSpPr>
        <p:grpSpPr>
          <a:xfrm>
            <a:off x="0" y="1450113"/>
            <a:ext cx="9144000" cy="1554480"/>
            <a:chOff x="0" y="1601379"/>
            <a:chExt cx="9184640" cy="1554480"/>
          </a:xfrm>
        </p:grpSpPr>
        <p:sp>
          <p:nvSpPr>
            <p:cNvPr id="10" name="任意多边形: 形状 9">
              <a:extLst>
                <a:ext uri="{FF2B5EF4-FFF2-40B4-BE49-F238E27FC236}">
                  <a16:creationId xmlns:a16="http://schemas.microsoft.com/office/drawing/2014/main" id="{DD3675FC-05E1-4E35-8429-B804062C3AD0}"/>
                </a:ext>
              </a:extLst>
            </p:cNvPr>
            <p:cNvSpPr/>
            <p:nvPr/>
          </p:nvSpPr>
          <p:spPr>
            <a:xfrm>
              <a:off x="0" y="1601379"/>
              <a:ext cx="4592320" cy="1554480"/>
            </a:xfrm>
            <a:custGeom>
              <a:avLst/>
              <a:gdLst>
                <a:gd name="connsiteX0" fmla="*/ 0 w 6024880"/>
                <a:gd name="connsiteY0" fmla="*/ 0 h 1422400"/>
                <a:gd name="connsiteX1" fmla="*/ 1524000 w 6024880"/>
                <a:gd name="connsiteY1" fmla="*/ 701040 h 1422400"/>
                <a:gd name="connsiteX2" fmla="*/ 6024880 w 6024880"/>
                <a:gd name="connsiteY2" fmla="*/ 1422400 h 1422400"/>
                <a:gd name="connsiteX0" fmla="*/ 0 w 4592320"/>
                <a:gd name="connsiteY0" fmla="*/ 0 h 1554480"/>
                <a:gd name="connsiteX1" fmla="*/ 1524000 w 4592320"/>
                <a:gd name="connsiteY1" fmla="*/ 701040 h 1554480"/>
                <a:gd name="connsiteX2" fmla="*/ 4592320 w 4592320"/>
                <a:gd name="connsiteY2" fmla="*/ 1554480 h 1554480"/>
                <a:gd name="connsiteX0" fmla="*/ 0 w 4592320"/>
                <a:gd name="connsiteY0" fmla="*/ 0 h 1554480"/>
                <a:gd name="connsiteX1" fmla="*/ 1524000 w 4592320"/>
                <a:gd name="connsiteY1" fmla="*/ 701040 h 1554480"/>
                <a:gd name="connsiteX2" fmla="*/ 4592320 w 4592320"/>
                <a:gd name="connsiteY2" fmla="*/ 1554480 h 1554480"/>
                <a:gd name="connsiteX0" fmla="*/ 0 w 4592320"/>
                <a:gd name="connsiteY0" fmla="*/ 0 h 1554480"/>
                <a:gd name="connsiteX1" fmla="*/ 1524000 w 4592320"/>
                <a:gd name="connsiteY1" fmla="*/ 701040 h 1554480"/>
                <a:gd name="connsiteX2" fmla="*/ 4592320 w 4592320"/>
                <a:gd name="connsiteY2" fmla="*/ 1554480 h 1554480"/>
              </a:gdLst>
              <a:ahLst/>
              <a:cxnLst>
                <a:cxn ang="0">
                  <a:pos x="connsiteX0" y="connsiteY0"/>
                </a:cxn>
                <a:cxn ang="0">
                  <a:pos x="connsiteX1" y="connsiteY1"/>
                </a:cxn>
                <a:cxn ang="0">
                  <a:pos x="connsiteX2" y="connsiteY2"/>
                </a:cxn>
              </a:cxnLst>
              <a:rect l="l" t="t" r="r" b="b"/>
              <a:pathLst>
                <a:path w="4592320" h="1554480">
                  <a:moveTo>
                    <a:pt x="0" y="0"/>
                  </a:moveTo>
                  <a:cubicBezTo>
                    <a:pt x="259926" y="231986"/>
                    <a:pt x="738293" y="513080"/>
                    <a:pt x="1524000" y="701040"/>
                  </a:cubicBezTo>
                  <a:cubicBezTo>
                    <a:pt x="2309707" y="889000"/>
                    <a:pt x="2884593" y="763693"/>
                    <a:pt x="4592320" y="1554480"/>
                  </a:cubicBezTo>
                </a:path>
              </a:pathLst>
            </a:custGeom>
            <a:noFill/>
            <a:ln w="3175">
              <a:solidFill>
                <a:srgbClr val="2C90A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a:extLst>
                <a:ext uri="{FF2B5EF4-FFF2-40B4-BE49-F238E27FC236}">
                  <a16:creationId xmlns:a16="http://schemas.microsoft.com/office/drawing/2014/main" id="{8C5E2B23-4CDF-44A3-BBBC-8CB8929193C0}"/>
                </a:ext>
              </a:extLst>
            </p:cNvPr>
            <p:cNvSpPr/>
            <p:nvPr/>
          </p:nvSpPr>
          <p:spPr>
            <a:xfrm flipH="1">
              <a:off x="4592320" y="1601379"/>
              <a:ext cx="4592320" cy="1554480"/>
            </a:xfrm>
            <a:custGeom>
              <a:avLst/>
              <a:gdLst>
                <a:gd name="connsiteX0" fmla="*/ 0 w 6024880"/>
                <a:gd name="connsiteY0" fmla="*/ 0 h 1422400"/>
                <a:gd name="connsiteX1" fmla="*/ 1524000 w 6024880"/>
                <a:gd name="connsiteY1" fmla="*/ 701040 h 1422400"/>
                <a:gd name="connsiteX2" fmla="*/ 6024880 w 6024880"/>
                <a:gd name="connsiteY2" fmla="*/ 1422400 h 1422400"/>
                <a:gd name="connsiteX0" fmla="*/ 0 w 4592320"/>
                <a:gd name="connsiteY0" fmla="*/ 0 h 1554480"/>
                <a:gd name="connsiteX1" fmla="*/ 1524000 w 4592320"/>
                <a:gd name="connsiteY1" fmla="*/ 701040 h 1554480"/>
                <a:gd name="connsiteX2" fmla="*/ 4592320 w 4592320"/>
                <a:gd name="connsiteY2" fmla="*/ 1554480 h 1554480"/>
                <a:gd name="connsiteX0" fmla="*/ 0 w 4592320"/>
                <a:gd name="connsiteY0" fmla="*/ 0 h 1554480"/>
                <a:gd name="connsiteX1" fmla="*/ 1524000 w 4592320"/>
                <a:gd name="connsiteY1" fmla="*/ 701040 h 1554480"/>
                <a:gd name="connsiteX2" fmla="*/ 4592320 w 4592320"/>
                <a:gd name="connsiteY2" fmla="*/ 1554480 h 1554480"/>
                <a:gd name="connsiteX0" fmla="*/ 0 w 4592320"/>
                <a:gd name="connsiteY0" fmla="*/ 0 h 1554480"/>
                <a:gd name="connsiteX1" fmla="*/ 1524000 w 4592320"/>
                <a:gd name="connsiteY1" fmla="*/ 701040 h 1554480"/>
                <a:gd name="connsiteX2" fmla="*/ 4592320 w 4592320"/>
                <a:gd name="connsiteY2" fmla="*/ 1554480 h 1554480"/>
              </a:gdLst>
              <a:ahLst/>
              <a:cxnLst>
                <a:cxn ang="0">
                  <a:pos x="connsiteX0" y="connsiteY0"/>
                </a:cxn>
                <a:cxn ang="0">
                  <a:pos x="connsiteX1" y="connsiteY1"/>
                </a:cxn>
                <a:cxn ang="0">
                  <a:pos x="connsiteX2" y="connsiteY2"/>
                </a:cxn>
              </a:cxnLst>
              <a:rect l="l" t="t" r="r" b="b"/>
              <a:pathLst>
                <a:path w="4592320" h="1554480">
                  <a:moveTo>
                    <a:pt x="0" y="0"/>
                  </a:moveTo>
                  <a:cubicBezTo>
                    <a:pt x="259926" y="231986"/>
                    <a:pt x="738293" y="513080"/>
                    <a:pt x="1524000" y="701040"/>
                  </a:cubicBezTo>
                  <a:cubicBezTo>
                    <a:pt x="2309707" y="889000"/>
                    <a:pt x="2884593" y="763693"/>
                    <a:pt x="4592320" y="1554480"/>
                  </a:cubicBezTo>
                </a:path>
              </a:pathLst>
            </a:custGeom>
            <a:noFill/>
            <a:ln w="3175">
              <a:solidFill>
                <a:srgbClr val="2C90A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786117850"/>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3cde6326-0030-49e0-ad00-374322b3f0a9">
            <a:extLst>
              <a:ext uri="{FF2B5EF4-FFF2-40B4-BE49-F238E27FC236}">
                <a16:creationId xmlns:a16="http://schemas.microsoft.com/office/drawing/2014/main" id="{99567E0A-A2D1-4FDD-A898-9F18577392F0}"/>
              </a:ext>
            </a:extLst>
          </p:cNvPr>
          <p:cNvGrpSpPr>
            <a:grpSpLocks noChangeAspect="1"/>
          </p:cNvGrpSpPr>
          <p:nvPr/>
        </p:nvGrpSpPr>
        <p:grpSpPr>
          <a:xfrm>
            <a:off x="1267892" y="1204392"/>
            <a:ext cx="6608217" cy="3277554"/>
            <a:chOff x="1690522" y="1506266"/>
            <a:chExt cx="8810956" cy="4370072"/>
          </a:xfrm>
        </p:grpSpPr>
        <p:grpSp>
          <p:nvGrpSpPr>
            <p:cNvPr id="10" name="组合 9">
              <a:extLst>
                <a:ext uri="{FF2B5EF4-FFF2-40B4-BE49-F238E27FC236}">
                  <a16:creationId xmlns:a16="http://schemas.microsoft.com/office/drawing/2014/main" id="{4AD25FF9-540E-4FBD-8735-0C14FE0730FE}"/>
                </a:ext>
              </a:extLst>
            </p:cNvPr>
            <p:cNvGrpSpPr/>
            <p:nvPr/>
          </p:nvGrpSpPr>
          <p:grpSpPr>
            <a:xfrm>
              <a:off x="2387849" y="1506266"/>
              <a:ext cx="7417463" cy="4370072"/>
              <a:chOff x="538163" y="19050"/>
              <a:chExt cx="7673975" cy="4521200"/>
            </a:xfrm>
            <a:solidFill>
              <a:schemeClr val="tx2">
                <a:lumMod val="60000"/>
                <a:lumOff val="40000"/>
              </a:schemeClr>
            </a:solidFill>
          </p:grpSpPr>
          <p:sp>
            <p:nvSpPr>
              <p:cNvPr id="93" name="任意多边形: 形状 92">
                <a:extLst>
                  <a:ext uri="{FF2B5EF4-FFF2-40B4-BE49-F238E27FC236}">
                    <a16:creationId xmlns:a16="http://schemas.microsoft.com/office/drawing/2014/main" id="{BBC5A1A5-5B4E-438B-8595-49F8650AB1FB}"/>
                  </a:ext>
                </a:extLst>
              </p:cNvPr>
              <p:cNvSpPr>
                <a:spLocks/>
              </p:cNvSpPr>
              <p:nvPr/>
            </p:nvSpPr>
            <p:spPr bwMode="auto">
              <a:xfrm>
                <a:off x="538163" y="19050"/>
                <a:ext cx="3540125" cy="4521200"/>
              </a:xfrm>
              <a:custGeom>
                <a:avLst/>
                <a:gdLst>
                  <a:gd name="T0" fmla="*/ 43 w 943"/>
                  <a:gd name="T1" fmla="*/ 0 h 1203"/>
                  <a:gd name="T2" fmla="*/ 0 w 943"/>
                  <a:gd name="T3" fmla="*/ 42 h 1203"/>
                  <a:gd name="T4" fmla="*/ 0 w 943"/>
                  <a:gd name="T5" fmla="*/ 1160 h 1203"/>
                  <a:gd name="T6" fmla="*/ 43 w 943"/>
                  <a:gd name="T7" fmla="*/ 1203 h 1203"/>
                  <a:gd name="T8" fmla="*/ 943 w 943"/>
                  <a:gd name="T9" fmla="*/ 1203 h 1203"/>
                  <a:gd name="T10" fmla="*/ 943 w 943"/>
                  <a:gd name="T11" fmla="*/ 0 h 1203"/>
                  <a:gd name="T12" fmla="*/ 43 w 943"/>
                  <a:gd name="T13" fmla="*/ 0 h 1203"/>
                </a:gdLst>
                <a:ahLst/>
                <a:cxnLst>
                  <a:cxn ang="0">
                    <a:pos x="T0" y="T1"/>
                  </a:cxn>
                  <a:cxn ang="0">
                    <a:pos x="T2" y="T3"/>
                  </a:cxn>
                  <a:cxn ang="0">
                    <a:pos x="T4" y="T5"/>
                  </a:cxn>
                  <a:cxn ang="0">
                    <a:pos x="T6" y="T7"/>
                  </a:cxn>
                  <a:cxn ang="0">
                    <a:pos x="T8" y="T9"/>
                  </a:cxn>
                  <a:cxn ang="0">
                    <a:pos x="T10" y="T11"/>
                  </a:cxn>
                  <a:cxn ang="0">
                    <a:pos x="T12" y="T13"/>
                  </a:cxn>
                </a:cxnLst>
                <a:rect l="0" t="0" r="r" b="b"/>
                <a:pathLst>
                  <a:path w="943" h="1203">
                    <a:moveTo>
                      <a:pt x="43" y="0"/>
                    </a:moveTo>
                    <a:cubicBezTo>
                      <a:pt x="20" y="0"/>
                      <a:pt x="0" y="19"/>
                      <a:pt x="0" y="42"/>
                    </a:cubicBezTo>
                    <a:cubicBezTo>
                      <a:pt x="0" y="1160"/>
                      <a:pt x="0" y="1160"/>
                      <a:pt x="0" y="1160"/>
                    </a:cubicBezTo>
                    <a:cubicBezTo>
                      <a:pt x="0" y="1184"/>
                      <a:pt x="20" y="1203"/>
                      <a:pt x="43" y="1203"/>
                    </a:cubicBezTo>
                    <a:cubicBezTo>
                      <a:pt x="943" y="1203"/>
                      <a:pt x="943" y="1203"/>
                      <a:pt x="943" y="1203"/>
                    </a:cubicBezTo>
                    <a:cubicBezTo>
                      <a:pt x="943" y="0"/>
                      <a:pt x="943" y="0"/>
                      <a:pt x="943" y="0"/>
                    </a:cubicBezTo>
                    <a:lnTo>
                      <a:pt x="43" y="0"/>
                    </a:lnTo>
                    <a:close/>
                  </a:path>
                </a:pathLst>
              </a:custGeom>
              <a:grp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94" name="任意多边形: 形状 93">
                <a:extLst>
                  <a:ext uri="{FF2B5EF4-FFF2-40B4-BE49-F238E27FC236}">
                    <a16:creationId xmlns:a16="http://schemas.microsoft.com/office/drawing/2014/main" id="{83082994-5398-4986-B018-7F8ECBC2B35A}"/>
                  </a:ext>
                </a:extLst>
              </p:cNvPr>
              <p:cNvSpPr>
                <a:spLocks/>
              </p:cNvSpPr>
              <p:nvPr/>
            </p:nvSpPr>
            <p:spPr bwMode="auto">
              <a:xfrm>
                <a:off x="4675188" y="19050"/>
                <a:ext cx="3536950" cy="4521200"/>
              </a:xfrm>
              <a:custGeom>
                <a:avLst/>
                <a:gdLst>
                  <a:gd name="T0" fmla="*/ 899 w 942"/>
                  <a:gd name="T1" fmla="*/ 1203 h 1203"/>
                  <a:gd name="T2" fmla="*/ 942 w 942"/>
                  <a:gd name="T3" fmla="*/ 1160 h 1203"/>
                  <a:gd name="T4" fmla="*/ 942 w 942"/>
                  <a:gd name="T5" fmla="*/ 42 h 1203"/>
                  <a:gd name="T6" fmla="*/ 899 w 942"/>
                  <a:gd name="T7" fmla="*/ 0 h 1203"/>
                  <a:gd name="T8" fmla="*/ 0 w 942"/>
                  <a:gd name="T9" fmla="*/ 0 h 1203"/>
                  <a:gd name="T10" fmla="*/ 0 w 942"/>
                  <a:gd name="T11" fmla="*/ 1203 h 1203"/>
                  <a:gd name="T12" fmla="*/ 899 w 942"/>
                  <a:gd name="T13" fmla="*/ 1203 h 1203"/>
                </a:gdLst>
                <a:ahLst/>
                <a:cxnLst>
                  <a:cxn ang="0">
                    <a:pos x="T0" y="T1"/>
                  </a:cxn>
                  <a:cxn ang="0">
                    <a:pos x="T2" y="T3"/>
                  </a:cxn>
                  <a:cxn ang="0">
                    <a:pos x="T4" y="T5"/>
                  </a:cxn>
                  <a:cxn ang="0">
                    <a:pos x="T6" y="T7"/>
                  </a:cxn>
                  <a:cxn ang="0">
                    <a:pos x="T8" y="T9"/>
                  </a:cxn>
                  <a:cxn ang="0">
                    <a:pos x="T10" y="T11"/>
                  </a:cxn>
                  <a:cxn ang="0">
                    <a:pos x="T12" y="T13"/>
                  </a:cxn>
                </a:cxnLst>
                <a:rect l="0" t="0" r="r" b="b"/>
                <a:pathLst>
                  <a:path w="942" h="1203">
                    <a:moveTo>
                      <a:pt x="899" y="1203"/>
                    </a:moveTo>
                    <a:cubicBezTo>
                      <a:pt x="923" y="1203"/>
                      <a:pt x="942" y="1184"/>
                      <a:pt x="942" y="1160"/>
                    </a:cubicBezTo>
                    <a:cubicBezTo>
                      <a:pt x="942" y="42"/>
                      <a:pt x="942" y="42"/>
                      <a:pt x="942" y="42"/>
                    </a:cubicBezTo>
                    <a:cubicBezTo>
                      <a:pt x="942" y="19"/>
                      <a:pt x="923" y="0"/>
                      <a:pt x="899" y="0"/>
                    </a:cubicBezTo>
                    <a:cubicBezTo>
                      <a:pt x="0" y="0"/>
                      <a:pt x="0" y="0"/>
                      <a:pt x="0" y="0"/>
                    </a:cubicBezTo>
                    <a:cubicBezTo>
                      <a:pt x="0" y="1203"/>
                      <a:pt x="0" y="1203"/>
                      <a:pt x="0" y="1203"/>
                    </a:cubicBezTo>
                    <a:lnTo>
                      <a:pt x="899" y="1203"/>
                    </a:lnTo>
                    <a:close/>
                  </a:path>
                </a:pathLst>
              </a:custGeom>
              <a:grpFill/>
              <a:ln>
                <a:noFill/>
              </a:ln>
              <a:effec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1" name="组合 10">
              <a:extLst>
                <a:ext uri="{FF2B5EF4-FFF2-40B4-BE49-F238E27FC236}">
                  <a16:creationId xmlns:a16="http://schemas.microsoft.com/office/drawing/2014/main" id="{51972E45-13F3-495E-A3DD-F4BC206D2395}"/>
                </a:ext>
              </a:extLst>
            </p:cNvPr>
            <p:cNvGrpSpPr/>
            <p:nvPr/>
          </p:nvGrpSpPr>
          <p:grpSpPr>
            <a:xfrm>
              <a:off x="5809641" y="1506266"/>
              <a:ext cx="576947" cy="4370072"/>
              <a:chOff x="4078288" y="19050"/>
              <a:chExt cx="596899" cy="4521200"/>
            </a:xfrm>
            <a:solidFill>
              <a:schemeClr val="tx2">
                <a:lumMod val="60000"/>
                <a:lumOff val="40000"/>
              </a:schemeClr>
            </a:solidFill>
          </p:grpSpPr>
          <p:sp>
            <p:nvSpPr>
              <p:cNvPr id="91" name="任意多边形: 形状 90">
                <a:extLst>
                  <a:ext uri="{FF2B5EF4-FFF2-40B4-BE49-F238E27FC236}">
                    <a16:creationId xmlns:a16="http://schemas.microsoft.com/office/drawing/2014/main" id="{746FA60F-6765-435E-9D3B-96D46DE4A702}"/>
                  </a:ext>
                </a:extLst>
              </p:cNvPr>
              <p:cNvSpPr>
                <a:spLocks/>
              </p:cNvSpPr>
              <p:nvPr/>
            </p:nvSpPr>
            <p:spPr bwMode="auto">
              <a:xfrm>
                <a:off x="4078288" y="19050"/>
                <a:ext cx="296862" cy="4521200"/>
              </a:xfrm>
              <a:custGeom>
                <a:avLst/>
                <a:gdLst>
                  <a:gd name="T0" fmla="*/ 0 w 79"/>
                  <a:gd name="T1" fmla="*/ 1203 h 1203"/>
                  <a:gd name="T2" fmla="*/ 79 w 79"/>
                  <a:gd name="T3" fmla="*/ 1203 h 1203"/>
                  <a:gd name="T4" fmla="*/ 79 w 79"/>
                  <a:gd name="T5" fmla="*/ 0 h 1203"/>
                  <a:gd name="T6" fmla="*/ 0 w 79"/>
                  <a:gd name="T7" fmla="*/ 0 h 1203"/>
                  <a:gd name="T8" fmla="*/ 0 w 79"/>
                  <a:gd name="T9" fmla="*/ 1203 h 1203"/>
                </a:gdLst>
                <a:ahLst/>
                <a:cxnLst>
                  <a:cxn ang="0">
                    <a:pos x="T0" y="T1"/>
                  </a:cxn>
                  <a:cxn ang="0">
                    <a:pos x="T2" y="T3"/>
                  </a:cxn>
                  <a:cxn ang="0">
                    <a:pos x="T4" y="T5"/>
                  </a:cxn>
                  <a:cxn ang="0">
                    <a:pos x="T6" y="T7"/>
                  </a:cxn>
                  <a:cxn ang="0">
                    <a:pos x="T8" y="T9"/>
                  </a:cxn>
                </a:cxnLst>
                <a:rect l="0" t="0" r="r" b="b"/>
                <a:pathLst>
                  <a:path w="79" h="1203">
                    <a:moveTo>
                      <a:pt x="0" y="1203"/>
                    </a:moveTo>
                    <a:cubicBezTo>
                      <a:pt x="9" y="1203"/>
                      <a:pt x="44" y="1203"/>
                      <a:pt x="79" y="1203"/>
                    </a:cubicBezTo>
                    <a:cubicBezTo>
                      <a:pt x="79" y="0"/>
                      <a:pt x="79" y="0"/>
                      <a:pt x="79" y="0"/>
                    </a:cubicBezTo>
                    <a:cubicBezTo>
                      <a:pt x="0" y="0"/>
                      <a:pt x="0" y="0"/>
                      <a:pt x="0" y="0"/>
                    </a:cubicBezTo>
                    <a:lnTo>
                      <a:pt x="0" y="1203"/>
                    </a:lnTo>
                    <a:close/>
                  </a:path>
                </a:pathLst>
              </a:custGeom>
              <a:grp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92" name="任意多边形: 形状 91">
                <a:extLst>
                  <a:ext uri="{FF2B5EF4-FFF2-40B4-BE49-F238E27FC236}">
                    <a16:creationId xmlns:a16="http://schemas.microsoft.com/office/drawing/2014/main" id="{43F5BF52-C20E-406D-9A74-5BB31149DC91}"/>
                  </a:ext>
                </a:extLst>
              </p:cNvPr>
              <p:cNvSpPr>
                <a:spLocks/>
              </p:cNvSpPr>
              <p:nvPr/>
            </p:nvSpPr>
            <p:spPr bwMode="auto">
              <a:xfrm>
                <a:off x="4375150" y="19050"/>
                <a:ext cx="300037" cy="4521200"/>
              </a:xfrm>
              <a:custGeom>
                <a:avLst/>
                <a:gdLst>
                  <a:gd name="T0" fmla="*/ 80 w 80"/>
                  <a:gd name="T1" fmla="*/ 1203 h 1203"/>
                  <a:gd name="T2" fmla="*/ 80 w 80"/>
                  <a:gd name="T3" fmla="*/ 0 h 1203"/>
                  <a:gd name="T4" fmla="*/ 0 w 80"/>
                  <a:gd name="T5" fmla="*/ 0 h 1203"/>
                  <a:gd name="T6" fmla="*/ 0 w 80"/>
                  <a:gd name="T7" fmla="*/ 1203 h 1203"/>
                  <a:gd name="T8" fmla="*/ 80 w 80"/>
                  <a:gd name="T9" fmla="*/ 1203 h 1203"/>
                </a:gdLst>
                <a:ahLst/>
                <a:cxnLst>
                  <a:cxn ang="0">
                    <a:pos x="T0" y="T1"/>
                  </a:cxn>
                  <a:cxn ang="0">
                    <a:pos x="T2" y="T3"/>
                  </a:cxn>
                  <a:cxn ang="0">
                    <a:pos x="T4" y="T5"/>
                  </a:cxn>
                  <a:cxn ang="0">
                    <a:pos x="T6" y="T7"/>
                  </a:cxn>
                  <a:cxn ang="0">
                    <a:pos x="T8" y="T9"/>
                  </a:cxn>
                </a:cxnLst>
                <a:rect l="0" t="0" r="r" b="b"/>
                <a:pathLst>
                  <a:path w="80" h="1203">
                    <a:moveTo>
                      <a:pt x="80" y="1203"/>
                    </a:moveTo>
                    <a:cubicBezTo>
                      <a:pt x="80" y="0"/>
                      <a:pt x="80" y="0"/>
                      <a:pt x="80" y="0"/>
                    </a:cubicBezTo>
                    <a:cubicBezTo>
                      <a:pt x="0" y="0"/>
                      <a:pt x="0" y="0"/>
                      <a:pt x="0" y="0"/>
                    </a:cubicBezTo>
                    <a:cubicBezTo>
                      <a:pt x="0" y="1203"/>
                      <a:pt x="0" y="1203"/>
                      <a:pt x="0" y="1203"/>
                    </a:cubicBezTo>
                    <a:cubicBezTo>
                      <a:pt x="36" y="1203"/>
                      <a:pt x="71" y="1203"/>
                      <a:pt x="80" y="1203"/>
                    </a:cubicBezTo>
                    <a:close/>
                  </a:path>
                </a:pathLst>
              </a:custGeom>
              <a:grp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2" name="组合 11">
              <a:extLst>
                <a:ext uri="{FF2B5EF4-FFF2-40B4-BE49-F238E27FC236}">
                  <a16:creationId xmlns:a16="http://schemas.microsoft.com/office/drawing/2014/main" id="{FAE278B7-F44E-413D-AB25-9C4038447F29}"/>
                </a:ext>
              </a:extLst>
            </p:cNvPr>
            <p:cNvGrpSpPr/>
            <p:nvPr/>
          </p:nvGrpSpPr>
          <p:grpSpPr>
            <a:xfrm>
              <a:off x="2459967" y="1578385"/>
              <a:ext cx="7273226" cy="4225835"/>
              <a:chOff x="612775" y="93663"/>
              <a:chExt cx="7524750" cy="4371975"/>
            </a:xfrm>
            <a:solidFill>
              <a:schemeClr val="bg1">
                <a:lumMod val="65000"/>
              </a:schemeClr>
            </a:solidFill>
          </p:grpSpPr>
          <p:sp>
            <p:nvSpPr>
              <p:cNvPr id="89" name="任意多边形: 形状 88">
                <a:extLst>
                  <a:ext uri="{FF2B5EF4-FFF2-40B4-BE49-F238E27FC236}">
                    <a16:creationId xmlns:a16="http://schemas.microsoft.com/office/drawing/2014/main" id="{97B4444E-DE0E-4E5B-BEF9-C3648F6CFA1B}"/>
                  </a:ext>
                </a:extLst>
              </p:cNvPr>
              <p:cNvSpPr>
                <a:spLocks/>
              </p:cNvSpPr>
              <p:nvPr/>
            </p:nvSpPr>
            <p:spPr bwMode="auto">
              <a:xfrm>
                <a:off x="612775" y="93663"/>
                <a:ext cx="3338512" cy="4371975"/>
              </a:xfrm>
              <a:custGeom>
                <a:avLst/>
                <a:gdLst>
                  <a:gd name="T0" fmla="*/ 0 w 889"/>
                  <a:gd name="T1" fmla="*/ 1140 h 1163"/>
                  <a:gd name="T2" fmla="*/ 23 w 889"/>
                  <a:gd name="T3" fmla="*/ 1163 h 1163"/>
                  <a:gd name="T4" fmla="*/ 867 w 889"/>
                  <a:gd name="T5" fmla="*/ 1163 h 1163"/>
                  <a:gd name="T6" fmla="*/ 889 w 889"/>
                  <a:gd name="T7" fmla="*/ 1140 h 1163"/>
                  <a:gd name="T8" fmla="*/ 889 w 889"/>
                  <a:gd name="T9" fmla="*/ 22 h 1163"/>
                  <a:gd name="T10" fmla="*/ 867 w 889"/>
                  <a:gd name="T11" fmla="*/ 0 h 1163"/>
                  <a:gd name="T12" fmla="*/ 23 w 889"/>
                  <a:gd name="T13" fmla="*/ 0 h 1163"/>
                  <a:gd name="T14" fmla="*/ 0 w 889"/>
                  <a:gd name="T15" fmla="*/ 22 h 1163"/>
                  <a:gd name="T16" fmla="*/ 0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0" y="1140"/>
                    </a:moveTo>
                    <a:cubicBezTo>
                      <a:pt x="0" y="1153"/>
                      <a:pt x="11" y="1163"/>
                      <a:pt x="23" y="1163"/>
                    </a:cubicBezTo>
                    <a:cubicBezTo>
                      <a:pt x="867" y="1163"/>
                      <a:pt x="867" y="1163"/>
                      <a:pt x="867" y="1163"/>
                    </a:cubicBezTo>
                    <a:cubicBezTo>
                      <a:pt x="879" y="1163"/>
                      <a:pt x="889" y="1153"/>
                      <a:pt x="889" y="1140"/>
                    </a:cubicBezTo>
                    <a:cubicBezTo>
                      <a:pt x="889" y="22"/>
                      <a:pt x="889" y="22"/>
                      <a:pt x="889" y="22"/>
                    </a:cubicBezTo>
                    <a:cubicBezTo>
                      <a:pt x="889" y="10"/>
                      <a:pt x="879" y="0"/>
                      <a:pt x="867" y="0"/>
                    </a:cubicBezTo>
                    <a:cubicBezTo>
                      <a:pt x="23" y="0"/>
                      <a:pt x="23" y="0"/>
                      <a:pt x="23" y="0"/>
                    </a:cubicBezTo>
                    <a:cubicBezTo>
                      <a:pt x="11" y="0"/>
                      <a:pt x="0" y="10"/>
                      <a:pt x="0" y="22"/>
                    </a:cubicBezTo>
                    <a:lnTo>
                      <a:pt x="0" y="1140"/>
                    </a:lnTo>
                    <a:close/>
                  </a:path>
                </a:pathLst>
              </a:custGeom>
              <a:grp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90" name="任意多边形: 形状 89">
                <a:extLst>
                  <a:ext uri="{FF2B5EF4-FFF2-40B4-BE49-F238E27FC236}">
                    <a16:creationId xmlns:a16="http://schemas.microsoft.com/office/drawing/2014/main" id="{BEF86B12-DB35-44AE-B64A-E366A055A280}"/>
                  </a:ext>
                </a:extLst>
              </p:cNvPr>
              <p:cNvSpPr>
                <a:spLocks/>
              </p:cNvSpPr>
              <p:nvPr/>
            </p:nvSpPr>
            <p:spPr bwMode="auto">
              <a:xfrm>
                <a:off x="4799013" y="93663"/>
                <a:ext cx="3338512" cy="4371975"/>
              </a:xfrm>
              <a:custGeom>
                <a:avLst/>
                <a:gdLst>
                  <a:gd name="T0" fmla="*/ 889 w 889"/>
                  <a:gd name="T1" fmla="*/ 1140 h 1163"/>
                  <a:gd name="T2" fmla="*/ 866 w 889"/>
                  <a:gd name="T3" fmla="*/ 1163 h 1163"/>
                  <a:gd name="T4" fmla="*/ 23 w 889"/>
                  <a:gd name="T5" fmla="*/ 1163 h 1163"/>
                  <a:gd name="T6" fmla="*/ 0 w 889"/>
                  <a:gd name="T7" fmla="*/ 1140 h 1163"/>
                  <a:gd name="T8" fmla="*/ 0 w 889"/>
                  <a:gd name="T9" fmla="*/ 22 h 1163"/>
                  <a:gd name="T10" fmla="*/ 23 w 889"/>
                  <a:gd name="T11" fmla="*/ 0 h 1163"/>
                  <a:gd name="T12" fmla="*/ 866 w 889"/>
                  <a:gd name="T13" fmla="*/ 0 h 1163"/>
                  <a:gd name="T14" fmla="*/ 889 w 889"/>
                  <a:gd name="T15" fmla="*/ 22 h 1163"/>
                  <a:gd name="T16" fmla="*/ 889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889" y="1140"/>
                    </a:moveTo>
                    <a:cubicBezTo>
                      <a:pt x="889" y="1153"/>
                      <a:pt x="879" y="1163"/>
                      <a:pt x="866" y="1163"/>
                    </a:cubicBezTo>
                    <a:cubicBezTo>
                      <a:pt x="23" y="1163"/>
                      <a:pt x="23" y="1163"/>
                      <a:pt x="23" y="1163"/>
                    </a:cubicBezTo>
                    <a:cubicBezTo>
                      <a:pt x="10" y="1163"/>
                      <a:pt x="0" y="1153"/>
                      <a:pt x="0" y="1140"/>
                    </a:cubicBezTo>
                    <a:cubicBezTo>
                      <a:pt x="0" y="22"/>
                      <a:pt x="0" y="22"/>
                      <a:pt x="0" y="22"/>
                    </a:cubicBezTo>
                    <a:cubicBezTo>
                      <a:pt x="0" y="10"/>
                      <a:pt x="10" y="0"/>
                      <a:pt x="23" y="0"/>
                    </a:cubicBezTo>
                    <a:cubicBezTo>
                      <a:pt x="866" y="0"/>
                      <a:pt x="866" y="0"/>
                      <a:pt x="866" y="0"/>
                    </a:cubicBezTo>
                    <a:cubicBezTo>
                      <a:pt x="879" y="0"/>
                      <a:pt x="889" y="10"/>
                      <a:pt x="889" y="22"/>
                    </a:cubicBezTo>
                    <a:lnTo>
                      <a:pt x="889" y="1140"/>
                    </a:lnTo>
                    <a:close/>
                  </a:path>
                </a:pathLst>
              </a:custGeom>
              <a:grp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3" name="组合 12">
              <a:extLst>
                <a:ext uri="{FF2B5EF4-FFF2-40B4-BE49-F238E27FC236}">
                  <a16:creationId xmlns:a16="http://schemas.microsoft.com/office/drawing/2014/main" id="{B79ACAF6-10EA-402C-8418-F1993E16A464}"/>
                </a:ext>
              </a:extLst>
            </p:cNvPr>
            <p:cNvGrpSpPr/>
            <p:nvPr/>
          </p:nvGrpSpPr>
          <p:grpSpPr>
            <a:xfrm>
              <a:off x="2518276" y="1578385"/>
              <a:ext cx="7156609" cy="4225835"/>
              <a:chOff x="673100" y="93663"/>
              <a:chExt cx="7404100" cy="4371975"/>
            </a:xfrm>
            <a:solidFill>
              <a:schemeClr val="bg1">
                <a:lumMod val="75000"/>
              </a:schemeClr>
            </a:solidFill>
            <a:effectLst>
              <a:outerShdw blurRad="63500" algn="ctr" rotWithShape="0">
                <a:prstClr val="black">
                  <a:alpha val="40000"/>
                </a:prstClr>
              </a:outerShdw>
            </a:effectLst>
          </p:grpSpPr>
          <p:sp>
            <p:nvSpPr>
              <p:cNvPr id="87" name="任意多边形: 形状 86">
                <a:extLst>
                  <a:ext uri="{FF2B5EF4-FFF2-40B4-BE49-F238E27FC236}">
                    <a16:creationId xmlns:a16="http://schemas.microsoft.com/office/drawing/2014/main" id="{BD3D755C-A708-4700-85AF-A5D9DA184758}"/>
                  </a:ext>
                </a:extLst>
              </p:cNvPr>
              <p:cNvSpPr>
                <a:spLocks/>
              </p:cNvSpPr>
              <p:nvPr/>
            </p:nvSpPr>
            <p:spPr bwMode="auto">
              <a:xfrm>
                <a:off x="673100" y="93663"/>
                <a:ext cx="3338512" cy="4371975"/>
              </a:xfrm>
              <a:custGeom>
                <a:avLst/>
                <a:gdLst>
                  <a:gd name="T0" fmla="*/ 0 w 889"/>
                  <a:gd name="T1" fmla="*/ 1140 h 1163"/>
                  <a:gd name="T2" fmla="*/ 23 w 889"/>
                  <a:gd name="T3" fmla="*/ 1163 h 1163"/>
                  <a:gd name="T4" fmla="*/ 867 w 889"/>
                  <a:gd name="T5" fmla="*/ 1163 h 1163"/>
                  <a:gd name="T6" fmla="*/ 889 w 889"/>
                  <a:gd name="T7" fmla="*/ 1140 h 1163"/>
                  <a:gd name="T8" fmla="*/ 889 w 889"/>
                  <a:gd name="T9" fmla="*/ 22 h 1163"/>
                  <a:gd name="T10" fmla="*/ 867 w 889"/>
                  <a:gd name="T11" fmla="*/ 0 h 1163"/>
                  <a:gd name="T12" fmla="*/ 23 w 889"/>
                  <a:gd name="T13" fmla="*/ 0 h 1163"/>
                  <a:gd name="T14" fmla="*/ 0 w 889"/>
                  <a:gd name="T15" fmla="*/ 22 h 1163"/>
                  <a:gd name="T16" fmla="*/ 0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0" y="1140"/>
                    </a:moveTo>
                    <a:cubicBezTo>
                      <a:pt x="0" y="1153"/>
                      <a:pt x="11" y="1163"/>
                      <a:pt x="23" y="1163"/>
                    </a:cubicBezTo>
                    <a:cubicBezTo>
                      <a:pt x="867" y="1163"/>
                      <a:pt x="867" y="1163"/>
                      <a:pt x="867" y="1163"/>
                    </a:cubicBezTo>
                    <a:cubicBezTo>
                      <a:pt x="879" y="1163"/>
                      <a:pt x="889" y="1153"/>
                      <a:pt x="889" y="1140"/>
                    </a:cubicBezTo>
                    <a:cubicBezTo>
                      <a:pt x="889" y="22"/>
                      <a:pt x="889" y="22"/>
                      <a:pt x="889" y="22"/>
                    </a:cubicBezTo>
                    <a:cubicBezTo>
                      <a:pt x="889" y="10"/>
                      <a:pt x="879" y="0"/>
                      <a:pt x="867" y="0"/>
                    </a:cubicBezTo>
                    <a:cubicBezTo>
                      <a:pt x="23" y="0"/>
                      <a:pt x="23" y="0"/>
                      <a:pt x="23" y="0"/>
                    </a:cubicBezTo>
                    <a:cubicBezTo>
                      <a:pt x="11" y="0"/>
                      <a:pt x="0" y="10"/>
                      <a:pt x="0" y="22"/>
                    </a:cubicBezTo>
                    <a:lnTo>
                      <a:pt x="0" y="1140"/>
                    </a:lnTo>
                    <a:close/>
                  </a:path>
                </a:pathLst>
              </a:custGeom>
              <a:grp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88" name="任意多边形: 形状 87">
                <a:extLst>
                  <a:ext uri="{FF2B5EF4-FFF2-40B4-BE49-F238E27FC236}">
                    <a16:creationId xmlns:a16="http://schemas.microsoft.com/office/drawing/2014/main" id="{36853AA5-0721-435A-AB65-5BE48992877A}"/>
                  </a:ext>
                </a:extLst>
              </p:cNvPr>
              <p:cNvSpPr>
                <a:spLocks/>
              </p:cNvSpPr>
              <p:nvPr/>
            </p:nvSpPr>
            <p:spPr bwMode="auto">
              <a:xfrm>
                <a:off x="4740275" y="93663"/>
                <a:ext cx="3336925" cy="4371975"/>
              </a:xfrm>
              <a:custGeom>
                <a:avLst/>
                <a:gdLst>
                  <a:gd name="T0" fmla="*/ 889 w 889"/>
                  <a:gd name="T1" fmla="*/ 1140 h 1163"/>
                  <a:gd name="T2" fmla="*/ 866 w 889"/>
                  <a:gd name="T3" fmla="*/ 1163 h 1163"/>
                  <a:gd name="T4" fmla="*/ 23 w 889"/>
                  <a:gd name="T5" fmla="*/ 1163 h 1163"/>
                  <a:gd name="T6" fmla="*/ 0 w 889"/>
                  <a:gd name="T7" fmla="*/ 1140 h 1163"/>
                  <a:gd name="T8" fmla="*/ 0 w 889"/>
                  <a:gd name="T9" fmla="*/ 22 h 1163"/>
                  <a:gd name="T10" fmla="*/ 23 w 889"/>
                  <a:gd name="T11" fmla="*/ 0 h 1163"/>
                  <a:gd name="T12" fmla="*/ 866 w 889"/>
                  <a:gd name="T13" fmla="*/ 0 h 1163"/>
                  <a:gd name="T14" fmla="*/ 889 w 889"/>
                  <a:gd name="T15" fmla="*/ 22 h 1163"/>
                  <a:gd name="T16" fmla="*/ 889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889" y="1140"/>
                    </a:moveTo>
                    <a:cubicBezTo>
                      <a:pt x="889" y="1153"/>
                      <a:pt x="879" y="1163"/>
                      <a:pt x="866" y="1163"/>
                    </a:cubicBezTo>
                    <a:cubicBezTo>
                      <a:pt x="23" y="1163"/>
                      <a:pt x="23" y="1163"/>
                      <a:pt x="23" y="1163"/>
                    </a:cubicBezTo>
                    <a:cubicBezTo>
                      <a:pt x="10" y="1163"/>
                      <a:pt x="0" y="1153"/>
                      <a:pt x="0" y="1140"/>
                    </a:cubicBezTo>
                    <a:cubicBezTo>
                      <a:pt x="0" y="22"/>
                      <a:pt x="0" y="22"/>
                      <a:pt x="0" y="22"/>
                    </a:cubicBezTo>
                    <a:cubicBezTo>
                      <a:pt x="0" y="10"/>
                      <a:pt x="10" y="0"/>
                      <a:pt x="23" y="0"/>
                    </a:cubicBezTo>
                    <a:cubicBezTo>
                      <a:pt x="866" y="0"/>
                      <a:pt x="866" y="0"/>
                      <a:pt x="866" y="0"/>
                    </a:cubicBezTo>
                    <a:cubicBezTo>
                      <a:pt x="879" y="0"/>
                      <a:pt x="889" y="10"/>
                      <a:pt x="889" y="22"/>
                    </a:cubicBezTo>
                    <a:lnTo>
                      <a:pt x="889" y="1140"/>
                    </a:lnTo>
                    <a:close/>
                  </a:path>
                </a:pathLst>
              </a:custGeom>
              <a:grp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4" name="组合 13">
              <a:extLst>
                <a:ext uri="{FF2B5EF4-FFF2-40B4-BE49-F238E27FC236}">
                  <a16:creationId xmlns:a16="http://schemas.microsoft.com/office/drawing/2014/main" id="{0A9C55F6-E3B8-452F-A1EA-AFC93E4B8377}"/>
                </a:ext>
              </a:extLst>
            </p:cNvPr>
            <p:cNvGrpSpPr/>
            <p:nvPr/>
          </p:nvGrpSpPr>
          <p:grpSpPr>
            <a:xfrm>
              <a:off x="2576585" y="1578385"/>
              <a:ext cx="7039991" cy="4225835"/>
              <a:chOff x="733425" y="93663"/>
              <a:chExt cx="7283450" cy="4371975"/>
            </a:xfrm>
            <a:solidFill>
              <a:schemeClr val="bg1">
                <a:lumMod val="85000"/>
              </a:schemeClr>
            </a:solidFill>
            <a:effectLst>
              <a:outerShdw blurRad="63500" algn="ctr" rotWithShape="0">
                <a:prstClr val="black">
                  <a:alpha val="40000"/>
                </a:prstClr>
              </a:outerShdw>
            </a:effectLst>
          </p:grpSpPr>
          <p:sp>
            <p:nvSpPr>
              <p:cNvPr id="85" name="任意多边形: 形状 84">
                <a:extLst>
                  <a:ext uri="{FF2B5EF4-FFF2-40B4-BE49-F238E27FC236}">
                    <a16:creationId xmlns:a16="http://schemas.microsoft.com/office/drawing/2014/main" id="{5D642B13-0898-4046-B4A2-5D716FB977C5}"/>
                  </a:ext>
                </a:extLst>
              </p:cNvPr>
              <p:cNvSpPr>
                <a:spLocks/>
              </p:cNvSpPr>
              <p:nvPr/>
            </p:nvSpPr>
            <p:spPr bwMode="auto">
              <a:xfrm>
                <a:off x="733425" y="93663"/>
                <a:ext cx="3338512" cy="4371975"/>
              </a:xfrm>
              <a:custGeom>
                <a:avLst/>
                <a:gdLst>
                  <a:gd name="T0" fmla="*/ 0 w 889"/>
                  <a:gd name="T1" fmla="*/ 1140 h 1163"/>
                  <a:gd name="T2" fmla="*/ 23 w 889"/>
                  <a:gd name="T3" fmla="*/ 1163 h 1163"/>
                  <a:gd name="T4" fmla="*/ 867 w 889"/>
                  <a:gd name="T5" fmla="*/ 1163 h 1163"/>
                  <a:gd name="T6" fmla="*/ 889 w 889"/>
                  <a:gd name="T7" fmla="*/ 1140 h 1163"/>
                  <a:gd name="T8" fmla="*/ 889 w 889"/>
                  <a:gd name="T9" fmla="*/ 22 h 1163"/>
                  <a:gd name="T10" fmla="*/ 867 w 889"/>
                  <a:gd name="T11" fmla="*/ 0 h 1163"/>
                  <a:gd name="T12" fmla="*/ 23 w 889"/>
                  <a:gd name="T13" fmla="*/ 0 h 1163"/>
                  <a:gd name="T14" fmla="*/ 0 w 889"/>
                  <a:gd name="T15" fmla="*/ 22 h 1163"/>
                  <a:gd name="T16" fmla="*/ 0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0" y="1140"/>
                    </a:moveTo>
                    <a:cubicBezTo>
                      <a:pt x="0" y="1153"/>
                      <a:pt x="11" y="1163"/>
                      <a:pt x="23" y="1163"/>
                    </a:cubicBezTo>
                    <a:cubicBezTo>
                      <a:pt x="867" y="1163"/>
                      <a:pt x="867" y="1163"/>
                      <a:pt x="867" y="1163"/>
                    </a:cubicBezTo>
                    <a:cubicBezTo>
                      <a:pt x="879" y="1163"/>
                      <a:pt x="889" y="1153"/>
                      <a:pt x="889" y="1140"/>
                    </a:cubicBezTo>
                    <a:cubicBezTo>
                      <a:pt x="889" y="22"/>
                      <a:pt x="889" y="22"/>
                      <a:pt x="889" y="22"/>
                    </a:cubicBezTo>
                    <a:cubicBezTo>
                      <a:pt x="889" y="10"/>
                      <a:pt x="879" y="0"/>
                      <a:pt x="867" y="0"/>
                    </a:cubicBezTo>
                    <a:cubicBezTo>
                      <a:pt x="23" y="0"/>
                      <a:pt x="23" y="0"/>
                      <a:pt x="23" y="0"/>
                    </a:cubicBezTo>
                    <a:cubicBezTo>
                      <a:pt x="11" y="0"/>
                      <a:pt x="0" y="10"/>
                      <a:pt x="0" y="22"/>
                    </a:cubicBezTo>
                    <a:lnTo>
                      <a:pt x="0" y="1140"/>
                    </a:lnTo>
                    <a:close/>
                  </a:path>
                </a:pathLst>
              </a:custGeom>
              <a:grp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86" name="任意多边形: 形状 85">
                <a:extLst>
                  <a:ext uri="{FF2B5EF4-FFF2-40B4-BE49-F238E27FC236}">
                    <a16:creationId xmlns:a16="http://schemas.microsoft.com/office/drawing/2014/main" id="{077ADDF9-CFE7-4E4D-8E67-40763786BD30}"/>
                  </a:ext>
                </a:extLst>
              </p:cNvPr>
              <p:cNvSpPr>
                <a:spLocks/>
              </p:cNvSpPr>
              <p:nvPr/>
            </p:nvSpPr>
            <p:spPr bwMode="auto">
              <a:xfrm>
                <a:off x="4679950" y="93663"/>
                <a:ext cx="3336925" cy="4371975"/>
              </a:xfrm>
              <a:custGeom>
                <a:avLst/>
                <a:gdLst>
                  <a:gd name="T0" fmla="*/ 889 w 889"/>
                  <a:gd name="T1" fmla="*/ 1140 h 1163"/>
                  <a:gd name="T2" fmla="*/ 866 w 889"/>
                  <a:gd name="T3" fmla="*/ 1163 h 1163"/>
                  <a:gd name="T4" fmla="*/ 23 w 889"/>
                  <a:gd name="T5" fmla="*/ 1163 h 1163"/>
                  <a:gd name="T6" fmla="*/ 0 w 889"/>
                  <a:gd name="T7" fmla="*/ 1140 h 1163"/>
                  <a:gd name="T8" fmla="*/ 0 w 889"/>
                  <a:gd name="T9" fmla="*/ 22 h 1163"/>
                  <a:gd name="T10" fmla="*/ 23 w 889"/>
                  <a:gd name="T11" fmla="*/ 0 h 1163"/>
                  <a:gd name="T12" fmla="*/ 866 w 889"/>
                  <a:gd name="T13" fmla="*/ 0 h 1163"/>
                  <a:gd name="T14" fmla="*/ 889 w 889"/>
                  <a:gd name="T15" fmla="*/ 22 h 1163"/>
                  <a:gd name="T16" fmla="*/ 889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889" y="1140"/>
                    </a:moveTo>
                    <a:cubicBezTo>
                      <a:pt x="889" y="1153"/>
                      <a:pt x="879" y="1163"/>
                      <a:pt x="866" y="1163"/>
                    </a:cubicBezTo>
                    <a:cubicBezTo>
                      <a:pt x="23" y="1163"/>
                      <a:pt x="23" y="1163"/>
                      <a:pt x="23" y="1163"/>
                    </a:cubicBezTo>
                    <a:cubicBezTo>
                      <a:pt x="10" y="1163"/>
                      <a:pt x="0" y="1153"/>
                      <a:pt x="0" y="1140"/>
                    </a:cubicBezTo>
                    <a:cubicBezTo>
                      <a:pt x="0" y="22"/>
                      <a:pt x="0" y="22"/>
                      <a:pt x="0" y="22"/>
                    </a:cubicBezTo>
                    <a:cubicBezTo>
                      <a:pt x="0" y="10"/>
                      <a:pt x="10" y="0"/>
                      <a:pt x="23" y="0"/>
                    </a:cubicBezTo>
                    <a:cubicBezTo>
                      <a:pt x="866" y="0"/>
                      <a:pt x="866" y="0"/>
                      <a:pt x="866" y="0"/>
                    </a:cubicBezTo>
                    <a:cubicBezTo>
                      <a:pt x="879" y="0"/>
                      <a:pt x="889" y="10"/>
                      <a:pt x="889" y="22"/>
                    </a:cubicBezTo>
                    <a:lnTo>
                      <a:pt x="889" y="1140"/>
                    </a:lnTo>
                    <a:close/>
                  </a:path>
                </a:pathLst>
              </a:custGeom>
              <a:grp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5" name="组合 14">
              <a:extLst>
                <a:ext uri="{FF2B5EF4-FFF2-40B4-BE49-F238E27FC236}">
                  <a16:creationId xmlns:a16="http://schemas.microsoft.com/office/drawing/2014/main" id="{13302D79-5201-48DA-AE82-84B051BD099E}"/>
                </a:ext>
              </a:extLst>
            </p:cNvPr>
            <p:cNvGrpSpPr/>
            <p:nvPr/>
          </p:nvGrpSpPr>
          <p:grpSpPr>
            <a:xfrm>
              <a:off x="2634894" y="1578385"/>
              <a:ext cx="6924908" cy="4225835"/>
              <a:chOff x="793750" y="93663"/>
              <a:chExt cx="7164387" cy="4371975"/>
            </a:xfrm>
            <a:solidFill>
              <a:schemeClr val="bg1">
                <a:lumMod val="85000"/>
              </a:schemeClr>
            </a:solidFill>
            <a:effectLst>
              <a:outerShdw blurRad="63500" algn="ctr" rotWithShape="0">
                <a:prstClr val="black">
                  <a:alpha val="40000"/>
                </a:prstClr>
              </a:outerShdw>
            </a:effectLst>
          </p:grpSpPr>
          <p:sp>
            <p:nvSpPr>
              <p:cNvPr id="83" name="任意多边形: 形状 82">
                <a:extLst>
                  <a:ext uri="{FF2B5EF4-FFF2-40B4-BE49-F238E27FC236}">
                    <a16:creationId xmlns:a16="http://schemas.microsoft.com/office/drawing/2014/main" id="{1D9F6CA7-E2B4-41E9-8800-F3530F76920F}"/>
                  </a:ext>
                </a:extLst>
              </p:cNvPr>
              <p:cNvSpPr>
                <a:spLocks/>
              </p:cNvSpPr>
              <p:nvPr/>
            </p:nvSpPr>
            <p:spPr bwMode="auto">
              <a:xfrm>
                <a:off x="793750" y="93663"/>
                <a:ext cx="3336925" cy="4371975"/>
              </a:xfrm>
              <a:custGeom>
                <a:avLst/>
                <a:gdLst>
                  <a:gd name="T0" fmla="*/ 0 w 889"/>
                  <a:gd name="T1" fmla="*/ 1140 h 1163"/>
                  <a:gd name="T2" fmla="*/ 23 w 889"/>
                  <a:gd name="T3" fmla="*/ 1163 h 1163"/>
                  <a:gd name="T4" fmla="*/ 867 w 889"/>
                  <a:gd name="T5" fmla="*/ 1163 h 1163"/>
                  <a:gd name="T6" fmla="*/ 889 w 889"/>
                  <a:gd name="T7" fmla="*/ 1140 h 1163"/>
                  <a:gd name="T8" fmla="*/ 889 w 889"/>
                  <a:gd name="T9" fmla="*/ 22 h 1163"/>
                  <a:gd name="T10" fmla="*/ 867 w 889"/>
                  <a:gd name="T11" fmla="*/ 0 h 1163"/>
                  <a:gd name="T12" fmla="*/ 23 w 889"/>
                  <a:gd name="T13" fmla="*/ 0 h 1163"/>
                  <a:gd name="T14" fmla="*/ 0 w 889"/>
                  <a:gd name="T15" fmla="*/ 22 h 1163"/>
                  <a:gd name="T16" fmla="*/ 0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0" y="1140"/>
                    </a:moveTo>
                    <a:cubicBezTo>
                      <a:pt x="0" y="1153"/>
                      <a:pt x="11" y="1163"/>
                      <a:pt x="23" y="1163"/>
                    </a:cubicBezTo>
                    <a:cubicBezTo>
                      <a:pt x="867" y="1163"/>
                      <a:pt x="867" y="1163"/>
                      <a:pt x="867" y="1163"/>
                    </a:cubicBezTo>
                    <a:cubicBezTo>
                      <a:pt x="879" y="1163"/>
                      <a:pt x="889" y="1153"/>
                      <a:pt x="889" y="1140"/>
                    </a:cubicBezTo>
                    <a:cubicBezTo>
                      <a:pt x="889" y="22"/>
                      <a:pt x="889" y="22"/>
                      <a:pt x="889" y="22"/>
                    </a:cubicBezTo>
                    <a:cubicBezTo>
                      <a:pt x="889" y="10"/>
                      <a:pt x="879" y="0"/>
                      <a:pt x="867" y="0"/>
                    </a:cubicBezTo>
                    <a:cubicBezTo>
                      <a:pt x="23" y="0"/>
                      <a:pt x="23" y="0"/>
                      <a:pt x="23" y="0"/>
                    </a:cubicBezTo>
                    <a:cubicBezTo>
                      <a:pt x="11" y="0"/>
                      <a:pt x="0" y="10"/>
                      <a:pt x="0" y="22"/>
                    </a:cubicBezTo>
                    <a:lnTo>
                      <a:pt x="0" y="1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84" name="任意多边形: 形状 83">
                <a:extLst>
                  <a:ext uri="{FF2B5EF4-FFF2-40B4-BE49-F238E27FC236}">
                    <a16:creationId xmlns:a16="http://schemas.microsoft.com/office/drawing/2014/main" id="{7F8DB481-9CD7-4263-A0F1-393A29151CDF}"/>
                  </a:ext>
                </a:extLst>
              </p:cNvPr>
              <p:cNvSpPr>
                <a:spLocks/>
              </p:cNvSpPr>
              <p:nvPr/>
            </p:nvSpPr>
            <p:spPr bwMode="auto">
              <a:xfrm>
                <a:off x="4619625" y="93663"/>
                <a:ext cx="3338512" cy="4371975"/>
              </a:xfrm>
              <a:custGeom>
                <a:avLst/>
                <a:gdLst>
                  <a:gd name="T0" fmla="*/ 889 w 889"/>
                  <a:gd name="T1" fmla="*/ 1140 h 1163"/>
                  <a:gd name="T2" fmla="*/ 866 w 889"/>
                  <a:gd name="T3" fmla="*/ 1163 h 1163"/>
                  <a:gd name="T4" fmla="*/ 23 w 889"/>
                  <a:gd name="T5" fmla="*/ 1163 h 1163"/>
                  <a:gd name="T6" fmla="*/ 0 w 889"/>
                  <a:gd name="T7" fmla="*/ 1140 h 1163"/>
                  <a:gd name="T8" fmla="*/ 0 w 889"/>
                  <a:gd name="T9" fmla="*/ 22 h 1163"/>
                  <a:gd name="T10" fmla="*/ 23 w 889"/>
                  <a:gd name="T11" fmla="*/ 0 h 1163"/>
                  <a:gd name="T12" fmla="*/ 866 w 889"/>
                  <a:gd name="T13" fmla="*/ 0 h 1163"/>
                  <a:gd name="T14" fmla="*/ 889 w 889"/>
                  <a:gd name="T15" fmla="*/ 22 h 1163"/>
                  <a:gd name="T16" fmla="*/ 889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889" y="1140"/>
                    </a:moveTo>
                    <a:cubicBezTo>
                      <a:pt x="889" y="1153"/>
                      <a:pt x="879" y="1163"/>
                      <a:pt x="866" y="1163"/>
                    </a:cubicBezTo>
                    <a:cubicBezTo>
                      <a:pt x="23" y="1163"/>
                      <a:pt x="23" y="1163"/>
                      <a:pt x="23" y="1163"/>
                    </a:cubicBezTo>
                    <a:cubicBezTo>
                      <a:pt x="10" y="1163"/>
                      <a:pt x="0" y="1153"/>
                      <a:pt x="0" y="1140"/>
                    </a:cubicBezTo>
                    <a:cubicBezTo>
                      <a:pt x="0" y="22"/>
                      <a:pt x="0" y="22"/>
                      <a:pt x="0" y="22"/>
                    </a:cubicBezTo>
                    <a:cubicBezTo>
                      <a:pt x="0" y="10"/>
                      <a:pt x="10" y="0"/>
                      <a:pt x="23" y="0"/>
                    </a:cubicBezTo>
                    <a:cubicBezTo>
                      <a:pt x="866" y="0"/>
                      <a:pt x="866" y="0"/>
                      <a:pt x="866" y="0"/>
                    </a:cubicBezTo>
                    <a:cubicBezTo>
                      <a:pt x="879" y="0"/>
                      <a:pt x="889" y="10"/>
                      <a:pt x="889" y="22"/>
                    </a:cubicBezTo>
                    <a:lnTo>
                      <a:pt x="889" y="1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7" name="组合 16">
              <a:extLst>
                <a:ext uri="{FF2B5EF4-FFF2-40B4-BE49-F238E27FC236}">
                  <a16:creationId xmlns:a16="http://schemas.microsoft.com/office/drawing/2014/main" id="{04D8EFFA-44CB-4F13-80E2-68F47AEFD649}"/>
                </a:ext>
              </a:extLst>
            </p:cNvPr>
            <p:cNvGrpSpPr/>
            <p:nvPr/>
          </p:nvGrpSpPr>
          <p:grpSpPr>
            <a:xfrm>
              <a:off x="2693202" y="1578385"/>
              <a:ext cx="6808291" cy="4225835"/>
              <a:chOff x="854075" y="93663"/>
              <a:chExt cx="7043737" cy="4371975"/>
            </a:xfrm>
            <a:solidFill>
              <a:schemeClr val="bg1">
                <a:lumMod val="85000"/>
              </a:schemeClr>
            </a:solidFill>
            <a:effectLst>
              <a:outerShdw blurRad="63500" algn="ctr" rotWithShape="0">
                <a:prstClr val="black">
                  <a:alpha val="40000"/>
                </a:prstClr>
              </a:outerShdw>
            </a:effectLst>
          </p:grpSpPr>
          <p:sp>
            <p:nvSpPr>
              <p:cNvPr id="81" name="任意多边形: 形状 80">
                <a:extLst>
                  <a:ext uri="{FF2B5EF4-FFF2-40B4-BE49-F238E27FC236}">
                    <a16:creationId xmlns:a16="http://schemas.microsoft.com/office/drawing/2014/main" id="{573DEBA5-352D-4334-A38C-E054C997E0A2}"/>
                  </a:ext>
                </a:extLst>
              </p:cNvPr>
              <p:cNvSpPr>
                <a:spLocks/>
              </p:cNvSpPr>
              <p:nvPr/>
            </p:nvSpPr>
            <p:spPr bwMode="auto">
              <a:xfrm>
                <a:off x="854075" y="93663"/>
                <a:ext cx="3336925" cy="4371975"/>
              </a:xfrm>
              <a:custGeom>
                <a:avLst/>
                <a:gdLst>
                  <a:gd name="T0" fmla="*/ 0 w 889"/>
                  <a:gd name="T1" fmla="*/ 1140 h 1163"/>
                  <a:gd name="T2" fmla="*/ 23 w 889"/>
                  <a:gd name="T3" fmla="*/ 1163 h 1163"/>
                  <a:gd name="T4" fmla="*/ 867 w 889"/>
                  <a:gd name="T5" fmla="*/ 1163 h 1163"/>
                  <a:gd name="T6" fmla="*/ 889 w 889"/>
                  <a:gd name="T7" fmla="*/ 1140 h 1163"/>
                  <a:gd name="T8" fmla="*/ 889 w 889"/>
                  <a:gd name="T9" fmla="*/ 22 h 1163"/>
                  <a:gd name="T10" fmla="*/ 867 w 889"/>
                  <a:gd name="T11" fmla="*/ 0 h 1163"/>
                  <a:gd name="T12" fmla="*/ 23 w 889"/>
                  <a:gd name="T13" fmla="*/ 0 h 1163"/>
                  <a:gd name="T14" fmla="*/ 0 w 889"/>
                  <a:gd name="T15" fmla="*/ 22 h 1163"/>
                  <a:gd name="T16" fmla="*/ 0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0" y="1140"/>
                    </a:moveTo>
                    <a:cubicBezTo>
                      <a:pt x="0" y="1153"/>
                      <a:pt x="11" y="1163"/>
                      <a:pt x="23" y="1163"/>
                    </a:cubicBezTo>
                    <a:cubicBezTo>
                      <a:pt x="867" y="1163"/>
                      <a:pt x="867" y="1163"/>
                      <a:pt x="867" y="1163"/>
                    </a:cubicBezTo>
                    <a:cubicBezTo>
                      <a:pt x="879" y="1163"/>
                      <a:pt x="889" y="1153"/>
                      <a:pt x="889" y="1140"/>
                    </a:cubicBezTo>
                    <a:cubicBezTo>
                      <a:pt x="889" y="22"/>
                      <a:pt x="889" y="22"/>
                      <a:pt x="889" y="22"/>
                    </a:cubicBezTo>
                    <a:cubicBezTo>
                      <a:pt x="889" y="10"/>
                      <a:pt x="879" y="0"/>
                      <a:pt x="867" y="0"/>
                    </a:cubicBezTo>
                    <a:cubicBezTo>
                      <a:pt x="23" y="0"/>
                      <a:pt x="23" y="0"/>
                      <a:pt x="23" y="0"/>
                    </a:cubicBezTo>
                    <a:cubicBezTo>
                      <a:pt x="11" y="0"/>
                      <a:pt x="0" y="10"/>
                      <a:pt x="0" y="22"/>
                    </a:cubicBezTo>
                    <a:lnTo>
                      <a:pt x="0" y="1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82" name="任意多边形: 形状 81">
                <a:extLst>
                  <a:ext uri="{FF2B5EF4-FFF2-40B4-BE49-F238E27FC236}">
                    <a16:creationId xmlns:a16="http://schemas.microsoft.com/office/drawing/2014/main" id="{2A4B3DF7-BC1E-4BFF-B0F8-A9ADB960676A}"/>
                  </a:ext>
                </a:extLst>
              </p:cNvPr>
              <p:cNvSpPr>
                <a:spLocks/>
              </p:cNvSpPr>
              <p:nvPr/>
            </p:nvSpPr>
            <p:spPr bwMode="auto">
              <a:xfrm>
                <a:off x="4559300" y="93663"/>
                <a:ext cx="3338512" cy="4371975"/>
              </a:xfrm>
              <a:custGeom>
                <a:avLst/>
                <a:gdLst>
                  <a:gd name="T0" fmla="*/ 889 w 889"/>
                  <a:gd name="T1" fmla="*/ 1140 h 1163"/>
                  <a:gd name="T2" fmla="*/ 866 w 889"/>
                  <a:gd name="T3" fmla="*/ 1163 h 1163"/>
                  <a:gd name="T4" fmla="*/ 23 w 889"/>
                  <a:gd name="T5" fmla="*/ 1163 h 1163"/>
                  <a:gd name="T6" fmla="*/ 0 w 889"/>
                  <a:gd name="T7" fmla="*/ 1140 h 1163"/>
                  <a:gd name="T8" fmla="*/ 0 w 889"/>
                  <a:gd name="T9" fmla="*/ 22 h 1163"/>
                  <a:gd name="T10" fmla="*/ 23 w 889"/>
                  <a:gd name="T11" fmla="*/ 0 h 1163"/>
                  <a:gd name="T12" fmla="*/ 866 w 889"/>
                  <a:gd name="T13" fmla="*/ 0 h 1163"/>
                  <a:gd name="T14" fmla="*/ 889 w 889"/>
                  <a:gd name="T15" fmla="*/ 22 h 1163"/>
                  <a:gd name="T16" fmla="*/ 889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889" y="1140"/>
                    </a:moveTo>
                    <a:cubicBezTo>
                      <a:pt x="889" y="1153"/>
                      <a:pt x="879" y="1163"/>
                      <a:pt x="866" y="1163"/>
                    </a:cubicBezTo>
                    <a:cubicBezTo>
                      <a:pt x="23" y="1163"/>
                      <a:pt x="23" y="1163"/>
                      <a:pt x="23" y="1163"/>
                    </a:cubicBezTo>
                    <a:cubicBezTo>
                      <a:pt x="10" y="1163"/>
                      <a:pt x="0" y="1153"/>
                      <a:pt x="0" y="1140"/>
                    </a:cubicBezTo>
                    <a:cubicBezTo>
                      <a:pt x="0" y="22"/>
                      <a:pt x="0" y="22"/>
                      <a:pt x="0" y="22"/>
                    </a:cubicBezTo>
                    <a:cubicBezTo>
                      <a:pt x="0" y="10"/>
                      <a:pt x="10" y="0"/>
                      <a:pt x="23" y="0"/>
                    </a:cubicBezTo>
                    <a:cubicBezTo>
                      <a:pt x="866" y="0"/>
                      <a:pt x="866" y="0"/>
                      <a:pt x="866" y="0"/>
                    </a:cubicBezTo>
                    <a:cubicBezTo>
                      <a:pt x="879" y="0"/>
                      <a:pt x="889" y="10"/>
                      <a:pt x="889" y="22"/>
                    </a:cubicBezTo>
                    <a:lnTo>
                      <a:pt x="889" y="11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8" name="组合 17">
              <a:extLst>
                <a:ext uri="{FF2B5EF4-FFF2-40B4-BE49-F238E27FC236}">
                  <a16:creationId xmlns:a16="http://schemas.microsoft.com/office/drawing/2014/main" id="{AF8D65ED-AF5E-4AF2-A1EF-12DF82242BA5}"/>
                </a:ext>
              </a:extLst>
            </p:cNvPr>
            <p:cNvGrpSpPr/>
            <p:nvPr/>
          </p:nvGrpSpPr>
          <p:grpSpPr>
            <a:xfrm>
              <a:off x="2749977" y="1578385"/>
              <a:ext cx="6693208" cy="4225835"/>
              <a:chOff x="912813" y="93663"/>
              <a:chExt cx="6924674" cy="4371975"/>
            </a:xfrm>
            <a:solidFill>
              <a:schemeClr val="bg1">
                <a:lumMod val="95000"/>
              </a:schemeClr>
            </a:solidFill>
            <a:effectLst>
              <a:outerShdw blurRad="63500" algn="ctr" rotWithShape="0">
                <a:prstClr val="black">
                  <a:alpha val="40000"/>
                </a:prstClr>
              </a:outerShdw>
            </a:effectLst>
          </p:grpSpPr>
          <p:sp>
            <p:nvSpPr>
              <p:cNvPr id="79" name="任意多边形: 形状 78">
                <a:extLst>
                  <a:ext uri="{FF2B5EF4-FFF2-40B4-BE49-F238E27FC236}">
                    <a16:creationId xmlns:a16="http://schemas.microsoft.com/office/drawing/2014/main" id="{D692DD68-2E4D-4E5A-A313-8110ADDBBF02}"/>
                  </a:ext>
                </a:extLst>
              </p:cNvPr>
              <p:cNvSpPr>
                <a:spLocks/>
              </p:cNvSpPr>
              <p:nvPr/>
            </p:nvSpPr>
            <p:spPr bwMode="auto">
              <a:xfrm>
                <a:off x="912813" y="93663"/>
                <a:ext cx="3338512" cy="4371975"/>
              </a:xfrm>
              <a:custGeom>
                <a:avLst/>
                <a:gdLst>
                  <a:gd name="T0" fmla="*/ 0 w 889"/>
                  <a:gd name="T1" fmla="*/ 1140 h 1163"/>
                  <a:gd name="T2" fmla="*/ 23 w 889"/>
                  <a:gd name="T3" fmla="*/ 1163 h 1163"/>
                  <a:gd name="T4" fmla="*/ 867 w 889"/>
                  <a:gd name="T5" fmla="*/ 1163 h 1163"/>
                  <a:gd name="T6" fmla="*/ 889 w 889"/>
                  <a:gd name="T7" fmla="*/ 1140 h 1163"/>
                  <a:gd name="T8" fmla="*/ 889 w 889"/>
                  <a:gd name="T9" fmla="*/ 22 h 1163"/>
                  <a:gd name="T10" fmla="*/ 867 w 889"/>
                  <a:gd name="T11" fmla="*/ 0 h 1163"/>
                  <a:gd name="T12" fmla="*/ 23 w 889"/>
                  <a:gd name="T13" fmla="*/ 0 h 1163"/>
                  <a:gd name="T14" fmla="*/ 0 w 889"/>
                  <a:gd name="T15" fmla="*/ 22 h 1163"/>
                  <a:gd name="T16" fmla="*/ 0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0" y="1140"/>
                    </a:moveTo>
                    <a:cubicBezTo>
                      <a:pt x="0" y="1153"/>
                      <a:pt x="11" y="1163"/>
                      <a:pt x="23" y="1163"/>
                    </a:cubicBezTo>
                    <a:cubicBezTo>
                      <a:pt x="867" y="1163"/>
                      <a:pt x="867" y="1163"/>
                      <a:pt x="867" y="1163"/>
                    </a:cubicBezTo>
                    <a:cubicBezTo>
                      <a:pt x="879" y="1163"/>
                      <a:pt x="889" y="1153"/>
                      <a:pt x="889" y="1140"/>
                    </a:cubicBezTo>
                    <a:cubicBezTo>
                      <a:pt x="889" y="22"/>
                      <a:pt x="889" y="22"/>
                      <a:pt x="889" y="22"/>
                    </a:cubicBezTo>
                    <a:cubicBezTo>
                      <a:pt x="889" y="10"/>
                      <a:pt x="879" y="0"/>
                      <a:pt x="867" y="0"/>
                    </a:cubicBezTo>
                    <a:cubicBezTo>
                      <a:pt x="23" y="0"/>
                      <a:pt x="23" y="0"/>
                      <a:pt x="23" y="0"/>
                    </a:cubicBezTo>
                    <a:cubicBezTo>
                      <a:pt x="11" y="0"/>
                      <a:pt x="0" y="10"/>
                      <a:pt x="0" y="22"/>
                    </a:cubicBezTo>
                    <a:lnTo>
                      <a:pt x="0" y="1140"/>
                    </a:lnTo>
                    <a:close/>
                  </a:path>
                </a:pathLst>
              </a:custGeom>
              <a:grp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80" name="任意多边形: 形状 79">
                <a:extLst>
                  <a:ext uri="{FF2B5EF4-FFF2-40B4-BE49-F238E27FC236}">
                    <a16:creationId xmlns:a16="http://schemas.microsoft.com/office/drawing/2014/main" id="{4B3C60B6-B1F2-4CEA-AEC8-D8D8BC9616CD}"/>
                  </a:ext>
                </a:extLst>
              </p:cNvPr>
              <p:cNvSpPr>
                <a:spLocks/>
              </p:cNvSpPr>
              <p:nvPr/>
            </p:nvSpPr>
            <p:spPr bwMode="auto">
              <a:xfrm>
                <a:off x="4498975" y="93663"/>
                <a:ext cx="3338512" cy="4371975"/>
              </a:xfrm>
              <a:custGeom>
                <a:avLst/>
                <a:gdLst>
                  <a:gd name="T0" fmla="*/ 889 w 889"/>
                  <a:gd name="T1" fmla="*/ 1140 h 1163"/>
                  <a:gd name="T2" fmla="*/ 866 w 889"/>
                  <a:gd name="T3" fmla="*/ 1163 h 1163"/>
                  <a:gd name="T4" fmla="*/ 23 w 889"/>
                  <a:gd name="T5" fmla="*/ 1163 h 1163"/>
                  <a:gd name="T6" fmla="*/ 0 w 889"/>
                  <a:gd name="T7" fmla="*/ 1140 h 1163"/>
                  <a:gd name="T8" fmla="*/ 0 w 889"/>
                  <a:gd name="T9" fmla="*/ 22 h 1163"/>
                  <a:gd name="T10" fmla="*/ 23 w 889"/>
                  <a:gd name="T11" fmla="*/ 0 h 1163"/>
                  <a:gd name="T12" fmla="*/ 866 w 889"/>
                  <a:gd name="T13" fmla="*/ 0 h 1163"/>
                  <a:gd name="T14" fmla="*/ 889 w 889"/>
                  <a:gd name="T15" fmla="*/ 22 h 1163"/>
                  <a:gd name="T16" fmla="*/ 889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889" y="1140"/>
                    </a:moveTo>
                    <a:cubicBezTo>
                      <a:pt x="889" y="1153"/>
                      <a:pt x="879" y="1163"/>
                      <a:pt x="866" y="1163"/>
                    </a:cubicBezTo>
                    <a:cubicBezTo>
                      <a:pt x="23" y="1163"/>
                      <a:pt x="23" y="1163"/>
                      <a:pt x="23" y="1163"/>
                    </a:cubicBezTo>
                    <a:cubicBezTo>
                      <a:pt x="10" y="1163"/>
                      <a:pt x="0" y="1153"/>
                      <a:pt x="0" y="1140"/>
                    </a:cubicBezTo>
                    <a:cubicBezTo>
                      <a:pt x="0" y="22"/>
                      <a:pt x="0" y="22"/>
                      <a:pt x="0" y="22"/>
                    </a:cubicBezTo>
                    <a:cubicBezTo>
                      <a:pt x="0" y="10"/>
                      <a:pt x="10" y="0"/>
                      <a:pt x="23" y="0"/>
                    </a:cubicBezTo>
                    <a:cubicBezTo>
                      <a:pt x="866" y="0"/>
                      <a:pt x="866" y="0"/>
                      <a:pt x="866" y="0"/>
                    </a:cubicBezTo>
                    <a:cubicBezTo>
                      <a:pt x="879" y="0"/>
                      <a:pt x="889" y="10"/>
                      <a:pt x="889" y="22"/>
                    </a:cubicBezTo>
                    <a:lnTo>
                      <a:pt x="889" y="1140"/>
                    </a:lnTo>
                    <a:close/>
                  </a:path>
                </a:pathLst>
              </a:custGeom>
              <a:grp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9" name="组合 18">
              <a:extLst>
                <a:ext uri="{FF2B5EF4-FFF2-40B4-BE49-F238E27FC236}">
                  <a16:creationId xmlns:a16="http://schemas.microsoft.com/office/drawing/2014/main" id="{D93B462E-DE51-4772-8883-9AD6A8D00163}"/>
                </a:ext>
              </a:extLst>
            </p:cNvPr>
            <p:cNvGrpSpPr/>
            <p:nvPr/>
          </p:nvGrpSpPr>
          <p:grpSpPr>
            <a:xfrm>
              <a:off x="2808285" y="1578385"/>
              <a:ext cx="6576591" cy="4225835"/>
              <a:chOff x="973138" y="93663"/>
              <a:chExt cx="6804024" cy="4371975"/>
            </a:xfrm>
            <a:effectLst>
              <a:outerShdw blurRad="63500" algn="ctr" rotWithShape="0">
                <a:prstClr val="black">
                  <a:alpha val="40000"/>
                </a:prstClr>
              </a:outerShdw>
            </a:effectLst>
          </p:grpSpPr>
          <p:sp>
            <p:nvSpPr>
              <p:cNvPr id="77" name="任意多边形: 形状 76">
                <a:extLst>
                  <a:ext uri="{FF2B5EF4-FFF2-40B4-BE49-F238E27FC236}">
                    <a16:creationId xmlns:a16="http://schemas.microsoft.com/office/drawing/2014/main" id="{8C31D00E-DA59-45DD-A308-05886E729CA4}"/>
                  </a:ext>
                </a:extLst>
              </p:cNvPr>
              <p:cNvSpPr>
                <a:spLocks/>
              </p:cNvSpPr>
              <p:nvPr/>
            </p:nvSpPr>
            <p:spPr bwMode="auto">
              <a:xfrm>
                <a:off x="973138" y="93663"/>
                <a:ext cx="3338512" cy="4371975"/>
              </a:xfrm>
              <a:custGeom>
                <a:avLst/>
                <a:gdLst>
                  <a:gd name="T0" fmla="*/ 0 w 889"/>
                  <a:gd name="T1" fmla="*/ 1140 h 1163"/>
                  <a:gd name="T2" fmla="*/ 23 w 889"/>
                  <a:gd name="T3" fmla="*/ 1163 h 1163"/>
                  <a:gd name="T4" fmla="*/ 867 w 889"/>
                  <a:gd name="T5" fmla="*/ 1163 h 1163"/>
                  <a:gd name="T6" fmla="*/ 889 w 889"/>
                  <a:gd name="T7" fmla="*/ 1140 h 1163"/>
                  <a:gd name="T8" fmla="*/ 889 w 889"/>
                  <a:gd name="T9" fmla="*/ 22 h 1163"/>
                  <a:gd name="T10" fmla="*/ 867 w 889"/>
                  <a:gd name="T11" fmla="*/ 0 h 1163"/>
                  <a:gd name="T12" fmla="*/ 23 w 889"/>
                  <a:gd name="T13" fmla="*/ 0 h 1163"/>
                  <a:gd name="T14" fmla="*/ 0 w 889"/>
                  <a:gd name="T15" fmla="*/ 22 h 1163"/>
                  <a:gd name="T16" fmla="*/ 0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0" y="1140"/>
                    </a:moveTo>
                    <a:cubicBezTo>
                      <a:pt x="0" y="1153"/>
                      <a:pt x="11" y="1163"/>
                      <a:pt x="23" y="1163"/>
                    </a:cubicBezTo>
                    <a:cubicBezTo>
                      <a:pt x="867" y="1163"/>
                      <a:pt x="867" y="1163"/>
                      <a:pt x="867" y="1163"/>
                    </a:cubicBezTo>
                    <a:cubicBezTo>
                      <a:pt x="879" y="1163"/>
                      <a:pt x="889" y="1153"/>
                      <a:pt x="889" y="1140"/>
                    </a:cubicBezTo>
                    <a:cubicBezTo>
                      <a:pt x="889" y="22"/>
                      <a:pt x="889" y="22"/>
                      <a:pt x="889" y="22"/>
                    </a:cubicBezTo>
                    <a:cubicBezTo>
                      <a:pt x="889" y="10"/>
                      <a:pt x="879" y="0"/>
                      <a:pt x="867" y="0"/>
                    </a:cubicBezTo>
                    <a:cubicBezTo>
                      <a:pt x="23" y="0"/>
                      <a:pt x="23" y="0"/>
                      <a:pt x="23" y="0"/>
                    </a:cubicBezTo>
                    <a:cubicBezTo>
                      <a:pt x="11" y="0"/>
                      <a:pt x="0" y="10"/>
                      <a:pt x="0" y="22"/>
                    </a:cubicBezTo>
                    <a:lnTo>
                      <a:pt x="0" y="1140"/>
                    </a:lnTo>
                    <a:close/>
                  </a:path>
                </a:pathLst>
              </a:custGeom>
              <a:solidFill>
                <a:schemeClr val="bg1"/>
              </a:solidFill>
              <a:ln>
                <a:noFill/>
              </a:ln>
              <a:effectLst>
                <a:outerShdw blurRad="63500" algn="ctr" rotWithShape="0">
                  <a:prstClr val="black">
                    <a:alpha val="40000"/>
                  </a:prstClr>
                </a:outerShdw>
              </a:effec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78" name="任意多边形: 形状 77">
                <a:extLst>
                  <a:ext uri="{FF2B5EF4-FFF2-40B4-BE49-F238E27FC236}">
                    <a16:creationId xmlns:a16="http://schemas.microsoft.com/office/drawing/2014/main" id="{6F7ED89A-9CE4-4250-B232-BCC8A6E1B328}"/>
                  </a:ext>
                </a:extLst>
              </p:cNvPr>
              <p:cNvSpPr>
                <a:spLocks/>
              </p:cNvSpPr>
              <p:nvPr/>
            </p:nvSpPr>
            <p:spPr bwMode="auto">
              <a:xfrm>
                <a:off x="4438650" y="93663"/>
                <a:ext cx="3338512" cy="4371975"/>
              </a:xfrm>
              <a:custGeom>
                <a:avLst/>
                <a:gdLst>
                  <a:gd name="T0" fmla="*/ 889 w 889"/>
                  <a:gd name="T1" fmla="*/ 1140 h 1163"/>
                  <a:gd name="T2" fmla="*/ 866 w 889"/>
                  <a:gd name="T3" fmla="*/ 1163 h 1163"/>
                  <a:gd name="T4" fmla="*/ 23 w 889"/>
                  <a:gd name="T5" fmla="*/ 1163 h 1163"/>
                  <a:gd name="T6" fmla="*/ 0 w 889"/>
                  <a:gd name="T7" fmla="*/ 1140 h 1163"/>
                  <a:gd name="T8" fmla="*/ 0 w 889"/>
                  <a:gd name="T9" fmla="*/ 22 h 1163"/>
                  <a:gd name="T10" fmla="*/ 23 w 889"/>
                  <a:gd name="T11" fmla="*/ 0 h 1163"/>
                  <a:gd name="T12" fmla="*/ 866 w 889"/>
                  <a:gd name="T13" fmla="*/ 0 h 1163"/>
                  <a:gd name="T14" fmla="*/ 889 w 889"/>
                  <a:gd name="T15" fmla="*/ 22 h 1163"/>
                  <a:gd name="T16" fmla="*/ 889 w 889"/>
                  <a:gd name="T17" fmla="*/ 114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9" h="1163">
                    <a:moveTo>
                      <a:pt x="889" y="1140"/>
                    </a:moveTo>
                    <a:cubicBezTo>
                      <a:pt x="889" y="1153"/>
                      <a:pt x="879" y="1163"/>
                      <a:pt x="866" y="1163"/>
                    </a:cubicBezTo>
                    <a:cubicBezTo>
                      <a:pt x="23" y="1163"/>
                      <a:pt x="23" y="1163"/>
                      <a:pt x="23" y="1163"/>
                    </a:cubicBezTo>
                    <a:cubicBezTo>
                      <a:pt x="10" y="1163"/>
                      <a:pt x="0" y="1153"/>
                      <a:pt x="0" y="1140"/>
                    </a:cubicBezTo>
                    <a:cubicBezTo>
                      <a:pt x="0" y="22"/>
                      <a:pt x="0" y="22"/>
                      <a:pt x="0" y="22"/>
                    </a:cubicBezTo>
                    <a:cubicBezTo>
                      <a:pt x="0" y="10"/>
                      <a:pt x="10" y="0"/>
                      <a:pt x="23" y="0"/>
                    </a:cubicBezTo>
                    <a:cubicBezTo>
                      <a:pt x="866" y="0"/>
                      <a:pt x="866" y="0"/>
                      <a:pt x="866" y="0"/>
                    </a:cubicBezTo>
                    <a:cubicBezTo>
                      <a:pt x="879" y="0"/>
                      <a:pt x="889" y="10"/>
                      <a:pt x="889" y="22"/>
                    </a:cubicBezTo>
                    <a:lnTo>
                      <a:pt x="889" y="1140"/>
                    </a:lnTo>
                    <a:close/>
                  </a:path>
                </a:pathLst>
              </a:custGeom>
              <a:solidFill>
                <a:schemeClr val="bg1"/>
              </a:solidFill>
              <a:ln>
                <a:noFill/>
              </a:ln>
              <a:effectLst>
                <a:outerShdw blurRad="63500" algn="ctr" rotWithShape="0">
                  <a:prstClr val="black">
                    <a:alpha val="40000"/>
                  </a:prstClr>
                </a:outerShdw>
              </a:effec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0" name="任意多边形: 形状 19">
              <a:extLst>
                <a:ext uri="{FF2B5EF4-FFF2-40B4-BE49-F238E27FC236}">
                  <a16:creationId xmlns:a16="http://schemas.microsoft.com/office/drawing/2014/main" id="{D3CD04D7-9369-4424-9F08-5409B09C6082}"/>
                </a:ext>
              </a:extLst>
            </p:cNvPr>
            <p:cNvSpPr>
              <a:spLocks/>
            </p:cNvSpPr>
            <p:nvPr/>
          </p:nvSpPr>
          <p:spPr bwMode="auto">
            <a:xfrm>
              <a:off x="6282248" y="1843842"/>
              <a:ext cx="115082" cy="3691851"/>
            </a:xfrm>
            <a:custGeom>
              <a:avLst/>
              <a:gdLst>
                <a:gd name="T0" fmla="*/ 16 w 32"/>
                <a:gd name="T1" fmla="*/ 0 h 1016"/>
                <a:gd name="T2" fmla="*/ 16 w 32"/>
                <a:gd name="T3" fmla="*/ 32 h 1016"/>
                <a:gd name="T4" fmla="*/ 16 w 32"/>
                <a:gd name="T5" fmla="*/ 82 h 1016"/>
                <a:gd name="T6" fmla="*/ 16 w 32"/>
                <a:gd name="T7" fmla="*/ 114 h 1016"/>
                <a:gd name="T8" fmla="*/ 16 w 32"/>
                <a:gd name="T9" fmla="*/ 82 h 1016"/>
                <a:gd name="T10" fmla="*/ 0 w 32"/>
                <a:gd name="T11" fmla="*/ 180 h 1016"/>
                <a:gd name="T12" fmla="*/ 32 w 32"/>
                <a:gd name="T13" fmla="*/ 180 h 1016"/>
                <a:gd name="T14" fmla="*/ 16 w 32"/>
                <a:gd name="T15" fmla="*/ 246 h 1016"/>
                <a:gd name="T16" fmla="*/ 16 w 32"/>
                <a:gd name="T17" fmla="*/ 278 h 1016"/>
                <a:gd name="T18" fmla="*/ 16 w 32"/>
                <a:gd name="T19" fmla="*/ 246 h 1016"/>
                <a:gd name="T20" fmla="*/ 0 w 32"/>
                <a:gd name="T21" fmla="*/ 344 h 1016"/>
                <a:gd name="T22" fmla="*/ 32 w 32"/>
                <a:gd name="T23" fmla="*/ 344 h 1016"/>
                <a:gd name="T24" fmla="*/ 16 w 32"/>
                <a:gd name="T25" fmla="*/ 410 h 1016"/>
                <a:gd name="T26" fmla="*/ 16 w 32"/>
                <a:gd name="T27" fmla="*/ 442 h 1016"/>
                <a:gd name="T28" fmla="*/ 16 w 32"/>
                <a:gd name="T29" fmla="*/ 410 h 1016"/>
                <a:gd name="T30" fmla="*/ 0 w 32"/>
                <a:gd name="T31" fmla="*/ 508 h 1016"/>
                <a:gd name="T32" fmla="*/ 32 w 32"/>
                <a:gd name="T33" fmla="*/ 508 h 1016"/>
                <a:gd name="T34" fmla="*/ 16 w 32"/>
                <a:gd name="T35" fmla="*/ 574 h 1016"/>
                <a:gd name="T36" fmla="*/ 16 w 32"/>
                <a:gd name="T37" fmla="*/ 606 h 1016"/>
                <a:gd name="T38" fmla="*/ 16 w 32"/>
                <a:gd name="T39" fmla="*/ 574 h 1016"/>
                <a:gd name="T40" fmla="*/ 0 w 32"/>
                <a:gd name="T41" fmla="*/ 672 h 1016"/>
                <a:gd name="T42" fmla="*/ 32 w 32"/>
                <a:gd name="T43" fmla="*/ 672 h 1016"/>
                <a:gd name="T44" fmla="*/ 16 w 32"/>
                <a:gd name="T45" fmla="*/ 738 h 1016"/>
                <a:gd name="T46" fmla="*/ 16 w 32"/>
                <a:gd name="T47" fmla="*/ 770 h 1016"/>
                <a:gd name="T48" fmla="*/ 16 w 32"/>
                <a:gd name="T49" fmla="*/ 738 h 1016"/>
                <a:gd name="T50" fmla="*/ 0 w 32"/>
                <a:gd name="T51" fmla="*/ 836 h 1016"/>
                <a:gd name="T52" fmla="*/ 32 w 32"/>
                <a:gd name="T53" fmla="*/ 836 h 1016"/>
                <a:gd name="T54" fmla="*/ 16 w 32"/>
                <a:gd name="T55" fmla="*/ 902 h 1016"/>
                <a:gd name="T56" fmla="*/ 16 w 32"/>
                <a:gd name="T57" fmla="*/ 934 h 1016"/>
                <a:gd name="T58" fmla="*/ 16 w 32"/>
                <a:gd name="T59" fmla="*/ 902 h 1016"/>
                <a:gd name="T60" fmla="*/ 0 w 32"/>
                <a:gd name="T61" fmla="*/ 1000 h 1016"/>
                <a:gd name="T62" fmla="*/ 32 w 32"/>
                <a:gd name="T63" fmla="*/ 100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1016">
                  <a:moveTo>
                    <a:pt x="0" y="16"/>
                  </a:moveTo>
                  <a:cubicBezTo>
                    <a:pt x="0" y="7"/>
                    <a:pt x="7" y="0"/>
                    <a:pt x="16" y="0"/>
                  </a:cubicBezTo>
                  <a:cubicBezTo>
                    <a:pt x="25" y="0"/>
                    <a:pt x="32" y="7"/>
                    <a:pt x="32" y="16"/>
                  </a:cubicBezTo>
                  <a:cubicBezTo>
                    <a:pt x="32" y="25"/>
                    <a:pt x="25" y="32"/>
                    <a:pt x="16" y="32"/>
                  </a:cubicBezTo>
                  <a:cubicBezTo>
                    <a:pt x="7" y="32"/>
                    <a:pt x="0" y="25"/>
                    <a:pt x="0" y="16"/>
                  </a:cubicBezTo>
                  <a:close/>
                  <a:moveTo>
                    <a:pt x="16" y="82"/>
                  </a:moveTo>
                  <a:cubicBezTo>
                    <a:pt x="7" y="82"/>
                    <a:pt x="0" y="89"/>
                    <a:pt x="0" y="98"/>
                  </a:cubicBezTo>
                  <a:cubicBezTo>
                    <a:pt x="0" y="107"/>
                    <a:pt x="7" y="114"/>
                    <a:pt x="16" y="114"/>
                  </a:cubicBezTo>
                  <a:cubicBezTo>
                    <a:pt x="25" y="114"/>
                    <a:pt x="32" y="107"/>
                    <a:pt x="32" y="98"/>
                  </a:cubicBezTo>
                  <a:cubicBezTo>
                    <a:pt x="32" y="89"/>
                    <a:pt x="25" y="82"/>
                    <a:pt x="16" y="82"/>
                  </a:cubicBezTo>
                  <a:close/>
                  <a:moveTo>
                    <a:pt x="16" y="164"/>
                  </a:moveTo>
                  <a:cubicBezTo>
                    <a:pt x="7" y="164"/>
                    <a:pt x="0" y="171"/>
                    <a:pt x="0" y="180"/>
                  </a:cubicBezTo>
                  <a:cubicBezTo>
                    <a:pt x="0" y="189"/>
                    <a:pt x="7" y="196"/>
                    <a:pt x="16" y="196"/>
                  </a:cubicBezTo>
                  <a:cubicBezTo>
                    <a:pt x="25" y="196"/>
                    <a:pt x="32" y="189"/>
                    <a:pt x="32" y="180"/>
                  </a:cubicBezTo>
                  <a:cubicBezTo>
                    <a:pt x="32" y="171"/>
                    <a:pt x="25" y="164"/>
                    <a:pt x="16" y="164"/>
                  </a:cubicBezTo>
                  <a:close/>
                  <a:moveTo>
                    <a:pt x="16" y="246"/>
                  </a:moveTo>
                  <a:cubicBezTo>
                    <a:pt x="7" y="246"/>
                    <a:pt x="0" y="253"/>
                    <a:pt x="0" y="262"/>
                  </a:cubicBezTo>
                  <a:cubicBezTo>
                    <a:pt x="0" y="271"/>
                    <a:pt x="7" y="278"/>
                    <a:pt x="16" y="278"/>
                  </a:cubicBezTo>
                  <a:cubicBezTo>
                    <a:pt x="25" y="278"/>
                    <a:pt x="32" y="271"/>
                    <a:pt x="32" y="262"/>
                  </a:cubicBezTo>
                  <a:cubicBezTo>
                    <a:pt x="32" y="253"/>
                    <a:pt x="25" y="246"/>
                    <a:pt x="16" y="246"/>
                  </a:cubicBezTo>
                  <a:close/>
                  <a:moveTo>
                    <a:pt x="16" y="328"/>
                  </a:moveTo>
                  <a:cubicBezTo>
                    <a:pt x="7" y="328"/>
                    <a:pt x="0" y="335"/>
                    <a:pt x="0" y="344"/>
                  </a:cubicBezTo>
                  <a:cubicBezTo>
                    <a:pt x="0" y="353"/>
                    <a:pt x="7" y="360"/>
                    <a:pt x="16" y="360"/>
                  </a:cubicBezTo>
                  <a:cubicBezTo>
                    <a:pt x="25" y="360"/>
                    <a:pt x="32" y="353"/>
                    <a:pt x="32" y="344"/>
                  </a:cubicBezTo>
                  <a:cubicBezTo>
                    <a:pt x="32" y="335"/>
                    <a:pt x="25" y="328"/>
                    <a:pt x="16" y="328"/>
                  </a:cubicBezTo>
                  <a:close/>
                  <a:moveTo>
                    <a:pt x="16" y="410"/>
                  </a:moveTo>
                  <a:cubicBezTo>
                    <a:pt x="7" y="410"/>
                    <a:pt x="0" y="417"/>
                    <a:pt x="0" y="426"/>
                  </a:cubicBezTo>
                  <a:cubicBezTo>
                    <a:pt x="0" y="435"/>
                    <a:pt x="7" y="442"/>
                    <a:pt x="16" y="442"/>
                  </a:cubicBezTo>
                  <a:cubicBezTo>
                    <a:pt x="25" y="442"/>
                    <a:pt x="32" y="435"/>
                    <a:pt x="32" y="426"/>
                  </a:cubicBezTo>
                  <a:cubicBezTo>
                    <a:pt x="32" y="417"/>
                    <a:pt x="25" y="410"/>
                    <a:pt x="16" y="410"/>
                  </a:cubicBezTo>
                  <a:close/>
                  <a:moveTo>
                    <a:pt x="16" y="492"/>
                  </a:moveTo>
                  <a:cubicBezTo>
                    <a:pt x="7" y="492"/>
                    <a:pt x="0" y="499"/>
                    <a:pt x="0" y="508"/>
                  </a:cubicBezTo>
                  <a:cubicBezTo>
                    <a:pt x="0" y="517"/>
                    <a:pt x="7" y="524"/>
                    <a:pt x="16" y="524"/>
                  </a:cubicBezTo>
                  <a:cubicBezTo>
                    <a:pt x="25" y="524"/>
                    <a:pt x="32" y="517"/>
                    <a:pt x="32" y="508"/>
                  </a:cubicBezTo>
                  <a:cubicBezTo>
                    <a:pt x="32" y="499"/>
                    <a:pt x="25" y="492"/>
                    <a:pt x="16" y="492"/>
                  </a:cubicBezTo>
                  <a:close/>
                  <a:moveTo>
                    <a:pt x="16" y="574"/>
                  </a:moveTo>
                  <a:cubicBezTo>
                    <a:pt x="7" y="574"/>
                    <a:pt x="0" y="581"/>
                    <a:pt x="0" y="590"/>
                  </a:cubicBezTo>
                  <a:cubicBezTo>
                    <a:pt x="0" y="599"/>
                    <a:pt x="7" y="606"/>
                    <a:pt x="16" y="606"/>
                  </a:cubicBezTo>
                  <a:cubicBezTo>
                    <a:pt x="25" y="606"/>
                    <a:pt x="32" y="599"/>
                    <a:pt x="32" y="590"/>
                  </a:cubicBezTo>
                  <a:cubicBezTo>
                    <a:pt x="32" y="581"/>
                    <a:pt x="25" y="574"/>
                    <a:pt x="16" y="574"/>
                  </a:cubicBezTo>
                  <a:close/>
                  <a:moveTo>
                    <a:pt x="16" y="656"/>
                  </a:moveTo>
                  <a:cubicBezTo>
                    <a:pt x="7" y="656"/>
                    <a:pt x="0" y="663"/>
                    <a:pt x="0" y="672"/>
                  </a:cubicBezTo>
                  <a:cubicBezTo>
                    <a:pt x="0" y="681"/>
                    <a:pt x="7" y="688"/>
                    <a:pt x="16" y="688"/>
                  </a:cubicBezTo>
                  <a:cubicBezTo>
                    <a:pt x="25" y="688"/>
                    <a:pt x="32" y="681"/>
                    <a:pt x="32" y="672"/>
                  </a:cubicBezTo>
                  <a:cubicBezTo>
                    <a:pt x="32" y="663"/>
                    <a:pt x="25" y="656"/>
                    <a:pt x="16" y="656"/>
                  </a:cubicBezTo>
                  <a:close/>
                  <a:moveTo>
                    <a:pt x="16" y="738"/>
                  </a:moveTo>
                  <a:cubicBezTo>
                    <a:pt x="7" y="738"/>
                    <a:pt x="0" y="745"/>
                    <a:pt x="0" y="754"/>
                  </a:cubicBezTo>
                  <a:cubicBezTo>
                    <a:pt x="0" y="763"/>
                    <a:pt x="7" y="770"/>
                    <a:pt x="16" y="770"/>
                  </a:cubicBezTo>
                  <a:cubicBezTo>
                    <a:pt x="25" y="770"/>
                    <a:pt x="32" y="763"/>
                    <a:pt x="32" y="754"/>
                  </a:cubicBezTo>
                  <a:cubicBezTo>
                    <a:pt x="32" y="745"/>
                    <a:pt x="25" y="738"/>
                    <a:pt x="16" y="738"/>
                  </a:cubicBezTo>
                  <a:close/>
                  <a:moveTo>
                    <a:pt x="16" y="820"/>
                  </a:moveTo>
                  <a:cubicBezTo>
                    <a:pt x="7" y="820"/>
                    <a:pt x="0" y="827"/>
                    <a:pt x="0" y="836"/>
                  </a:cubicBezTo>
                  <a:cubicBezTo>
                    <a:pt x="0" y="845"/>
                    <a:pt x="7" y="852"/>
                    <a:pt x="16" y="852"/>
                  </a:cubicBezTo>
                  <a:cubicBezTo>
                    <a:pt x="25" y="852"/>
                    <a:pt x="32" y="845"/>
                    <a:pt x="32" y="836"/>
                  </a:cubicBezTo>
                  <a:cubicBezTo>
                    <a:pt x="32" y="827"/>
                    <a:pt x="25" y="820"/>
                    <a:pt x="16" y="820"/>
                  </a:cubicBezTo>
                  <a:close/>
                  <a:moveTo>
                    <a:pt x="16" y="902"/>
                  </a:moveTo>
                  <a:cubicBezTo>
                    <a:pt x="7" y="902"/>
                    <a:pt x="0" y="909"/>
                    <a:pt x="0" y="918"/>
                  </a:cubicBezTo>
                  <a:cubicBezTo>
                    <a:pt x="0" y="927"/>
                    <a:pt x="7" y="934"/>
                    <a:pt x="16" y="934"/>
                  </a:cubicBezTo>
                  <a:cubicBezTo>
                    <a:pt x="25" y="934"/>
                    <a:pt x="32" y="927"/>
                    <a:pt x="32" y="918"/>
                  </a:cubicBezTo>
                  <a:cubicBezTo>
                    <a:pt x="32" y="909"/>
                    <a:pt x="25" y="902"/>
                    <a:pt x="16" y="902"/>
                  </a:cubicBezTo>
                  <a:close/>
                  <a:moveTo>
                    <a:pt x="16" y="984"/>
                  </a:moveTo>
                  <a:cubicBezTo>
                    <a:pt x="7" y="984"/>
                    <a:pt x="0" y="991"/>
                    <a:pt x="0" y="1000"/>
                  </a:cubicBezTo>
                  <a:cubicBezTo>
                    <a:pt x="0" y="1009"/>
                    <a:pt x="7" y="1016"/>
                    <a:pt x="16" y="1016"/>
                  </a:cubicBezTo>
                  <a:cubicBezTo>
                    <a:pt x="25" y="1016"/>
                    <a:pt x="32" y="1009"/>
                    <a:pt x="32" y="1000"/>
                  </a:cubicBezTo>
                  <a:cubicBezTo>
                    <a:pt x="32" y="991"/>
                    <a:pt x="25" y="984"/>
                    <a:pt x="16" y="984"/>
                  </a:cubicBezTo>
                  <a:close/>
                </a:path>
              </a:pathLst>
            </a:custGeom>
            <a:solidFill>
              <a:schemeClr val="tx1">
                <a:lumMod val="75000"/>
                <a:lumOff val="25000"/>
              </a:schemeClr>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任意多边形: 形状 20">
              <a:extLst>
                <a:ext uri="{FF2B5EF4-FFF2-40B4-BE49-F238E27FC236}">
                  <a16:creationId xmlns:a16="http://schemas.microsoft.com/office/drawing/2014/main" id="{4EA22D3C-8950-453A-B516-80EC9C7EF944}"/>
                </a:ext>
              </a:extLst>
            </p:cNvPr>
            <p:cNvSpPr>
              <a:spLocks/>
            </p:cNvSpPr>
            <p:nvPr/>
          </p:nvSpPr>
          <p:spPr bwMode="auto">
            <a:xfrm>
              <a:off x="6282248" y="1843842"/>
              <a:ext cx="75187" cy="3691851"/>
            </a:xfrm>
            <a:custGeom>
              <a:avLst/>
              <a:gdLst>
                <a:gd name="T0" fmla="*/ 16 w 21"/>
                <a:gd name="T1" fmla="*/ 246 h 1016"/>
                <a:gd name="T2" fmla="*/ 9 w 21"/>
                <a:gd name="T3" fmla="*/ 262 h 1016"/>
                <a:gd name="T4" fmla="*/ 16 w 21"/>
                <a:gd name="T5" fmla="*/ 278 h 1016"/>
                <a:gd name="T6" fmla="*/ 16 w 21"/>
                <a:gd name="T7" fmla="*/ 524 h 1016"/>
                <a:gd name="T8" fmla="*/ 9 w 21"/>
                <a:gd name="T9" fmla="*/ 508 h 1016"/>
                <a:gd name="T10" fmla="*/ 16 w 21"/>
                <a:gd name="T11" fmla="*/ 492 h 1016"/>
                <a:gd name="T12" fmla="*/ 16 w 21"/>
                <a:gd name="T13" fmla="*/ 524 h 1016"/>
                <a:gd name="T14" fmla="*/ 21 w 21"/>
                <a:gd name="T15" fmla="*/ 359 h 1016"/>
                <a:gd name="T16" fmla="*/ 21 w 21"/>
                <a:gd name="T17" fmla="*/ 329 h 1016"/>
                <a:gd name="T18" fmla="*/ 0 w 21"/>
                <a:gd name="T19" fmla="*/ 344 h 1016"/>
                <a:gd name="T20" fmla="*/ 16 w 21"/>
                <a:gd name="T21" fmla="*/ 442 h 1016"/>
                <a:gd name="T22" fmla="*/ 9 w 21"/>
                <a:gd name="T23" fmla="*/ 426 h 1016"/>
                <a:gd name="T24" fmla="*/ 16 w 21"/>
                <a:gd name="T25" fmla="*/ 410 h 1016"/>
                <a:gd name="T26" fmla="*/ 16 w 21"/>
                <a:gd name="T27" fmla="*/ 442 h 1016"/>
                <a:gd name="T28" fmla="*/ 21 w 21"/>
                <a:gd name="T29" fmla="*/ 113 h 1016"/>
                <a:gd name="T30" fmla="*/ 21 w 21"/>
                <a:gd name="T31" fmla="*/ 83 h 1016"/>
                <a:gd name="T32" fmla="*/ 0 w 21"/>
                <a:gd name="T33" fmla="*/ 98 h 1016"/>
                <a:gd name="T34" fmla="*/ 16 w 21"/>
                <a:gd name="T35" fmla="*/ 32 h 1016"/>
                <a:gd name="T36" fmla="*/ 9 w 21"/>
                <a:gd name="T37" fmla="*/ 16 h 1016"/>
                <a:gd name="T38" fmla="*/ 16 w 21"/>
                <a:gd name="T39" fmla="*/ 0 h 1016"/>
                <a:gd name="T40" fmla="*/ 16 w 21"/>
                <a:gd name="T41" fmla="*/ 32 h 1016"/>
                <a:gd name="T42" fmla="*/ 21 w 21"/>
                <a:gd name="T43" fmla="*/ 195 h 1016"/>
                <a:gd name="T44" fmla="*/ 21 w 21"/>
                <a:gd name="T45" fmla="*/ 165 h 1016"/>
                <a:gd name="T46" fmla="*/ 0 w 21"/>
                <a:gd name="T47" fmla="*/ 180 h 1016"/>
                <a:gd name="T48" fmla="*/ 16 w 21"/>
                <a:gd name="T49" fmla="*/ 934 h 1016"/>
                <a:gd name="T50" fmla="*/ 9 w 21"/>
                <a:gd name="T51" fmla="*/ 918 h 1016"/>
                <a:gd name="T52" fmla="*/ 16 w 21"/>
                <a:gd name="T53" fmla="*/ 902 h 1016"/>
                <a:gd name="T54" fmla="*/ 16 w 21"/>
                <a:gd name="T55" fmla="*/ 934 h 1016"/>
                <a:gd name="T56" fmla="*/ 21 w 21"/>
                <a:gd name="T57" fmla="*/ 985 h 1016"/>
                <a:gd name="T58" fmla="*/ 0 w 21"/>
                <a:gd name="T59" fmla="*/ 1000 h 1016"/>
                <a:gd name="T60" fmla="*/ 21 w 21"/>
                <a:gd name="T61" fmla="*/ 1015 h 1016"/>
                <a:gd name="T62" fmla="*/ 16 w 21"/>
                <a:gd name="T63" fmla="*/ 852 h 1016"/>
                <a:gd name="T64" fmla="*/ 9 w 21"/>
                <a:gd name="T65" fmla="*/ 836 h 1016"/>
                <a:gd name="T66" fmla="*/ 16 w 21"/>
                <a:gd name="T67" fmla="*/ 820 h 1016"/>
                <a:gd name="T68" fmla="*/ 16 w 21"/>
                <a:gd name="T69" fmla="*/ 852 h 1016"/>
                <a:gd name="T70" fmla="*/ 21 w 21"/>
                <a:gd name="T71" fmla="*/ 687 h 1016"/>
                <a:gd name="T72" fmla="*/ 21 w 21"/>
                <a:gd name="T73" fmla="*/ 657 h 1016"/>
                <a:gd name="T74" fmla="*/ 0 w 21"/>
                <a:gd name="T75" fmla="*/ 672 h 1016"/>
                <a:gd name="T76" fmla="*/ 16 w 21"/>
                <a:gd name="T77" fmla="*/ 770 h 1016"/>
                <a:gd name="T78" fmla="*/ 9 w 21"/>
                <a:gd name="T79" fmla="*/ 754 h 1016"/>
                <a:gd name="T80" fmla="*/ 16 w 21"/>
                <a:gd name="T81" fmla="*/ 738 h 1016"/>
                <a:gd name="T82" fmla="*/ 16 w 21"/>
                <a:gd name="T83" fmla="*/ 770 h 1016"/>
                <a:gd name="T84" fmla="*/ 21 w 21"/>
                <a:gd name="T85" fmla="*/ 605 h 1016"/>
                <a:gd name="T86" fmla="*/ 21 w 21"/>
                <a:gd name="T87" fmla="*/ 575 h 1016"/>
                <a:gd name="T88" fmla="*/ 0 w 21"/>
                <a:gd name="T89" fmla="*/ 59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 h="1016">
                  <a:moveTo>
                    <a:pt x="0" y="262"/>
                  </a:moveTo>
                  <a:cubicBezTo>
                    <a:pt x="0" y="253"/>
                    <a:pt x="7" y="246"/>
                    <a:pt x="16" y="246"/>
                  </a:cubicBezTo>
                  <a:cubicBezTo>
                    <a:pt x="18" y="246"/>
                    <a:pt x="19" y="247"/>
                    <a:pt x="21" y="247"/>
                  </a:cubicBezTo>
                  <a:cubicBezTo>
                    <a:pt x="14" y="249"/>
                    <a:pt x="9" y="255"/>
                    <a:pt x="9" y="262"/>
                  </a:cubicBezTo>
                  <a:cubicBezTo>
                    <a:pt x="9" y="269"/>
                    <a:pt x="14" y="275"/>
                    <a:pt x="21" y="277"/>
                  </a:cubicBezTo>
                  <a:cubicBezTo>
                    <a:pt x="19" y="278"/>
                    <a:pt x="18" y="278"/>
                    <a:pt x="16" y="278"/>
                  </a:cubicBezTo>
                  <a:cubicBezTo>
                    <a:pt x="7" y="278"/>
                    <a:pt x="0" y="271"/>
                    <a:pt x="0" y="262"/>
                  </a:cubicBezTo>
                  <a:close/>
                  <a:moveTo>
                    <a:pt x="16" y="524"/>
                  </a:moveTo>
                  <a:cubicBezTo>
                    <a:pt x="18" y="524"/>
                    <a:pt x="19" y="524"/>
                    <a:pt x="21" y="523"/>
                  </a:cubicBezTo>
                  <a:cubicBezTo>
                    <a:pt x="14" y="521"/>
                    <a:pt x="9" y="515"/>
                    <a:pt x="9" y="508"/>
                  </a:cubicBezTo>
                  <a:cubicBezTo>
                    <a:pt x="9" y="501"/>
                    <a:pt x="14" y="495"/>
                    <a:pt x="21" y="493"/>
                  </a:cubicBezTo>
                  <a:cubicBezTo>
                    <a:pt x="19" y="493"/>
                    <a:pt x="18" y="492"/>
                    <a:pt x="16" y="492"/>
                  </a:cubicBezTo>
                  <a:cubicBezTo>
                    <a:pt x="7" y="492"/>
                    <a:pt x="0" y="499"/>
                    <a:pt x="0" y="508"/>
                  </a:cubicBezTo>
                  <a:cubicBezTo>
                    <a:pt x="0" y="517"/>
                    <a:pt x="7" y="524"/>
                    <a:pt x="16" y="524"/>
                  </a:cubicBezTo>
                  <a:close/>
                  <a:moveTo>
                    <a:pt x="16" y="360"/>
                  </a:moveTo>
                  <a:cubicBezTo>
                    <a:pt x="18" y="360"/>
                    <a:pt x="19" y="360"/>
                    <a:pt x="21" y="359"/>
                  </a:cubicBezTo>
                  <a:cubicBezTo>
                    <a:pt x="14" y="357"/>
                    <a:pt x="9" y="351"/>
                    <a:pt x="9" y="344"/>
                  </a:cubicBezTo>
                  <a:cubicBezTo>
                    <a:pt x="9" y="337"/>
                    <a:pt x="14" y="331"/>
                    <a:pt x="21" y="329"/>
                  </a:cubicBezTo>
                  <a:cubicBezTo>
                    <a:pt x="19" y="329"/>
                    <a:pt x="18" y="328"/>
                    <a:pt x="16" y="328"/>
                  </a:cubicBezTo>
                  <a:cubicBezTo>
                    <a:pt x="7" y="328"/>
                    <a:pt x="0" y="335"/>
                    <a:pt x="0" y="344"/>
                  </a:cubicBezTo>
                  <a:cubicBezTo>
                    <a:pt x="0" y="353"/>
                    <a:pt x="7" y="360"/>
                    <a:pt x="16" y="360"/>
                  </a:cubicBezTo>
                  <a:close/>
                  <a:moveTo>
                    <a:pt x="16" y="442"/>
                  </a:moveTo>
                  <a:cubicBezTo>
                    <a:pt x="18" y="442"/>
                    <a:pt x="19" y="442"/>
                    <a:pt x="21" y="441"/>
                  </a:cubicBezTo>
                  <a:cubicBezTo>
                    <a:pt x="14" y="439"/>
                    <a:pt x="9" y="433"/>
                    <a:pt x="9" y="426"/>
                  </a:cubicBezTo>
                  <a:cubicBezTo>
                    <a:pt x="9" y="419"/>
                    <a:pt x="14" y="413"/>
                    <a:pt x="21" y="411"/>
                  </a:cubicBezTo>
                  <a:cubicBezTo>
                    <a:pt x="19" y="411"/>
                    <a:pt x="18" y="410"/>
                    <a:pt x="16" y="410"/>
                  </a:cubicBezTo>
                  <a:cubicBezTo>
                    <a:pt x="7" y="410"/>
                    <a:pt x="0" y="417"/>
                    <a:pt x="0" y="426"/>
                  </a:cubicBezTo>
                  <a:cubicBezTo>
                    <a:pt x="0" y="435"/>
                    <a:pt x="7" y="442"/>
                    <a:pt x="16" y="442"/>
                  </a:cubicBezTo>
                  <a:close/>
                  <a:moveTo>
                    <a:pt x="16" y="114"/>
                  </a:moveTo>
                  <a:cubicBezTo>
                    <a:pt x="18" y="114"/>
                    <a:pt x="19" y="114"/>
                    <a:pt x="21" y="113"/>
                  </a:cubicBezTo>
                  <a:cubicBezTo>
                    <a:pt x="14" y="111"/>
                    <a:pt x="9" y="105"/>
                    <a:pt x="9" y="98"/>
                  </a:cubicBezTo>
                  <a:cubicBezTo>
                    <a:pt x="9" y="91"/>
                    <a:pt x="14" y="85"/>
                    <a:pt x="21" y="83"/>
                  </a:cubicBezTo>
                  <a:cubicBezTo>
                    <a:pt x="19" y="83"/>
                    <a:pt x="18" y="82"/>
                    <a:pt x="16" y="82"/>
                  </a:cubicBezTo>
                  <a:cubicBezTo>
                    <a:pt x="7" y="82"/>
                    <a:pt x="0" y="89"/>
                    <a:pt x="0" y="98"/>
                  </a:cubicBezTo>
                  <a:cubicBezTo>
                    <a:pt x="0" y="107"/>
                    <a:pt x="7" y="114"/>
                    <a:pt x="16" y="114"/>
                  </a:cubicBezTo>
                  <a:close/>
                  <a:moveTo>
                    <a:pt x="16" y="32"/>
                  </a:moveTo>
                  <a:cubicBezTo>
                    <a:pt x="18" y="32"/>
                    <a:pt x="19" y="32"/>
                    <a:pt x="21" y="31"/>
                  </a:cubicBezTo>
                  <a:cubicBezTo>
                    <a:pt x="14" y="29"/>
                    <a:pt x="9" y="23"/>
                    <a:pt x="9" y="16"/>
                  </a:cubicBezTo>
                  <a:cubicBezTo>
                    <a:pt x="9" y="9"/>
                    <a:pt x="14" y="3"/>
                    <a:pt x="21" y="1"/>
                  </a:cubicBezTo>
                  <a:cubicBezTo>
                    <a:pt x="19" y="1"/>
                    <a:pt x="18" y="0"/>
                    <a:pt x="16" y="0"/>
                  </a:cubicBezTo>
                  <a:cubicBezTo>
                    <a:pt x="7" y="0"/>
                    <a:pt x="0" y="7"/>
                    <a:pt x="0" y="16"/>
                  </a:cubicBezTo>
                  <a:cubicBezTo>
                    <a:pt x="0" y="25"/>
                    <a:pt x="7" y="32"/>
                    <a:pt x="16" y="32"/>
                  </a:cubicBezTo>
                  <a:close/>
                  <a:moveTo>
                    <a:pt x="16" y="196"/>
                  </a:moveTo>
                  <a:cubicBezTo>
                    <a:pt x="18" y="196"/>
                    <a:pt x="19" y="196"/>
                    <a:pt x="21" y="195"/>
                  </a:cubicBezTo>
                  <a:cubicBezTo>
                    <a:pt x="14" y="193"/>
                    <a:pt x="9" y="187"/>
                    <a:pt x="9" y="180"/>
                  </a:cubicBezTo>
                  <a:cubicBezTo>
                    <a:pt x="9" y="173"/>
                    <a:pt x="14" y="167"/>
                    <a:pt x="21" y="165"/>
                  </a:cubicBezTo>
                  <a:cubicBezTo>
                    <a:pt x="19" y="165"/>
                    <a:pt x="18" y="164"/>
                    <a:pt x="16" y="164"/>
                  </a:cubicBezTo>
                  <a:cubicBezTo>
                    <a:pt x="7" y="164"/>
                    <a:pt x="0" y="171"/>
                    <a:pt x="0" y="180"/>
                  </a:cubicBezTo>
                  <a:cubicBezTo>
                    <a:pt x="0" y="189"/>
                    <a:pt x="7" y="196"/>
                    <a:pt x="16" y="196"/>
                  </a:cubicBezTo>
                  <a:close/>
                  <a:moveTo>
                    <a:pt x="16" y="934"/>
                  </a:moveTo>
                  <a:cubicBezTo>
                    <a:pt x="18" y="934"/>
                    <a:pt x="19" y="934"/>
                    <a:pt x="21" y="933"/>
                  </a:cubicBezTo>
                  <a:cubicBezTo>
                    <a:pt x="14" y="931"/>
                    <a:pt x="9" y="925"/>
                    <a:pt x="9" y="918"/>
                  </a:cubicBezTo>
                  <a:cubicBezTo>
                    <a:pt x="9" y="911"/>
                    <a:pt x="14" y="905"/>
                    <a:pt x="21" y="903"/>
                  </a:cubicBezTo>
                  <a:cubicBezTo>
                    <a:pt x="19" y="903"/>
                    <a:pt x="18" y="902"/>
                    <a:pt x="16" y="902"/>
                  </a:cubicBezTo>
                  <a:cubicBezTo>
                    <a:pt x="7" y="902"/>
                    <a:pt x="0" y="909"/>
                    <a:pt x="0" y="918"/>
                  </a:cubicBezTo>
                  <a:cubicBezTo>
                    <a:pt x="0" y="927"/>
                    <a:pt x="7" y="934"/>
                    <a:pt x="16" y="934"/>
                  </a:cubicBezTo>
                  <a:close/>
                  <a:moveTo>
                    <a:pt x="9" y="1000"/>
                  </a:moveTo>
                  <a:cubicBezTo>
                    <a:pt x="9" y="993"/>
                    <a:pt x="14" y="987"/>
                    <a:pt x="21" y="985"/>
                  </a:cubicBezTo>
                  <a:cubicBezTo>
                    <a:pt x="19" y="985"/>
                    <a:pt x="18" y="984"/>
                    <a:pt x="16" y="984"/>
                  </a:cubicBezTo>
                  <a:cubicBezTo>
                    <a:pt x="7" y="984"/>
                    <a:pt x="0" y="991"/>
                    <a:pt x="0" y="1000"/>
                  </a:cubicBezTo>
                  <a:cubicBezTo>
                    <a:pt x="0" y="1009"/>
                    <a:pt x="7" y="1016"/>
                    <a:pt x="16" y="1016"/>
                  </a:cubicBezTo>
                  <a:cubicBezTo>
                    <a:pt x="18" y="1016"/>
                    <a:pt x="19" y="1016"/>
                    <a:pt x="21" y="1015"/>
                  </a:cubicBezTo>
                  <a:cubicBezTo>
                    <a:pt x="14" y="1013"/>
                    <a:pt x="9" y="1007"/>
                    <a:pt x="9" y="1000"/>
                  </a:cubicBezTo>
                  <a:close/>
                  <a:moveTo>
                    <a:pt x="16" y="852"/>
                  </a:moveTo>
                  <a:cubicBezTo>
                    <a:pt x="18" y="852"/>
                    <a:pt x="19" y="852"/>
                    <a:pt x="21" y="851"/>
                  </a:cubicBezTo>
                  <a:cubicBezTo>
                    <a:pt x="14" y="849"/>
                    <a:pt x="9" y="843"/>
                    <a:pt x="9" y="836"/>
                  </a:cubicBezTo>
                  <a:cubicBezTo>
                    <a:pt x="9" y="829"/>
                    <a:pt x="14" y="823"/>
                    <a:pt x="21" y="821"/>
                  </a:cubicBezTo>
                  <a:cubicBezTo>
                    <a:pt x="19" y="821"/>
                    <a:pt x="18" y="820"/>
                    <a:pt x="16" y="820"/>
                  </a:cubicBezTo>
                  <a:cubicBezTo>
                    <a:pt x="7" y="820"/>
                    <a:pt x="0" y="827"/>
                    <a:pt x="0" y="836"/>
                  </a:cubicBezTo>
                  <a:cubicBezTo>
                    <a:pt x="0" y="845"/>
                    <a:pt x="7" y="852"/>
                    <a:pt x="16" y="852"/>
                  </a:cubicBezTo>
                  <a:close/>
                  <a:moveTo>
                    <a:pt x="16" y="688"/>
                  </a:moveTo>
                  <a:cubicBezTo>
                    <a:pt x="18" y="688"/>
                    <a:pt x="19" y="688"/>
                    <a:pt x="21" y="687"/>
                  </a:cubicBezTo>
                  <a:cubicBezTo>
                    <a:pt x="14" y="685"/>
                    <a:pt x="9" y="679"/>
                    <a:pt x="9" y="672"/>
                  </a:cubicBezTo>
                  <a:cubicBezTo>
                    <a:pt x="9" y="665"/>
                    <a:pt x="14" y="659"/>
                    <a:pt x="21" y="657"/>
                  </a:cubicBezTo>
                  <a:cubicBezTo>
                    <a:pt x="19" y="657"/>
                    <a:pt x="18" y="656"/>
                    <a:pt x="16" y="656"/>
                  </a:cubicBezTo>
                  <a:cubicBezTo>
                    <a:pt x="7" y="656"/>
                    <a:pt x="0" y="663"/>
                    <a:pt x="0" y="672"/>
                  </a:cubicBezTo>
                  <a:cubicBezTo>
                    <a:pt x="0" y="681"/>
                    <a:pt x="7" y="688"/>
                    <a:pt x="16" y="688"/>
                  </a:cubicBezTo>
                  <a:close/>
                  <a:moveTo>
                    <a:pt x="16" y="770"/>
                  </a:moveTo>
                  <a:cubicBezTo>
                    <a:pt x="18" y="770"/>
                    <a:pt x="19" y="770"/>
                    <a:pt x="21" y="769"/>
                  </a:cubicBezTo>
                  <a:cubicBezTo>
                    <a:pt x="14" y="767"/>
                    <a:pt x="9" y="761"/>
                    <a:pt x="9" y="754"/>
                  </a:cubicBezTo>
                  <a:cubicBezTo>
                    <a:pt x="9" y="747"/>
                    <a:pt x="14" y="741"/>
                    <a:pt x="21" y="739"/>
                  </a:cubicBezTo>
                  <a:cubicBezTo>
                    <a:pt x="19" y="739"/>
                    <a:pt x="18" y="738"/>
                    <a:pt x="16" y="738"/>
                  </a:cubicBezTo>
                  <a:cubicBezTo>
                    <a:pt x="7" y="738"/>
                    <a:pt x="0" y="745"/>
                    <a:pt x="0" y="754"/>
                  </a:cubicBezTo>
                  <a:cubicBezTo>
                    <a:pt x="0" y="763"/>
                    <a:pt x="7" y="770"/>
                    <a:pt x="16" y="770"/>
                  </a:cubicBezTo>
                  <a:close/>
                  <a:moveTo>
                    <a:pt x="16" y="606"/>
                  </a:moveTo>
                  <a:cubicBezTo>
                    <a:pt x="18" y="606"/>
                    <a:pt x="19" y="606"/>
                    <a:pt x="21" y="605"/>
                  </a:cubicBezTo>
                  <a:cubicBezTo>
                    <a:pt x="14" y="603"/>
                    <a:pt x="9" y="597"/>
                    <a:pt x="9" y="590"/>
                  </a:cubicBezTo>
                  <a:cubicBezTo>
                    <a:pt x="9" y="583"/>
                    <a:pt x="14" y="577"/>
                    <a:pt x="21" y="575"/>
                  </a:cubicBezTo>
                  <a:cubicBezTo>
                    <a:pt x="19" y="575"/>
                    <a:pt x="18" y="574"/>
                    <a:pt x="16" y="574"/>
                  </a:cubicBezTo>
                  <a:cubicBezTo>
                    <a:pt x="7" y="574"/>
                    <a:pt x="0" y="581"/>
                    <a:pt x="0" y="590"/>
                  </a:cubicBezTo>
                  <a:cubicBezTo>
                    <a:pt x="0" y="599"/>
                    <a:pt x="7" y="606"/>
                    <a:pt x="16" y="606"/>
                  </a:cubicBezTo>
                  <a:close/>
                </a:path>
              </a:pathLst>
            </a:custGeom>
            <a:solidFill>
              <a:schemeClr val="bg1">
                <a:lumMod val="50000"/>
              </a:schemeClr>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任意多边形: 形状 21">
              <a:extLst>
                <a:ext uri="{FF2B5EF4-FFF2-40B4-BE49-F238E27FC236}">
                  <a16:creationId xmlns:a16="http://schemas.microsoft.com/office/drawing/2014/main" id="{7110793D-BCE3-440F-BCDF-27E4DA1C8EA4}"/>
                </a:ext>
              </a:extLst>
            </p:cNvPr>
            <p:cNvSpPr>
              <a:spLocks/>
            </p:cNvSpPr>
            <p:nvPr/>
          </p:nvSpPr>
          <p:spPr bwMode="auto">
            <a:xfrm>
              <a:off x="5795831" y="1843842"/>
              <a:ext cx="116617" cy="3691851"/>
            </a:xfrm>
            <a:custGeom>
              <a:avLst/>
              <a:gdLst>
                <a:gd name="T0" fmla="*/ 0 w 32"/>
                <a:gd name="T1" fmla="*/ 16 h 1016"/>
                <a:gd name="T2" fmla="*/ 32 w 32"/>
                <a:gd name="T3" fmla="*/ 16 h 1016"/>
                <a:gd name="T4" fmla="*/ 0 w 32"/>
                <a:gd name="T5" fmla="*/ 98 h 1016"/>
                <a:gd name="T6" fmla="*/ 32 w 32"/>
                <a:gd name="T7" fmla="*/ 98 h 1016"/>
                <a:gd name="T8" fmla="*/ 0 w 32"/>
                <a:gd name="T9" fmla="*/ 98 h 1016"/>
                <a:gd name="T10" fmla="*/ 16 w 32"/>
                <a:gd name="T11" fmla="*/ 196 h 1016"/>
                <a:gd name="T12" fmla="*/ 16 w 32"/>
                <a:gd name="T13" fmla="*/ 164 h 1016"/>
                <a:gd name="T14" fmla="*/ 0 w 32"/>
                <a:gd name="T15" fmla="*/ 262 h 1016"/>
                <a:gd name="T16" fmla="*/ 32 w 32"/>
                <a:gd name="T17" fmla="*/ 262 h 1016"/>
                <a:gd name="T18" fmla="*/ 0 w 32"/>
                <a:gd name="T19" fmla="*/ 262 h 1016"/>
                <a:gd name="T20" fmla="*/ 16 w 32"/>
                <a:gd name="T21" fmla="*/ 360 h 1016"/>
                <a:gd name="T22" fmla="*/ 16 w 32"/>
                <a:gd name="T23" fmla="*/ 328 h 1016"/>
                <a:gd name="T24" fmla="*/ 0 w 32"/>
                <a:gd name="T25" fmla="*/ 426 h 1016"/>
                <a:gd name="T26" fmla="*/ 32 w 32"/>
                <a:gd name="T27" fmla="*/ 426 h 1016"/>
                <a:gd name="T28" fmla="*/ 0 w 32"/>
                <a:gd name="T29" fmla="*/ 426 h 1016"/>
                <a:gd name="T30" fmla="*/ 16 w 32"/>
                <a:gd name="T31" fmla="*/ 524 h 1016"/>
                <a:gd name="T32" fmla="*/ 16 w 32"/>
                <a:gd name="T33" fmla="*/ 492 h 1016"/>
                <a:gd name="T34" fmla="*/ 0 w 32"/>
                <a:gd name="T35" fmla="*/ 590 h 1016"/>
                <a:gd name="T36" fmla="*/ 32 w 32"/>
                <a:gd name="T37" fmla="*/ 590 h 1016"/>
                <a:gd name="T38" fmla="*/ 0 w 32"/>
                <a:gd name="T39" fmla="*/ 590 h 1016"/>
                <a:gd name="T40" fmla="*/ 16 w 32"/>
                <a:gd name="T41" fmla="*/ 688 h 1016"/>
                <a:gd name="T42" fmla="*/ 16 w 32"/>
                <a:gd name="T43" fmla="*/ 656 h 1016"/>
                <a:gd name="T44" fmla="*/ 0 w 32"/>
                <a:gd name="T45" fmla="*/ 754 h 1016"/>
                <a:gd name="T46" fmla="*/ 32 w 32"/>
                <a:gd name="T47" fmla="*/ 754 h 1016"/>
                <a:gd name="T48" fmla="*/ 0 w 32"/>
                <a:gd name="T49" fmla="*/ 754 h 1016"/>
                <a:gd name="T50" fmla="*/ 16 w 32"/>
                <a:gd name="T51" fmla="*/ 852 h 1016"/>
                <a:gd name="T52" fmla="*/ 16 w 32"/>
                <a:gd name="T53" fmla="*/ 820 h 1016"/>
                <a:gd name="T54" fmla="*/ 0 w 32"/>
                <a:gd name="T55" fmla="*/ 918 h 1016"/>
                <a:gd name="T56" fmla="*/ 32 w 32"/>
                <a:gd name="T57" fmla="*/ 918 h 1016"/>
                <a:gd name="T58" fmla="*/ 0 w 32"/>
                <a:gd name="T59" fmla="*/ 918 h 1016"/>
                <a:gd name="T60" fmla="*/ 16 w 32"/>
                <a:gd name="T61" fmla="*/ 1016 h 1016"/>
                <a:gd name="T62" fmla="*/ 16 w 32"/>
                <a:gd name="T63" fmla="*/ 984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1016">
                  <a:moveTo>
                    <a:pt x="16" y="32"/>
                  </a:moveTo>
                  <a:cubicBezTo>
                    <a:pt x="8" y="32"/>
                    <a:pt x="0" y="25"/>
                    <a:pt x="0" y="16"/>
                  </a:cubicBezTo>
                  <a:cubicBezTo>
                    <a:pt x="0" y="7"/>
                    <a:pt x="8" y="0"/>
                    <a:pt x="16" y="0"/>
                  </a:cubicBezTo>
                  <a:cubicBezTo>
                    <a:pt x="25" y="0"/>
                    <a:pt x="32" y="7"/>
                    <a:pt x="32" y="16"/>
                  </a:cubicBezTo>
                  <a:cubicBezTo>
                    <a:pt x="32" y="25"/>
                    <a:pt x="25" y="32"/>
                    <a:pt x="16" y="32"/>
                  </a:cubicBezTo>
                  <a:close/>
                  <a:moveTo>
                    <a:pt x="0" y="98"/>
                  </a:moveTo>
                  <a:cubicBezTo>
                    <a:pt x="0" y="107"/>
                    <a:pt x="8" y="114"/>
                    <a:pt x="16" y="114"/>
                  </a:cubicBezTo>
                  <a:cubicBezTo>
                    <a:pt x="25" y="114"/>
                    <a:pt x="32" y="107"/>
                    <a:pt x="32" y="98"/>
                  </a:cubicBezTo>
                  <a:cubicBezTo>
                    <a:pt x="32" y="89"/>
                    <a:pt x="25" y="82"/>
                    <a:pt x="16" y="82"/>
                  </a:cubicBezTo>
                  <a:cubicBezTo>
                    <a:pt x="8" y="82"/>
                    <a:pt x="0" y="89"/>
                    <a:pt x="0" y="98"/>
                  </a:cubicBezTo>
                  <a:close/>
                  <a:moveTo>
                    <a:pt x="0" y="180"/>
                  </a:moveTo>
                  <a:cubicBezTo>
                    <a:pt x="0" y="189"/>
                    <a:pt x="8" y="196"/>
                    <a:pt x="16" y="196"/>
                  </a:cubicBezTo>
                  <a:cubicBezTo>
                    <a:pt x="25" y="196"/>
                    <a:pt x="32" y="189"/>
                    <a:pt x="32" y="180"/>
                  </a:cubicBezTo>
                  <a:cubicBezTo>
                    <a:pt x="32" y="171"/>
                    <a:pt x="25" y="164"/>
                    <a:pt x="16" y="164"/>
                  </a:cubicBezTo>
                  <a:cubicBezTo>
                    <a:pt x="8" y="164"/>
                    <a:pt x="0" y="171"/>
                    <a:pt x="0" y="180"/>
                  </a:cubicBezTo>
                  <a:close/>
                  <a:moveTo>
                    <a:pt x="0" y="262"/>
                  </a:moveTo>
                  <a:cubicBezTo>
                    <a:pt x="0" y="271"/>
                    <a:pt x="8" y="278"/>
                    <a:pt x="16" y="278"/>
                  </a:cubicBezTo>
                  <a:cubicBezTo>
                    <a:pt x="25" y="278"/>
                    <a:pt x="32" y="271"/>
                    <a:pt x="32" y="262"/>
                  </a:cubicBezTo>
                  <a:cubicBezTo>
                    <a:pt x="32" y="253"/>
                    <a:pt x="25" y="246"/>
                    <a:pt x="16" y="246"/>
                  </a:cubicBezTo>
                  <a:cubicBezTo>
                    <a:pt x="8" y="246"/>
                    <a:pt x="0" y="253"/>
                    <a:pt x="0" y="262"/>
                  </a:cubicBezTo>
                  <a:close/>
                  <a:moveTo>
                    <a:pt x="0" y="344"/>
                  </a:moveTo>
                  <a:cubicBezTo>
                    <a:pt x="0" y="353"/>
                    <a:pt x="8" y="360"/>
                    <a:pt x="16" y="360"/>
                  </a:cubicBezTo>
                  <a:cubicBezTo>
                    <a:pt x="25" y="360"/>
                    <a:pt x="32" y="353"/>
                    <a:pt x="32" y="344"/>
                  </a:cubicBezTo>
                  <a:cubicBezTo>
                    <a:pt x="32" y="335"/>
                    <a:pt x="25" y="328"/>
                    <a:pt x="16" y="328"/>
                  </a:cubicBezTo>
                  <a:cubicBezTo>
                    <a:pt x="8" y="328"/>
                    <a:pt x="0" y="335"/>
                    <a:pt x="0" y="344"/>
                  </a:cubicBezTo>
                  <a:close/>
                  <a:moveTo>
                    <a:pt x="0" y="426"/>
                  </a:moveTo>
                  <a:cubicBezTo>
                    <a:pt x="0" y="435"/>
                    <a:pt x="8" y="442"/>
                    <a:pt x="16" y="442"/>
                  </a:cubicBezTo>
                  <a:cubicBezTo>
                    <a:pt x="25" y="442"/>
                    <a:pt x="32" y="435"/>
                    <a:pt x="32" y="426"/>
                  </a:cubicBezTo>
                  <a:cubicBezTo>
                    <a:pt x="32" y="417"/>
                    <a:pt x="25" y="410"/>
                    <a:pt x="16" y="410"/>
                  </a:cubicBezTo>
                  <a:cubicBezTo>
                    <a:pt x="8" y="410"/>
                    <a:pt x="0" y="417"/>
                    <a:pt x="0" y="426"/>
                  </a:cubicBezTo>
                  <a:close/>
                  <a:moveTo>
                    <a:pt x="0" y="508"/>
                  </a:moveTo>
                  <a:cubicBezTo>
                    <a:pt x="0" y="517"/>
                    <a:pt x="8" y="524"/>
                    <a:pt x="16" y="524"/>
                  </a:cubicBezTo>
                  <a:cubicBezTo>
                    <a:pt x="25" y="524"/>
                    <a:pt x="32" y="517"/>
                    <a:pt x="32" y="508"/>
                  </a:cubicBezTo>
                  <a:cubicBezTo>
                    <a:pt x="32" y="499"/>
                    <a:pt x="25" y="492"/>
                    <a:pt x="16" y="492"/>
                  </a:cubicBezTo>
                  <a:cubicBezTo>
                    <a:pt x="8" y="492"/>
                    <a:pt x="0" y="499"/>
                    <a:pt x="0" y="508"/>
                  </a:cubicBezTo>
                  <a:close/>
                  <a:moveTo>
                    <a:pt x="0" y="590"/>
                  </a:moveTo>
                  <a:cubicBezTo>
                    <a:pt x="0" y="599"/>
                    <a:pt x="8" y="606"/>
                    <a:pt x="16" y="606"/>
                  </a:cubicBezTo>
                  <a:cubicBezTo>
                    <a:pt x="25" y="606"/>
                    <a:pt x="32" y="599"/>
                    <a:pt x="32" y="590"/>
                  </a:cubicBezTo>
                  <a:cubicBezTo>
                    <a:pt x="32" y="581"/>
                    <a:pt x="25" y="574"/>
                    <a:pt x="16" y="574"/>
                  </a:cubicBezTo>
                  <a:cubicBezTo>
                    <a:pt x="8" y="574"/>
                    <a:pt x="0" y="581"/>
                    <a:pt x="0" y="590"/>
                  </a:cubicBezTo>
                  <a:close/>
                  <a:moveTo>
                    <a:pt x="0" y="672"/>
                  </a:moveTo>
                  <a:cubicBezTo>
                    <a:pt x="0" y="681"/>
                    <a:pt x="8" y="688"/>
                    <a:pt x="16" y="688"/>
                  </a:cubicBezTo>
                  <a:cubicBezTo>
                    <a:pt x="25" y="688"/>
                    <a:pt x="32" y="681"/>
                    <a:pt x="32" y="672"/>
                  </a:cubicBezTo>
                  <a:cubicBezTo>
                    <a:pt x="32" y="663"/>
                    <a:pt x="25" y="656"/>
                    <a:pt x="16" y="656"/>
                  </a:cubicBezTo>
                  <a:cubicBezTo>
                    <a:pt x="8" y="656"/>
                    <a:pt x="0" y="663"/>
                    <a:pt x="0" y="672"/>
                  </a:cubicBezTo>
                  <a:close/>
                  <a:moveTo>
                    <a:pt x="0" y="754"/>
                  </a:moveTo>
                  <a:cubicBezTo>
                    <a:pt x="0" y="763"/>
                    <a:pt x="8" y="770"/>
                    <a:pt x="16" y="770"/>
                  </a:cubicBezTo>
                  <a:cubicBezTo>
                    <a:pt x="25" y="770"/>
                    <a:pt x="32" y="763"/>
                    <a:pt x="32" y="754"/>
                  </a:cubicBezTo>
                  <a:cubicBezTo>
                    <a:pt x="32" y="745"/>
                    <a:pt x="25" y="738"/>
                    <a:pt x="16" y="738"/>
                  </a:cubicBezTo>
                  <a:cubicBezTo>
                    <a:pt x="8" y="738"/>
                    <a:pt x="0" y="745"/>
                    <a:pt x="0" y="754"/>
                  </a:cubicBezTo>
                  <a:close/>
                  <a:moveTo>
                    <a:pt x="0" y="836"/>
                  </a:moveTo>
                  <a:cubicBezTo>
                    <a:pt x="0" y="845"/>
                    <a:pt x="8" y="852"/>
                    <a:pt x="16" y="852"/>
                  </a:cubicBezTo>
                  <a:cubicBezTo>
                    <a:pt x="25" y="852"/>
                    <a:pt x="32" y="845"/>
                    <a:pt x="32" y="836"/>
                  </a:cubicBezTo>
                  <a:cubicBezTo>
                    <a:pt x="32" y="827"/>
                    <a:pt x="25" y="820"/>
                    <a:pt x="16" y="820"/>
                  </a:cubicBezTo>
                  <a:cubicBezTo>
                    <a:pt x="8" y="820"/>
                    <a:pt x="0" y="827"/>
                    <a:pt x="0" y="836"/>
                  </a:cubicBezTo>
                  <a:close/>
                  <a:moveTo>
                    <a:pt x="0" y="918"/>
                  </a:moveTo>
                  <a:cubicBezTo>
                    <a:pt x="0" y="927"/>
                    <a:pt x="8" y="934"/>
                    <a:pt x="16" y="934"/>
                  </a:cubicBezTo>
                  <a:cubicBezTo>
                    <a:pt x="25" y="934"/>
                    <a:pt x="32" y="927"/>
                    <a:pt x="32" y="918"/>
                  </a:cubicBezTo>
                  <a:cubicBezTo>
                    <a:pt x="32" y="909"/>
                    <a:pt x="25" y="902"/>
                    <a:pt x="16" y="902"/>
                  </a:cubicBezTo>
                  <a:cubicBezTo>
                    <a:pt x="8" y="902"/>
                    <a:pt x="0" y="909"/>
                    <a:pt x="0" y="918"/>
                  </a:cubicBezTo>
                  <a:close/>
                  <a:moveTo>
                    <a:pt x="0" y="1000"/>
                  </a:moveTo>
                  <a:cubicBezTo>
                    <a:pt x="0" y="1009"/>
                    <a:pt x="8" y="1016"/>
                    <a:pt x="16" y="1016"/>
                  </a:cubicBezTo>
                  <a:cubicBezTo>
                    <a:pt x="25" y="1016"/>
                    <a:pt x="32" y="1009"/>
                    <a:pt x="32" y="1000"/>
                  </a:cubicBezTo>
                  <a:cubicBezTo>
                    <a:pt x="32" y="991"/>
                    <a:pt x="25" y="984"/>
                    <a:pt x="16" y="984"/>
                  </a:cubicBezTo>
                  <a:cubicBezTo>
                    <a:pt x="8" y="984"/>
                    <a:pt x="0" y="991"/>
                    <a:pt x="0" y="1000"/>
                  </a:cubicBezTo>
                  <a:close/>
                </a:path>
              </a:pathLst>
            </a:custGeom>
            <a:solidFill>
              <a:schemeClr val="tx1">
                <a:lumMod val="75000"/>
                <a:lumOff val="25000"/>
              </a:schemeClr>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任意多边形: 形状 22">
              <a:extLst>
                <a:ext uri="{FF2B5EF4-FFF2-40B4-BE49-F238E27FC236}">
                  <a16:creationId xmlns:a16="http://schemas.microsoft.com/office/drawing/2014/main" id="{D6795805-4369-460E-BCDF-61FD13DE6282}"/>
                </a:ext>
              </a:extLst>
            </p:cNvPr>
            <p:cNvSpPr>
              <a:spLocks/>
            </p:cNvSpPr>
            <p:nvPr/>
          </p:nvSpPr>
          <p:spPr bwMode="auto">
            <a:xfrm>
              <a:off x="5838795" y="1843842"/>
              <a:ext cx="73653" cy="3691851"/>
            </a:xfrm>
            <a:custGeom>
              <a:avLst/>
              <a:gdLst>
                <a:gd name="T0" fmla="*/ 0 w 20"/>
                <a:gd name="T1" fmla="*/ 277 h 1016"/>
                <a:gd name="T2" fmla="*/ 0 w 20"/>
                <a:gd name="T3" fmla="*/ 247 h 1016"/>
                <a:gd name="T4" fmla="*/ 20 w 20"/>
                <a:gd name="T5" fmla="*/ 262 h 1016"/>
                <a:gd name="T6" fmla="*/ 20 w 20"/>
                <a:gd name="T7" fmla="*/ 508 h 1016"/>
                <a:gd name="T8" fmla="*/ 0 w 20"/>
                <a:gd name="T9" fmla="*/ 493 h 1016"/>
                <a:gd name="T10" fmla="*/ 0 w 20"/>
                <a:gd name="T11" fmla="*/ 523 h 1016"/>
                <a:gd name="T12" fmla="*/ 20 w 20"/>
                <a:gd name="T13" fmla="*/ 508 h 1016"/>
                <a:gd name="T14" fmla="*/ 4 w 20"/>
                <a:gd name="T15" fmla="*/ 328 h 1016"/>
                <a:gd name="T16" fmla="*/ 11 w 20"/>
                <a:gd name="T17" fmla="*/ 344 h 1016"/>
                <a:gd name="T18" fmla="*/ 4 w 20"/>
                <a:gd name="T19" fmla="*/ 360 h 1016"/>
                <a:gd name="T20" fmla="*/ 20 w 20"/>
                <a:gd name="T21" fmla="*/ 426 h 1016"/>
                <a:gd name="T22" fmla="*/ 0 w 20"/>
                <a:gd name="T23" fmla="*/ 411 h 1016"/>
                <a:gd name="T24" fmla="*/ 0 w 20"/>
                <a:gd name="T25" fmla="*/ 441 h 1016"/>
                <a:gd name="T26" fmla="*/ 20 w 20"/>
                <a:gd name="T27" fmla="*/ 426 h 1016"/>
                <a:gd name="T28" fmla="*/ 4 w 20"/>
                <a:gd name="T29" fmla="*/ 82 h 1016"/>
                <a:gd name="T30" fmla="*/ 11 w 20"/>
                <a:gd name="T31" fmla="*/ 98 h 1016"/>
                <a:gd name="T32" fmla="*/ 4 w 20"/>
                <a:gd name="T33" fmla="*/ 114 h 1016"/>
                <a:gd name="T34" fmla="*/ 20 w 20"/>
                <a:gd name="T35" fmla="*/ 16 h 1016"/>
                <a:gd name="T36" fmla="*/ 0 w 20"/>
                <a:gd name="T37" fmla="*/ 1 h 1016"/>
                <a:gd name="T38" fmla="*/ 0 w 20"/>
                <a:gd name="T39" fmla="*/ 31 h 1016"/>
                <a:gd name="T40" fmla="*/ 20 w 20"/>
                <a:gd name="T41" fmla="*/ 16 h 1016"/>
                <a:gd name="T42" fmla="*/ 4 w 20"/>
                <a:gd name="T43" fmla="*/ 164 h 1016"/>
                <a:gd name="T44" fmla="*/ 11 w 20"/>
                <a:gd name="T45" fmla="*/ 180 h 1016"/>
                <a:gd name="T46" fmla="*/ 4 w 20"/>
                <a:gd name="T47" fmla="*/ 196 h 1016"/>
                <a:gd name="T48" fmla="*/ 20 w 20"/>
                <a:gd name="T49" fmla="*/ 918 h 1016"/>
                <a:gd name="T50" fmla="*/ 0 w 20"/>
                <a:gd name="T51" fmla="*/ 903 h 1016"/>
                <a:gd name="T52" fmla="*/ 0 w 20"/>
                <a:gd name="T53" fmla="*/ 933 h 1016"/>
                <a:gd name="T54" fmla="*/ 20 w 20"/>
                <a:gd name="T55" fmla="*/ 918 h 1016"/>
                <a:gd name="T56" fmla="*/ 4 w 20"/>
                <a:gd name="T57" fmla="*/ 1016 h 1016"/>
                <a:gd name="T58" fmla="*/ 4 w 20"/>
                <a:gd name="T59" fmla="*/ 984 h 1016"/>
                <a:gd name="T60" fmla="*/ 11 w 20"/>
                <a:gd name="T61" fmla="*/ 1000 h 1016"/>
                <a:gd name="T62" fmla="*/ 20 w 20"/>
                <a:gd name="T63" fmla="*/ 836 h 1016"/>
                <a:gd name="T64" fmla="*/ 0 w 20"/>
                <a:gd name="T65" fmla="*/ 821 h 1016"/>
                <a:gd name="T66" fmla="*/ 0 w 20"/>
                <a:gd name="T67" fmla="*/ 851 h 1016"/>
                <a:gd name="T68" fmla="*/ 20 w 20"/>
                <a:gd name="T69" fmla="*/ 836 h 1016"/>
                <a:gd name="T70" fmla="*/ 4 w 20"/>
                <a:gd name="T71" fmla="*/ 656 h 1016"/>
                <a:gd name="T72" fmla="*/ 11 w 20"/>
                <a:gd name="T73" fmla="*/ 672 h 1016"/>
                <a:gd name="T74" fmla="*/ 4 w 20"/>
                <a:gd name="T75" fmla="*/ 688 h 1016"/>
                <a:gd name="T76" fmla="*/ 20 w 20"/>
                <a:gd name="T77" fmla="*/ 754 h 1016"/>
                <a:gd name="T78" fmla="*/ 0 w 20"/>
                <a:gd name="T79" fmla="*/ 739 h 1016"/>
                <a:gd name="T80" fmla="*/ 0 w 20"/>
                <a:gd name="T81" fmla="*/ 769 h 1016"/>
                <a:gd name="T82" fmla="*/ 20 w 20"/>
                <a:gd name="T83" fmla="*/ 754 h 1016"/>
                <a:gd name="T84" fmla="*/ 4 w 20"/>
                <a:gd name="T85" fmla="*/ 574 h 1016"/>
                <a:gd name="T86" fmla="*/ 11 w 20"/>
                <a:gd name="T87" fmla="*/ 590 h 1016"/>
                <a:gd name="T88" fmla="*/ 4 w 20"/>
                <a:gd name="T89" fmla="*/ 606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 h="1016">
                  <a:moveTo>
                    <a:pt x="4" y="278"/>
                  </a:moveTo>
                  <a:cubicBezTo>
                    <a:pt x="3" y="278"/>
                    <a:pt x="1" y="278"/>
                    <a:pt x="0" y="277"/>
                  </a:cubicBezTo>
                  <a:cubicBezTo>
                    <a:pt x="6" y="275"/>
                    <a:pt x="11" y="269"/>
                    <a:pt x="11" y="262"/>
                  </a:cubicBezTo>
                  <a:cubicBezTo>
                    <a:pt x="11" y="255"/>
                    <a:pt x="6" y="249"/>
                    <a:pt x="0" y="247"/>
                  </a:cubicBezTo>
                  <a:cubicBezTo>
                    <a:pt x="1" y="247"/>
                    <a:pt x="3" y="246"/>
                    <a:pt x="4" y="246"/>
                  </a:cubicBezTo>
                  <a:cubicBezTo>
                    <a:pt x="13" y="246"/>
                    <a:pt x="20" y="253"/>
                    <a:pt x="20" y="262"/>
                  </a:cubicBezTo>
                  <a:cubicBezTo>
                    <a:pt x="20" y="271"/>
                    <a:pt x="13" y="278"/>
                    <a:pt x="4" y="278"/>
                  </a:cubicBezTo>
                  <a:close/>
                  <a:moveTo>
                    <a:pt x="20" y="508"/>
                  </a:moveTo>
                  <a:cubicBezTo>
                    <a:pt x="20" y="499"/>
                    <a:pt x="13" y="492"/>
                    <a:pt x="4" y="492"/>
                  </a:cubicBezTo>
                  <a:cubicBezTo>
                    <a:pt x="3" y="492"/>
                    <a:pt x="1" y="493"/>
                    <a:pt x="0" y="493"/>
                  </a:cubicBezTo>
                  <a:cubicBezTo>
                    <a:pt x="6" y="495"/>
                    <a:pt x="11" y="501"/>
                    <a:pt x="11" y="508"/>
                  </a:cubicBezTo>
                  <a:cubicBezTo>
                    <a:pt x="11" y="515"/>
                    <a:pt x="6" y="521"/>
                    <a:pt x="0" y="523"/>
                  </a:cubicBezTo>
                  <a:cubicBezTo>
                    <a:pt x="1" y="524"/>
                    <a:pt x="3" y="524"/>
                    <a:pt x="4" y="524"/>
                  </a:cubicBezTo>
                  <a:cubicBezTo>
                    <a:pt x="13" y="524"/>
                    <a:pt x="20" y="517"/>
                    <a:pt x="20" y="508"/>
                  </a:cubicBezTo>
                  <a:close/>
                  <a:moveTo>
                    <a:pt x="20" y="344"/>
                  </a:moveTo>
                  <a:cubicBezTo>
                    <a:pt x="20" y="335"/>
                    <a:pt x="13" y="328"/>
                    <a:pt x="4" y="328"/>
                  </a:cubicBezTo>
                  <a:cubicBezTo>
                    <a:pt x="3" y="328"/>
                    <a:pt x="1" y="329"/>
                    <a:pt x="0" y="329"/>
                  </a:cubicBezTo>
                  <a:cubicBezTo>
                    <a:pt x="6" y="331"/>
                    <a:pt x="11" y="337"/>
                    <a:pt x="11" y="344"/>
                  </a:cubicBezTo>
                  <a:cubicBezTo>
                    <a:pt x="11" y="351"/>
                    <a:pt x="6" y="357"/>
                    <a:pt x="0" y="359"/>
                  </a:cubicBezTo>
                  <a:cubicBezTo>
                    <a:pt x="1" y="360"/>
                    <a:pt x="3" y="360"/>
                    <a:pt x="4" y="360"/>
                  </a:cubicBezTo>
                  <a:cubicBezTo>
                    <a:pt x="13" y="360"/>
                    <a:pt x="20" y="353"/>
                    <a:pt x="20" y="344"/>
                  </a:cubicBezTo>
                  <a:close/>
                  <a:moveTo>
                    <a:pt x="20" y="426"/>
                  </a:moveTo>
                  <a:cubicBezTo>
                    <a:pt x="20" y="417"/>
                    <a:pt x="13" y="410"/>
                    <a:pt x="4" y="410"/>
                  </a:cubicBezTo>
                  <a:cubicBezTo>
                    <a:pt x="3" y="410"/>
                    <a:pt x="1" y="411"/>
                    <a:pt x="0" y="411"/>
                  </a:cubicBezTo>
                  <a:cubicBezTo>
                    <a:pt x="6" y="413"/>
                    <a:pt x="11" y="419"/>
                    <a:pt x="11" y="426"/>
                  </a:cubicBezTo>
                  <a:cubicBezTo>
                    <a:pt x="11" y="433"/>
                    <a:pt x="6" y="439"/>
                    <a:pt x="0" y="441"/>
                  </a:cubicBezTo>
                  <a:cubicBezTo>
                    <a:pt x="1" y="442"/>
                    <a:pt x="3" y="442"/>
                    <a:pt x="4" y="442"/>
                  </a:cubicBezTo>
                  <a:cubicBezTo>
                    <a:pt x="13" y="442"/>
                    <a:pt x="20" y="435"/>
                    <a:pt x="20" y="426"/>
                  </a:cubicBezTo>
                  <a:close/>
                  <a:moveTo>
                    <a:pt x="20" y="98"/>
                  </a:moveTo>
                  <a:cubicBezTo>
                    <a:pt x="20" y="89"/>
                    <a:pt x="13" y="82"/>
                    <a:pt x="4" y="82"/>
                  </a:cubicBezTo>
                  <a:cubicBezTo>
                    <a:pt x="3" y="82"/>
                    <a:pt x="1" y="83"/>
                    <a:pt x="0" y="83"/>
                  </a:cubicBezTo>
                  <a:cubicBezTo>
                    <a:pt x="6" y="85"/>
                    <a:pt x="11" y="91"/>
                    <a:pt x="11" y="98"/>
                  </a:cubicBezTo>
                  <a:cubicBezTo>
                    <a:pt x="11" y="105"/>
                    <a:pt x="6" y="111"/>
                    <a:pt x="0" y="113"/>
                  </a:cubicBezTo>
                  <a:cubicBezTo>
                    <a:pt x="1" y="114"/>
                    <a:pt x="3" y="114"/>
                    <a:pt x="4" y="114"/>
                  </a:cubicBezTo>
                  <a:cubicBezTo>
                    <a:pt x="13" y="114"/>
                    <a:pt x="20" y="107"/>
                    <a:pt x="20" y="98"/>
                  </a:cubicBezTo>
                  <a:close/>
                  <a:moveTo>
                    <a:pt x="20" y="16"/>
                  </a:moveTo>
                  <a:cubicBezTo>
                    <a:pt x="20" y="7"/>
                    <a:pt x="13" y="0"/>
                    <a:pt x="4" y="0"/>
                  </a:cubicBezTo>
                  <a:cubicBezTo>
                    <a:pt x="3" y="0"/>
                    <a:pt x="1" y="1"/>
                    <a:pt x="0" y="1"/>
                  </a:cubicBezTo>
                  <a:cubicBezTo>
                    <a:pt x="6" y="3"/>
                    <a:pt x="11" y="9"/>
                    <a:pt x="11" y="16"/>
                  </a:cubicBezTo>
                  <a:cubicBezTo>
                    <a:pt x="11" y="23"/>
                    <a:pt x="6" y="29"/>
                    <a:pt x="0" y="31"/>
                  </a:cubicBezTo>
                  <a:cubicBezTo>
                    <a:pt x="1" y="32"/>
                    <a:pt x="3" y="32"/>
                    <a:pt x="4" y="32"/>
                  </a:cubicBezTo>
                  <a:cubicBezTo>
                    <a:pt x="13" y="32"/>
                    <a:pt x="20" y="25"/>
                    <a:pt x="20" y="16"/>
                  </a:cubicBezTo>
                  <a:close/>
                  <a:moveTo>
                    <a:pt x="20" y="180"/>
                  </a:moveTo>
                  <a:cubicBezTo>
                    <a:pt x="20" y="171"/>
                    <a:pt x="13" y="164"/>
                    <a:pt x="4" y="164"/>
                  </a:cubicBezTo>
                  <a:cubicBezTo>
                    <a:pt x="3" y="164"/>
                    <a:pt x="1" y="165"/>
                    <a:pt x="0" y="165"/>
                  </a:cubicBezTo>
                  <a:cubicBezTo>
                    <a:pt x="6" y="167"/>
                    <a:pt x="11" y="173"/>
                    <a:pt x="11" y="180"/>
                  </a:cubicBezTo>
                  <a:cubicBezTo>
                    <a:pt x="11" y="187"/>
                    <a:pt x="6" y="193"/>
                    <a:pt x="0" y="195"/>
                  </a:cubicBezTo>
                  <a:cubicBezTo>
                    <a:pt x="1" y="196"/>
                    <a:pt x="3" y="196"/>
                    <a:pt x="4" y="196"/>
                  </a:cubicBezTo>
                  <a:cubicBezTo>
                    <a:pt x="13" y="196"/>
                    <a:pt x="20" y="189"/>
                    <a:pt x="20" y="180"/>
                  </a:cubicBezTo>
                  <a:close/>
                  <a:moveTo>
                    <a:pt x="20" y="918"/>
                  </a:moveTo>
                  <a:cubicBezTo>
                    <a:pt x="20" y="909"/>
                    <a:pt x="13" y="902"/>
                    <a:pt x="4" y="902"/>
                  </a:cubicBezTo>
                  <a:cubicBezTo>
                    <a:pt x="3" y="902"/>
                    <a:pt x="1" y="903"/>
                    <a:pt x="0" y="903"/>
                  </a:cubicBezTo>
                  <a:cubicBezTo>
                    <a:pt x="6" y="905"/>
                    <a:pt x="11" y="911"/>
                    <a:pt x="11" y="918"/>
                  </a:cubicBezTo>
                  <a:cubicBezTo>
                    <a:pt x="11" y="925"/>
                    <a:pt x="6" y="931"/>
                    <a:pt x="0" y="933"/>
                  </a:cubicBezTo>
                  <a:cubicBezTo>
                    <a:pt x="1" y="934"/>
                    <a:pt x="3" y="934"/>
                    <a:pt x="4" y="934"/>
                  </a:cubicBezTo>
                  <a:cubicBezTo>
                    <a:pt x="13" y="934"/>
                    <a:pt x="20" y="927"/>
                    <a:pt x="20" y="918"/>
                  </a:cubicBezTo>
                  <a:close/>
                  <a:moveTo>
                    <a:pt x="0" y="1015"/>
                  </a:moveTo>
                  <a:cubicBezTo>
                    <a:pt x="1" y="1016"/>
                    <a:pt x="3" y="1016"/>
                    <a:pt x="4" y="1016"/>
                  </a:cubicBezTo>
                  <a:cubicBezTo>
                    <a:pt x="13" y="1016"/>
                    <a:pt x="20" y="1009"/>
                    <a:pt x="20" y="1000"/>
                  </a:cubicBezTo>
                  <a:cubicBezTo>
                    <a:pt x="20" y="991"/>
                    <a:pt x="13" y="984"/>
                    <a:pt x="4" y="984"/>
                  </a:cubicBezTo>
                  <a:cubicBezTo>
                    <a:pt x="3" y="984"/>
                    <a:pt x="1" y="985"/>
                    <a:pt x="0" y="985"/>
                  </a:cubicBezTo>
                  <a:cubicBezTo>
                    <a:pt x="6" y="987"/>
                    <a:pt x="11" y="993"/>
                    <a:pt x="11" y="1000"/>
                  </a:cubicBezTo>
                  <a:cubicBezTo>
                    <a:pt x="11" y="1007"/>
                    <a:pt x="6" y="1013"/>
                    <a:pt x="0" y="1015"/>
                  </a:cubicBezTo>
                  <a:close/>
                  <a:moveTo>
                    <a:pt x="20" y="836"/>
                  </a:moveTo>
                  <a:cubicBezTo>
                    <a:pt x="20" y="827"/>
                    <a:pt x="13" y="820"/>
                    <a:pt x="4" y="820"/>
                  </a:cubicBezTo>
                  <a:cubicBezTo>
                    <a:pt x="3" y="820"/>
                    <a:pt x="1" y="821"/>
                    <a:pt x="0" y="821"/>
                  </a:cubicBezTo>
                  <a:cubicBezTo>
                    <a:pt x="6" y="823"/>
                    <a:pt x="11" y="829"/>
                    <a:pt x="11" y="836"/>
                  </a:cubicBezTo>
                  <a:cubicBezTo>
                    <a:pt x="11" y="843"/>
                    <a:pt x="6" y="849"/>
                    <a:pt x="0" y="851"/>
                  </a:cubicBezTo>
                  <a:cubicBezTo>
                    <a:pt x="1" y="852"/>
                    <a:pt x="3" y="852"/>
                    <a:pt x="4" y="852"/>
                  </a:cubicBezTo>
                  <a:cubicBezTo>
                    <a:pt x="13" y="852"/>
                    <a:pt x="20" y="845"/>
                    <a:pt x="20" y="836"/>
                  </a:cubicBezTo>
                  <a:close/>
                  <a:moveTo>
                    <a:pt x="20" y="672"/>
                  </a:moveTo>
                  <a:cubicBezTo>
                    <a:pt x="20" y="663"/>
                    <a:pt x="13" y="656"/>
                    <a:pt x="4" y="656"/>
                  </a:cubicBezTo>
                  <a:cubicBezTo>
                    <a:pt x="3" y="656"/>
                    <a:pt x="1" y="657"/>
                    <a:pt x="0" y="657"/>
                  </a:cubicBezTo>
                  <a:cubicBezTo>
                    <a:pt x="6" y="659"/>
                    <a:pt x="11" y="665"/>
                    <a:pt x="11" y="672"/>
                  </a:cubicBezTo>
                  <a:cubicBezTo>
                    <a:pt x="11" y="679"/>
                    <a:pt x="6" y="685"/>
                    <a:pt x="0" y="687"/>
                  </a:cubicBezTo>
                  <a:cubicBezTo>
                    <a:pt x="1" y="688"/>
                    <a:pt x="3" y="688"/>
                    <a:pt x="4" y="688"/>
                  </a:cubicBezTo>
                  <a:cubicBezTo>
                    <a:pt x="13" y="688"/>
                    <a:pt x="20" y="681"/>
                    <a:pt x="20" y="672"/>
                  </a:cubicBezTo>
                  <a:close/>
                  <a:moveTo>
                    <a:pt x="20" y="754"/>
                  </a:moveTo>
                  <a:cubicBezTo>
                    <a:pt x="20" y="745"/>
                    <a:pt x="13" y="738"/>
                    <a:pt x="4" y="738"/>
                  </a:cubicBezTo>
                  <a:cubicBezTo>
                    <a:pt x="3" y="738"/>
                    <a:pt x="1" y="739"/>
                    <a:pt x="0" y="739"/>
                  </a:cubicBezTo>
                  <a:cubicBezTo>
                    <a:pt x="6" y="741"/>
                    <a:pt x="11" y="747"/>
                    <a:pt x="11" y="754"/>
                  </a:cubicBezTo>
                  <a:cubicBezTo>
                    <a:pt x="11" y="761"/>
                    <a:pt x="6" y="767"/>
                    <a:pt x="0" y="769"/>
                  </a:cubicBezTo>
                  <a:cubicBezTo>
                    <a:pt x="1" y="770"/>
                    <a:pt x="3" y="770"/>
                    <a:pt x="4" y="770"/>
                  </a:cubicBezTo>
                  <a:cubicBezTo>
                    <a:pt x="13" y="770"/>
                    <a:pt x="20" y="763"/>
                    <a:pt x="20" y="754"/>
                  </a:cubicBezTo>
                  <a:close/>
                  <a:moveTo>
                    <a:pt x="20" y="590"/>
                  </a:moveTo>
                  <a:cubicBezTo>
                    <a:pt x="20" y="581"/>
                    <a:pt x="13" y="574"/>
                    <a:pt x="4" y="574"/>
                  </a:cubicBezTo>
                  <a:cubicBezTo>
                    <a:pt x="3" y="574"/>
                    <a:pt x="1" y="575"/>
                    <a:pt x="0" y="575"/>
                  </a:cubicBezTo>
                  <a:cubicBezTo>
                    <a:pt x="6" y="577"/>
                    <a:pt x="11" y="583"/>
                    <a:pt x="11" y="590"/>
                  </a:cubicBezTo>
                  <a:cubicBezTo>
                    <a:pt x="11" y="597"/>
                    <a:pt x="6" y="603"/>
                    <a:pt x="0" y="605"/>
                  </a:cubicBezTo>
                  <a:cubicBezTo>
                    <a:pt x="1" y="606"/>
                    <a:pt x="3" y="606"/>
                    <a:pt x="4" y="606"/>
                  </a:cubicBezTo>
                  <a:cubicBezTo>
                    <a:pt x="13" y="606"/>
                    <a:pt x="20" y="599"/>
                    <a:pt x="20" y="590"/>
                  </a:cubicBezTo>
                  <a:close/>
                </a:path>
              </a:pathLst>
            </a:custGeom>
            <a:solidFill>
              <a:schemeClr val="bg1">
                <a:lumMod val="50000"/>
              </a:schemeClr>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4" name="组合 23">
              <a:extLst>
                <a:ext uri="{FF2B5EF4-FFF2-40B4-BE49-F238E27FC236}">
                  <a16:creationId xmlns:a16="http://schemas.microsoft.com/office/drawing/2014/main" id="{DA510D67-2084-47EB-9417-139A302F43F3}"/>
                </a:ext>
              </a:extLst>
            </p:cNvPr>
            <p:cNvGrpSpPr/>
            <p:nvPr/>
          </p:nvGrpSpPr>
          <p:grpSpPr>
            <a:xfrm>
              <a:off x="5828054" y="1865324"/>
              <a:ext cx="537053" cy="3648888"/>
              <a:chOff x="4097337" y="390525"/>
              <a:chExt cx="555626" cy="3775076"/>
            </a:xfrm>
            <a:effectLst>
              <a:outerShdw blurRad="50800" dist="38100" dir="5400000" algn="t" rotWithShape="0">
                <a:prstClr val="black">
                  <a:alpha val="40000"/>
                </a:prstClr>
              </a:outerShdw>
            </a:effectLst>
          </p:grpSpPr>
          <p:sp>
            <p:nvSpPr>
              <p:cNvPr id="74" name="任意多边形: 形状 73">
                <a:extLst>
                  <a:ext uri="{FF2B5EF4-FFF2-40B4-BE49-F238E27FC236}">
                    <a16:creationId xmlns:a16="http://schemas.microsoft.com/office/drawing/2014/main" id="{CBB5100F-FD58-4C67-947A-95C40E79D9C9}"/>
                  </a:ext>
                </a:extLst>
              </p:cNvPr>
              <p:cNvSpPr>
                <a:spLocks/>
              </p:cNvSpPr>
              <p:nvPr/>
            </p:nvSpPr>
            <p:spPr bwMode="auto">
              <a:xfrm>
                <a:off x="4097338" y="390525"/>
                <a:ext cx="555625" cy="3775075"/>
              </a:xfrm>
              <a:custGeom>
                <a:avLst/>
                <a:gdLst>
                  <a:gd name="T0" fmla="*/ 10 w 148"/>
                  <a:gd name="T1" fmla="*/ 0 h 1004"/>
                  <a:gd name="T2" fmla="*/ 148 w 148"/>
                  <a:gd name="T3" fmla="*/ 10 h 1004"/>
                  <a:gd name="T4" fmla="*/ 10 w 148"/>
                  <a:gd name="T5" fmla="*/ 20 h 1004"/>
                  <a:gd name="T6" fmla="*/ 138 w 148"/>
                  <a:gd name="T7" fmla="*/ 82 h 1004"/>
                  <a:gd name="T8" fmla="*/ 0 w 148"/>
                  <a:gd name="T9" fmla="*/ 92 h 1004"/>
                  <a:gd name="T10" fmla="*/ 138 w 148"/>
                  <a:gd name="T11" fmla="*/ 102 h 1004"/>
                  <a:gd name="T12" fmla="*/ 138 w 148"/>
                  <a:gd name="T13" fmla="*/ 82 h 1004"/>
                  <a:gd name="T14" fmla="*/ 10 w 148"/>
                  <a:gd name="T15" fmla="*/ 164 h 1004"/>
                  <a:gd name="T16" fmla="*/ 10 w 148"/>
                  <a:gd name="T17" fmla="*/ 184 h 1004"/>
                  <a:gd name="T18" fmla="*/ 148 w 148"/>
                  <a:gd name="T19" fmla="*/ 174 h 1004"/>
                  <a:gd name="T20" fmla="*/ 138 w 148"/>
                  <a:gd name="T21" fmla="*/ 246 h 1004"/>
                  <a:gd name="T22" fmla="*/ 0 w 148"/>
                  <a:gd name="T23" fmla="*/ 256 h 1004"/>
                  <a:gd name="T24" fmla="*/ 138 w 148"/>
                  <a:gd name="T25" fmla="*/ 266 h 1004"/>
                  <a:gd name="T26" fmla="*/ 138 w 148"/>
                  <a:gd name="T27" fmla="*/ 246 h 1004"/>
                  <a:gd name="T28" fmla="*/ 10 w 148"/>
                  <a:gd name="T29" fmla="*/ 328 h 1004"/>
                  <a:gd name="T30" fmla="*/ 10 w 148"/>
                  <a:gd name="T31" fmla="*/ 348 h 1004"/>
                  <a:gd name="T32" fmla="*/ 148 w 148"/>
                  <a:gd name="T33" fmla="*/ 338 h 1004"/>
                  <a:gd name="T34" fmla="*/ 138 w 148"/>
                  <a:gd name="T35" fmla="*/ 410 h 1004"/>
                  <a:gd name="T36" fmla="*/ 0 w 148"/>
                  <a:gd name="T37" fmla="*/ 420 h 1004"/>
                  <a:gd name="T38" fmla="*/ 138 w 148"/>
                  <a:gd name="T39" fmla="*/ 430 h 1004"/>
                  <a:gd name="T40" fmla="*/ 138 w 148"/>
                  <a:gd name="T41" fmla="*/ 410 h 1004"/>
                  <a:gd name="T42" fmla="*/ 10 w 148"/>
                  <a:gd name="T43" fmla="*/ 492 h 1004"/>
                  <a:gd name="T44" fmla="*/ 10 w 148"/>
                  <a:gd name="T45" fmla="*/ 512 h 1004"/>
                  <a:gd name="T46" fmla="*/ 148 w 148"/>
                  <a:gd name="T47" fmla="*/ 502 h 1004"/>
                  <a:gd name="T48" fmla="*/ 138 w 148"/>
                  <a:gd name="T49" fmla="*/ 574 h 1004"/>
                  <a:gd name="T50" fmla="*/ 0 w 148"/>
                  <a:gd name="T51" fmla="*/ 584 h 1004"/>
                  <a:gd name="T52" fmla="*/ 138 w 148"/>
                  <a:gd name="T53" fmla="*/ 594 h 1004"/>
                  <a:gd name="T54" fmla="*/ 138 w 148"/>
                  <a:gd name="T55" fmla="*/ 574 h 1004"/>
                  <a:gd name="T56" fmla="*/ 10 w 148"/>
                  <a:gd name="T57" fmla="*/ 656 h 1004"/>
                  <a:gd name="T58" fmla="*/ 10 w 148"/>
                  <a:gd name="T59" fmla="*/ 676 h 1004"/>
                  <a:gd name="T60" fmla="*/ 148 w 148"/>
                  <a:gd name="T61" fmla="*/ 666 h 1004"/>
                  <a:gd name="T62" fmla="*/ 138 w 148"/>
                  <a:gd name="T63" fmla="*/ 738 h 1004"/>
                  <a:gd name="T64" fmla="*/ 0 w 148"/>
                  <a:gd name="T65" fmla="*/ 748 h 1004"/>
                  <a:gd name="T66" fmla="*/ 138 w 148"/>
                  <a:gd name="T67" fmla="*/ 758 h 1004"/>
                  <a:gd name="T68" fmla="*/ 138 w 148"/>
                  <a:gd name="T69" fmla="*/ 738 h 1004"/>
                  <a:gd name="T70" fmla="*/ 10 w 148"/>
                  <a:gd name="T71" fmla="*/ 820 h 1004"/>
                  <a:gd name="T72" fmla="*/ 10 w 148"/>
                  <a:gd name="T73" fmla="*/ 840 h 1004"/>
                  <a:gd name="T74" fmla="*/ 148 w 148"/>
                  <a:gd name="T75" fmla="*/ 830 h 1004"/>
                  <a:gd name="T76" fmla="*/ 138 w 148"/>
                  <a:gd name="T77" fmla="*/ 902 h 1004"/>
                  <a:gd name="T78" fmla="*/ 0 w 148"/>
                  <a:gd name="T79" fmla="*/ 912 h 1004"/>
                  <a:gd name="T80" fmla="*/ 138 w 148"/>
                  <a:gd name="T81" fmla="*/ 922 h 1004"/>
                  <a:gd name="T82" fmla="*/ 138 w 148"/>
                  <a:gd name="T83" fmla="*/ 902 h 1004"/>
                  <a:gd name="T84" fmla="*/ 10 w 148"/>
                  <a:gd name="T85" fmla="*/ 984 h 1004"/>
                  <a:gd name="T86" fmla="*/ 10 w 148"/>
                  <a:gd name="T87" fmla="*/ 1004 h 1004"/>
                  <a:gd name="T88" fmla="*/ 148 w 148"/>
                  <a:gd name="T89" fmla="*/ 994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1004">
                    <a:moveTo>
                      <a:pt x="0" y="10"/>
                    </a:moveTo>
                    <a:cubicBezTo>
                      <a:pt x="0" y="5"/>
                      <a:pt x="5" y="0"/>
                      <a:pt x="10" y="0"/>
                    </a:cubicBezTo>
                    <a:cubicBezTo>
                      <a:pt x="138" y="0"/>
                      <a:pt x="138" y="0"/>
                      <a:pt x="138" y="0"/>
                    </a:cubicBezTo>
                    <a:cubicBezTo>
                      <a:pt x="144" y="0"/>
                      <a:pt x="148" y="5"/>
                      <a:pt x="148" y="10"/>
                    </a:cubicBezTo>
                    <a:cubicBezTo>
                      <a:pt x="148" y="16"/>
                      <a:pt x="144" y="20"/>
                      <a:pt x="138" y="20"/>
                    </a:cubicBezTo>
                    <a:cubicBezTo>
                      <a:pt x="10" y="20"/>
                      <a:pt x="10" y="20"/>
                      <a:pt x="10" y="20"/>
                    </a:cubicBezTo>
                    <a:cubicBezTo>
                      <a:pt x="5" y="20"/>
                      <a:pt x="0" y="16"/>
                      <a:pt x="0" y="10"/>
                    </a:cubicBezTo>
                    <a:close/>
                    <a:moveTo>
                      <a:pt x="138" y="82"/>
                    </a:moveTo>
                    <a:cubicBezTo>
                      <a:pt x="10" y="82"/>
                      <a:pt x="10" y="82"/>
                      <a:pt x="10" y="82"/>
                    </a:cubicBezTo>
                    <a:cubicBezTo>
                      <a:pt x="5" y="82"/>
                      <a:pt x="0" y="87"/>
                      <a:pt x="0" y="92"/>
                    </a:cubicBezTo>
                    <a:cubicBezTo>
                      <a:pt x="0" y="98"/>
                      <a:pt x="5" y="102"/>
                      <a:pt x="10" y="102"/>
                    </a:cubicBezTo>
                    <a:cubicBezTo>
                      <a:pt x="138" y="102"/>
                      <a:pt x="138" y="102"/>
                      <a:pt x="138" y="102"/>
                    </a:cubicBezTo>
                    <a:cubicBezTo>
                      <a:pt x="144" y="102"/>
                      <a:pt x="148" y="98"/>
                      <a:pt x="148" y="92"/>
                    </a:cubicBezTo>
                    <a:cubicBezTo>
                      <a:pt x="148" y="87"/>
                      <a:pt x="144" y="82"/>
                      <a:pt x="138" y="82"/>
                    </a:cubicBezTo>
                    <a:close/>
                    <a:moveTo>
                      <a:pt x="138" y="164"/>
                    </a:moveTo>
                    <a:cubicBezTo>
                      <a:pt x="10" y="164"/>
                      <a:pt x="10" y="164"/>
                      <a:pt x="10" y="164"/>
                    </a:cubicBezTo>
                    <a:cubicBezTo>
                      <a:pt x="5" y="164"/>
                      <a:pt x="0" y="169"/>
                      <a:pt x="0" y="174"/>
                    </a:cubicBezTo>
                    <a:cubicBezTo>
                      <a:pt x="0" y="180"/>
                      <a:pt x="5" y="184"/>
                      <a:pt x="10" y="184"/>
                    </a:cubicBezTo>
                    <a:cubicBezTo>
                      <a:pt x="138" y="184"/>
                      <a:pt x="138" y="184"/>
                      <a:pt x="138" y="184"/>
                    </a:cubicBezTo>
                    <a:cubicBezTo>
                      <a:pt x="144" y="184"/>
                      <a:pt x="148" y="180"/>
                      <a:pt x="148" y="174"/>
                    </a:cubicBezTo>
                    <a:cubicBezTo>
                      <a:pt x="148" y="169"/>
                      <a:pt x="144" y="164"/>
                      <a:pt x="138" y="164"/>
                    </a:cubicBezTo>
                    <a:close/>
                    <a:moveTo>
                      <a:pt x="138" y="246"/>
                    </a:moveTo>
                    <a:cubicBezTo>
                      <a:pt x="10" y="246"/>
                      <a:pt x="10" y="246"/>
                      <a:pt x="10" y="246"/>
                    </a:cubicBezTo>
                    <a:cubicBezTo>
                      <a:pt x="5" y="246"/>
                      <a:pt x="0" y="251"/>
                      <a:pt x="0" y="256"/>
                    </a:cubicBezTo>
                    <a:cubicBezTo>
                      <a:pt x="0" y="262"/>
                      <a:pt x="5" y="266"/>
                      <a:pt x="10" y="266"/>
                    </a:cubicBezTo>
                    <a:cubicBezTo>
                      <a:pt x="138" y="266"/>
                      <a:pt x="138" y="266"/>
                      <a:pt x="138" y="266"/>
                    </a:cubicBezTo>
                    <a:cubicBezTo>
                      <a:pt x="144" y="266"/>
                      <a:pt x="148" y="262"/>
                      <a:pt x="148" y="256"/>
                    </a:cubicBezTo>
                    <a:cubicBezTo>
                      <a:pt x="148" y="251"/>
                      <a:pt x="144" y="246"/>
                      <a:pt x="138" y="246"/>
                    </a:cubicBezTo>
                    <a:close/>
                    <a:moveTo>
                      <a:pt x="138" y="328"/>
                    </a:moveTo>
                    <a:cubicBezTo>
                      <a:pt x="10" y="328"/>
                      <a:pt x="10" y="328"/>
                      <a:pt x="10" y="328"/>
                    </a:cubicBezTo>
                    <a:cubicBezTo>
                      <a:pt x="5" y="328"/>
                      <a:pt x="0" y="333"/>
                      <a:pt x="0" y="338"/>
                    </a:cubicBezTo>
                    <a:cubicBezTo>
                      <a:pt x="0" y="344"/>
                      <a:pt x="5" y="348"/>
                      <a:pt x="10" y="348"/>
                    </a:cubicBezTo>
                    <a:cubicBezTo>
                      <a:pt x="138" y="348"/>
                      <a:pt x="138" y="348"/>
                      <a:pt x="138" y="348"/>
                    </a:cubicBezTo>
                    <a:cubicBezTo>
                      <a:pt x="144" y="348"/>
                      <a:pt x="148" y="344"/>
                      <a:pt x="148" y="338"/>
                    </a:cubicBezTo>
                    <a:cubicBezTo>
                      <a:pt x="148" y="333"/>
                      <a:pt x="144" y="328"/>
                      <a:pt x="138" y="328"/>
                    </a:cubicBezTo>
                    <a:close/>
                    <a:moveTo>
                      <a:pt x="138" y="410"/>
                    </a:moveTo>
                    <a:cubicBezTo>
                      <a:pt x="10" y="410"/>
                      <a:pt x="10" y="410"/>
                      <a:pt x="10" y="410"/>
                    </a:cubicBezTo>
                    <a:cubicBezTo>
                      <a:pt x="5" y="410"/>
                      <a:pt x="0" y="415"/>
                      <a:pt x="0" y="420"/>
                    </a:cubicBezTo>
                    <a:cubicBezTo>
                      <a:pt x="0" y="426"/>
                      <a:pt x="5" y="430"/>
                      <a:pt x="10" y="430"/>
                    </a:cubicBezTo>
                    <a:cubicBezTo>
                      <a:pt x="138" y="430"/>
                      <a:pt x="138" y="430"/>
                      <a:pt x="138" y="430"/>
                    </a:cubicBezTo>
                    <a:cubicBezTo>
                      <a:pt x="144" y="430"/>
                      <a:pt x="148" y="426"/>
                      <a:pt x="148" y="420"/>
                    </a:cubicBezTo>
                    <a:cubicBezTo>
                      <a:pt x="148" y="415"/>
                      <a:pt x="144" y="410"/>
                      <a:pt x="138" y="410"/>
                    </a:cubicBezTo>
                    <a:close/>
                    <a:moveTo>
                      <a:pt x="138" y="492"/>
                    </a:moveTo>
                    <a:cubicBezTo>
                      <a:pt x="10" y="492"/>
                      <a:pt x="10" y="492"/>
                      <a:pt x="10" y="492"/>
                    </a:cubicBezTo>
                    <a:cubicBezTo>
                      <a:pt x="5" y="492"/>
                      <a:pt x="0" y="497"/>
                      <a:pt x="0" y="502"/>
                    </a:cubicBezTo>
                    <a:cubicBezTo>
                      <a:pt x="0" y="508"/>
                      <a:pt x="5" y="512"/>
                      <a:pt x="10" y="512"/>
                    </a:cubicBezTo>
                    <a:cubicBezTo>
                      <a:pt x="138" y="512"/>
                      <a:pt x="138" y="512"/>
                      <a:pt x="138" y="512"/>
                    </a:cubicBezTo>
                    <a:cubicBezTo>
                      <a:pt x="144" y="512"/>
                      <a:pt x="148" y="508"/>
                      <a:pt x="148" y="502"/>
                    </a:cubicBezTo>
                    <a:cubicBezTo>
                      <a:pt x="148" y="497"/>
                      <a:pt x="144" y="492"/>
                      <a:pt x="138" y="492"/>
                    </a:cubicBezTo>
                    <a:close/>
                    <a:moveTo>
                      <a:pt x="138" y="574"/>
                    </a:moveTo>
                    <a:cubicBezTo>
                      <a:pt x="10" y="574"/>
                      <a:pt x="10" y="574"/>
                      <a:pt x="10" y="574"/>
                    </a:cubicBezTo>
                    <a:cubicBezTo>
                      <a:pt x="5" y="574"/>
                      <a:pt x="0" y="579"/>
                      <a:pt x="0" y="584"/>
                    </a:cubicBezTo>
                    <a:cubicBezTo>
                      <a:pt x="0" y="590"/>
                      <a:pt x="5" y="594"/>
                      <a:pt x="10" y="594"/>
                    </a:cubicBezTo>
                    <a:cubicBezTo>
                      <a:pt x="138" y="594"/>
                      <a:pt x="138" y="594"/>
                      <a:pt x="138" y="594"/>
                    </a:cubicBezTo>
                    <a:cubicBezTo>
                      <a:pt x="144" y="594"/>
                      <a:pt x="148" y="590"/>
                      <a:pt x="148" y="584"/>
                    </a:cubicBezTo>
                    <a:cubicBezTo>
                      <a:pt x="148" y="579"/>
                      <a:pt x="144" y="574"/>
                      <a:pt x="138" y="574"/>
                    </a:cubicBezTo>
                    <a:close/>
                    <a:moveTo>
                      <a:pt x="138" y="656"/>
                    </a:moveTo>
                    <a:cubicBezTo>
                      <a:pt x="10" y="656"/>
                      <a:pt x="10" y="656"/>
                      <a:pt x="10" y="656"/>
                    </a:cubicBezTo>
                    <a:cubicBezTo>
                      <a:pt x="5" y="656"/>
                      <a:pt x="0" y="661"/>
                      <a:pt x="0" y="666"/>
                    </a:cubicBezTo>
                    <a:cubicBezTo>
                      <a:pt x="0" y="672"/>
                      <a:pt x="5" y="676"/>
                      <a:pt x="10" y="676"/>
                    </a:cubicBezTo>
                    <a:cubicBezTo>
                      <a:pt x="138" y="676"/>
                      <a:pt x="138" y="676"/>
                      <a:pt x="138" y="676"/>
                    </a:cubicBezTo>
                    <a:cubicBezTo>
                      <a:pt x="144" y="676"/>
                      <a:pt x="148" y="672"/>
                      <a:pt x="148" y="666"/>
                    </a:cubicBezTo>
                    <a:cubicBezTo>
                      <a:pt x="148" y="661"/>
                      <a:pt x="144" y="656"/>
                      <a:pt x="138" y="656"/>
                    </a:cubicBezTo>
                    <a:close/>
                    <a:moveTo>
                      <a:pt x="138" y="738"/>
                    </a:moveTo>
                    <a:cubicBezTo>
                      <a:pt x="10" y="738"/>
                      <a:pt x="10" y="738"/>
                      <a:pt x="10" y="738"/>
                    </a:cubicBezTo>
                    <a:cubicBezTo>
                      <a:pt x="5" y="738"/>
                      <a:pt x="0" y="743"/>
                      <a:pt x="0" y="748"/>
                    </a:cubicBezTo>
                    <a:cubicBezTo>
                      <a:pt x="0" y="754"/>
                      <a:pt x="5" y="758"/>
                      <a:pt x="10" y="758"/>
                    </a:cubicBezTo>
                    <a:cubicBezTo>
                      <a:pt x="138" y="758"/>
                      <a:pt x="138" y="758"/>
                      <a:pt x="138" y="758"/>
                    </a:cubicBezTo>
                    <a:cubicBezTo>
                      <a:pt x="144" y="758"/>
                      <a:pt x="148" y="754"/>
                      <a:pt x="148" y="748"/>
                    </a:cubicBezTo>
                    <a:cubicBezTo>
                      <a:pt x="148" y="743"/>
                      <a:pt x="144" y="738"/>
                      <a:pt x="138" y="738"/>
                    </a:cubicBezTo>
                    <a:close/>
                    <a:moveTo>
                      <a:pt x="138" y="820"/>
                    </a:moveTo>
                    <a:cubicBezTo>
                      <a:pt x="10" y="820"/>
                      <a:pt x="10" y="820"/>
                      <a:pt x="10" y="820"/>
                    </a:cubicBezTo>
                    <a:cubicBezTo>
                      <a:pt x="5" y="820"/>
                      <a:pt x="0" y="825"/>
                      <a:pt x="0" y="830"/>
                    </a:cubicBezTo>
                    <a:cubicBezTo>
                      <a:pt x="0" y="836"/>
                      <a:pt x="5" y="840"/>
                      <a:pt x="10" y="840"/>
                    </a:cubicBezTo>
                    <a:cubicBezTo>
                      <a:pt x="138" y="840"/>
                      <a:pt x="138" y="840"/>
                      <a:pt x="138" y="840"/>
                    </a:cubicBezTo>
                    <a:cubicBezTo>
                      <a:pt x="144" y="840"/>
                      <a:pt x="148" y="836"/>
                      <a:pt x="148" y="830"/>
                    </a:cubicBezTo>
                    <a:cubicBezTo>
                      <a:pt x="148" y="825"/>
                      <a:pt x="144" y="820"/>
                      <a:pt x="138" y="820"/>
                    </a:cubicBezTo>
                    <a:close/>
                    <a:moveTo>
                      <a:pt x="138" y="902"/>
                    </a:moveTo>
                    <a:cubicBezTo>
                      <a:pt x="10" y="902"/>
                      <a:pt x="10" y="902"/>
                      <a:pt x="10" y="902"/>
                    </a:cubicBezTo>
                    <a:cubicBezTo>
                      <a:pt x="5" y="902"/>
                      <a:pt x="0" y="907"/>
                      <a:pt x="0" y="912"/>
                    </a:cubicBezTo>
                    <a:cubicBezTo>
                      <a:pt x="0" y="918"/>
                      <a:pt x="5" y="922"/>
                      <a:pt x="10" y="922"/>
                    </a:cubicBezTo>
                    <a:cubicBezTo>
                      <a:pt x="138" y="922"/>
                      <a:pt x="138" y="922"/>
                      <a:pt x="138" y="922"/>
                    </a:cubicBezTo>
                    <a:cubicBezTo>
                      <a:pt x="144" y="922"/>
                      <a:pt x="148" y="918"/>
                      <a:pt x="148" y="912"/>
                    </a:cubicBezTo>
                    <a:cubicBezTo>
                      <a:pt x="148" y="907"/>
                      <a:pt x="144" y="902"/>
                      <a:pt x="138" y="902"/>
                    </a:cubicBezTo>
                    <a:close/>
                    <a:moveTo>
                      <a:pt x="138" y="984"/>
                    </a:moveTo>
                    <a:cubicBezTo>
                      <a:pt x="10" y="984"/>
                      <a:pt x="10" y="984"/>
                      <a:pt x="10" y="984"/>
                    </a:cubicBezTo>
                    <a:cubicBezTo>
                      <a:pt x="5" y="984"/>
                      <a:pt x="0" y="989"/>
                      <a:pt x="0" y="994"/>
                    </a:cubicBezTo>
                    <a:cubicBezTo>
                      <a:pt x="0" y="1000"/>
                      <a:pt x="5" y="1004"/>
                      <a:pt x="10" y="1004"/>
                    </a:cubicBezTo>
                    <a:cubicBezTo>
                      <a:pt x="138" y="1004"/>
                      <a:pt x="138" y="1004"/>
                      <a:pt x="138" y="1004"/>
                    </a:cubicBezTo>
                    <a:cubicBezTo>
                      <a:pt x="144" y="1004"/>
                      <a:pt x="148" y="1000"/>
                      <a:pt x="148" y="994"/>
                    </a:cubicBezTo>
                    <a:cubicBezTo>
                      <a:pt x="148" y="989"/>
                      <a:pt x="144" y="984"/>
                      <a:pt x="138" y="984"/>
                    </a:cubicBezTo>
                    <a:close/>
                  </a:path>
                </a:pathLst>
              </a:custGeom>
              <a:gradFill flip="none" rotWithShape="1">
                <a:gsLst>
                  <a:gs pos="50000">
                    <a:schemeClr val="bg1"/>
                  </a:gs>
                  <a:gs pos="15000">
                    <a:schemeClr val="bg1">
                      <a:lumMod val="65000"/>
                    </a:schemeClr>
                  </a:gs>
                  <a:gs pos="0">
                    <a:schemeClr val="bg1">
                      <a:lumMod val="50000"/>
                    </a:schemeClr>
                  </a:gs>
                  <a:gs pos="100000">
                    <a:schemeClr val="bg1">
                      <a:lumMod val="50000"/>
                    </a:schemeClr>
                  </a:gs>
                  <a:gs pos="85000">
                    <a:schemeClr val="bg1">
                      <a:lumMod val="65000"/>
                    </a:schemeClr>
                  </a:gs>
                </a:gsLst>
                <a:lin ang="0" scaled="1"/>
                <a:tileRect/>
              </a:gra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75" name="任意多边形: 形状 74">
                <a:extLst>
                  <a:ext uri="{FF2B5EF4-FFF2-40B4-BE49-F238E27FC236}">
                    <a16:creationId xmlns:a16="http://schemas.microsoft.com/office/drawing/2014/main" id="{E2C51FFF-E8C2-48F6-BF2F-04928DF0D41C}"/>
                  </a:ext>
                </a:extLst>
              </p:cNvPr>
              <p:cNvSpPr>
                <a:spLocks/>
              </p:cNvSpPr>
              <p:nvPr/>
            </p:nvSpPr>
            <p:spPr bwMode="auto">
              <a:xfrm>
                <a:off x="4113213" y="390525"/>
                <a:ext cx="528637" cy="3709988"/>
              </a:xfrm>
              <a:custGeom>
                <a:avLst/>
                <a:gdLst>
                  <a:gd name="T0" fmla="*/ 141 w 141"/>
                  <a:gd name="T1" fmla="*/ 659 h 987"/>
                  <a:gd name="T2" fmla="*/ 6 w 141"/>
                  <a:gd name="T3" fmla="*/ 656 h 987"/>
                  <a:gd name="T4" fmla="*/ 6 w 141"/>
                  <a:gd name="T5" fmla="*/ 410 h 987"/>
                  <a:gd name="T6" fmla="*/ 141 w 141"/>
                  <a:gd name="T7" fmla="*/ 413 h 987"/>
                  <a:gd name="T8" fmla="*/ 6 w 141"/>
                  <a:gd name="T9" fmla="*/ 410 h 987"/>
                  <a:gd name="T10" fmla="*/ 0 w 141"/>
                  <a:gd name="T11" fmla="*/ 495 h 987"/>
                  <a:gd name="T12" fmla="*/ 134 w 141"/>
                  <a:gd name="T13" fmla="*/ 492 h 987"/>
                  <a:gd name="T14" fmla="*/ 6 w 141"/>
                  <a:gd name="T15" fmla="*/ 574 h 987"/>
                  <a:gd name="T16" fmla="*/ 141 w 141"/>
                  <a:gd name="T17" fmla="*/ 577 h 987"/>
                  <a:gd name="T18" fmla="*/ 6 w 141"/>
                  <a:gd name="T19" fmla="*/ 574 h 987"/>
                  <a:gd name="T20" fmla="*/ 0 w 141"/>
                  <a:gd name="T21" fmla="*/ 741 h 987"/>
                  <a:gd name="T22" fmla="*/ 134 w 141"/>
                  <a:gd name="T23" fmla="*/ 738 h 987"/>
                  <a:gd name="T24" fmla="*/ 6 w 141"/>
                  <a:gd name="T25" fmla="*/ 902 h 987"/>
                  <a:gd name="T26" fmla="*/ 141 w 141"/>
                  <a:gd name="T27" fmla="*/ 905 h 987"/>
                  <a:gd name="T28" fmla="*/ 6 w 141"/>
                  <a:gd name="T29" fmla="*/ 902 h 987"/>
                  <a:gd name="T30" fmla="*/ 0 w 141"/>
                  <a:gd name="T31" fmla="*/ 823 h 987"/>
                  <a:gd name="T32" fmla="*/ 134 w 141"/>
                  <a:gd name="T33" fmla="*/ 820 h 987"/>
                  <a:gd name="T34" fmla="*/ 6 w 141"/>
                  <a:gd name="T35" fmla="*/ 984 h 987"/>
                  <a:gd name="T36" fmla="*/ 141 w 141"/>
                  <a:gd name="T37" fmla="*/ 987 h 987"/>
                  <a:gd name="T38" fmla="*/ 6 w 141"/>
                  <a:gd name="T39" fmla="*/ 984 h 987"/>
                  <a:gd name="T40" fmla="*/ 0 w 141"/>
                  <a:gd name="T41" fmla="*/ 85 h 987"/>
                  <a:gd name="T42" fmla="*/ 134 w 141"/>
                  <a:gd name="T43" fmla="*/ 82 h 987"/>
                  <a:gd name="T44" fmla="*/ 134 w 141"/>
                  <a:gd name="T45" fmla="*/ 0 h 987"/>
                  <a:gd name="T46" fmla="*/ 0 w 141"/>
                  <a:gd name="T47" fmla="*/ 3 h 987"/>
                  <a:gd name="T48" fmla="*/ 134 w 141"/>
                  <a:gd name="T49" fmla="*/ 0 h 987"/>
                  <a:gd name="T50" fmla="*/ 0 w 141"/>
                  <a:gd name="T51" fmla="*/ 331 h 987"/>
                  <a:gd name="T52" fmla="*/ 134 w 141"/>
                  <a:gd name="T53" fmla="*/ 328 h 987"/>
                  <a:gd name="T54" fmla="*/ 6 w 141"/>
                  <a:gd name="T55" fmla="*/ 164 h 987"/>
                  <a:gd name="T56" fmla="*/ 141 w 141"/>
                  <a:gd name="T57" fmla="*/ 167 h 987"/>
                  <a:gd name="T58" fmla="*/ 6 w 141"/>
                  <a:gd name="T59" fmla="*/ 164 h 987"/>
                  <a:gd name="T60" fmla="*/ 0 w 141"/>
                  <a:gd name="T61" fmla="*/ 249 h 987"/>
                  <a:gd name="T62" fmla="*/ 134 w 141"/>
                  <a:gd name="T63" fmla="*/ 246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 h="987">
                    <a:moveTo>
                      <a:pt x="134" y="656"/>
                    </a:moveTo>
                    <a:cubicBezTo>
                      <a:pt x="137" y="656"/>
                      <a:pt x="139" y="657"/>
                      <a:pt x="141" y="659"/>
                    </a:cubicBezTo>
                    <a:cubicBezTo>
                      <a:pt x="0" y="659"/>
                      <a:pt x="0" y="659"/>
                      <a:pt x="0" y="659"/>
                    </a:cubicBezTo>
                    <a:cubicBezTo>
                      <a:pt x="1" y="657"/>
                      <a:pt x="4" y="656"/>
                      <a:pt x="6" y="656"/>
                    </a:cubicBezTo>
                    <a:lnTo>
                      <a:pt x="134" y="656"/>
                    </a:lnTo>
                    <a:close/>
                    <a:moveTo>
                      <a:pt x="6" y="410"/>
                    </a:moveTo>
                    <a:cubicBezTo>
                      <a:pt x="4" y="410"/>
                      <a:pt x="1" y="411"/>
                      <a:pt x="0" y="413"/>
                    </a:cubicBezTo>
                    <a:cubicBezTo>
                      <a:pt x="141" y="413"/>
                      <a:pt x="141" y="413"/>
                      <a:pt x="141" y="413"/>
                    </a:cubicBezTo>
                    <a:cubicBezTo>
                      <a:pt x="139" y="411"/>
                      <a:pt x="137" y="410"/>
                      <a:pt x="134" y="410"/>
                    </a:cubicBezTo>
                    <a:lnTo>
                      <a:pt x="6" y="410"/>
                    </a:lnTo>
                    <a:close/>
                    <a:moveTo>
                      <a:pt x="6" y="492"/>
                    </a:moveTo>
                    <a:cubicBezTo>
                      <a:pt x="4" y="492"/>
                      <a:pt x="1" y="493"/>
                      <a:pt x="0" y="495"/>
                    </a:cubicBezTo>
                    <a:cubicBezTo>
                      <a:pt x="141" y="495"/>
                      <a:pt x="141" y="495"/>
                      <a:pt x="141" y="495"/>
                    </a:cubicBezTo>
                    <a:cubicBezTo>
                      <a:pt x="139" y="493"/>
                      <a:pt x="137" y="492"/>
                      <a:pt x="134" y="492"/>
                    </a:cubicBezTo>
                    <a:lnTo>
                      <a:pt x="6" y="492"/>
                    </a:lnTo>
                    <a:close/>
                    <a:moveTo>
                      <a:pt x="6" y="574"/>
                    </a:moveTo>
                    <a:cubicBezTo>
                      <a:pt x="4" y="574"/>
                      <a:pt x="1" y="575"/>
                      <a:pt x="0" y="577"/>
                    </a:cubicBezTo>
                    <a:cubicBezTo>
                      <a:pt x="141" y="577"/>
                      <a:pt x="141" y="577"/>
                      <a:pt x="141" y="577"/>
                    </a:cubicBezTo>
                    <a:cubicBezTo>
                      <a:pt x="139" y="575"/>
                      <a:pt x="137" y="574"/>
                      <a:pt x="134" y="574"/>
                    </a:cubicBezTo>
                    <a:lnTo>
                      <a:pt x="6" y="574"/>
                    </a:lnTo>
                    <a:close/>
                    <a:moveTo>
                      <a:pt x="6" y="738"/>
                    </a:moveTo>
                    <a:cubicBezTo>
                      <a:pt x="4" y="738"/>
                      <a:pt x="1" y="739"/>
                      <a:pt x="0" y="741"/>
                    </a:cubicBezTo>
                    <a:cubicBezTo>
                      <a:pt x="141" y="741"/>
                      <a:pt x="141" y="741"/>
                      <a:pt x="141" y="741"/>
                    </a:cubicBezTo>
                    <a:cubicBezTo>
                      <a:pt x="139" y="739"/>
                      <a:pt x="137" y="738"/>
                      <a:pt x="134" y="738"/>
                    </a:cubicBezTo>
                    <a:lnTo>
                      <a:pt x="6" y="738"/>
                    </a:lnTo>
                    <a:close/>
                    <a:moveTo>
                      <a:pt x="6" y="902"/>
                    </a:moveTo>
                    <a:cubicBezTo>
                      <a:pt x="4" y="902"/>
                      <a:pt x="1" y="903"/>
                      <a:pt x="0" y="905"/>
                    </a:cubicBezTo>
                    <a:cubicBezTo>
                      <a:pt x="141" y="905"/>
                      <a:pt x="141" y="905"/>
                      <a:pt x="141" y="905"/>
                    </a:cubicBezTo>
                    <a:cubicBezTo>
                      <a:pt x="139" y="903"/>
                      <a:pt x="137" y="902"/>
                      <a:pt x="134" y="902"/>
                    </a:cubicBezTo>
                    <a:lnTo>
                      <a:pt x="6" y="902"/>
                    </a:lnTo>
                    <a:close/>
                    <a:moveTo>
                      <a:pt x="6" y="820"/>
                    </a:moveTo>
                    <a:cubicBezTo>
                      <a:pt x="4" y="820"/>
                      <a:pt x="1" y="821"/>
                      <a:pt x="0" y="823"/>
                    </a:cubicBezTo>
                    <a:cubicBezTo>
                      <a:pt x="141" y="823"/>
                      <a:pt x="141" y="823"/>
                      <a:pt x="141" y="823"/>
                    </a:cubicBezTo>
                    <a:cubicBezTo>
                      <a:pt x="139" y="821"/>
                      <a:pt x="137" y="820"/>
                      <a:pt x="134" y="820"/>
                    </a:cubicBezTo>
                    <a:lnTo>
                      <a:pt x="6" y="820"/>
                    </a:lnTo>
                    <a:close/>
                    <a:moveTo>
                      <a:pt x="6" y="984"/>
                    </a:moveTo>
                    <a:cubicBezTo>
                      <a:pt x="4" y="984"/>
                      <a:pt x="1" y="985"/>
                      <a:pt x="0" y="987"/>
                    </a:cubicBezTo>
                    <a:cubicBezTo>
                      <a:pt x="141" y="987"/>
                      <a:pt x="141" y="987"/>
                      <a:pt x="141" y="987"/>
                    </a:cubicBezTo>
                    <a:cubicBezTo>
                      <a:pt x="139" y="985"/>
                      <a:pt x="137" y="984"/>
                      <a:pt x="134" y="984"/>
                    </a:cubicBezTo>
                    <a:lnTo>
                      <a:pt x="6" y="984"/>
                    </a:lnTo>
                    <a:close/>
                    <a:moveTo>
                      <a:pt x="6" y="82"/>
                    </a:moveTo>
                    <a:cubicBezTo>
                      <a:pt x="4" y="82"/>
                      <a:pt x="1" y="83"/>
                      <a:pt x="0" y="85"/>
                    </a:cubicBezTo>
                    <a:cubicBezTo>
                      <a:pt x="141" y="85"/>
                      <a:pt x="141" y="85"/>
                      <a:pt x="141" y="85"/>
                    </a:cubicBezTo>
                    <a:cubicBezTo>
                      <a:pt x="139" y="83"/>
                      <a:pt x="137" y="82"/>
                      <a:pt x="134" y="82"/>
                    </a:cubicBezTo>
                    <a:lnTo>
                      <a:pt x="6" y="82"/>
                    </a:lnTo>
                    <a:close/>
                    <a:moveTo>
                      <a:pt x="134" y="0"/>
                    </a:moveTo>
                    <a:cubicBezTo>
                      <a:pt x="6" y="0"/>
                      <a:pt x="6" y="0"/>
                      <a:pt x="6" y="0"/>
                    </a:cubicBezTo>
                    <a:cubicBezTo>
                      <a:pt x="4" y="0"/>
                      <a:pt x="1" y="1"/>
                      <a:pt x="0" y="3"/>
                    </a:cubicBezTo>
                    <a:cubicBezTo>
                      <a:pt x="141" y="3"/>
                      <a:pt x="141" y="3"/>
                      <a:pt x="141" y="3"/>
                    </a:cubicBezTo>
                    <a:cubicBezTo>
                      <a:pt x="139" y="1"/>
                      <a:pt x="137" y="0"/>
                      <a:pt x="134" y="0"/>
                    </a:cubicBezTo>
                    <a:close/>
                    <a:moveTo>
                      <a:pt x="6" y="328"/>
                    </a:moveTo>
                    <a:cubicBezTo>
                      <a:pt x="4" y="328"/>
                      <a:pt x="1" y="329"/>
                      <a:pt x="0" y="331"/>
                    </a:cubicBezTo>
                    <a:cubicBezTo>
                      <a:pt x="141" y="331"/>
                      <a:pt x="141" y="331"/>
                      <a:pt x="141" y="331"/>
                    </a:cubicBezTo>
                    <a:cubicBezTo>
                      <a:pt x="139" y="329"/>
                      <a:pt x="137" y="328"/>
                      <a:pt x="134" y="328"/>
                    </a:cubicBezTo>
                    <a:lnTo>
                      <a:pt x="6" y="328"/>
                    </a:lnTo>
                    <a:close/>
                    <a:moveTo>
                      <a:pt x="6" y="164"/>
                    </a:moveTo>
                    <a:cubicBezTo>
                      <a:pt x="4" y="164"/>
                      <a:pt x="1" y="165"/>
                      <a:pt x="0" y="167"/>
                    </a:cubicBezTo>
                    <a:cubicBezTo>
                      <a:pt x="141" y="167"/>
                      <a:pt x="141" y="167"/>
                      <a:pt x="141" y="167"/>
                    </a:cubicBezTo>
                    <a:cubicBezTo>
                      <a:pt x="139" y="165"/>
                      <a:pt x="137" y="164"/>
                      <a:pt x="134" y="164"/>
                    </a:cubicBezTo>
                    <a:lnTo>
                      <a:pt x="6" y="164"/>
                    </a:lnTo>
                    <a:close/>
                    <a:moveTo>
                      <a:pt x="6" y="246"/>
                    </a:moveTo>
                    <a:cubicBezTo>
                      <a:pt x="4" y="246"/>
                      <a:pt x="1" y="247"/>
                      <a:pt x="0" y="249"/>
                    </a:cubicBezTo>
                    <a:cubicBezTo>
                      <a:pt x="141" y="249"/>
                      <a:pt x="141" y="249"/>
                      <a:pt x="141" y="249"/>
                    </a:cubicBezTo>
                    <a:cubicBezTo>
                      <a:pt x="139" y="247"/>
                      <a:pt x="137" y="246"/>
                      <a:pt x="134" y="246"/>
                    </a:cubicBezTo>
                    <a:lnTo>
                      <a:pt x="6" y="246"/>
                    </a:lnTo>
                    <a:close/>
                  </a:path>
                </a:pathLst>
              </a:custGeom>
              <a:solidFill>
                <a:schemeClr val="bg1">
                  <a:lumMod val="65000"/>
                </a:schemeClr>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76" name="任意多边形: 形状 75">
                <a:extLst>
                  <a:ext uri="{FF2B5EF4-FFF2-40B4-BE49-F238E27FC236}">
                    <a16:creationId xmlns:a16="http://schemas.microsoft.com/office/drawing/2014/main" id="{73E53BDA-B42E-49A2-B674-E0739BD1CC8C}"/>
                  </a:ext>
                </a:extLst>
              </p:cNvPr>
              <p:cNvSpPr>
                <a:spLocks/>
              </p:cNvSpPr>
              <p:nvPr/>
            </p:nvSpPr>
            <p:spPr bwMode="auto">
              <a:xfrm>
                <a:off x="4097337" y="439738"/>
                <a:ext cx="555625" cy="3725863"/>
              </a:xfrm>
              <a:custGeom>
                <a:avLst/>
                <a:gdLst>
                  <a:gd name="T0" fmla="*/ 138 w 148"/>
                  <a:gd name="T1" fmla="*/ 663 h 991"/>
                  <a:gd name="T2" fmla="*/ 0 w 148"/>
                  <a:gd name="T3" fmla="*/ 656 h 991"/>
                  <a:gd name="T4" fmla="*/ 142 w 148"/>
                  <a:gd name="T5" fmla="*/ 657 h 991"/>
                  <a:gd name="T6" fmla="*/ 142 w 148"/>
                  <a:gd name="T7" fmla="*/ 739 h 991"/>
                  <a:gd name="T8" fmla="*/ 0 w 148"/>
                  <a:gd name="T9" fmla="*/ 738 h 991"/>
                  <a:gd name="T10" fmla="*/ 138 w 148"/>
                  <a:gd name="T11" fmla="*/ 745 h 991"/>
                  <a:gd name="T12" fmla="*/ 142 w 148"/>
                  <a:gd name="T13" fmla="*/ 739 h 991"/>
                  <a:gd name="T14" fmla="*/ 6 w 148"/>
                  <a:gd name="T15" fmla="*/ 575 h 991"/>
                  <a:gd name="T16" fmla="*/ 10 w 148"/>
                  <a:gd name="T17" fmla="*/ 581 h 991"/>
                  <a:gd name="T18" fmla="*/ 148 w 148"/>
                  <a:gd name="T19" fmla="*/ 574 h 991"/>
                  <a:gd name="T20" fmla="*/ 148 w 148"/>
                  <a:gd name="T21" fmla="*/ 902 h 991"/>
                  <a:gd name="T22" fmla="*/ 6 w 148"/>
                  <a:gd name="T23" fmla="*/ 903 h 991"/>
                  <a:gd name="T24" fmla="*/ 10 w 148"/>
                  <a:gd name="T25" fmla="*/ 909 h 991"/>
                  <a:gd name="T26" fmla="*/ 148 w 148"/>
                  <a:gd name="T27" fmla="*/ 902 h 991"/>
                  <a:gd name="T28" fmla="*/ 6 w 148"/>
                  <a:gd name="T29" fmla="*/ 821 h 991"/>
                  <a:gd name="T30" fmla="*/ 10 w 148"/>
                  <a:gd name="T31" fmla="*/ 827 h 991"/>
                  <a:gd name="T32" fmla="*/ 148 w 148"/>
                  <a:gd name="T33" fmla="*/ 820 h 991"/>
                  <a:gd name="T34" fmla="*/ 10 w 148"/>
                  <a:gd name="T35" fmla="*/ 7 h 991"/>
                  <a:gd name="T36" fmla="*/ 148 w 148"/>
                  <a:gd name="T37" fmla="*/ 0 h 991"/>
                  <a:gd name="T38" fmla="*/ 6 w 148"/>
                  <a:gd name="T39" fmla="*/ 1 h 991"/>
                  <a:gd name="T40" fmla="*/ 10 w 148"/>
                  <a:gd name="T41" fmla="*/ 7 h 991"/>
                  <a:gd name="T42" fmla="*/ 6 w 148"/>
                  <a:gd name="T43" fmla="*/ 493 h 991"/>
                  <a:gd name="T44" fmla="*/ 10 w 148"/>
                  <a:gd name="T45" fmla="*/ 499 h 991"/>
                  <a:gd name="T46" fmla="*/ 148 w 148"/>
                  <a:gd name="T47" fmla="*/ 492 h 991"/>
                  <a:gd name="T48" fmla="*/ 142 w 148"/>
                  <a:gd name="T49" fmla="*/ 83 h 991"/>
                  <a:gd name="T50" fmla="*/ 0 w 148"/>
                  <a:gd name="T51" fmla="*/ 82 h 991"/>
                  <a:gd name="T52" fmla="*/ 138 w 148"/>
                  <a:gd name="T53" fmla="*/ 89 h 991"/>
                  <a:gd name="T54" fmla="*/ 142 w 148"/>
                  <a:gd name="T55" fmla="*/ 83 h 991"/>
                  <a:gd name="T56" fmla="*/ 6 w 148"/>
                  <a:gd name="T57" fmla="*/ 985 h 991"/>
                  <a:gd name="T58" fmla="*/ 10 w 148"/>
                  <a:gd name="T59" fmla="*/ 991 h 991"/>
                  <a:gd name="T60" fmla="*/ 148 w 148"/>
                  <a:gd name="T61" fmla="*/ 984 h 991"/>
                  <a:gd name="T62" fmla="*/ 142 w 148"/>
                  <a:gd name="T63" fmla="*/ 411 h 991"/>
                  <a:gd name="T64" fmla="*/ 0 w 148"/>
                  <a:gd name="T65" fmla="*/ 410 h 991"/>
                  <a:gd name="T66" fmla="*/ 138 w 148"/>
                  <a:gd name="T67" fmla="*/ 417 h 991"/>
                  <a:gd name="T68" fmla="*/ 142 w 148"/>
                  <a:gd name="T69" fmla="*/ 411 h 991"/>
                  <a:gd name="T70" fmla="*/ 6 w 148"/>
                  <a:gd name="T71" fmla="*/ 165 h 991"/>
                  <a:gd name="T72" fmla="*/ 10 w 148"/>
                  <a:gd name="T73" fmla="*/ 171 h 991"/>
                  <a:gd name="T74" fmla="*/ 148 w 148"/>
                  <a:gd name="T75" fmla="*/ 164 h 991"/>
                  <a:gd name="T76" fmla="*/ 142 w 148"/>
                  <a:gd name="T77" fmla="*/ 329 h 991"/>
                  <a:gd name="T78" fmla="*/ 0 w 148"/>
                  <a:gd name="T79" fmla="*/ 328 h 991"/>
                  <a:gd name="T80" fmla="*/ 138 w 148"/>
                  <a:gd name="T81" fmla="*/ 335 h 991"/>
                  <a:gd name="T82" fmla="*/ 142 w 148"/>
                  <a:gd name="T83" fmla="*/ 329 h 991"/>
                  <a:gd name="T84" fmla="*/ 6 w 148"/>
                  <a:gd name="T85" fmla="*/ 247 h 991"/>
                  <a:gd name="T86" fmla="*/ 10 w 148"/>
                  <a:gd name="T87" fmla="*/ 253 h 991"/>
                  <a:gd name="T88" fmla="*/ 148 w 148"/>
                  <a:gd name="T89" fmla="*/ 246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8" h="991">
                    <a:moveTo>
                      <a:pt x="148" y="656"/>
                    </a:moveTo>
                    <a:cubicBezTo>
                      <a:pt x="147" y="660"/>
                      <a:pt x="143" y="663"/>
                      <a:pt x="138" y="663"/>
                    </a:cubicBezTo>
                    <a:cubicBezTo>
                      <a:pt x="10" y="663"/>
                      <a:pt x="10" y="663"/>
                      <a:pt x="10" y="663"/>
                    </a:cubicBezTo>
                    <a:cubicBezTo>
                      <a:pt x="5" y="663"/>
                      <a:pt x="2" y="660"/>
                      <a:pt x="0" y="656"/>
                    </a:cubicBezTo>
                    <a:cubicBezTo>
                      <a:pt x="2" y="657"/>
                      <a:pt x="4" y="657"/>
                      <a:pt x="6" y="657"/>
                    </a:cubicBezTo>
                    <a:cubicBezTo>
                      <a:pt x="142" y="657"/>
                      <a:pt x="142" y="657"/>
                      <a:pt x="142" y="657"/>
                    </a:cubicBezTo>
                    <a:cubicBezTo>
                      <a:pt x="144" y="657"/>
                      <a:pt x="146" y="657"/>
                      <a:pt x="148" y="656"/>
                    </a:cubicBezTo>
                    <a:close/>
                    <a:moveTo>
                      <a:pt x="142" y="739"/>
                    </a:moveTo>
                    <a:cubicBezTo>
                      <a:pt x="6" y="739"/>
                      <a:pt x="6" y="739"/>
                      <a:pt x="6" y="739"/>
                    </a:cubicBezTo>
                    <a:cubicBezTo>
                      <a:pt x="4" y="739"/>
                      <a:pt x="2" y="739"/>
                      <a:pt x="0" y="738"/>
                    </a:cubicBezTo>
                    <a:cubicBezTo>
                      <a:pt x="2" y="742"/>
                      <a:pt x="5" y="745"/>
                      <a:pt x="10" y="745"/>
                    </a:cubicBezTo>
                    <a:cubicBezTo>
                      <a:pt x="138" y="745"/>
                      <a:pt x="138" y="745"/>
                      <a:pt x="138" y="745"/>
                    </a:cubicBezTo>
                    <a:cubicBezTo>
                      <a:pt x="143" y="745"/>
                      <a:pt x="147" y="742"/>
                      <a:pt x="148" y="738"/>
                    </a:cubicBezTo>
                    <a:cubicBezTo>
                      <a:pt x="146" y="739"/>
                      <a:pt x="144" y="739"/>
                      <a:pt x="142" y="739"/>
                    </a:cubicBezTo>
                    <a:close/>
                    <a:moveTo>
                      <a:pt x="142" y="575"/>
                    </a:moveTo>
                    <a:cubicBezTo>
                      <a:pt x="6" y="575"/>
                      <a:pt x="6" y="575"/>
                      <a:pt x="6" y="575"/>
                    </a:cubicBezTo>
                    <a:cubicBezTo>
                      <a:pt x="4" y="575"/>
                      <a:pt x="2" y="575"/>
                      <a:pt x="0" y="574"/>
                    </a:cubicBezTo>
                    <a:cubicBezTo>
                      <a:pt x="2" y="578"/>
                      <a:pt x="5" y="581"/>
                      <a:pt x="10" y="581"/>
                    </a:cubicBezTo>
                    <a:cubicBezTo>
                      <a:pt x="138" y="581"/>
                      <a:pt x="138" y="581"/>
                      <a:pt x="138" y="581"/>
                    </a:cubicBezTo>
                    <a:cubicBezTo>
                      <a:pt x="143" y="581"/>
                      <a:pt x="147" y="578"/>
                      <a:pt x="148" y="574"/>
                    </a:cubicBezTo>
                    <a:cubicBezTo>
                      <a:pt x="146" y="575"/>
                      <a:pt x="144" y="575"/>
                      <a:pt x="142" y="575"/>
                    </a:cubicBezTo>
                    <a:close/>
                    <a:moveTo>
                      <a:pt x="148" y="902"/>
                    </a:moveTo>
                    <a:cubicBezTo>
                      <a:pt x="146" y="903"/>
                      <a:pt x="144" y="903"/>
                      <a:pt x="142" y="903"/>
                    </a:cubicBezTo>
                    <a:cubicBezTo>
                      <a:pt x="6" y="903"/>
                      <a:pt x="6" y="903"/>
                      <a:pt x="6" y="903"/>
                    </a:cubicBezTo>
                    <a:cubicBezTo>
                      <a:pt x="4" y="903"/>
                      <a:pt x="2" y="903"/>
                      <a:pt x="0" y="902"/>
                    </a:cubicBezTo>
                    <a:cubicBezTo>
                      <a:pt x="2" y="906"/>
                      <a:pt x="5" y="909"/>
                      <a:pt x="10" y="909"/>
                    </a:cubicBezTo>
                    <a:cubicBezTo>
                      <a:pt x="138" y="909"/>
                      <a:pt x="138" y="909"/>
                      <a:pt x="138" y="909"/>
                    </a:cubicBezTo>
                    <a:cubicBezTo>
                      <a:pt x="143" y="909"/>
                      <a:pt x="147" y="906"/>
                      <a:pt x="148" y="902"/>
                    </a:cubicBezTo>
                    <a:close/>
                    <a:moveTo>
                      <a:pt x="142" y="821"/>
                    </a:moveTo>
                    <a:cubicBezTo>
                      <a:pt x="6" y="821"/>
                      <a:pt x="6" y="821"/>
                      <a:pt x="6" y="821"/>
                    </a:cubicBezTo>
                    <a:cubicBezTo>
                      <a:pt x="4" y="821"/>
                      <a:pt x="2" y="821"/>
                      <a:pt x="0" y="820"/>
                    </a:cubicBezTo>
                    <a:cubicBezTo>
                      <a:pt x="2" y="824"/>
                      <a:pt x="5" y="827"/>
                      <a:pt x="10" y="827"/>
                    </a:cubicBezTo>
                    <a:cubicBezTo>
                      <a:pt x="138" y="827"/>
                      <a:pt x="138" y="827"/>
                      <a:pt x="138" y="827"/>
                    </a:cubicBezTo>
                    <a:cubicBezTo>
                      <a:pt x="143" y="827"/>
                      <a:pt x="147" y="824"/>
                      <a:pt x="148" y="820"/>
                    </a:cubicBezTo>
                    <a:cubicBezTo>
                      <a:pt x="146" y="821"/>
                      <a:pt x="144" y="821"/>
                      <a:pt x="142" y="821"/>
                    </a:cubicBezTo>
                    <a:close/>
                    <a:moveTo>
                      <a:pt x="10" y="7"/>
                    </a:moveTo>
                    <a:cubicBezTo>
                      <a:pt x="138" y="7"/>
                      <a:pt x="138" y="7"/>
                      <a:pt x="138" y="7"/>
                    </a:cubicBezTo>
                    <a:cubicBezTo>
                      <a:pt x="143" y="7"/>
                      <a:pt x="147" y="4"/>
                      <a:pt x="148" y="0"/>
                    </a:cubicBezTo>
                    <a:cubicBezTo>
                      <a:pt x="146" y="1"/>
                      <a:pt x="144" y="1"/>
                      <a:pt x="142" y="1"/>
                    </a:cubicBezTo>
                    <a:cubicBezTo>
                      <a:pt x="6" y="1"/>
                      <a:pt x="6" y="1"/>
                      <a:pt x="6" y="1"/>
                    </a:cubicBezTo>
                    <a:cubicBezTo>
                      <a:pt x="4" y="1"/>
                      <a:pt x="2" y="1"/>
                      <a:pt x="0" y="0"/>
                    </a:cubicBezTo>
                    <a:cubicBezTo>
                      <a:pt x="2" y="4"/>
                      <a:pt x="5" y="7"/>
                      <a:pt x="10" y="7"/>
                    </a:cubicBezTo>
                    <a:close/>
                    <a:moveTo>
                      <a:pt x="142" y="493"/>
                    </a:moveTo>
                    <a:cubicBezTo>
                      <a:pt x="6" y="493"/>
                      <a:pt x="6" y="493"/>
                      <a:pt x="6" y="493"/>
                    </a:cubicBezTo>
                    <a:cubicBezTo>
                      <a:pt x="4" y="493"/>
                      <a:pt x="2" y="493"/>
                      <a:pt x="0" y="492"/>
                    </a:cubicBezTo>
                    <a:cubicBezTo>
                      <a:pt x="2" y="496"/>
                      <a:pt x="5" y="499"/>
                      <a:pt x="10" y="499"/>
                    </a:cubicBezTo>
                    <a:cubicBezTo>
                      <a:pt x="138" y="499"/>
                      <a:pt x="138" y="499"/>
                      <a:pt x="138" y="499"/>
                    </a:cubicBezTo>
                    <a:cubicBezTo>
                      <a:pt x="143" y="499"/>
                      <a:pt x="147" y="496"/>
                      <a:pt x="148" y="492"/>
                    </a:cubicBezTo>
                    <a:cubicBezTo>
                      <a:pt x="146" y="493"/>
                      <a:pt x="144" y="493"/>
                      <a:pt x="142" y="493"/>
                    </a:cubicBezTo>
                    <a:close/>
                    <a:moveTo>
                      <a:pt x="142" y="83"/>
                    </a:moveTo>
                    <a:cubicBezTo>
                      <a:pt x="6" y="83"/>
                      <a:pt x="6" y="83"/>
                      <a:pt x="6" y="83"/>
                    </a:cubicBezTo>
                    <a:cubicBezTo>
                      <a:pt x="4" y="83"/>
                      <a:pt x="2" y="83"/>
                      <a:pt x="0" y="82"/>
                    </a:cubicBezTo>
                    <a:cubicBezTo>
                      <a:pt x="2" y="86"/>
                      <a:pt x="5" y="89"/>
                      <a:pt x="10" y="89"/>
                    </a:cubicBezTo>
                    <a:cubicBezTo>
                      <a:pt x="138" y="89"/>
                      <a:pt x="138" y="89"/>
                      <a:pt x="138" y="89"/>
                    </a:cubicBezTo>
                    <a:cubicBezTo>
                      <a:pt x="143" y="89"/>
                      <a:pt x="147" y="86"/>
                      <a:pt x="148" y="82"/>
                    </a:cubicBezTo>
                    <a:cubicBezTo>
                      <a:pt x="146" y="83"/>
                      <a:pt x="144" y="83"/>
                      <a:pt x="142" y="83"/>
                    </a:cubicBezTo>
                    <a:close/>
                    <a:moveTo>
                      <a:pt x="142" y="985"/>
                    </a:moveTo>
                    <a:cubicBezTo>
                      <a:pt x="6" y="985"/>
                      <a:pt x="6" y="985"/>
                      <a:pt x="6" y="985"/>
                    </a:cubicBezTo>
                    <a:cubicBezTo>
                      <a:pt x="4" y="985"/>
                      <a:pt x="2" y="985"/>
                      <a:pt x="0" y="984"/>
                    </a:cubicBezTo>
                    <a:cubicBezTo>
                      <a:pt x="2" y="988"/>
                      <a:pt x="5" y="991"/>
                      <a:pt x="10" y="991"/>
                    </a:cubicBezTo>
                    <a:cubicBezTo>
                      <a:pt x="138" y="991"/>
                      <a:pt x="138" y="991"/>
                      <a:pt x="138" y="991"/>
                    </a:cubicBezTo>
                    <a:cubicBezTo>
                      <a:pt x="143" y="991"/>
                      <a:pt x="147" y="988"/>
                      <a:pt x="148" y="984"/>
                    </a:cubicBezTo>
                    <a:cubicBezTo>
                      <a:pt x="146" y="985"/>
                      <a:pt x="144" y="985"/>
                      <a:pt x="142" y="985"/>
                    </a:cubicBezTo>
                    <a:close/>
                    <a:moveTo>
                      <a:pt x="142" y="411"/>
                    </a:moveTo>
                    <a:cubicBezTo>
                      <a:pt x="6" y="411"/>
                      <a:pt x="6" y="411"/>
                      <a:pt x="6" y="411"/>
                    </a:cubicBezTo>
                    <a:cubicBezTo>
                      <a:pt x="4" y="411"/>
                      <a:pt x="2" y="411"/>
                      <a:pt x="0" y="410"/>
                    </a:cubicBezTo>
                    <a:cubicBezTo>
                      <a:pt x="2" y="414"/>
                      <a:pt x="5" y="417"/>
                      <a:pt x="10" y="417"/>
                    </a:cubicBezTo>
                    <a:cubicBezTo>
                      <a:pt x="138" y="417"/>
                      <a:pt x="138" y="417"/>
                      <a:pt x="138" y="417"/>
                    </a:cubicBezTo>
                    <a:cubicBezTo>
                      <a:pt x="143" y="417"/>
                      <a:pt x="147" y="414"/>
                      <a:pt x="148" y="410"/>
                    </a:cubicBezTo>
                    <a:cubicBezTo>
                      <a:pt x="146" y="411"/>
                      <a:pt x="144" y="411"/>
                      <a:pt x="142" y="411"/>
                    </a:cubicBezTo>
                    <a:close/>
                    <a:moveTo>
                      <a:pt x="142" y="165"/>
                    </a:moveTo>
                    <a:cubicBezTo>
                      <a:pt x="6" y="165"/>
                      <a:pt x="6" y="165"/>
                      <a:pt x="6" y="165"/>
                    </a:cubicBezTo>
                    <a:cubicBezTo>
                      <a:pt x="4" y="165"/>
                      <a:pt x="2" y="165"/>
                      <a:pt x="0" y="164"/>
                    </a:cubicBezTo>
                    <a:cubicBezTo>
                      <a:pt x="2" y="168"/>
                      <a:pt x="5" y="171"/>
                      <a:pt x="10" y="171"/>
                    </a:cubicBezTo>
                    <a:cubicBezTo>
                      <a:pt x="138" y="171"/>
                      <a:pt x="138" y="171"/>
                      <a:pt x="138" y="171"/>
                    </a:cubicBezTo>
                    <a:cubicBezTo>
                      <a:pt x="143" y="171"/>
                      <a:pt x="147" y="168"/>
                      <a:pt x="148" y="164"/>
                    </a:cubicBezTo>
                    <a:cubicBezTo>
                      <a:pt x="146" y="165"/>
                      <a:pt x="144" y="165"/>
                      <a:pt x="142" y="165"/>
                    </a:cubicBezTo>
                    <a:close/>
                    <a:moveTo>
                      <a:pt x="142" y="329"/>
                    </a:moveTo>
                    <a:cubicBezTo>
                      <a:pt x="6" y="329"/>
                      <a:pt x="6" y="329"/>
                      <a:pt x="6" y="329"/>
                    </a:cubicBezTo>
                    <a:cubicBezTo>
                      <a:pt x="4" y="329"/>
                      <a:pt x="2" y="329"/>
                      <a:pt x="0" y="328"/>
                    </a:cubicBezTo>
                    <a:cubicBezTo>
                      <a:pt x="2" y="332"/>
                      <a:pt x="5" y="335"/>
                      <a:pt x="10" y="335"/>
                    </a:cubicBezTo>
                    <a:cubicBezTo>
                      <a:pt x="138" y="335"/>
                      <a:pt x="138" y="335"/>
                      <a:pt x="138" y="335"/>
                    </a:cubicBezTo>
                    <a:cubicBezTo>
                      <a:pt x="143" y="335"/>
                      <a:pt x="147" y="332"/>
                      <a:pt x="148" y="328"/>
                    </a:cubicBezTo>
                    <a:cubicBezTo>
                      <a:pt x="146" y="329"/>
                      <a:pt x="144" y="329"/>
                      <a:pt x="142" y="329"/>
                    </a:cubicBezTo>
                    <a:close/>
                    <a:moveTo>
                      <a:pt x="142" y="247"/>
                    </a:moveTo>
                    <a:cubicBezTo>
                      <a:pt x="6" y="247"/>
                      <a:pt x="6" y="247"/>
                      <a:pt x="6" y="247"/>
                    </a:cubicBezTo>
                    <a:cubicBezTo>
                      <a:pt x="4" y="247"/>
                      <a:pt x="2" y="247"/>
                      <a:pt x="0" y="246"/>
                    </a:cubicBezTo>
                    <a:cubicBezTo>
                      <a:pt x="2" y="250"/>
                      <a:pt x="5" y="253"/>
                      <a:pt x="10" y="253"/>
                    </a:cubicBezTo>
                    <a:cubicBezTo>
                      <a:pt x="138" y="253"/>
                      <a:pt x="138" y="253"/>
                      <a:pt x="138" y="253"/>
                    </a:cubicBezTo>
                    <a:cubicBezTo>
                      <a:pt x="143" y="253"/>
                      <a:pt x="147" y="250"/>
                      <a:pt x="148" y="246"/>
                    </a:cubicBezTo>
                    <a:cubicBezTo>
                      <a:pt x="146" y="247"/>
                      <a:pt x="144" y="247"/>
                      <a:pt x="142" y="247"/>
                    </a:cubicBezTo>
                    <a:close/>
                  </a:path>
                </a:pathLst>
              </a:custGeom>
              <a:solidFill>
                <a:schemeClr val="tx1">
                  <a:lumMod val="75000"/>
                  <a:lumOff val="25000"/>
                </a:schemeClr>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cxnSp>
          <p:nvCxnSpPr>
            <p:cNvPr id="25" name="直接连接符 24">
              <a:extLst>
                <a:ext uri="{FF2B5EF4-FFF2-40B4-BE49-F238E27FC236}">
                  <a16:creationId xmlns:a16="http://schemas.microsoft.com/office/drawing/2014/main" id="{96BAC008-66F1-4F0A-9ED4-7966E2D6D436}"/>
                </a:ext>
              </a:extLst>
            </p:cNvPr>
            <p:cNvCxnSpPr/>
            <p:nvPr/>
          </p:nvCxnSpPr>
          <p:spPr>
            <a:xfrm>
              <a:off x="2808285" y="2130034"/>
              <a:ext cx="2578877" cy="0"/>
            </a:xfrm>
            <a:prstGeom prst="line">
              <a:avLst/>
            </a:prstGeom>
            <a:ln w="3175">
              <a:prstDash val="sysDash"/>
              <a:tailEnd type="ova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1C10063C-58E8-4661-ADA5-1F196584BC96}"/>
                </a:ext>
              </a:extLst>
            </p:cNvPr>
            <p:cNvCxnSpPr/>
            <p:nvPr/>
          </p:nvCxnSpPr>
          <p:spPr>
            <a:xfrm>
              <a:off x="2808285" y="3519355"/>
              <a:ext cx="2578877" cy="0"/>
            </a:xfrm>
            <a:prstGeom prst="line">
              <a:avLst/>
            </a:prstGeom>
            <a:ln w="3175">
              <a:solidFill>
                <a:schemeClr val="accent2"/>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62B338B4-581E-424D-B669-EB6DA7BB6086}"/>
                </a:ext>
              </a:extLst>
            </p:cNvPr>
            <p:cNvCxnSpPr/>
            <p:nvPr/>
          </p:nvCxnSpPr>
          <p:spPr>
            <a:xfrm>
              <a:off x="2808285" y="4937030"/>
              <a:ext cx="2578877" cy="0"/>
            </a:xfrm>
            <a:prstGeom prst="line">
              <a:avLst/>
            </a:prstGeom>
            <a:ln w="3175">
              <a:solidFill>
                <a:schemeClr val="accent3"/>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57615742-BE77-440B-A3B3-974D57B3B599}"/>
                </a:ext>
              </a:extLst>
            </p:cNvPr>
            <p:cNvCxnSpPr/>
            <p:nvPr/>
          </p:nvCxnSpPr>
          <p:spPr>
            <a:xfrm flipH="1">
              <a:off x="6804891" y="2130034"/>
              <a:ext cx="2578877" cy="0"/>
            </a:xfrm>
            <a:prstGeom prst="line">
              <a:avLst/>
            </a:prstGeom>
            <a:ln w="3175">
              <a:solidFill>
                <a:schemeClr val="accent4"/>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13DFBDE7-7804-4DF0-BE65-03FF972BFDAA}"/>
                </a:ext>
              </a:extLst>
            </p:cNvPr>
            <p:cNvCxnSpPr/>
            <p:nvPr/>
          </p:nvCxnSpPr>
          <p:spPr>
            <a:xfrm flipH="1">
              <a:off x="6804891" y="3519355"/>
              <a:ext cx="2578877" cy="0"/>
            </a:xfrm>
            <a:prstGeom prst="line">
              <a:avLst/>
            </a:prstGeom>
            <a:ln w="3175">
              <a:solidFill>
                <a:schemeClr val="accent5"/>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A64E4BF0-4482-4C42-BA8A-DEDBE3C203FD}"/>
                </a:ext>
              </a:extLst>
            </p:cNvPr>
            <p:cNvCxnSpPr/>
            <p:nvPr/>
          </p:nvCxnSpPr>
          <p:spPr>
            <a:xfrm flipH="1">
              <a:off x="6804891" y="4937030"/>
              <a:ext cx="2578877" cy="0"/>
            </a:xfrm>
            <a:prstGeom prst="line">
              <a:avLst/>
            </a:prstGeom>
            <a:ln w="3175">
              <a:solidFill>
                <a:schemeClr val="accent6"/>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31" name="文本框 72">
              <a:extLst>
                <a:ext uri="{FF2B5EF4-FFF2-40B4-BE49-F238E27FC236}">
                  <a16:creationId xmlns:a16="http://schemas.microsoft.com/office/drawing/2014/main" id="{23C8E36B-2469-459E-89BA-887F226698AE}"/>
                </a:ext>
              </a:extLst>
            </p:cNvPr>
            <p:cNvSpPr txBox="1"/>
            <p:nvPr/>
          </p:nvSpPr>
          <p:spPr>
            <a:xfrm>
              <a:off x="2816873" y="2131276"/>
              <a:ext cx="2400540" cy="436914"/>
            </a:xfrm>
            <a:prstGeom prst="rect">
              <a:avLst/>
            </a:prstGeom>
            <a:noFill/>
          </p:spPr>
          <p:txBody>
            <a:bodyPr wrap="square">
              <a:normAutofit fontScale="77500" lnSpcReduction="20000"/>
            </a:bodyPr>
            <a:lstStyle/>
            <a:p>
              <a:pPr>
                <a:lnSpc>
                  <a:spcPct val="120000"/>
                </a:lnSpc>
              </a:pPr>
              <a:r>
                <a:rPr lang="zh-CN" altLang="en-US" sz="933">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933">
                  <a:solidFill>
                    <a:schemeClr val="bg1">
                      <a:lumMod val="50000"/>
                    </a:schemeClr>
                  </a:solidFill>
                  <a:latin typeface="微软雅黑" panose="020B0503020204020204" pitchFamily="34" charset="-122"/>
                  <a:ea typeface="微软雅黑" panose="020B0503020204020204" pitchFamily="34" charset="-122"/>
                </a:rPr>
              </a:br>
              <a:r>
                <a:rPr lang="zh-CN" altLang="en-US" sz="933">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32" name="文本框 73">
              <a:extLst>
                <a:ext uri="{FF2B5EF4-FFF2-40B4-BE49-F238E27FC236}">
                  <a16:creationId xmlns:a16="http://schemas.microsoft.com/office/drawing/2014/main" id="{BDB7B38B-6E88-42C0-847C-6AFE833AFCF6}"/>
                </a:ext>
              </a:extLst>
            </p:cNvPr>
            <p:cNvSpPr txBox="1"/>
            <p:nvPr/>
          </p:nvSpPr>
          <p:spPr>
            <a:xfrm>
              <a:off x="2815450" y="1783068"/>
              <a:ext cx="2400540" cy="318100"/>
            </a:xfrm>
            <a:prstGeom prst="rect">
              <a:avLst/>
            </a:prstGeom>
            <a:noFill/>
          </p:spPr>
          <p:txBody>
            <a:bodyPr wrap="none">
              <a:normAutofit fontScale="85000" lnSpcReduction="20000"/>
            </a:bodyPr>
            <a:lstStyle/>
            <a:p>
              <a:r>
                <a:rPr lang="zh-CN" altLang="en-US" sz="1467"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34" name="文本框 74">
              <a:extLst>
                <a:ext uri="{FF2B5EF4-FFF2-40B4-BE49-F238E27FC236}">
                  <a16:creationId xmlns:a16="http://schemas.microsoft.com/office/drawing/2014/main" id="{FFC32174-E455-4280-815F-B7B4B915EFEB}"/>
                </a:ext>
              </a:extLst>
            </p:cNvPr>
            <p:cNvSpPr txBox="1"/>
            <p:nvPr/>
          </p:nvSpPr>
          <p:spPr>
            <a:xfrm>
              <a:off x="2816873" y="3520592"/>
              <a:ext cx="2400540" cy="436914"/>
            </a:xfrm>
            <a:prstGeom prst="rect">
              <a:avLst/>
            </a:prstGeom>
            <a:noFill/>
          </p:spPr>
          <p:txBody>
            <a:bodyPr wrap="square">
              <a:normAutofit fontScale="77500" lnSpcReduction="20000"/>
            </a:bodyPr>
            <a:lstStyle/>
            <a:p>
              <a:pPr>
                <a:lnSpc>
                  <a:spcPct val="120000"/>
                </a:lnSpc>
              </a:pPr>
              <a:r>
                <a:rPr lang="zh-CN" altLang="en-US" sz="933">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933">
                  <a:solidFill>
                    <a:schemeClr val="bg1">
                      <a:lumMod val="50000"/>
                    </a:schemeClr>
                  </a:solidFill>
                  <a:latin typeface="微软雅黑" panose="020B0503020204020204" pitchFamily="34" charset="-122"/>
                  <a:ea typeface="微软雅黑" panose="020B0503020204020204" pitchFamily="34" charset="-122"/>
                </a:rPr>
              </a:br>
              <a:r>
                <a:rPr lang="zh-CN" altLang="en-US" sz="933">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35" name="文本框 75">
              <a:extLst>
                <a:ext uri="{FF2B5EF4-FFF2-40B4-BE49-F238E27FC236}">
                  <a16:creationId xmlns:a16="http://schemas.microsoft.com/office/drawing/2014/main" id="{8C072D1E-66AF-4ABB-95B7-36D268BB29B9}"/>
                </a:ext>
              </a:extLst>
            </p:cNvPr>
            <p:cNvSpPr txBox="1"/>
            <p:nvPr/>
          </p:nvSpPr>
          <p:spPr>
            <a:xfrm>
              <a:off x="2815449" y="3172388"/>
              <a:ext cx="2400540" cy="318100"/>
            </a:xfrm>
            <a:prstGeom prst="rect">
              <a:avLst/>
            </a:prstGeom>
            <a:noFill/>
          </p:spPr>
          <p:txBody>
            <a:bodyPr wrap="none">
              <a:normAutofit fontScale="85000" lnSpcReduction="20000"/>
            </a:bodyPr>
            <a:lstStyle/>
            <a:p>
              <a:r>
                <a:rPr lang="zh-CN" altLang="en-US" sz="1467"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36" name="文本框 76">
              <a:extLst>
                <a:ext uri="{FF2B5EF4-FFF2-40B4-BE49-F238E27FC236}">
                  <a16:creationId xmlns:a16="http://schemas.microsoft.com/office/drawing/2014/main" id="{1E6DE642-75B0-4960-B7D5-D7B7B90A810C}"/>
                </a:ext>
              </a:extLst>
            </p:cNvPr>
            <p:cNvSpPr txBox="1"/>
            <p:nvPr/>
          </p:nvSpPr>
          <p:spPr>
            <a:xfrm>
              <a:off x="2816873" y="4938267"/>
              <a:ext cx="2400540" cy="436914"/>
            </a:xfrm>
            <a:prstGeom prst="rect">
              <a:avLst/>
            </a:prstGeom>
            <a:noFill/>
          </p:spPr>
          <p:txBody>
            <a:bodyPr wrap="square">
              <a:normAutofit fontScale="77500" lnSpcReduction="20000"/>
            </a:bodyPr>
            <a:lstStyle/>
            <a:p>
              <a:pPr>
                <a:lnSpc>
                  <a:spcPct val="120000"/>
                </a:lnSpc>
              </a:pPr>
              <a:r>
                <a:rPr lang="zh-CN" altLang="en-US" sz="933">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933">
                  <a:solidFill>
                    <a:schemeClr val="bg1">
                      <a:lumMod val="50000"/>
                    </a:schemeClr>
                  </a:solidFill>
                  <a:latin typeface="微软雅黑" panose="020B0503020204020204" pitchFamily="34" charset="-122"/>
                  <a:ea typeface="微软雅黑" panose="020B0503020204020204" pitchFamily="34" charset="-122"/>
                </a:rPr>
              </a:br>
              <a:r>
                <a:rPr lang="zh-CN" altLang="en-US" sz="933">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37" name="文本框 77">
              <a:extLst>
                <a:ext uri="{FF2B5EF4-FFF2-40B4-BE49-F238E27FC236}">
                  <a16:creationId xmlns:a16="http://schemas.microsoft.com/office/drawing/2014/main" id="{1AA8A5BC-24F1-4FE5-8D04-71C32BE1960F}"/>
                </a:ext>
              </a:extLst>
            </p:cNvPr>
            <p:cNvSpPr txBox="1"/>
            <p:nvPr/>
          </p:nvSpPr>
          <p:spPr>
            <a:xfrm>
              <a:off x="2815449" y="4590063"/>
              <a:ext cx="2400540" cy="318100"/>
            </a:xfrm>
            <a:prstGeom prst="rect">
              <a:avLst/>
            </a:prstGeom>
            <a:noFill/>
          </p:spPr>
          <p:txBody>
            <a:bodyPr wrap="none">
              <a:normAutofit fontScale="85000" lnSpcReduction="20000"/>
            </a:bodyPr>
            <a:lstStyle/>
            <a:p>
              <a:r>
                <a:rPr lang="zh-CN" altLang="en-US" sz="1467"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38" name="文本框 78">
              <a:extLst>
                <a:ext uri="{FF2B5EF4-FFF2-40B4-BE49-F238E27FC236}">
                  <a16:creationId xmlns:a16="http://schemas.microsoft.com/office/drawing/2014/main" id="{0FCCF4E0-4253-4565-BA93-FA1C5D455D25}"/>
                </a:ext>
              </a:extLst>
            </p:cNvPr>
            <p:cNvSpPr txBox="1"/>
            <p:nvPr/>
          </p:nvSpPr>
          <p:spPr>
            <a:xfrm>
              <a:off x="6983228" y="2131276"/>
              <a:ext cx="2400540" cy="436914"/>
            </a:xfrm>
            <a:prstGeom prst="rect">
              <a:avLst/>
            </a:prstGeom>
            <a:noFill/>
          </p:spPr>
          <p:txBody>
            <a:bodyPr wrap="square">
              <a:normAutofit fontScale="77500" lnSpcReduction="20000"/>
            </a:bodyPr>
            <a:lstStyle/>
            <a:p>
              <a:pPr algn="r">
                <a:lnSpc>
                  <a:spcPct val="120000"/>
                </a:lnSpc>
              </a:pPr>
              <a:r>
                <a:rPr lang="zh-CN" altLang="en-US" sz="933">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933">
                  <a:solidFill>
                    <a:schemeClr val="bg1">
                      <a:lumMod val="50000"/>
                    </a:schemeClr>
                  </a:solidFill>
                  <a:latin typeface="微软雅黑" panose="020B0503020204020204" pitchFamily="34" charset="-122"/>
                  <a:ea typeface="微软雅黑" panose="020B0503020204020204" pitchFamily="34" charset="-122"/>
                </a:rPr>
              </a:br>
              <a:r>
                <a:rPr lang="zh-CN" altLang="en-US" sz="933">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39" name="文本框 79">
              <a:extLst>
                <a:ext uri="{FF2B5EF4-FFF2-40B4-BE49-F238E27FC236}">
                  <a16:creationId xmlns:a16="http://schemas.microsoft.com/office/drawing/2014/main" id="{39F5DC6F-5868-43AF-9790-339B89888AF2}"/>
                </a:ext>
              </a:extLst>
            </p:cNvPr>
            <p:cNvSpPr txBox="1"/>
            <p:nvPr/>
          </p:nvSpPr>
          <p:spPr>
            <a:xfrm>
              <a:off x="6983228" y="1783068"/>
              <a:ext cx="2400540" cy="318100"/>
            </a:xfrm>
            <a:prstGeom prst="rect">
              <a:avLst/>
            </a:prstGeom>
            <a:noFill/>
          </p:spPr>
          <p:txBody>
            <a:bodyPr wrap="none">
              <a:normAutofit fontScale="85000" lnSpcReduction="20000"/>
            </a:bodyPr>
            <a:lstStyle/>
            <a:p>
              <a:pPr algn="r"/>
              <a:r>
                <a:rPr lang="zh-CN" altLang="en-US" sz="1467"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40" name="文本框 80">
              <a:extLst>
                <a:ext uri="{FF2B5EF4-FFF2-40B4-BE49-F238E27FC236}">
                  <a16:creationId xmlns:a16="http://schemas.microsoft.com/office/drawing/2014/main" id="{26D53803-B6CF-4A25-81F2-A0FBBE9CA3B8}"/>
                </a:ext>
              </a:extLst>
            </p:cNvPr>
            <p:cNvSpPr txBox="1"/>
            <p:nvPr/>
          </p:nvSpPr>
          <p:spPr>
            <a:xfrm>
              <a:off x="6983228" y="3520592"/>
              <a:ext cx="2400540" cy="436914"/>
            </a:xfrm>
            <a:prstGeom prst="rect">
              <a:avLst/>
            </a:prstGeom>
            <a:noFill/>
          </p:spPr>
          <p:txBody>
            <a:bodyPr wrap="square">
              <a:normAutofit fontScale="77500" lnSpcReduction="20000"/>
            </a:bodyPr>
            <a:lstStyle/>
            <a:p>
              <a:pPr algn="r">
                <a:lnSpc>
                  <a:spcPct val="120000"/>
                </a:lnSpc>
              </a:pPr>
              <a:r>
                <a:rPr lang="zh-CN" altLang="en-US" sz="933">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933">
                  <a:solidFill>
                    <a:schemeClr val="bg1">
                      <a:lumMod val="50000"/>
                    </a:schemeClr>
                  </a:solidFill>
                  <a:latin typeface="微软雅黑" panose="020B0503020204020204" pitchFamily="34" charset="-122"/>
                  <a:ea typeface="微软雅黑" panose="020B0503020204020204" pitchFamily="34" charset="-122"/>
                </a:rPr>
              </a:br>
              <a:r>
                <a:rPr lang="zh-CN" altLang="en-US" sz="933">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41" name="文本框 81">
              <a:extLst>
                <a:ext uri="{FF2B5EF4-FFF2-40B4-BE49-F238E27FC236}">
                  <a16:creationId xmlns:a16="http://schemas.microsoft.com/office/drawing/2014/main" id="{B63306FE-CDF3-4D55-8154-7E20CFA6BB18}"/>
                </a:ext>
              </a:extLst>
            </p:cNvPr>
            <p:cNvSpPr txBox="1"/>
            <p:nvPr/>
          </p:nvSpPr>
          <p:spPr>
            <a:xfrm>
              <a:off x="6983228" y="3172388"/>
              <a:ext cx="2400540" cy="318100"/>
            </a:xfrm>
            <a:prstGeom prst="rect">
              <a:avLst/>
            </a:prstGeom>
            <a:noFill/>
          </p:spPr>
          <p:txBody>
            <a:bodyPr wrap="none">
              <a:normAutofit fontScale="85000" lnSpcReduction="20000"/>
            </a:bodyPr>
            <a:lstStyle/>
            <a:p>
              <a:pPr algn="r"/>
              <a:r>
                <a:rPr lang="zh-CN" altLang="en-US" sz="1467" b="1">
                  <a:solidFill>
                    <a:schemeClr val="bg1">
                      <a:lumMod val="50000"/>
                    </a:schemeClr>
                  </a:solidFill>
                  <a:latin typeface="微软雅黑" panose="020B0503020204020204" pitchFamily="34" charset="-122"/>
                  <a:ea typeface="微软雅黑" panose="020B0503020204020204" pitchFamily="34" charset="-122"/>
                </a:rPr>
                <a:t>标题文本预设</a:t>
              </a:r>
            </a:p>
          </p:txBody>
        </p:sp>
        <p:sp>
          <p:nvSpPr>
            <p:cNvPr id="42" name="文本框 82">
              <a:extLst>
                <a:ext uri="{FF2B5EF4-FFF2-40B4-BE49-F238E27FC236}">
                  <a16:creationId xmlns:a16="http://schemas.microsoft.com/office/drawing/2014/main" id="{497BB3D3-01BB-4A76-84EC-818A74DD435E}"/>
                </a:ext>
              </a:extLst>
            </p:cNvPr>
            <p:cNvSpPr txBox="1"/>
            <p:nvPr/>
          </p:nvSpPr>
          <p:spPr>
            <a:xfrm>
              <a:off x="6983228" y="4938267"/>
              <a:ext cx="2400540" cy="436914"/>
            </a:xfrm>
            <a:prstGeom prst="rect">
              <a:avLst/>
            </a:prstGeom>
            <a:noFill/>
          </p:spPr>
          <p:txBody>
            <a:bodyPr wrap="square">
              <a:normAutofit fontScale="77500" lnSpcReduction="20000"/>
            </a:bodyPr>
            <a:lstStyle/>
            <a:p>
              <a:pPr algn="r">
                <a:lnSpc>
                  <a:spcPct val="120000"/>
                </a:lnSpc>
              </a:pPr>
              <a:r>
                <a:rPr lang="zh-CN" altLang="en-US" sz="933">
                  <a:solidFill>
                    <a:schemeClr val="bg1">
                      <a:lumMod val="50000"/>
                    </a:schemeClr>
                  </a:solidFill>
                  <a:latin typeface="微软雅黑" panose="020B0503020204020204" pitchFamily="34" charset="-122"/>
                  <a:ea typeface="微软雅黑" panose="020B0503020204020204" pitchFamily="34" charset="-122"/>
                </a:rPr>
                <a:t>此部分内容作为文字排版占位显示</a:t>
              </a:r>
              <a:br>
                <a:rPr lang="zh-CN" altLang="en-US" sz="933">
                  <a:solidFill>
                    <a:schemeClr val="bg1">
                      <a:lumMod val="50000"/>
                    </a:schemeClr>
                  </a:solidFill>
                  <a:latin typeface="微软雅黑" panose="020B0503020204020204" pitchFamily="34" charset="-122"/>
                  <a:ea typeface="微软雅黑" panose="020B0503020204020204" pitchFamily="34" charset="-122"/>
                </a:rPr>
              </a:br>
              <a:r>
                <a:rPr lang="zh-CN" altLang="en-US" sz="933">
                  <a:solidFill>
                    <a:schemeClr val="bg1">
                      <a:lumMod val="50000"/>
                    </a:schemeClr>
                  </a:solidFill>
                  <a:latin typeface="微软雅黑" panose="020B0503020204020204" pitchFamily="34" charset="-122"/>
                  <a:ea typeface="微软雅黑" panose="020B0503020204020204" pitchFamily="34" charset="-122"/>
                </a:rPr>
                <a:t>（建议使用主题字体）</a:t>
              </a:r>
            </a:p>
          </p:txBody>
        </p:sp>
        <p:sp>
          <p:nvSpPr>
            <p:cNvPr id="43" name="文本框 83">
              <a:extLst>
                <a:ext uri="{FF2B5EF4-FFF2-40B4-BE49-F238E27FC236}">
                  <a16:creationId xmlns:a16="http://schemas.microsoft.com/office/drawing/2014/main" id="{518EE0A7-393C-4D08-8D18-9BC17560E465}"/>
                </a:ext>
              </a:extLst>
            </p:cNvPr>
            <p:cNvSpPr txBox="1"/>
            <p:nvPr/>
          </p:nvSpPr>
          <p:spPr>
            <a:xfrm>
              <a:off x="6983228" y="4590063"/>
              <a:ext cx="2400540" cy="318100"/>
            </a:xfrm>
            <a:prstGeom prst="rect">
              <a:avLst/>
            </a:prstGeom>
            <a:noFill/>
          </p:spPr>
          <p:txBody>
            <a:bodyPr wrap="none">
              <a:normAutofit fontScale="85000" lnSpcReduction="20000"/>
            </a:bodyPr>
            <a:lstStyle/>
            <a:p>
              <a:pPr algn="r"/>
              <a:r>
                <a:rPr lang="zh-CN" altLang="en-US" sz="1467" b="1">
                  <a:solidFill>
                    <a:schemeClr val="bg1">
                      <a:lumMod val="50000"/>
                    </a:schemeClr>
                  </a:solidFill>
                  <a:latin typeface="微软雅黑" panose="020B0503020204020204" pitchFamily="34" charset="-122"/>
                  <a:ea typeface="微软雅黑" panose="020B0503020204020204" pitchFamily="34" charset="-122"/>
                </a:rPr>
                <a:t>标题文本预设</a:t>
              </a:r>
            </a:p>
          </p:txBody>
        </p:sp>
        <p:grpSp>
          <p:nvGrpSpPr>
            <p:cNvPr id="44" name="组合 43">
              <a:extLst>
                <a:ext uri="{FF2B5EF4-FFF2-40B4-BE49-F238E27FC236}">
                  <a16:creationId xmlns:a16="http://schemas.microsoft.com/office/drawing/2014/main" id="{19618353-4879-4CB1-8F9D-3C4D5BDB13BB}"/>
                </a:ext>
              </a:extLst>
            </p:cNvPr>
            <p:cNvGrpSpPr/>
            <p:nvPr/>
          </p:nvGrpSpPr>
          <p:grpSpPr>
            <a:xfrm>
              <a:off x="1808690" y="3229117"/>
              <a:ext cx="827733" cy="540647"/>
              <a:chOff x="1356518" y="2695642"/>
              <a:chExt cx="620800" cy="405485"/>
            </a:xfrm>
          </p:grpSpPr>
          <p:grpSp>
            <p:nvGrpSpPr>
              <p:cNvPr id="70" name="组合 69">
                <a:extLst>
                  <a:ext uri="{FF2B5EF4-FFF2-40B4-BE49-F238E27FC236}">
                    <a16:creationId xmlns:a16="http://schemas.microsoft.com/office/drawing/2014/main" id="{0EB23165-340B-4A64-93FB-1F69DA7BE706}"/>
                  </a:ext>
                </a:extLst>
              </p:cNvPr>
              <p:cNvGrpSpPr/>
              <p:nvPr/>
            </p:nvGrpSpPr>
            <p:grpSpPr>
              <a:xfrm>
                <a:off x="1356518" y="2695642"/>
                <a:ext cx="620800" cy="405485"/>
                <a:chOff x="1588" y="2074863"/>
                <a:chExt cx="627062" cy="409575"/>
              </a:xfrm>
            </p:grpSpPr>
            <p:sp>
              <p:nvSpPr>
                <p:cNvPr id="72" name="任意多边形: 形状 71">
                  <a:extLst>
                    <a:ext uri="{FF2B5EF4-FFF2-40B4-BE49-F238E27FC236}">
                      <a16:creationId xmlns:a16="http://schemas.microsoft.com/office/drawing/2014/main" id="{A2AF4FDD-9866-4263-855C-E633398B61DC}"/>
                    </a:ext>
                  </a:extLst>
                </p:cNvPr>
                <p:cNvSpPr>
                  <a:spLocks/>
                </p:cNvSpPr>
                <p:nvPr/>
              </p:nvSpPr>
              <p:spPr bwMode="auto">
                <a:xfrm>
                  <a:off x="1588" y="2074863"/>
                  <a:ext cx="627062" cy="409575"/>
                </a:xfrm>
                <a:custGeom>
                  <a:avLst/>
                  <a:gdLst>
                    <a:gd name="T0" fmla="*/ 0 w 395"/>
                    <a:gd name="T1" fmla="*/ 0 h 258"/>
                    <a:gd name="T2" fmla="*/ 82 w 395"/>
                    <a:gd name="T3" fmla="*/ 128 h 258"/>
                    <a:gd name="T4" fmla="*/ 0 w 395"/>
                    <a:gd name="T5" fmla="*/ 258 h 258"/>
                    <a:gd name="T6" fmla="*/ 395 w 395"/>
                    <a:gd name="T7" fmla="*/ 258 h 258"/>
                    <a:gd name="T8" fmla="*/ 395 w 395"/>
                    <a:gd name="T9" fmla="*/ 0 h 258"/>
                    <a:gd name="T10" fmla="*/ 0 w 395"/>
                    <a:gd name="T11" fmla="*/ 0 h 258"/>
                  </a:gdLst>
                  <a:ahLst/>
                  <a:cxnLst>
                    <a:cxn ang="0">
                      <a:pos x="T0" y="T1"/>
                    </a:cxn>
                    <a:cxn ang="0">
                      <a:pos x="T2" y="T3"/>
                    </a:cxn>
                    <a:cxn ang="0">
                      <a:pos x="T4" y="T5"/>
                    </a:cxn>
                    <a:cxn ang="0">
                      <a:pos x="T6" y="T7"/>
                    </a:cxn>
                    <a:cxn ang="0">
                      <a:pos x="T8" y="T9"/>
                    </a:cxn>
                    <a:cxn ang="0">
                      <a:pos x="T10" y="T11"/>
                    </a:cxn>
                  </a:cxnLst>
                  <a:rect l="0" t="0" r="r" b="b"/>
                  <a:pathLst>
                    <a:path w="395" h="258">
                      <a:moveTo>
                        <a:pt x="0" y="0"/>
                      </a:moveTo>
                      <a:lnTo>
                        <a:pt x="82" y="128"/>
                      </a:lnTo>
                      <a:lnTo>
                        <a:pt x="0" y="258"/>
                      </a:lnTo>
                      <a:lnTo>
                        <a:pt x="395" y="258"/>
                      </a:lnTo>
                      <a:lnTo>
                        <a:pt x="395"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73" name="任意多边形: 形状 72">
                  <a:extLst>
                    <a:ext uri="{FF2B5EF4-FFF2-40B4-BE49-F238E27FC236}">
                      <a16:creationId xmlns:a16="http://schemas.microsoft.com/office/drawing/2014/main" id="{BD5E2AAA-DC19-4A47-A56B-575FB0819320}"/>
                    </a:ext>
                  </a:extLst>
                </p:cNvPr>
                <p:cNvSpPr>
                  <a:spLocks/>
                </p:cNvSpPr>
                <p:nvPr/>
              </p:nvSpPr>
              <p:spPr bwMode="auto">
                <a:xfrm>
                  <a:off x="463550" y="2074863"/>
                  <a:ext cx="165100" cy="409575"/>
                </a:xfrm>
                <a:custGeom>
                  <a:avLst/>
                  <a:gdLst>
                    <a:gd name="T0" fmla="*/ 0 w 44"/>
                    <a:gd name="T1" fmla="*/ 54 h 109"/>
                    <a:gd name="T2" fmla="*/ 10 w 44"/>
                    <a:gd name="T3" fmla="*/ 109 h 109"/>
                    <a:gd name="T4" fmla="*/ 44 w 44"/>
                    <a:gd name="T5" fmla="*/ 109 h 109"/>
                    <a:gd name="T6" fmla="*/ 44 w 44"/>
                    <a:gd name="T7" fmla="*/ 0 h 109"/>
                    <a:gd name="T8" fmla="*/ 10 w 44"/>
                    <a:gd name="T9" fmla="*/ 0 h 109"/>
                    <a:gd name="T10" fmla="*/ 0 w 44"/>
                    <a:gd name="T11" fmla="*/ 54 h 109"/>
                  </a:gdLst>
                  <a:ahLst/>
                  <a:cxnLst>
                    <a:cxn ang="0">
                      <a:pos x="T0" y="T1"/>
                    </a:cxn>
                    <a:cxn ang="0">
                      <a:pos x="T2" y="T3"/>
                    </a:cxn>
                    <a:cxn ang="0">
                      <a:pos x="T4" y="T5"/>
                    </a:cxn>
                    <a:cxn ang="0">
                      <a:pos x="T6" y="T7"/>
                    </a:cxn>
                    <a:cxn ang="0">
                      <a:pos x="T8" y="T9"/>
                    </a:cxn>
                    <a:cxn ang="0">
                      <a:pos x="T10" y="T11"/>
                    </a:cxn>
                  </a:cxnLst>
                  <a:rect l="0" t="0" r="r" b="b"/>
                  <a:pathLst>
                    <a:path w="44" h="109">
                      <a:moveTo>
                        <a:pt x="0" y="54"/>
                      </a:moveTo>
                      <a:cubicBezTo>
                        <a:pt x="0" y="75"/>
                        <a:pt x="4" y="95"/>
                        <a:pt x="10" y="109"/>
                      </a:cubicBezTo>
                      <a:cubicBezTo>
                        <a:pt x="44" y="109"/>
                        <a:pt x="44" y="109"/>
                        <a:pt x="44" y="109"/>
                      </a:cubicBezTo>
                      <a:cubicBezTo>
                        <a:pt x="44" y="0"/>
                        <a:pt x="44" y="0"/>
                        <a:pt x="44" y="0"/>
                      </a:cubicBezTo>
                      <a:cubicBezTo>
                        <a:pt x="10" y="0"/>
                        <a:pt x="10" y="0"/>
                        <a:pt x="10" y="0"/>
                      </a:cubicBezTo>
                      <a:cubicBezTo>
                        <a:pt x="4" y="14"/>
                        <a:pt x="0" y="33"/>
                        <a:pt x="0" y="54"/>
                      </a:cubicBezTo>
                      <a:close/>
                    </a:path>
                  </a:pathLst>
                </a:custGeom>
                <a:gradFill flip="none" rotWithShape="1">
                  <a:gsLst>
                    <a:gs pos="0">
                      <a:schemeClr val="tx1">
                        <a:alpha val="0"/>
                      </a:schemeClr>
                    </a:gs>
                    <a:gs pos="100000">
                      <a:schemeClr val="tx1">
                        <a:alpha val="20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71" name="任意多边形: 形状 70">
                <a:extLst>
                  <a:ext uri="{FF2B5EF4-FFF2-40B4-BE49-F238E27FC236}">
                    <a16:creationId xmlns:a16="http://schemas.microsoft.com/office/drawing/2014/main" id="{AC062E95-491E-40B2-A143-4BC7AF988A1A}"/>
                  </a:ext>
                </a:extLst>
              </p:cNvPr>
              <p:cNvSpPr>
                <a:spLocks/>
              </p:cNvSpPr>
              <p:nvPr/>
            </p:nvSpPr>
            <p:spPr bwMode="auto">
              <a:xfrm>
                <a:off x="1590372" y="2799734"/>
                <a:ext cx="250077" cy="194504"/>
              </a:xfrm>
              <a:custGeom>
                <a:avLst/>
                <a:gdLst>
                  <a:gd name="T0" fmla="*/ 26 w 80"/>
                  <a:gd name="T1" fmla="*/ 35 h 60"/>
                  <a:gd name="T2" fmla="*/ 25 w 80"/>
                  <a:gd name="T3" fmla="*/ 25 h 60"/>
                  <a:gd name="T4" fmla="*/ 12 w 80"/>
                  <a:gd name="T5" fmla="*/ 25 h 60"/>
                  <a:gd name="T6" fmla="*/ 5 w 80"/>
                  <a:gd name="T7" fmla="*/ 35 h 60"/>
                  <a:gd name="T8" fmla="*/ 25 w 80"/>
                  <a:gd name="T9" fmla="*/ 36 h 60"/>
                  <a:gd name="T10" fmla="*/ 24 w 80"/>
                  <a:gd name="T11" fmla="*/ 27 h 60"/>
                  <a:gd name="T12" fmla="*/ 8 w 80"/>
                  <a:gd name="T13" fmla="*/ 34 h 60"/>
                  <a:gd name="T14" fmla="*/ 18 w 80"/>
                  <a:gd name="T15" fmla="*/ 39 h 60"/>
                  <a:gd name="T16" fmla="*/ 13 w 80"/>
                  <a:gd name="T17" fmla="*/ 41 h 60"/>
                  <a:gd name="T18" fmla="*/ 13 w 80"/>
                  <a:gd name="T19" fmla="*/ 38 h 60"/>
                  <a:gd name="T20" fmla="*/ 18 w 80"/>
                  <a:gd name="T21" fmla="*/ 39 h 60"/>
                  <a:gd name="T22" fmla="*/ 73 w 80"/>
                  <a:gd name="T23" fmla="*/ 42 h 60"/>
                  <a:gd name="T24" fmla="*/ 79 w 80"/>
                  <a:gd name="T25" fmla="*/ 20 h 60"/>
                  <a:gd name="T26" fmla="*/ 74 w 80"/>
                  <a:gd name="T27" fmla="*/ 20 h 60"/>
                  <a:gd name="T28" fmla="*/ 53 w 80"/>
                  <a:gd name="T29" fmla="*/ 0 h 60"/>
                  <a:gd name="T30" fmla="*/ 33 w 80"/>
                  <a:gd name="T31" fmla="*/ 13 h 60"/>
                  <a:gd name="T32" fmla="*/ 25 w 80"/>
                  <a:gd name="T33" fmla="*/ 12 h 60"/>
                  <a:gd name="T34" fmla="*/ 25 w 80"/>
                  <a:gd name="T35" fmla="*/ 15 h 60"/>
                  <a:gd name="T36" fmla="*/ 32 w 80"/>
                  <a:gd name="T37" fmla="*/ 21 h 60"/>
                  <a:gd name="T38" fmla="*/ 35 w 80"/>
                  <a:gd name="T39" fmla="*/ 42 h 60"/>
                  <a:gd name="T40" fmla="*/ 55 w 80"/>
                  <a:gd name="T41" fmla="*/ 43 h 60"/>
                  <a:gd name="T42" fmla="*/ 31 w 80"/>
                  <a:gd name="T43" fmla="*/ 45 h 60"/>
                  <a:gd name="T44" fmla="*/ 29 w 80"/>
                  <a:gd name="T45" fmla="*/ 20 h 60"/>
                  <a:gd name="T46" fmla="*/ 9 w 80"/>
                  <a:gd name="T47" fmla="*/ 20 h 60"/>
                  <a:gd name="T48" fmla="*/ 0 w 80"/>
                  <a:gd name="T49" fmla="*/ 35 h 60"/>
                  <a:gd name="T50" fmla="*/ 0 w 80"/>
                  <a:gd name="T51" fmla="*/ 52 h 60"/>
                  <a:gd name="T52" fmla="*/ 8 w 80"/>
                  <a:gd name="T53" fmla="*/ 54 h 60"/>
                  <a:gd name="T54" fmla="*/ 24 w 80"/>
                  <a:gd name="T55" fmla="*/ 54 h 60"/>
                  <a:gd name="T56" fmla="*/ 57 w 80"/>
                  <a:gd name="T57" fmla="*/ 60 h 60"/>
                  <a:gd name="T58" fmla="*/ 75 w 80"/>
                  <a:gd name="T59" fmla="*/ 54 h 60"/>
                  <a:gd name="T60" fmla="*/ 76 w 80"/>
                  <a:gd name="T61" fmla="*/ 46 h 60"/>
                  <a:gd name="T62" fmla="*/ 62 w 80"/>
                  <a:gd name="T63" fmla="*/ 45 h 60"/>
                  <a:gd name="T64" fmla="*/ 72 w 80"/>
                  <a:gd name="T65" fmla="*/ 43 h 60"/>
                  <a:gd name="T66" fmla="*/ 24 w 80"/>
                  <a:gd name="T67" fmla="*/ 51 h 60"/>
                  <a:gd name="T68" fmla="*/ 29 w 80"/>
                  <a:gd name="T69" fmla="*/ 48 h 60"/>
                  <a:gd name="T70" fmla="*/ 49 w 80"/>
                  <a:gd name="T71" fmla="*/ 51 h 60"/>
                  <a:gd name="T72" fmla="*/ 11 w 80"/>
                  <a:gd name="T73" fmla="*/ 23 h 60"/>
                  <a:gd name="T74" fmla="*/ 28 w 80"/>
                  <a:gd name="T75" fmla="*/ 45 h 60"/>
                  <a:gd name="T76" fmla="*/ 16 w 80"/>
                  <a:gd name="T77" fmla="*/ 43 h 60"/>
                  <a:gd name="T78" fmla="*/ 3 w 80"/>
                  <a:gd name="T79" fmla="*/ 45 h 60"/>
                  <a:gd name="T80" fmla="*/ 3 w 80"/>
                  <a:gd name="T81" fmla="*/ 48 h 60"/>
                  <a:gd name="T82" fmla="*/ 8 w 80"/>
                  <a:gd name="T83" fmla="*/ 51 h 60"/>
                  <a:gd name="T84" fmla="*/ 3 w 80"/>
                  <a:gd name="T85" fmla="*/ 48 h 60"/>
                  <a:gd name="T86" fmla="*/ 12 w 80"/>
                  <a:gd name="T87" fmla="*/ 51 h 60"/>
                  <a:gd name="T88" fmla="*/ 21 w 80"/>
                  <a:gd name="T89" fmla="*/ 51 h 60"/>
                  <a:gd name="T90" fmla="*/ 57 w 80"/>
                  <a:gd name="T91" fmla="*/ 56 h 60"/>
                  <a:gd name="T92" fmla="*/ 57 w 80"/>
                  <a:gd name="T93" fmla="*/ 47 h 60"/>
                  <a:gd name="T94" fmla="*/ 57 w 80"/>
                  <a:gd name="T95" fmla="*/ 56 h 60"/>
                  <a:gd name="T96" fmla="*/ 65 w 80"/>
                  <a:gd name="T97" fmla="*/ 51 h 60"/>
                  <a:gd name="T98" fmla="*/ 73 w 80"/>
                  <a:gd name="T99" fmla="*/ 48 h 60"/>
                  <a:gd name="T100" fmla="*/ 54 w 80"/>
                  <a:gd name="T101" fmla="*/ 3 h 60"/>
                  <a:gd name="T102" fmla="*/ 38 w 80"/>
                  <a:gd name="T103" fmla="*/ 20 h 60"/>
                  <a:gd name="T104" fmla="*/ 35 w 80"/>
                  <a:gd name="T105" fmla="*/ 23 h 60"/>
                  <a:gd name="T106" fmla="*/ 71 w 80"/>
                  <a:gd name="T107" fmla="*/ 40 h 60"/>
                  <a:gd name="T108" fmla="*/ 35 w 80"/>
                  <a:gd name="T109" fmla="*/ 2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0" h="60">
                    <a:moveTo>
                      <a:pt x="25" y="36"/>
                    </a:moveTo>
                    <a:cubicBezTo>
                      <a:pt x="25" y="36"/>
                      <a:pt x="26" y="35"/>
                      <a:pt x="26" y="35"/>
                    </a:cubicBezTo>
                    <a:cubicBezTo>
                      <a:pt x="26" y="26"/>
                      <a:pt x="26" y="26"/>
                      <a:pt x="26" y="26"/>
                    </a:cubicBezTo>
                    <a:cubicBezTo>
                      <a:pt x="26" y="25"/>
                      <a:pt x="25" y="25"/>
                      <a:pt x="25" y="25"/>
                    </a:cubicBezTo>
                    <a:cubicBezTo>
                      <a:pt x="13" y="25"/>
                      <a:pt x="13" y="25"/>
                      <a:pt x="13" y="25"/>
                    </a:cubicBezTo>
                    <a:cubicBezTo>
                      <a:pt x="13" y="25"/>
                      <a:pt x="13" y="25"/>
                      <a:pt x="12" y="25"/>
                    </a:cubicBezTo>
                    <a:cubicBezTo>
                      <a:pt x="5" y="34"/>
                      <a:pt x="5" y="34"/>
                      <a:pt x="5" y="34"/>
                    </a:cubicBezTo>
                    <a:cubicBezTo>
                      <a:pt x="5" y="34"/>
                      <a:pt x="5" y="35"/>
                      <a:pt x="5" y="35"/>
                    </a:cubicBezTo>
                    <a:cubicBezTo>
                      <a:pt x="6" y="36"/>
                      <a:pt x="6" y="36"/>
                      <a:pt x="6" y="36"/>
                    </a:cubicBezTo>
                    <a:lnTo>
                      <a:pt x="25" y="36"/>
                    </a:lnTo>
                    <a:close/>
                    <a:moveTo>
                      <a:pt x="14" y="27"/>
                    </a:moveTo>
                    <a:cubicBezTo>
                      <a:pt x="24" y="27"/>
                      <a:pt x="24" y="27"/>
                      <a:pt x="24" y="27"/>
                    </a:cubicBezTo>
                    <a:cubicBezTo>
                      <a:pt x="24" y="34"/>
                      <a:pt x="24" y="34"/>
                      <a:pt x="24" y="34"/>
                    </a:cubicBezTo>
                    <a:cubicBezTo>
                      <a:pt x="8" y="34"/>
                      <a:pt x="8" y="34"/>
                      <a:pt x="8" y="34"/>
                    </a:cubicBezTo>
                    <a:lnTo>
                      <a:pt x="14" y="27"/>
                    </a:lnTo>
                    <a:close/>
                    <a:moveTo>
                      <a:pt x="18" y="39"/>
                    </a:moveTo>
                    <a:cubicBezTo>
                      <a:pt x="18" y="40"/>
                      <a:pt x="17" y="41"/>
                      <a:pt x="16" y="41"/>
                    </a:cubicBezTo>
                    <a:cubicBezTo>
                      <a:pt x="13" y="41"/>
                      <a:pt x="13" y="41"/>
                      <a:pt x="13" y="41"/>
                    </a:cubicBezTo>
                    <a:cubicBezTo>
                      <a:pt x="12" y="41"/>
                      <a:pt x="12" y="40"/>
                      <a:pt x="12" y="39"/>
                    </a:cubicBezTo>
                    <a:cubicBezTo>
                      <a:pt x="12" y="38"/>
                      <a:pt x="12" y="38"/>
                      <a:pt x="13" y="38"/>
                    </a:cubicBezTo>
                    <a:cubicBezTo>
                      <a:pt x="16" y="38"/>
                      <a:pt x="16" y="38"/>
                      <a:pt x="16" y="38"/>
                    </a:cubicBezTo>
                    <a:cubicBezTo>
                      <a:pt x="17" y="38"/>
                      <a:pt x="18" y="38"/>
                      <a:pt x="18" y="39"/>
                    </a:cubicBezTo>
                    <a:close/>
                    <a:moveTo>
                      <a:pt x="72" y="43"/>
                    </a:moveTo>
                    <a:cubicBezTo>
                      <a:pt x="73" y="43"/>
                      <a:pt x="73" y="43"/>
                      <a:pt x="73" y="42"/>
                    </a:cubicBezTo>
                    <a:cubicBezTo>
                      <a:pt x="80" y="21"/>
                      <a:pt x="80" y="21"/>
                      <a:pt x="80" y="21"/>
                    </a:cubicBezTo>
                    <a:cubicBezTo>
                      <a:pt x="80" y="21"/>
                      <a:pt x="80" y="21"/>
                      <a:pt x="79" y="20"/>
                    </a:cubicBezTo>
                    <a:cubicBezTo>
                      <a:pt x="79" y="20"/>
                      <a:pt x="79" y="20"/>
                      <a:pt x="78" y="20"/>
                    </a:cubicBezTo>
                    <a:cubicBezTo>
                      <a:pt x="74" y="20"/>
                      <a:pt x="74" y="20"/>
                      <a:pt x="74" y="20"/>
                    </a:cubicBezTo>
                    <a:cubicBezTo>
                      <a:pt x="55" y="0"/>
                      <a:pt x="55" y="0"/>
                      <a:pt x="55" y="0"/>
                    </a:cubicBezTo>
                    <a:cubicBezTo>
                      <a:pt x="55" y="0"/>
                      <a:pt x="54" y="0"/>
                      <a:pt x="53" y="0"/>
                    </a:cubicBezTo>
                    <a:cubicBezTo>
                      <a:pt x="34" y="19"/>
                      <a:pt x="34" y="19"/>
                      <a:pt x="34" y="19"/>
                    </a:cubicBezTo>
                    <a:cubicBezTo>
                      <a:pt x="33" y="13"/>
                      <a:pt x="33" y="13"/>
                      <a:pt x="33" y="13"/>
                    </a:cubicBezTo>
                    <a:cubicBezTo>
                      <a:pt x="33" y="12"/>
                      <a:pt x="33" y="12"/>
                      <a:pt x="32" y="12"/>
                    </a:cubicBezTo>
                    <a:cubicBezTo>
                      <a:pt x="25" y="12"/>
                      <a:pt x="25" y="12"/>
                      <a:pt x="25" y="12"/>
                    </a:cubicBezTo>
                    <a:cubicBezTo>
                      <a:pt x="24" y="12"/>
                      <a:pt x="23" y="13"/>
                      <a:pt x="23" y="13"/>
                    </a:cubicBezTo>
                    <a:cubicBezTo>
                      <a:pt x="23" y="14"/>
                      <a:pt x="24" y="15"/>
                      <a:pt x="25" y="15"/>
                    </a:cubicBezTo>
                    <a:cubicBezTo>
                      <a:pt x="31" y="15"/>
                      <a:pt x="31" y="15"/>
                      <a:pt x="31" y="15"/>
                    </a:cubicBezTo>
                    <a:cubicBezTo>
                      <a:pt x="32" y="21"/>
                      <a:pt x="32" y="21"/>
                      <a:pt x="32" y="21"/>
                    </a:cubicBezTo>
                    <a:cubicBezTo>
                      <a:pt x="32" y="21"/>
                      <a:pt x="32" y="21"/>
                      <a:pt x="32" y="21"/>
                    </a:cubicBezTo>
                    <a:cubicBezTo>
                      <a:pt x="35" y="42"/>
                      <a:pt x="35" y="42"/>
                      <a:pt x="35" y="42"/>
                    </a:cubicBezTo>
                    <a:cubicBezTo>
                      <a:pt x="35" y="43"/>
                      <a:pt x="36" y="43"/>
                      <a:pt x="36" y="43"/>
                    </a:cubicBezTo>
                    <a:cubicBezTo>
                      <a:pt x="55" y="43"/>
                      <a:pt x="55" y="43"/>
                      <a:pt x="55" y="43"/>
                    </a:cubicBezTo>
                    <a:cubicBezTo>
                      <a:pt x="54" y="43"/>
                      <a:pt x="53" y="44"/>
                      <a:pt x="52" y="45"/>
                    </a:cubicBezTo>
                    <a:cubicBezTo>
                      <a:pt x="31" y="45"/>
                      <a:pt x="31" y="45"/>
                      <a:pt x="31" y="45"/>
                    </a:cubicBezTo>
                    <a:cubicBezTo>
                      <a:pt x="31" y="21"/>
                      <a:pt x="31" y="21"/>
                      <a:pt x="31" y="21"/>
                    </a:cubicBezTo>
                    <a:cubicBezTo>
                      <a:pt x="31" y="20"/>
                      <a:pt x="30" y="20"/>
                      <a:pt x="29" y="20"/>
                    </a:cubicBezTo>
                    <a:cubicBezTo>
                      <a:pt x="11" y="20"/>
                      <a:pt x="11" y="20"/>
                      <a:pt x="11" y="20"/>
                    </a:cubicBezTo>
                    <a:cubicBezTo>
                      <a:pt x="10" y="20"/>
                      <a:pt x="10" y="20"/>
                      <a:pt x="9" y="20"/>
                    </a:cubicBezTo>
                    <a:cubicBezTo>
                      <a:pt x="0" y="34"/>
                      <a:pt x="0" y="34"/>
                      <a:pt x="0" y="34"/>
                    </a:cubicBezTo>
                    <a:cubicBezTo>
                      <a:pt x="0" y="34"/>
                      <a:pt x="0" y="34"/>
                      <a:pt x="0" y="35"/>
                    </a:cubicBezTo>
                    <a:cubicBezTo>
                      <a:pt x="0" y="46"/>
                      <a:pt x="0" y="46"/>
                      <a:pt x="0" y="46"/>
                    </a:cubicBezTo>
                    <a:cubicBezTo>
                      <a:pt x="0" y="52"/>
                      <a:pt x="0" y="52"/>
                      <a:pt x="0" y="52"/>
                    </a:cubicBezTo>
                    <a:cubicBezTo>
                      <a:pt x="0" y="53"/>
                      <a:pt x="0" y="54"/>
                      <a:pt x="1" y="54"/>
                    </a:cubicBezTo>
                    <a:cubicBezTo>
                      <a:pt x="8" y="54"/>
                      <a:pt x="8" y="54"/>
                      <a:pt x="8" y="54"/>
                    </a:cubicBezTo>
                    <a:cubicBezTo>
                      <a:pt x="9" y="57"/>
                      <a:pt x="13" y="60"/>
                      <a:pt x="16" y="60"/>
                    </a:cubicBezTo>
                    <a:cubicBezTo>
                      <a:pt x="20" y="60"/>
                      <a:pt x="23" y="57"/>
                      <a:pt x="24" y="54"/>
                    </a:cubicBezTo>
                    <a:cubicBezTo>
                      <a:pt x="49" y="54"/>
                      <a:pt x="49" y="54"/>
                      <a:pt x="49" y="54"/>
                    </a:cubicBezTo>
                    <a:cubicBezTo>
                      <a:pt x="50" y="57"/>
                      <a:pt x="53" y="60"/>
                      <a:pt x="57" y="60"/>
                    </a:cubicBezTo>
                    <a:cubicBezTo>
                      <a:pt x="61" y="60"/>
                      <a:pt x="64" y="57"/>
                      <a:pt x="65" y="54"/>
                    </a:cubicBezTo>
                    <a:cubicBezTo>
                      <a:pt x="75" y="54"/>
                      <a:pt x="75" y="54"/>
                      <a:pt x="75" y="54"/>
                    </a:cubicBezTo>
                    <a:cubicBezTo>
                      <a:pt x="75" y="54"/>
                      <a:pt x="76" y="53"/>
                      <a:pt x="76" y="52"/>
                    </a:cubicBezTo>
                    <a:cubicBezTo>
                      <a:pt x="76" y="46"/>
                      <a:pt x="76" y="46"/>
                      <a:pt x="76" y="46"/>
                    </a:cubicBezTo>
                    <a:cubicBezTo>
                      <a:pt x="76" y="45"/>
                      <a:pt x="75" y="45"/>
                      <a:pt x="75" y="45"/>
                    </a:cubicBezTo>
                    <a:cubicBezTo>
                      <a:pt x="62" y="45"/>
                      <a:pt x="62" y="45"/>
                      <a:pt x="62" y="45"/>
                    </a:cubicBezTo>
                    <a:cubicBezTo>
                      <a:pt x="61" y="44"/>
                      <a:pt x="60" y="43"/>
                      <a:pt x="59" y="43"/>
                    </a:cubicBezTo>
                    <a:lnTo>
                      <a:pt x="72" y="43"/>
                    </a:lnTo>
                    <a:close/>
                    <a:moveTo>
                      <a:pt x="49" y="51"/>
                    </a:moveTo>
                    <a:cubicBezTo>
                      <a:pt x="24" y="51"/>
                      <a:pt x="24" y="51"/>
                      <a:pt x="24" y="51"/>
                    </a:cubicBezTo>
                    <a:cubicBezTo>
                      <a:pt x="24" y="50"/>
                      <a:pt x="24" y="49"/>
                      <a:pt x="24" y="48"/>
                    </a:cubicBezTo>
                    <a:cubicBezTo>
                      <a:pt x="29" y="48"/>
                      <a:pt x="29" y="48"/>
                      <a:pt x="29" y="48"/>
                    </a:cubicBezTo>
                    <a:cubicBezTo>
                      <a:pt x="49" y="48"/>
                      <a:pt x="49" y="48"/>
                      <a:pt x="49" y="48"/>
                    </a:cubicBezTo>
                    <a:cubicBezTo>
                      <a:pt x="49" y="49"/>
                      <a:pt x="49" y="50"/>
                      <a:pt x="49" y="51"/>
                    </a:cubicBezTo>
                    <a:close/>
                    <a:moveTo>
                      <a:pt x="3" y="35"/>
                    </a:moveTo>
                    <a:cubicBezTo>
                      <a:pt x="11" y="23"/>
                      <a:pt x="11" y="23"/>
                      <a:pt x="11" y="23"/>
                    </a:cubicBezTo>
                    <a:cubicBezTo>
                      <a:pt x="28" y="23"/>
                      <a:pt x="28" y="23"/>
                      <a:pt x="28" y="23"/>
                    </a:cubicBezTo>
                    <a:cubicBezTo>
                      <a:pt x="28" y="45"/>
                      <a:pt x="28" y="45"/>
                      <a:pt x="28" y="45"/>
                    </a:cubicBezTo>
                    <a:cubicBezTo>
                      <a:pt x="21" y="45"/>
                      <a:pt x="21" y="45"/>
                      <a:pt x="21" y="45"/>
                    </a:cubicBezTo>
                    <a:cubicBezTo>
                      <a:pt x="20" y="44"/>
                      <a:pt x="18" y="43"/>
                      <a:pt x="16" y="43"/>
                    </a:cubicBezTo>
                    <a:cubicBezTo>
                      <a:pt x="14" y="43"/>
                      <a:pt x="13" y="44"/>
                      <a:pt x="11" y="45"/>
                    </a:cubicBezTo>
                    <a:cubicBezTo>
                      <a:pt x="3" y="45"/>
                      <a:pt x="3" y="45"/>
                      <a:pt x="3" y="45"/>
                    </a:cubicBezTo>
                    <a:lnTo>
                      <a:pt x="3" y="35"/>
                    </a:lnTo>
                    <a:close/>
                    <a:moveTo>
                      <a:pt x="3" y="48"/>
                    </a:moveTo>
                    <a:cubicBezTo>
                      <a:pt x="9" y="48"/>
                      <a:pt x="9" y="48"/>
                      <a:pt x="9" y="48"/>
                    </a:cubicBezTo>
                    <a:cubicBezTo>
                      <a:pt x="8" y="49"/>
                      <a:pt x="8" y="50"/>
                      <a:pt x="8" y="51"/>
                    </a:cubicBezTo>
                    <a:cubicBezTo>
                      <a:pt x="3" y="51"/>
                      <a:pt x="3" y="51"/>
                      <a:pt x="3" y="51"/>
                    </a:cubicBezTo>
                    <a:lnTo>
                      <a:pt x="3" y="48"/>
                    </a:lnTo>
                    <a:close/>
                    <a:moveTo>
                      <a:pt x="16" y="56"/>
                    </a:moveTo>
                    <a:cubicBezTo>
                      <a:pt x="14" y="56"/>
                      <a:pt x="12" y="54"/>
                      <a:pt x="12" y="51"/>
                    </a:cubicBezTo>
                    <a:cubicBezTo>
                      <a:pt x="12" y="49"/>
                      <a:pt x="14" y="47"/>
                      <a:pt x="16" y="47"/>
                    </a:cubicBezTo>
                    <a:cubicBezTo>
                      <a:pt x="19" y="47"/>
                      <a:pt x="21" y="49"/>
                      <a:pt x="21" y="51"/>
                    </a:cubicBezTo>
                    <a:cubicBezTo>
                      <a:pt x="21" y="54"/>
                      <a:pt x="19" y="56"/>
                      <a:pt x="16" y="56"/>
                    </a:cubicBezTo>
                    <a:close/>
                    <a:moveTo>
                      <a:pt x="57" y="56"/>
                    </a:moveTo>
                    <a:cubicBezTo>
                      <a:pt x="55" y="56"/>
                      <a:pt x="53" y="54"/>
                      <a:pt x="53" y="51"/>
                    </a:cubicBezTo>
                    <a:cubicBezTo>
                      <a:pt x="53" y="49"/>
                      <a:pt x="55" y="47"/>
                      <a:pt x="57" y="47"/>
                    </a:cubicBezTo>
                    <a:cubicBezTo>
                      <a:pt x="59" y="47"/>
                      <a:pt x="61" y="49"/>
                      <a:pt x="61" y="51"/>
                    </a:cubicBezTo>
                    <a:cubicBezTo>
                      <a:pt x="61" y="54"/>
                      <a:pt x="59" y="56"/>
                      <a:pt x="57" y="56"/>
                    </a:cubicBezTo>
                    <a:close/>
                    <a:moveTo>
                      <a:pt x="73" y="51"/>
                    </a:moveTo>
                    <a:cubicBezTo>
                      <a:pt x="65" y="51"/>
                      <a:pt x="65" y="51"/>
                      <a:pt x="65" y="51"/>
                    </a:cubicBezTo>
                    <a:cubicBezTo>
                      <a:pt x="65" y="50"/>
                      <a:pt x="65" y="49"/>
                      <a:pt x="64" y="48"/>
                    </a:cubicBezTo>
                    <a:cubicBezTo>
                      <a:pt x="73" y="48"/>
                      <a:pt x="73" y="48"/>
                      <a:pt x="73" y="48"/>
                    </a:cubicBezTo>
                    <a:lnTo>
                      <a:pt x="73" y="51"/>
                    </a:lnTo>
                    <a:close/>
                    <a:moveTo>
                      <a:pt x="54" y="3"/>
                    </a:moveTo>
                    <a:cubicBezTo>
                      <a:pt x="70" y="20"/>
                      <a:pt x="70" y="20"/>
                      <a:pt x="70" y="20"/>
                    </a:cubicBezTo>
                    <a:cubicBezTo>
                      <a:pt x="38" y="20"/>
                      <a:pt x="38" y="20"/>
                      <a:pt x="38" y="20"/>
                    </a:cubicBezTo>
                    <a:lnTo>
                      <a:pt x="54" y="3"/>
                    </a:lnTo>
                    <a:close/>
                    <a:moveTo>
                      <a:pt x="35" y="23"/>
                    </a:moveTo>
                    <a:cubicBezTo>
                      <a:pt x="76" y="23"/>
                      <a:pt x="76" y="23"/>
                      <a:pt x="76" y="23"/>
                    </a:cubicBezTo>
                    <a:cubicBezTo>
                      <a:pt x="71" y="40"/>
                      <a:pt x="71" y="40"/>
                      <a:pt x="71" y="40"/>
                    </a:cubicBezTo>
                    <a:cubicBezTo>
                      <a:pt x="38" y="40"/>
                      <a:pt x="38" y="40"/>
                      <a:pt x="38" y="40"/>
                    </a:cubicBezTo>
                    <a:lnTo>
                      <a:pt x="35" y="23"/>
                    </a:lnTo>
                    <a:close/>
                  </a:path>
                </a:pathLst>
              </a:custGeom>
              <a:solidFill>
                <a:schemeClr val="bg1"/>
              </a:solidFill>
              <a:ln>
                <a:noFill/>
              </a:ln>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5" name="组合 44">
              <a:extLst>
                <a:ext uri="{FF2B5EF4-FFF2-40B4-BE49-F238E27FC236}">
                  <a16:creationId xmlns:a16="http://schemas.microsoft.com/office/drawing/2014/main" id="{4F097C43-ACA6-4A0E-9D3F-A1A8874C054F}"/>
                </a:ext>
              </a:extLst>
            </p:cNvPr>
            <p:cNvGrpSpPr/>
            <p:nvPr/>
          </p:nvGrpSpPr>
          <p:grpSpPr>
            <a:xfrm>
              <a:off x="9673745" y="4621991"/>
              <a:ext cx="827733" cy="540645"/>
              <a:chOff x="7255309" y="3740298"/>
              <a:chExt cx="620800" cy="405484"/>
            </a:xfrm>
          </p:grpSpPr>
          <p:grpSp>
            <p:nvGrpSpPr>
              <p:cNvPr id="66" name="组合 65">
                <a:extLst>
                  <a:ext uri="{FF2B5EF4-FFF2-40B4-BE49-F238E27FC236}">
                    <a16:creationId xmlns:a16="http://schemas.microsoft.com/office/drawing/2014/main" id="{6986E524-AFE6-4533-AD63-3A8B8D9E7B81}"/>
                  </a:ext>
                </a:extLst>
              </p:cNvPr>
              <p:cNvGrpSpPr/>
              <p:nvPr/>
            </p:nvGrpSpPr>
            <p:grpSpPr>
              <a:xfrm flipH="1">
                <a:off x="7255309" y="3740298"/>
                <a:ext cx="620800" cy="405484"/>
                <a:chOff x="1588" y="2074863"/>
                <a:chExt cx="627062" cy="409575"/>
              </a:xfrm>
            </p:grpSpPr>
            <p:sp>
              <p:nvSpPr>
                <p:cNvPr id="68" name="任意多边形: 形状 67">
                  <a:extLst>
                    <a:ext uri="{FF2B5EF4-FFF2-40B4-BE49-F238E27FC236}">
                      <a16:creationId xmlns:a16="http://schemas.microsoft.com/office/drawing/2014/main" id="{BF53604F-70F4-492D-829D-040281DEAD05}"/>
                    </a:ext>
                  </a:extLst>
                </p:cNvPr>
                <p:cNvSpPr>
                  <a:spLocks/>
                </p:cNvSpPr>
                <p:nvPr/>
              </p:nvSpPr>
              <p:spPr bwMode="auto">
                <a:xfrm>
                  <a:off x="1588" y="2074863"/>
                  <a:ext cx="627062" cy="409575"/>
                </a:xfrm>
                <a:custGeom>
                  <a:avLst/>
                  <a:gdLst>
                    <a:gd name="T0" fmla="*/ 0 w 395"/>
                    <a:gd name="T1" fmla="*/ 0 h 258"/>
                    <a:gd name="T2" fmla="*/ 82 w 395"/>
                    <a:gd name="T3" fmla="*/ 128 h 258"/>
                    <a:gd name="T4" fmla="*/ 0 w 395"/>
                    <a:gd name="T5" fmla="*/ 258 h 258"/>
                    <a:gd name="T6" fmla="*/ 395 w 395"/>
                    <a:gd name="T7" fmla="*/ 258 h 258"/>
                    <a:gd name="T8" fmla="*/ 395 w 395"/>
                    <a:gd name="T9" fmla="*/ 0 h 258"/>
                    <a:gd name="T10" fmla="*/ 0 w 395"/>
                    <a:gd name="T11" fmla="*/ 0 h 258"/>
                  </a:gdLst>
                  <a:ahLst/>
                  <a:cxnLst>
                    <a:cxn ang="0">
                      <a:pos x="T0" y="T1"/>
                    </a:cxn>
                    <a:cxn ang="0">
                      <a:pos x="T2" y="T3"/>
                    </a:cxn>
                    <a:cxn ang="0">
                      <a:pos x="T4" y="T5"/>
                    </a:cxn>
                    <a:cxn ang="0">
                      <a:pos x="T6" y="T7"/>
                    </a:cxn>
                    <a:cxn ang="0">
                      <a:pos x="T8" y="T9"/>
                    </a:cxn>
                    <a:cxn ang="0">
                      <a:pos x="T10" y="T11"/>
                    </a:cxn>
                  </a:cxnLst>
                  <a:rect l="0" t="0" r="r" b="b"/>
                  <a:pathLst>
                    <a:path w="395" h="258">
                      <a:moveTo>
                        <a:pt x="0" y="0"/>
                      </a:moveTo>
                      <a:lnTo>
                        <a:pt x="82" y="128"/>
                      </a:lnTo>
                      <a:lnTo>
                        <a:pt x="0" y="258"/>
                      </a:lnTo>
                      <a:lnTo>
                        <a:pt x="395" y="258"/>
                      </a:lnTo>
                      <a:lnTo>
                        <a:pt x="395" y="0"/>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69" name="任意多边形: 形状 68">
                  <a:extLst>
                    <a:ext uri="{FF2B5EF4-FFF2-40B4-BE49-F238E27FC236}">
                      <a16:creationId xmlns:a16="http://schemas.microsoft.com/office/drawing/2014/main" id="{4789768E-2E73-42D0-B99C-1642F41D7347}"/>
                    </a:ext>
                  </a:extLst>
                </p:cNvPr>
                <p:cNvSpPr>
                  <a:spLocks/>
                </p:cNvSpPr>
                <p:nvPr/>
              </p:nvSpPr>
              <p:spPr bwMode="auto">
                <a:xfrm>
                  <a:off x="463550" y="2074863"/>
                  <a:ext cx="165100" cy="409575"/>
                </a:xfrm>
                <a:custGeom>
                  <a:avLst/>
                  <a:gdLst>
                    <a:gd name="T0" fmla="*/ 0 w 44"/>
                    <a:gd name="T1" fmla="*/ 54 h 109"/>
                    <a:gd name="T2" fmla="*/ 10 w 44"/>
                    <a:gd name="T3" fmla="*/ 109 h 109"/>
                    <a:gd name="T4" fmla="*/ 44 w 44"/>
                    <a:gd name="T5" fmla="*/ 109 h 109"/>
                    <a:gd name="T6" fmla="*/ 44 w 44"/>
                    <a:gd name="T7" fmla="*/ 0 h 109"/>
                    <a:gd name="T8" fmla="*/ 10 w 44"/>
                    <a:gd name="T9" fmla="*/ 0 h 109"/>
                    <a:gd name="T10" fmla="*/ 0 w 44"/>
                    <a:gd name="T11" fmla="*/ 54 h 109"/>
                  </a:gdLst>
                  <a:ahLst/>
                  <a:cxnLst>
                    <a:cxn ang="0">
                      <a:pos x="T0" y="T1"/>
                    </a:cxn>
                    <a:cxn ang="0">
                      <a:pos x="T2" y="T3"/>
                    </a:cxn>
                    <a:cxn ang="0">
                      <a:pos x="T4" y="T5"/>
                    </a:cxn>
                    <a:cxn ang="0">
                      <a:pos x="T6" y="T7"/>
                    </a:cxn>
                    <a:cxn ang="0">
                      <a:pos x="T8" y="T9"/>
                    </a:cxn>
                    <a:cxn ang="0">
                      <a:pos x="T10" y="T11"/>
                    </a:cxn>
                  </a:cxnLst>
                  <a:rect l="0" t="0" r="r" b="b"/>
                  <a:pathLst>
                    <a:path w="44" h="109">
                      <a:moveTo>
                        <a:pt x="0" y="54"/>
                      </a:moveTo>
                      <a:cubicBezTo>
                        <a:pt x="0" y="75"/>
                        <a:pt x="4" y="95"/>
                        <a:pt x="10" y="109"/>
                      </a:cubicBezTo>
                      <a:cubicBezTo>
                        <a:pt x="44" y="109"/>
                        <a:pt x="44" y="109"/>
                        <a:pt x="44" y="109"/>
                      </a:cubicBezTo>
                      <a:cubicBezTo>
                        <a:pt x="44" y="0"/>
                        <a:pt x="44" y="0"/>
                        <a:pt x="44" y="0"/>
                      </a:cubicBezTo>
                      <a:cubicBezTo>
                        <a:pt x="10" y="0"/>
                        <a:pt x="10" y="0"/>
                        <a:pt x="10" y="0"/>
                      </a:cubicBezTo>
                      <a:cubicBezTo>
                        <a:pt x="4" y="14"/>
                        <a:pt x="0" y="33"/>
                        <a:pt x="0" y="54"/>
                      </a:cubicBezTo>
                      <a:close/>
                    </a:path>
                  </a:pathLst>
                </a:custGeom>
                <a:gradFill flip="none" rotWithShape="1">
                  <a:gsLst>
                    <a:gs pos="0">
                      <a:schemeClr val="tx1">
                        <a:alpha val="0"/>
                      </a:schemeClr>
                    </a:gs>
                    <a:gs pos="100000">
                      <a:schemeClr val="tx1">
                        <a:alpha val="20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67" name="任意多边形: 形状 66">
                <a:extLst>
                  <a:ext uri="{FF2B5EF4-FFF2-40B4-BE49-F238E27FC236}">
                    <a16:creationId xmlns:a16="http://schemas.microsoft.com/office/drawing/2014/main" id="{1F2CC506-8AD1-4AEC-85BF-55BFE890F09C}"/>
                  </a:ext>
                </a:extLst>
              </p:cNvPr>
              <p:cNvSpPr>
                <a:spLocks/>
              </p:cNvSpPr>
              <p:nvPr/>
            </p:nvSpPr>
            <p:spPr bwMode="auto">
              <a:xfrm>
                <a:off x="7403295" y="3860271"/>
                <a:ext cx="227583" cy="194504"/>
              </a:xfrm>
              <a:custGeom>
                <a:avLst/>
                <a:gdLst>
                  <a:gd name="T0" fmla="*/ 64 w 73"/>
                  <a:gd name="T1" fmla="*/ 20 h 60"/>
                  <a:gd name="T2" fmla="*/ 65 w 73"/>
                  <a:gd name="T3" fmla="*/ 7 h 60"/>
                  <a:gd name="T4" fmla="*/ 54 w 73"/>
                  <a:gd name="T5" fmla="*/ 6 h 60"/>
                  <a:gd name="T6" fmla="*/ 48 w 73"/>
                  <a:gd name="T7" fmla="*/ 19 h 60"/>
                  <a:gd name="T8" fmla="*/ 50 w 73"/>
                  <a:gd name="T9" fmla="*/ 12 h 60"/>
                  <a:gd name="T10" fmla="*/ 63 w 73"/>
                  <a:gd name="T11" fmla="*/ 8 h 60"/>
                  <a:gd name="T12" fmla="*/ 50 w 73"/>
                  <a:gd name="T13" fmla="*/ 18 h 60"/>
                  <a:gd name="T14" fmla="*/ 72 w 73"/>
                  <a:gd name="T15" fmla="*/ 0 h 60"/>
                  <a:gd name="T16" fmla="*/ 42 w 73"/>
                  <a:gd name="T17" fmla="*/ 12 h 60"/>
                  <a:gd name="T18" fmla="*/ 22 w 73"/>
                  <a:gd name="T19" fmla="*/ 23 h 60"/>
                  <a:gd name="T20" fmla="*/ 23 w 73"/>
                  <a:gd name="T21" fmla="*/ 17 h 60"/>
                  <a:gd name="T22" fmla="*/ 24 w 73"/>
                  <a:gd name="T23" fmla="*/ 11 h 60"/>
                  <a:gd name="T24" fmla="*/ 10 w 73"/>
                  <a:gd name="T25" fmla="*/ 9 h 60"/>
                  <a:gd name="T26" fmla="*/ 9 w 73"/>
                  <a:gd name="T27" fmla="*/ 15 h 60"/>
                  <a:gd name="T28" fmla="*/ 12 w 73"/>
                  <a:gd name="T29" fmla="*/ 17 h 60"/>
                  <a:gd name="T30" fmla="*/ 6 w 73"/>
                  <a:gd name="T31" fmla="*/ 23 h 60"/>
                  <a:gd name="T32" fmla="*/ 4 w 73"/>
                  <a:gd name="T33" fmla="*/ 38 h 60"/>
                  <a:gd name="T34" fmla="*/ 0 w 73"/>
                  <a:gd name="T35" fmla="*/ 39 h 60"/>
                  <a:gd name="T36" fmla="*/ 1 w 73"/>
                  <a:gd name="T37" fmla="*/ 47 h 60"/>
                  <a:gd name="T38" fmla="*/ 9 w 73"/>
                  <a:gd name="T39" fmla="*/ 49 h 60"/>
                  <a:gd name="T40" fmla="*/ 31 w 73"/>
                  <a:gd name="T41" fmla="*/ 49 h 60"/>
                  <a:gd name="T42" fmla="*/ 43 w 73"/>
                  <a:gd name="T43" fmla="*/ 47 h 60"/>
                  <a:gd name="T44" fmla="*/ 72 w 73"/>
                  <a:gd name="T45" fmla="*/ 47 h 60"/>
                  <a:gd name="T46" fmla="*/ 73 w 73"/>
                  <a:gd name="T47" fmla="*/ 45 h 60"/>
                  <a:gd name="T48" fmla="*/ 72 w 73"/>
                  <a:gd name="T49" fmla="*/ 0 h 60"/>
                  <a:gd name="T50" fmla="*/ 3 w 73"/>
                  <a:gd name="T51" fmla="*/ 44 h 60"/>
                  <a:gd name="T52" fmla="*/ 4 w 73"/>
                  <a:gd name="T53" fmla="*/ 41 h 60"/>
                  <a:gd name="T54" fmla="*/ 27 w 73"/>
                  <a:gd name="T55" fmla="*/ 26 h 60"/>
                  <a:gd name="T56" fmla="*/ 36 w 73"/>
                  <a:gd name="T57" fmla="*/ 32 h 60"/>
                  <a:gd name="T58" fmla="*/ 27 w 73"/>
                  <a:gd name="T59" fmla="*/ 26 h 60"/>
                  <a:gd name="T60" fmla="*/ 21 w 73"/>
                  <a:gd name="T61" fmla="*/ 12 h 60"/>
                  <a:gd name="T62" fmla="*/ 12 w 73"/>
                  <a:gd name="T63" fmla="*/ 14 h 60"/>
                  <a:gd name="T64" fmla="*/ 19 w 73"/>
                  <a:gd name="T65" fmla="*/ 17 h 60"/>
                  <a:gd name="T66" fmla="*/ 15 w 73"/>
                  <a:gd name="T67" fmla="*/ 23 h 60"/>
                  <a:gd name="T68" fmla="*/ 19 w 73"/>
                  <a:gd name="T69" fmla="*/ 17 h 60"/>
                  <a:gd name="T70" fmla="*/ 12 w 73"/>
                  <a:gd name="T71" fmla="*/ 49 h 60"/>
                  <a:gd name="T72" fmla="*/ 28 w 73"/>
                  <a:gd name="T73" fmla="*/ 49 h 60"/>
                  <a:gd name="T74" fmla="*/ 42 w 73"/>
                  <a:gd name="T75" fmla="*/ 44 h 60"/>
                  <a:gd name="T76" fmla="*/ 20 w 73"/>
                  <a:gd name="T77" fmla="*/ 38 h 60"/>
                  <a:gd name="T78" fmla="*/ 10 w 73"/>
                  <a:gd name="T79" fmla="*/ 39 h 60"/>
                  <a:gd name="T80" fmla="*/ 7 w 73"/>
                  <a:gd name="T81" fmla="*/ 38 h 60"/>
                  <a:gd name="T82" fmla="*/ 24 w 73"/>
                  <a:gd name="T83" fmla="*/ 26 h 60"/>
                  <a:gd name="T84" fmla="*/ 25 w 73"/>
                  <a:gd name="T85" fmla="*/ 35 h 60"/>
                  <a:gd name="T86" fmla="*/ 39 w 73"/>
                  <a:gd name="T87" fmla="*/ 34 h 60"/>
                  <a:gd name="T88" fmla="*/ 42 w 73"/>
                  <a:gd name="T89" fmla="*/ 26 h 60"/>
                  <a:gd name="T90" fmla="*/ 54 w 73"/>
                  <a:gd name="T91" fmla="*/ 3 h 60"/>
                  <a:gd name="T92" fmla="*/ 70 w 73"/>
                  <a:gd name="T93" fmla="*/ 39 h 60"/>
                  <a:gd name="T94" fmla="*/ 45 w 73"/>
                  <a:gd name="T95" fmla="*/ 39 h 60"/>
                  <a:gd name="T96" fmla="*/ 54 w 73"/>
                  <a:gd name="T97" fmla="*/ 3 h 60"/>
                  <a:gd name="T98" fmla="*/ 46 w 73"/>
                  <a:gd name="T99" fmla="*/ 45 h 60"/>
                  <a:gd name="T100" fmla="*/ 69 w 73"/>
                  <a:gd name="T101" fmla="*/ 45 h 60"/>
                  <a:gd name="T102" fmla="*/ 58 w 73"/>
                  <a:gd name="T103" fmla="*/ 41 h 60"/>
                  <a:gd name="T104" fmla="*/ 58 w 73"/>
                  <a:gd name="T105" fmla="*/ 49 h 60"/>
                  <a:gd name="T106" fmla="*/ 58 w 73"/>
                  <a:gd name="T107" fmla="*/ 41 h 60"/>
                  <a:gd name="T108" fmla="*/ 55 w 73"/>
                  <a:gd name="T109" fmla="*/ 45 h 60"/>
                  <a:gd name="T110" fmla="*/ 60 w 73"/>
                  <a:gd name="T111" fmla="*/ 45 h 60"/>
                  <a:gd name="T112" fmla="*/ 20 w 73"/>
                  <a:gd name="T113" fmla="*/ 44 h 60"/>
                  <a:gd name="T114" fmla="*/ 20 w 73"/>
                  <a:gd name="T115" fmla="*/ 53 h 60"/>
                  <a:gd name="T116" fmla="*/ 20 w 73"/>
                  <a:gd name="T117" fmla="*/ 44 h 60"/>
                  <a:gd name="T118" fmla="*/ 17 w 73"/>
                  <a:gd name="T119" fmla="*/ 48 h 60"/>
                  <a:gd name="T120" fmla="*/ 22 w 73"/>
                  <a:gd name="T121"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3" h="60">
                    <a:moveTo>
                      <a:pt x="49" y="20"/>
                    </a:moveTo>
                    <a:cubicBezTo>
                      <a:pt x="64" y="20"/>
                      <a:pt x="64" y="20"/>
                      <a:pt x="64" y="20"/>
                    </a:cubicBezTo>
                    <a:cubicBezTo>
                      <a:pt x="65" y="20"/>
                      <a:pt x="65" y="19"/>
                      <a:pt x="65" y="19"/>
                    </a:cubicBezTo>
                    <a:cubicBezTo>
                      <a:pt x="65" y="7"/>
                      <a:pt x="65" y="7"/>
                      <a:pt x="65" y="7"/>
                    </a:cubicBezTo>
                    <a:cubicBezTo>
                      <a:pt x="65" y="6"/>
                      <a:pt x="65" y="6"/>
                      <a:pt x="64" y="6"/>
                    </a:cubicBezTo>
                    <a:cubicBezTo>
                      <a:pt x="54" y="6"/>
                      <a:pt x="54" y="6"/>
                      <a:pt x="54" y="6"/>
                    </a:cubicBezTo>
                    <a:cubicBezTo>
                      <a:pt x="51" y="6"/>
                      <a:pt x="48" y="9"/>
                      <a:pt x="48" y="12"/>
                    </a:cubicBezTo>
                    <a:cubicBezTo>
                      <a:pt x="48" y="19"/>
                      <a:pt x="48" y="19"/>
                      <a:pt x="48" y="19"/>
                    </a:cubicBezTo>
                    <a:cubicBezTo>
                      <a:pt x="48" y="19"/>
                      <a:pt x="48" y="20"/>
                      <a:pt x="49" y="20"/>
                    </a:cubicBezTo>
                    <a:close/>
                    <a:moveTo>
                      <a:pt x="50" y="12"/>
                    </a:moveTo>
                    <a:cubicBezTo>
                      <a:pt x="50" y="10"/>
                      <a:pt x="52" y="8"/>
                      <a:pt x="54" y="8"/>
                    </a:cubicBezTo>
                    <a:cubicBezTo>
                      <a:pt x="63" y="8"/>
                      <a:pt x="63" y="8"/>
                      <a:pt x="63" y="8"/>
                    </a:cubicBezTo>
                    <a:cubicBezTo>
                      <a:pt x="63" y="18"/>
                      <a:pt x="63" y="18"/>
                      <a:pt x="63" y="18"/>
                    </a:cubicBezTo>
                    <a:cubicBezTo>
                      <a:pt x="50" y="18"/>
                      <a:pt x="50" y="18"/>
                      <a:pt x="50" y="18"/>
                    </a:cubicBezTo>
                    <a:lnTo>
                      <a:pt x="50" y="12"/>
                    </a:lnTo>
                    <a:close/>
                    <a:moveTo>
                      <a:pt x="72" y="0"/>
                    </a:moveTo>
                    <a:cubicBezTo>
                      <a:pt x="54" y="0"/>
                      <a:pt x="54" y="0"/>
                      <a:pt x="54" y="0"/>
                    </a:cubicBezTo>
                    <a:cubicBezTo>
                      <a:pt x="47" y="0"/>
                      <a:pt x="42" y="5"/>
                      <a:pt x="42" y="12"/>
                    </a:cubicBezTo>
                    <a:cubicBezTo>
                      <a:pt x="42" y="23"/>
                      <a:pt x="42" y="23"/>
                      <a:pt x="42" y="23"/>
                    </a:cubicBezTo>
                    <a:cubicBezTo>
                      <a:pt x="22" y="23"/>
                      <a:pt x="22" y="23"/>
                      <a:pt x="22" y="23"/>
                    </a:cubicBezTo>
                    <a:cubicBezTo>
                      <a:pt x="22" y="17"/>
                      <a:pt x="22" y="17"/>
                      <a:pt x="22" y="17"/>
                    </a:cubicBezTo>
                    <a:cubicBezTo>
                      <a:pt x="23" y="17"/>
                      <a:pt x="23" y="17"/>
                      <a:pt x="23" y="17"/>
                    </a:cubicBezTo>
                    <a:cubicBezTo>
                      <a:pt x="23" y="17"/>
                      <a:pt x="24" y="16"/>
                      <a:pt x="24" y="15"/>
                    </a:cubicBezTo>
                    <a:cubicBezTo>
                      <a:pt x="24" y="11"/>
                      <a:pt x="24" y="11"/>
                      <a:pt x="24" y="11"/>
                    </a:cubicBezTo>
                    <a:cubicBezTo>
                      <a:pt x="24" y="10"/>
                      <a:pt x="23" y="9"/>
                      <a:pt x="23" y="9"/>
                    </a:cubicBezTo>
                    <a:cubicBezTo>
                      <a:pt x="10" y="9"/>
                      <a:pt x="10" y="9"/>
                      <a:pt x="10" y="9"/>
                    </a:cubicBezTo>
                    <a:cubicBezTo>
                      <a:pt x="10" y="9"/>
                      <a:pt x="9" y="10"/>
                      <a:pt x="9" y="11"/>
                    </a:cubicBezTo>
                    <a:cubicBezTo>
                      <a:pt x="9" y="15"/>
                      <a:pt x="9" y="15"/>
                      <a:pt x="9" y="15"/>
                    </a:cubicBezTo>
                    <a:cubicBezTo>
                      <a:pt x="9" y="16"/>
                      <a:pt x="10" y="17"/>
                      <a:pt x="10" y="17"/>
                    </a:cubicBezTo>
                    <a:cubicBezTo>
                      <a:pt x="12" y="17"/>
                      <a:pt x="12" y="17"/>
                      <a:pt x="12" y="17"/>
                    </a:cubicBezTo>
                    <a:cubicBezTo>
                      <a:pt x="12" y="23"/>
                      <a:pt x="12" y="23"/>
                      <a:pt x="12" y="23"/>
                    </a:cubicBezTo>
                    <a:cubicBezTo>
                      <a:pt x="6" y="23"/>
                      <a:pt x="6" y="23"/>
                      <a:pt x="6" y="23"/>
                    </a:cubicBezTo>
                    <a:cubicBezTo>
                      <a:pt x="5" y="23"/>
                      <a:pt x="4" y="24"/>
                      <a:pt x="4" y="25"/>
                    </a:cubicBezTo>
                    <a:cubicBezTo>
                      <a:pt x="4" y="38"/>
                      <a:pt x="4" y="38"/>
                      <a:pt x="4" y="38"/>
                    </a:cubicBezTo>
                    <a:cubicBezTo>
                      <a:pt x="1" y="38"/>
                      <a:pt x="1" y="38"/>
                      <a:pt x="1" y="38"/>
                    </a:cubicBezTo>
                    <a:cubicBezTo>
                      <a:pt x="1" y="38"/>
                      <a:pt x="0" y="38"/>
                      <a:pt x="0" y="39"/>
                    </a:cubicBezTo>
                    <a:cubicBezTo>
                      <a:pt x="0" y="45"/>
                      <a:pt x="0" y="45"/>
                      <a:pt x="0" y="45"/>
                    </a:cubicBezTo>
                    <a:cubicBezTo>
                      <a:pt x="0" y="46"/>
                      <a:pt x="1" y="47"/>
                      <a:pt x="1" y="47"/>
                    </a:cubicBezTo>
                    <a:cubicBezTo>
                      <a:pt x="9" y="47"/>
                      <a:pt x="9" y="47"/>
                      <a:pt x="9" y="47"/>
                    </a:cubicBezTo>
                    <a:cubicBezTo>
                      <a:pt x="9" y="47"/>
                      <a:pt x="9" y="48"/>
                      <a:pt x="9" y="49"/>
                    </a:cubicBezTo>
                    <a:cubicBezTo>
                      <a:pt x="9" y="55"/>
                      <a:pt x="14" y="60"/>
                      <a:pt x="20" y="60"/>
                    </a:cubicBezTo>
                    <a:cubicBezTo>
                      <a:pt x="26" y="60"/>
                      <a:pt x="31" y="55"/>
                      <a:pt x="31" y="49"/>
                    </a:cubicBezTo>
                    <a:cubicBezTo>
                      <a:pt x="31" y="48"/>
                      <a:pt x="30" y="47"/>
                      <a:pt x="30" y="47"/>
                    </a:cubicBezTo>
                    <a:cubicBezTo>
                      <a:pt x="43" y="47"/>
                      <a:pt x="43" y="47"/>
                      <a:pt x="43" y="47"/>
                    </a:cubicBezTo>
                    <a:cubicBezTo>
                      <a:pt x="44" y="54"/>
                      <a:pt x="50" y="59"/>
                      <a:pt x="58" y="59"/>
                    </a:cubicBezTo>
                    <a:cubicBezTo>
                      <a:pt x="65" y="59"/>
                      <a:pt x="71" y="54"/>
                      <a:pt x="72" y="47"/>
                    </a:cubicBezTo>
                    <a:cubicBezTo>
                      <a:pt x="72" y="47"/>
                      <a:pt x="72" y="47"/>
                      <a:pt x="72" y="47"/>
                    </a:cubicBezTo>
                    <a:cubicBezTo>
                      <a:pt x="73" y="47"/>
                      <a:pt x="73" y="46"/>
                      <a:pt x="73" y="45"/>
                    </a:cubicBezTo>
                    <a:cubicBezTo>
                      <a:pt x="73" y="1"/>
                      <a:pt x="73" y="1"/>
                      <a:pt x="73" y="1"/>
                    </a:cubicBezTo>
                    <a:cubicBezTo>
                      <a:pt x="73" y="0"/>
                      <a:pt x="73" y="0"/>
                      <a:pt x="72" y="0"/>
                    </a:cubicBezTo>
                    <a:close/>
                    <a:moveTo>
                      <a:pt x="4" y="44"/>
                    </a:moveTo>
                    <a:cubicBezTo>
                      <a:pt x="3" y="44"/>
                      <a:pt x="3" y="44"/>
                      <a:pt x="3" y="44"/>
                    </a:cubicBezTo>
                    <a:cubicBezTo>
                      <a:pt x="3" y="41"/>
                      <a:pt x="3" y="41"/>
                      <a:pt x="3" y="41"/>
                    </a:cubicBezTo>
                    <a:cubicBezTo>
                      <a:pt x="4" y="41"/>
                      <a:pt x="4" y="41"/>
                      <a:pt x="4" y="41"/>
                    </a:cubicBezTo>
                    <a:lnTo>
                      <a:pt x="4" y="44"/>
                    </a:lnTo>
                    <a:close/>
                    <a:moveTo>
                      <a:pt x="27" y="26"/>
                    </a:moveTo>
                    <a:cubicBezTo>
                      <a:pt x="36" y="26"/>
                      <a:pt x="36" y="26"/>
                      <a:pt x="36" y="26"/>
                    </a:cubicBezTo>
                    <a:cubicBezTo>
                      <a:pt x="36" y="32"/>
                      <a:pt x="36" y="32"/>
                      <a:pt x="36" y="32"/>
                    </a:cubicBezTo>
                    <a:cubicBezTo>
                      <a:pt x="27" y="32"/>
                      <a:pt x="27" y="32"/>
                      <a:pt x="27" y="32"/>
                    </a:cubicBezTo>
                    <a:lnTo>
                      <a:pt x="27" y="26"/>
                    </a:lnTo>
                    <a:close/>
                    <a:moveTo>
                      <a:pt x="12" y="12"/>
                    </a:moveTo>
                    <a:cubicBezTo>
                      <a:pt x="21" y="12"/>
                      <a:pt x="21" y="12"/>
                      <a:pt x="21" y="12"/>
                    </a:cubicBezTo>
                    <a:cubicBezTo>
                      <a:pt x="21" y="14"/>
                      <a:pt x="21" y="14"/>
                      <a:pt x="21" y="14"/>
                    </a:cubicBezTo>
                    <a:cubicBezTo>
                      <a:pt x="12" y="14"/>
                      <a:pt x="12" y="14"/>
                      <a:pt x="12" y="14"/>
                    </a:cubicBezTo>
                    <a:lnTo>
                      <a:pt x="12" y="12"/>
                    </a:lnTo>
                    <a:close/>
                    <a:moveTo>
                      <a:pt x="19" y="17"/>
                    </a:moveTo>
                    <a:cubicBezTo>
                      <a:pt x="19" y="23"/>
                      <a:pt x="19" y="23"/>
                      <a:pt x="19" y="23"/>
                    </a:cubicBezTo>
                    <a:cubicBezTo>
                      <a:pt x="15" y="23"/>
                      <a:pt x="15" y="23"/>
                      <a:pt x="15" y="23"/>
                    </a:cubicBezTo>
                    <a:cubicBezTo>
                      <a:pt x="15" y="17"/>
                      <a:pt x="15" y="17"/>
                      <a:pt x="15" y="17"/>
                    </a:cubicBezTo>
                    <a:lnTo>
                      <a:pt x="19" y="17"/>
                    </a:lnTo>
                    <a:close/>
                    <a:moveTo>
                      <a:pt x="20" y="57"/>
                    </a:moveTo>
                    <a:cubicBezTo>
                      <a:pt x="15" y="57"/>
                      <a:pt x="12" y="53"/>
                      <a:pt x="12" y="49"/>
                    </a:cubicBezTo>
                    <a:cubicBezTo>
                      <a:pt x="12" y="44"/>
                      <a:pt x="15" y="41"/>
                      <a:pt x="20" y="41"/>
                    </a:cubicBezTo>
                    <a:cubicBezTo>
                      <a:pt x="24" y="41"/>
                      <a:pt x="28" y="44"/>
                      <a:pt x="28" y="49"/>
                    </a:cubicBezTo>
                    <a:cubicBezTo>
                      <a:pt x="28" y="53"/>
                      <a:pt x="24" y="57"/>
                      <a:pt x="20" y="57"/>
                    </a:cubicBezTo>
                    <a:close/>
                    <a:moveTo>
                      <a:pt x="42" y="44"/>
                    </a:moveTo>
                    <a:cubicBezTo>
                      <a:pt x="29" y="44"/>
                      <a:pt x="29" y="44"/>
                      <a:pt x="29" y="44"/>
                    </a:cubicBezTo>
                    <a:cubicBezTo>
                      <a:pt x="27" y="40"/>
                      <a:pt x="24" y="38"/>
                      <a:pt x="20" y="38"/>
                    </a:cubicBezTo>
                    <a:cubicBezTo>
                      <a:pt x="16" y="38"/>
                      <a:pt x="12" y="40"/>
                      <a:pt x="10" y="43"/>
                    </a:cubicBezTo>
                    <a:cubicBezTo>
                      <a:pt x="10" y="39"/>
                      <a:pt x="10" y="39"/>
                      <a:pt x="10" y="39"/>
                    </a:cubicBezTo>
                    <a:cubicBezTo>
                      <a:pt x="10" y="38"/>
                      <a:pt x="10" y="38"/>
                      <a:pt x="9" y="38"/>
                    </a:cubicBezTo>
                    <a:cubicBezTo>
                      <a:pt x="7" y="38"/>
                      <a:pt x="7" y="38"/>
                      <a:pt x="7" y="38"/>
                    </a:cubicBezTo>
                    <a:cubicBezTo>
                      <a:pt x="7" y="26"/>
                      <a:pt x="7" y="26"/>
                      <a:pt x="7" y="26"/>
                    </a:cubicBezTo>
                    <a:cubicBezTo>
                      <a:pt x="24" y="26"/>
                      <a:pt x="24" y="26"/>
                      <a:pt x="24" y="26"/>
                    </a:cubicBezTo>
                    <a:cubicBezTo>
                      <a:pt x="24" y="34"/>
                      <a:pt x="24" y="34"/>
                      <a:pt x="24" y="34"/>
                    </a:cubicBezTo>
                    <a:cubicBezTo>
                      <a:pt x="24" y="34"/>
                      <a:pt x="25" y="35"/>
                      <a:pt x="25" y="35"/>
                    </a:cubicBezTo>
                    <a:cubicBezTo>
                      <a:pt x="37" y="35"/>
                      <a:pt x="37" y="35"/>
                      <a:pt x="37" y="35"/>
                    </a:cubicBezTo>
                    <a:cubicBezTo>
                      <a:pt x="38" y="35"/>
                      <a:pt x="39" y="34"/>
                      <a:pt x="39" y="34"/>
                    </a:cubicBezTo>
                    <a:cubicBezTo>
                      <a:pt x="39" y="26"/>
                      <a:pt x="39" y="26"/>
                      <a:pt x="39" y="26"/>
                    </a:cubicBezTo>
                    <a:cubicBezTo>
                      <a:pt x="42" y="26"/>
                      <a:pt x="42" y="26"/>
                      <a:pt x="42" y="26"/>
                    </a:cubicBezTo>
                    <a:lnTo>
                      <a:pt x="42" y="44"/>
                    </a:lnTo>
                    <a:close/>
                    <a:moveTo>
                      <a:pt x="54" y="3"/>
                    </a:moveTo>
                    <a:cubicBezTo>
                      <a:pt x="70" y="3"/>
                      <a:pt x="70" y="3"/>
                      <a:pt x="70" y="3"/>
                    </a:cubicBezTo>
                    <a:cubicBezTo>
                      <a:pt x="70" y="39"/>
                      <a:pt x="70" y="39"/>
                      <a:pt x="70" y="39"/>
                    </a:cubicBezTo>
                    <a:cubicBezTo>
                      <a:pt x="68" y="34"/>
                      <a:pt x="63" y="31"/>
                      <a:pt x="58" y="31"/>
                    </a:cubicBezTo>
                    <a:cubicBezTo>
                      <a:pt x="52" y="31"/>
                      <a:pt x="47" y="34"/>
                      <a:pt x="45" y="39"/>
                    </a:cubicBezTo>
                    <a:cubicBezTo>
                      <a:pt x="45" y="12"/>
                      <a:pt x="45" y="12"/>
                      <a:pt x="45" y="12"/>
                    </a:cubicBezTo>
                    <a:cubicBezTo>
                      <a:pt x="45" y="7"/>
                      <a:pt x="49" y="3"/>
                      <a:pt x="54" y="3"/>
                    </a:cubicBezTo>
                    <a:close/>
                    <a:moveTo>
                      <a:pt x="58" y="56"/>
                    </a:moveTo>
                    <a:cubicBezTo>
                      <a:pt x="51" y="56"/>
                      <a:pt x="46" y="51"/>
                      <a:pt x="46" y="45"/>
                    </a:cubicBezTo>
                    <a:cubicBezTo>
                      <a:pt x="46" y="39"/>
                      <a:pt x="51" y="34"/>
                      <a:pt x="58" y="34"/>
                    </a:cubicBezTo>
                    <a:cubicBezTo>
                      <a:pt x="64" y="34"/>
                      <a:pt x="69" y="39"/>
                      <a:pt x="69" y="45"/>
                    </a:cubicBezTo>
                    <a:cubicBezTo>
                      <a:pt x="69" y="51"/>
                      <a:pt x="64" y="56"/>
                      <a:pt x="58" y="56"/>
                    </a:cubicBezTo>
                    <a:close/>
                    <a:moveTo>
                      <a:pt x="58" y="41"/>
                    </a:moveTo>
                    <a:cubicBezTo>
                      <a:pt x="55" y="41"/>
                      <a:pt x="53" y="43"/>
                      <a:pt x="53" y="45"/>
                    </a:cubicBezTo>
                    <a:cubicBezTo>
                      <a:pt x="53" y="47"/>
                      <a:pt x="55" y="49"/>
                      <a:pt x="58" y="49"/>
                    </a:cubicBezTo>
                    <a:cubicBezTo>
                      <a:pt x="60" y="49"/>
                      <a:pt x="62" y="47"/>
                      <a:pt x="62" y="45"/>
                    </a:cubicBezTo>
                    <a:cubicBezTo>
                      <a:pt x="62" y="43"/>
                      <a:pt x="60" y="41"/>
                      <a:pt x="58" y="41"/>
                    </a:cubicBezTo>
                    <a:close/>
                    <a:moveTo>
                      <a:pt x="58" y="47"/>
                    </a:moveTo>
                    <a:cubicBezTo>
                      <a:pt x="56" y="47"/>
                      <a:pt x="55" y="46"/>
                      <a:pt x="55" y="45"/>
                    </a:cubicBezTo>
                    <a:cubicBezTo>
                      <a:pt x="55" y="44"/>
                      <a:pt x="56" y="43"/>
                      <a:pt x="58" y="43"/>
                    </a:cubicBezTo>
                    <a:cubicBezTo>
                      <a:pt x="59" y="43"/>
                      <a:pt x="60" y="44"/>
                      <a:pt x="60" y="45"/>
                    </a:cubicBezTo>
                    <a:cubicBezTo>
                      <a:pt x="60" y="46"/>
                      <a:pt x="59" y="47"/>
                      <a:pt x="58" y="47"/>
                    </a:cubicBezTo>
                    <a:close/>
                    <a:moveTo>
                      <a:pt x="20" y="44"/>
                    </a:moveTo>
                    <a:cubicBezTo>
                      <a:pt x="17" y="44"/>
                      <a:pt x="15" y="46"/>
                      <a:pt x="15" y="48"/>
                    </a:cubicBezTo>
                    <a:cubicBezTo>
                      <a:pt x="15" y="51"/>
                      <a:pt x="17" y="53"/>
                      <a:pt x="20" y="53"/>
                    </a:cubicBezTo>
                    <a:cubicBezTo>
                      <a:pt x="22" y="53"/>
                      <a:pt x="24" y="51"/>
                      <a:pt x="24" y="48"/>
                    </a:cubicBezTo>
                    <a:cubicBezTo>
                      <a:pt x="24" y="46"/>
                      <a:pt x="22" y="44"/>
                      <a:pt x="20" y="44"/>
                    </a:cubicBezTo>
                    <a:close/>
                    <a:moveTo>
                      <a:pt x="20" y="51"/>
                    </a:moveTo>
                    <a:cubicBezTo>
                      <a:pt x="18" y="51"/>
                      <a:pt x="17" y="50"/>
                      <a:pt x="17" y="48"/>
                    </a:cubicBezTo>
                    <a:cubicBezTo>
                      <a:pt x="17" y="47"/>
                      <a:pt x="18" y="46"/>
                      <a:pt x="20" y="46"/>
                    </a:cubicBezTo>
                    <a:cubicBezTo>
                      <a:pt x="21" y="46"/>
                      <a:pt x="22" y="47"/>
                      <a:pt x="22" y="48"/>
                    </a:cubicBezTo>
                    <a:cubicBezTo>
                      <a:pt x="22" y="50"/>
                      <a:pt x="21" y="51"/>
                      <a:pt x="20" y="51"/>
                    </a:cubicBezTo>
                    <a:close/>
                  </a:path>
                </a:pathLst>
              </a:custGeom>
              <a:solidFill>
                <a:schemeClr val="bg1"/>
              </a:solidFill>
              <a:ln>
                <a:noFill/>
              </a:ln>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6" name="组合 45">
              <a:extLst>
                <a:ext uri="{FF2B5EF4-FFF2-40B4-BE49-F238E27FC236}">
                  <a16:creationId xmlns:a16="http://schemas.microsoft.com/office/drawing/2014/main" id="{1FC433EE-15B3-42D5-A678-8F8074277FA9}"/>
                </a:ext>
              </a:extLst>
            </p:cNvPr>
            <p:cNvGrpSpPr/>
            <p:nvPr/>
          </p:nvGrpSpPr>
          <p:grpSpPr>
            <a:xfrm>
              <a:off x="9559909" y="3229111"/>
              <a:ext cx="827733" cy="540645"/>
              <a:chOff x="7169932" y="2695638"/>
              <a:chExt cx="620800" cy="405484"/>
            </a:xfrm>
          </p:grpSpPr>
          <p:grpSp>
            <p:nvGrpSpPr>
              <p:cNvPr id="62" name="组合 61">
                <a:extLst>
                  <a:ext uri="{FF2B5EF4-FFF2-40B4-BE49-F238E27FC236}">
                    <a16:creationId xmlns:a16="http://schemas.microsoft.com/office/drawing/2014/main" id="{F55098E9-D401-485D-B0DB-D40F26787670}"/>
                  </a:ext>
                </a:extLst>
              </p:cNvPr>
              <p:cNvGrpSpPr/>
              <p:nvPr/>
            </p:nvGrpSpPr>
            <p:grpSpPr>
              <a:xfrm flipH="1">
                <a:off x="7169932" y="2695638"/>
                <a:ext cx="620800" cy="405484"/>
                <a:chOff x="1588" y="2074863"/>
                <a:chExt cx="627062" cy="409575"/>
              </a:xfrm>
            </p:grpSpPr>
            <p:sp>
              <p:nvSpPr>
                <p:cNvPr id="64" name="任意多边形: 形状 63">
                  <a:extLst>
                    <a:ext uri="{FF2B5EF4-FFF2-40B4-BE49-F238E27FC236}">
                      <a16:creationId xmlns:a16="http://schemas.microsoft.com/office/drawing/2014/main" id="{378D4037-86FA-458F-8339-3123EBB4589C}"/>
                    </a:ext>
                  </a:extLst>
                </p:cNvPr>
                <p:cNvSpPr>
                  <a:spLocks/>
                </p:cNvSpPr>
                <p:nvPr/>
              </p:nvSpPr>
              <p:spPr bwMode="auto">
                <a:xfrm>
                  <a:off x="1588" y="2074863"/>
                  <a:ext cx="627062" cy="409575"/>
                </a:xfrm>
                <a:custGeom>
                  <a:avLst/>
                  <a:gdLst>
                    <a:gd name="T0" fmla="*/ 0 w 395"/>
                    <a:gd name="T1" fmla="*/ 0 h 258"/>
                    <a:gd name="T2" fmla="*/ 82 w 395"/>
                    <a:gd name="T3" fmla="*/ 128 h 258"/>
                    <a:gd name="T4" fmla="*/ 0 w 395"/>
                    <a:gd name="T5" fmla="*/ 258 h 258"/>
                    <a:gd name="T6" fmla="*/ 395 w 395"/>
                    <a:gd name="T7" fmla="*/ 258 h 258"/>
                    <a:gd name="T8" fmla="*/ 395 w 395"/>
                    <a:gd name="T9" fmla="*/ 0 h 258"/>
                    <a:gd name="T10" fmla="*/ 0 w 395"/>
                    <a:gd name="T11" fmla="*/ 0 h 258"/>
                  </a:gdLst>
                  <a:ahLst/>
                  <a:cxnLst>
                    <a:cxn ang="0">
                      <a:pos x="T0" y="T1"/>
                    </a:cxn>
                    <a:cxn ang="0">
                      <a:pos x="T2" y="T3"/>
                    </a:cxn>
                    <a:cxn ang="0">
                      <a:pos x="T4" y="T5"/>
                    </a:cxn>
                    <a:cxn ang="0">
                      <a:pos x="T6" y="T7"/>
                    </a:cxn>
                    <a:cxn ang="0">
                      <a:pos x="T8" y="T9"/>
                    </a:cxn>
                    <a:cxn ang="0">
                      <a:pos x="T10" y="T11"/>
                    </a:cxn>
                  </a:cxnLst>
                  <a:rect l="0" t="0" r="r" b="b"/>
                  <a:pathLst>
                    <a:path w="395" h="258">
                      <a:moveTo>
                        <a:pt x="0" y="0"/>
                      </a:moveTo>
                      <a:lnTo>
                        <a:pt x="82" y="128"/>
                      </a:lnTo>
                      <a:lnTo>
                        <a:pt x="0" y="258"/>
                      </a:lnTo>
                      <a:lnTo>
                        <a:pt x="395" y="258"/>
                      </a:lnTo>
                      <a:lnTo>
                        <a:pt x="395" y="0"/>
                      </a:lnTo>
                      <a:lnTo>
                        <a:pt x="0" y="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65" name="任意多边形: 形状 64">
                  <a:extLst>
                    <a:ext uri="{FF2B5EF4-FFF2-40B4-BE49-F238E27FC236}">
                      <a16:creationId xmlns:a16="http://schemas.microsoft.com/office/drawing/2014/main" id="{62ED2041-CBE2-4A94-88C6-5ED12BBE5595}"/>
                    </a:ext>
                  </a:extLst>
                </p:cNvPr>
                <p:cNvSpPr>
                  <a:spLocks/>
                </p:cNvSpPr>
                <p:nvPr/>
              </p:nvSpPr>
              <p:spPr bwMode="auto">
                <a:xfrm>
                  <a:off x="463550" y="2074863"/>
                  <a:ext cx="165100" cy="409575"/>
                </a:xfrm>
                <a:custGeom>
                  <a:avLst/>
                  <a:gdLst>
                    <a:gd name="T0" fmla="*/ 0 w 44"/>
                    <a:gd name="T1" fmla="*/ 54 h 109"/>
                    <a:gd name="T2" fmla="*/ 10 w 44"/>
                    <a:gd name="T3" fmla="*/ 109 h 109"/>
                    <a:gd name="T4" fmla="*/ 44 w 44"/>
                    <a:gd name="T5" fmla="*/ 109 h 109"/>
                    <a:gd name="T6" fmla="*/ 44 w 44"/>
                    <a:gd name="T7" fmla="*/ 0 h 109"/>
                    <a:gd name="T8" fmla="*/ 10 w 44"/>
                    <a:gd name="T9" fmla="*/ 0 h 109"/>
                    <a:gd name="T10" fmla="*/ 0 w 44"/>
                    <a:gd name="T11" fmla="*/ 54 h 109"/>
                  </a:gdLst>
                  <a:ahLst/>
                  <a:cxnLst>
                    <a:cxn ang="0">
                      <a:pos x="T0" y="T1"/>
                    </a:cxn>
                    <a:cxn ang="0">
                      <a:pos x="T2" y="T3"/>
                    </a:cxn>
                    <a:cxn ang="0">
                      <a:pos x="T4" y="T5"/>
                    </a:cxn>
                    <a:cxn ang="0">
                      <a:pos x="T6" y="T7"/>
                    </a:cxn>
                    <a:cxn ang="0">
                      <a:pos x="T8" y="T9"/>
                    </a:cxn>
                    <a:cxn ang="0">
                      <a:pos x="T10" y="T11"/>
                    </a:cxn>
                  </a:cxnLst>
                  <a:rect l="0" t="0" r="r" b="b"/>
                  <a:pathLst>
                    <a:path w="44" h="109">
                      <a:moveTo>
                        <a:pt x="0" y="54"/>
                      </a:moveTo>
                      <a:cubicBezTo>
                        <a:pt x="0" y="75"/>
                        <a:pt x="4" y="95"/>
                        <a:pt x="10" y="109"/>
                      </a:cubicBezTo>
                      <a:cubicBezTo>
                        <a:pt x="44" y="109"/>
                        <a:pt x="44" y="109"/>
                        <a:pt x="44" y="109"/>
                      </a:cubicBezTo>
                      <a:cubicBezTo>
                        <a:pt x="44" y="0"/>
                        <a:pt x="44" y="0"/>
                        <a:pt x="44" y="0"/>
                      </a:cubicBezTo>
                      <a:cubicBezTo>
                        <a:pt x="10" y="0"/>
                        <a:pt x="10" y="0"/>
                        <a:pt x="10" y="0"/>
                      </a:cubicBezTo>
                      <a:cubicBezTo>
                        <a:pt x="4" y="14"/>
                        <a:pt x="0" y="33"/>
                        <a:pt x="0" y="54"/>
                      </a:cubicBezTo>
                      <a:close/>
                    </a:path>
                  </a:pathLst>
                </a:custGeom>
                <a:gradFill flip="none" rotWithShape="1">
                  <a:gsLst>
                    <a:gs pos="0">
                      <a:schemeClr val="tx1">
                        <a:alpha val="0"/>
                      </a:schemeClr>
                    </a:gs>
                    <a:gs pos="100000">
                      <a:schemeClr val="tx1">
                        <a:alpha val="20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63" name="任意多边形: 形状 62">
                <a:extLst>
                  <a:ext uri="{FF2B5EF4-FFF2-40B4-BE49-F238E27FC236}">
                    <a16:creationId xmlns:a16="http://schemas.microsoft.com/office/drawing/2014/main" id="{C9B1B0E1-C92F-4BA3-980C-0581AC13EB27}"/>
                  </a:ext>
                </a:extLst>
              </p:cNvPr>
              <p:cNvSpPr>
                <a:spLocks/>
              </p:cNvSpPr>
              <p:nvPr/>
            </p:nvSpPr>
            <p:spPr bwMode="auto">
              <a:xfrm>
                <a:off x="7310824" y="2799734"/>
                <a:ext cx="243461" cy="194504"/>
              </a:xfrm>
              <a:custGeom>
                <a:avLst/>
                <a:gdLst>
                  <a:gd name="T0" fmla="*/ 62 w 78"/>
                  <a:gd name="T1" fmla="*/ 44 h 60"/>
                  <a:gd name="T2" fmla="*/ 61 w 78"/>
                  <a:gd name="T3" fmla="*/ 34 h 60"/>
                  <a:gd name="T4" fmla="*/ 76 w 78"/>
                  <a:gd name="T5" fmla="*/ 19 h 60"/>
                  <a:gd name="T6" fmla="*/ 70 w 78"/>
                  <a:gd name="T7" fmla="*/ 10 h 60"/>
                  <a:gd name="T8" fmla="*/ 49 w 78"/>
                  <a:gd name="T9" fmla="*/ 1 h 60"/>
                  <a:gd name="T10" fmla="*/ 31 w 78"/>
                  <a:gd name="T11" fmla="*/ 1 h 60"/>
                  <a:gd name="T12" fmla="*/ 47 w 78"/>
                  <a:gd name="T13" fmla="*/ 13 h 60"/>
                  <a:gd name="T14" fmla="*/ 65 w 78"/>
                  <a:gd name="T15" fmla="*/ 13 h 60"/>
                  <a:gd name="T16" fmla="*/ 43 w 78"/>
                  <a:gd name="T17" fmla="*/ 27 h 60"/>
                  <a:gd name="T18" fmla="*/ 43 w 78"/>
                  <a:gd name="T19" fmla="*/ 32 h 60"/>
                  <a:gd name="T20" fmla="*/ 39 w 78"/>
                  <a:gd name="T21" fmla="*/ 35 h 60"/>
                  <a:gd name="T22" fmla="*/ 52 w 78"/>
                  <a:gd name="T23" fmla="*/ 45 h 60"/>
                  <a:gd name="T24" fmla="*/ 31 w 78"/>
                  <a:gd name="T25" fmla="*/ 21 h 60"/>
                  <a:gd name="T26" fmla="*/ 10 w 78"/>
                  <a:gd name="T27" fmla="*/ 20 h 60"/>
                  <a:gd name="T28" fmla="*/ 0 w 78"/>
                  <a:gd name="T29" fmla="*/ 46 h 60"/>
                  <a:gd name="T30" fmla="*/ 9 w 78"/>
                  <a:gd name="T31" fmla="*/ 54 h 60"/>
                  <a:gd name="T32" fmla="*/ 49 w 78"/>
                  <a:gd name="T33" fmla="*/ 54 h 60"/>
                  <a:gd name="T34" fmla="*/ 75 w 78"/>
                  <a:gd name="T35" fmla="*/ 54 h 60"/>
                  <a:gd name="T36" fmla="*/ 75 w 78"/>
                  <a:gd name="T37" fmla="*/ 45 h 60"/>
                  <a:gd name="T38" fmla="*/ 34 w 78"/>
                  <a:gd name="T39" fmla="*/ 3 h 60"/>
                  <a:gd name="T40" fmla="*/ 53 w 78"/>
                  <a:gd name="T41" fmla="*/ 33 h 60"/>
                  <a:gd name="T42" fmla="*/ 54 w 78"/>
                  <a:gd name="T43" fmla="*/ 33 h 60"/>
                  <a:gd name="T44" fmla="*/ 72 w 78"/>
                  <a:gd name="T45" fmla="*/ 17 h 60"/>
                  <a:gd name="T46" fmla="*/ 71 w 78"/>
                  <a:gd name="T47" fmla="*/ 13 h 60"/>
                  <a:gd name="T48" fmla="*/ 74 w 78"/>
                  <a:gd name="T49" fmla="*/ 14 h 60"/>
                  <a:gd name="T50" fmla="*/ 59 w 78"/>
                  <a:gd name="T51" fmla="*/ 28 h 60"/>
                  <a:gd name="T52" fmla="*/ 68 w 78"/>
                  <a:gd name="T53" fmla="*/ 15 h 60"/>
                  <a:gd name="T54" fmla="*/ 53 w 78"/>
                  <a:gd name="T55" fmla="*/ 25 h 60"/>
                  <a:gd name="T56" fmla="*/ 46 w 78"/>
                  <a:gd name="T57" fmla="*/ 30 h 60"/>
                  <a:gd name="T58" fmla="*/ 42 w 78"/>
                  <a:gd name="T59" fmla="*/ 37 h 60"/>
                  <a:gd name="T60" fmla="*/ 42 w 78"/>
                  <a:gd name="T61" fmla="*/ 42 h 60"/>
                  <a:gd name="T62" fmla="*/ 25 w 78"/>
                  <a:gd name="T63" fmla="*/ 51 h 60"/>
                  <a:gd name="T64" fmla="*/ 50 w 78"/>
                  <a:gd name="T65" fmla="*/ 48 h 60"/>
                  <a:gd name="T66" fmla="*/ 12 w 78"/>
                  <a:gd name="T67" fmla="*/ 23 h 60"/>
                  <a:gd name="T68" fmla="*/ 22 w 78"/>
                  <a:gd name="T69" fmla="*/ 45 h 60"/>
                  <a:gd name="T70" fmla="*/ 3 w 78"/>
                  <a:gd name="T71" fmla="*/ 45 h 60"/>
                  <a:gd name="T72" fmla="*/ 9 w 78"/>
                  <a:gd name="T73" fmla="*/ 48 h 60"/>
                  <a:gd name="T74" fmla="*/ 3 w 78"/>
                  <a:gd name="T75" fmla="*/ 48 h 60"/>
                  <a:gd name="T76" fmla="*/ 17 w 78"/>
                  <a:gd name="T77" fmla="*/ 47 h 60"/>
                  <a:gd name="T78" fmla="*/ 57 w 78"/>
                  <a:gd name="T79" fmla="*/ 56 h 60"/>
                  <a:gd name="T80" fmla="*/ 62 w 78"/>
                  <a:gd name="T81" fmla="*/ 51 h 60"/>
                  <a:gd name="T82" fmla="*/ 66 w 78"/>
                  <a:gd name="T83" fmla="*/ 51 h 60"/>
                  <a:gd name="T84" fmla="*/ 73 w 78"/>
                  <a:gd name="T85" fmla="*/ 51 h 60"/>
                  <a:gd name="T86" fmla="*/ 26 w 78"/>
                  <a:gd name="T87" fmla="*/ 26 h 60"/>
                  <a:gd name="T88" fmla="*/ 13 w 78"/>
                  <a:gd name="T89" fmla="*/ 25 h 60"/>
                  <a:gd name="T90" fmla="*/ 7 w 78"/>
                  <a:gd name="T91" fmla="*/ 36 h 60"/>
                  <a:gd name="T92" fmla="*/ 24 w 78"/>
                  <a:gd name="T93" fmla="*/ 27 h 60"/>
                  <a:gd name="T94" fmla="*/ 14 w 78"/>
                  <a:gd name="T95" fmla="*/ 27 h 60"/>
                  <a:gd name="T96" fmla="*/ 13 w 78"/>
                  <a:gd name="T97" fmla="*/ 41 h 60"/>
                  <a:gd name="T98" fmla="*/ 17 w 78"/>
                  <a:gd name="T99" fmla="*/ 3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8" h="60">
                    <a:moveTo>
                      <a:pt x="75" y="45"/>
                    </a:moveTo>
                    <a:cubicBezTo>
                      <a:pt x="62" y="45"/>
                      <a:pt x="62" y="45"/>
                      <a:pt x="62" y="45"/>
                    </a:cubicBezTo>
                    <a:cubicBezTo>
                      <a:pt x="62" y="45"/>
                      <a:pt x="62" y="44"/>
                      <a:pt x="62" y="44"/>
                    </a:cubicBezTo>
                    <a:cubicBezTo>
                      <a:pt x="63" y="44"/>
                      <a:pt x="63" y="44"/>
                      <a:pt x="63" y="43"/>
                    </a:cubicBezTo>
                    <a:cubicBezTo>
                      <a:pt x="63" y="35"/>
                      <a:pt x="63" y="35"/>
                      <a:pt x="63" y="35"/>
                    </a:cubicBezTo>
                    <a:cubicBezTo>
                      <a:pt x="63" y="34"/>
                      <a:pt x="62" y="34"/>
                      <a:pt x="61" y="34"/>
                    </a:cubicBezTo>
                    <a:cubicBezTo>
                      <a:pt x="59" y="34"/>
                      <a:pt x="59" y="34"/>
                      <a:pt x="59" y="34"/>
                    </a:cubicBezTo>
                    <a:cubicBezTo>
                      <a:pt x="59" y="32"/>
                      <a:pt x="59" y="32"/>
                      <a:pt x="59" y="32"/>
                    </a:cubicBezTo>
                    <a:cubicBezTo>
                      <a:pt x="76" y="19"/>
                      <a:pt x="76" y="19"/>
                      <a:pt x="76" y="19"/>
                    </a:cubicBezTo>
                    <a:cubicBezTo>
                      <a:pt x="77" y="17"/>
                      <a:pt x="78" y="15"/>
                      <a:pt x="77" y="13"/>
                    </a:cubicBezTo>
                    <a:cubicBezTo>
                      <a:pt x="76" y="12"/>
                      <a:pt x="76" y="12"/>
                      <a:pt x="76" y="12"/>
                    </a:cubicBezTo>
                    <a:cubicBezTo>
                      <a:pt x="75" y="10"/>
                      <a:pt x="72" y="9"/>
                      <a:pt x="70" y="10"/>
                    </a:cubicBezTo>
                    <a:cubicBezTo>
                      <a:pt x="68" y="12"/>
                      <a:pt x="68" y="12"/>
                      <a:pt x="68" y="12"/>
                    </a:cubicBezTo>
                    <a:cubicBezTo>
                      <a:pt x="49" y="3"/>
                      <a:pt x="49" y="3"/>
                      <a:pt x="49" y="3"/>
                    </a:cubicBezTo>
                    <a:cubicBezTo>
                      <a:pt x="49" y="1"/>
                      <a:pt x="49" y="1"/>
                      <a:pt x="49" y="1"/>
                    </a:cubicBezTo>
                    <a:cubicBezTo>
                      <a:pt x="49" y="0"/>
                      <a:pt x="48" y="0"/>
                      <a:pt x="47" y="0"/>
                    </a:cubicBezTo>
                    <a:cubicBezTo>
                      <a:pt x="32" y="0"/>
                      <a:pt x="32" y="0"/>
                      <a:pt x="32" y="0"/>
                    </a:cubicBezTo>
                    <a:cubicBezTo>
                      <a:pt x="32" y="0"/>
                      <a:pt x="31" y="0"/>
                      <a:pt x="31" y="1"/>
                    </a:cubicBezTo>
                    <a:cubicBezTo>
                      <a:pt x="31" y="12"/>
                      <a:pt x="31" y="12"/>
                      <a:pt x="31" y="12"/>
                    </a:cubicBezTo>
                    <a:cubicBezTo>
                      <a:pt x="31" y="13"/>
                      <a:pt x="32" y="13"/>
                      <a:pt x="32" y="13"/>
                    </a:cubicBezTo>
                    <a:cubicBezTo>
                      <a:pt x="47" y="13"/>
                      <a:pt x="47" y="13"/>
                      <a:pt x="47" y="13"/>
                    </a:cubicBezTo>
                    <a:cubicBezTo>
                      <a:pt x="48" y="13"/>
                      <a:pt x="49" y="13"/>
                      <a:pt x="49" y="12"/>
                    </a:cubicBezTo>
                    <a:cubicBezTo>
                      <a:pt x="49" y="6"/>
                      <a:pt x="49" y="6"/>
                      <a:pt x="49" y="6"/>
                    </a:cubicBezTo>
                    <a:cubicBezTo>
                      <a:pt x="65" y="13"/>
                      <a:pt x="65" y="13"/>
                      <a:pt x="65" y="13"/>
                    </a:cubicBezTo>
                    <a:cubicBezTo>
                      <a:pt x="49" y="22"/>
                      <a:pt x="49" y="22"/>
                      <a:pt x="49" y="22"/>
                    </a:cubicBezTo>
                    <a:cubicBezTo>
                      <a:pt x="49" y="22"/>
                      <a:pt x="49" y="22"/>
                      <a:pt x="49" y="22"/>
                    </a:cubicBezTo>
                    <a:cubicBezTo>
                      <a:pt x="46" y="22"/>
                      <a:pt x="43" y="24"/>
                      <a:pt x="43" y="27"/>
                    </a:cubicBezTo>
                    <a:cubicBezTo>
                      <a:pt x="43" y="31"/>
                      <a:pt x="43" y="31"/>
                      <a:pt x="43" y="31"/>
                    </a:cubicBezTo>
                    <a:cubicBezTo>
                      <a:pt x="43" y="31"/>
                      <a:pt x="43" y="31"/>
                      <a:pt x="43" y="31"/>
                    </a:cubicBezTo>
                    <a:cubicBezTo>
                      <a:pt x="43" y="31"/>
                      <a:pt x="43" y="32"/>
                      <a:pt x="43" y="32"/>
                    </a:cubicBezTo>
                    <a:cubicBezTo>
                      <a:pt x="43" y="34"/>
                      <a:pt x="43" y="34"/>
                      <a:pt x="43" y="34"/>
                    </a:cubicBezTo>
                    <a:cubicBezTo>
                      <a:pt x="41" y="34"/>
                      <a:pt x="41" y="34"/>
                      <a:pt x="41" y="34"/>
                    </a:cubicBezTo>
                    <a:cubicBezTo>
                      <a:pt x="40" y="34"/>
                      <a:pt x="39" y="34"/>
                      <a:pt x="39" y="35"/>
                    </a:cubicBezTo>
                    <a:cubicBezTo>
                      <a:pt x="39" y="43"/>
                      <a:pt x="39" y="43"/>
                      <a:pt x="39" y="43"/>
                    </a:cubicBezTo>
                    <a:cubicBezTo>
                      <a:pt x="39" y="44"/>
                      <a:pt x="40" y="45"/>
                      <a:pt x="41" y="45"/>
                    </a:cubicBezTo>
                    <a:cubicBezTo>
                      <a:pt x="52" y="45"/>
                      <a:pt x="52" y="45"/>
                      <a:pt x="52" y="45"/>
                    </a:cubicBezTo>
                    <a:cubicBezTo>
                      <a:pt x="52" y="45"/>
                      <a:pt x="52" y="45"/>
                      <a:pt x="52" y="45"/>
                    </a:cubicBezTo>
                    <a:cubicBezTo>
                      <a:pt x="31" y="45"/>
                      <a:pt x="31" y="45"/>
                      <a:pt x="31" y="45"/>
                    </a:cubicBezTo>
                    <a:cubicBezTo>
                      <a:pt x="31" y="21"/>
                      <a:pt x="31" y="21"/>
                      <a:pt x="31" y="21"/>
                    </a:cubicBezTo>
                    <a:cubicBezTo>
                      <a:pt x="31" y="20"/>
                      <a:pt x="30" y="20"/>
                      <a:pt x="30" y="20"/>
                    </a:cubicBezTo>
                    <a:cubicBezTo>
                      <a:pt x="11" y="20"/>
                      <a:pt x="11" y="20"/>
                      <a:pt x="11" y="20"/>
                    </a:cubicBezTo>
                    <a:cubicBezTo>
                      <a:pt x="11" y="20"/>
                      <a:pt x="10" y="20"/>
                      <a:pt x="10" y="20"/>
                    </a:cubicBezTo>
                    <a:cubicBezTo>
                      <a:pt x="0" y="34"/>
                      <a:pt x="0" y="34"/>
                      <a:pt x="0" y="34"/>
                    </a:cubicBezTo>
                    <a:cubicBezTo>
                      <a:pt x="0" y="34"/>
                      <a:pt x="0" y="35"/>
                      <a:pt x="0" y="35"/>
                    </a:cubicBezTo>
                    <a:cubicBezTo>
                      <a:pt x="0" y="46"/>
                      <a:pt x="0" y="46"/>
                      <a:pt x="0" y="46"/>
                    </a:cubicBezTo>
                    <a:cubicBezTo>
                      <a:pt x="0" y="52"/>
                      <a:pt x="0" y="52"/>
                      <a:pt x="0" y="52"/>
                    </a:cubicBezTo>
                    <a:cubicBezTo>
                      <a:pt x="0" y="53"/>
                      <a:pt x="1" y="54"/>
                      <a:pt x="2" y="54"/>
                    </a:cubicBezTo>
                    <a:cubicBezTo>
                      <a:pt x="9" y="54"/>
                      <a:pt x="9" y="54"/>
                      <a:pt x="9" y="54"/>
                    </a:cubicBezTo>
                    <a:cubicBezTo>
                      <a:pt x="10" y="57"/>
                      <a:pt x="13" y="60"/>
                      <a:pt x="17" y="60"/>
                    </a:cubicBezTo>
                    <a:cubicBezTo>
                      <a:pt x="20" y="60"/>
                      <a:pt x="23" y="57"/>
                      <a:pt x="24" y="54"/>
                    </a:cubicBezTo>
                    <a:cubicBezTo>
                      <a:pt x="49" y="54"/>
                      <a:pt x="49" y="54"/>
                      <a:pt x="49" y="54"/>
                    </a:cubicBezTo>
                    <a:cubicBezTo>
                      <a:pt x="51" y="57"/>
                      <a:pt x="54" y="60"/>
                      <a:pt x="57" y="60"/>
                    </a:cubicBezTo>
                    <a:cubicBezTo>
                      <a:pt x="61" y="60"/>
                      <a:pt x="64" y="57"/>
                      <a:pt x="65" y="54"/>
                    </a:cubicBezTo>
                    <a:cubicBezTo>
                      <a:pt x="75" y="54"/>
                      <a:pt x="75" y="54"/>
                      <a:pt x="75" y="54"/>
                    </a:cubicBezTo>
                    <a:cubicBezTo>
                      <a:pt x="76" y="54"/>
                      <a:pt x="76" y="53"/>
                      <a:pt x="76" y="52"/>
                    </a:cubicBezTo>
                    <a:cubicBezTo>
                      <a:pt x="76" y="46"/>
                      <a:pt x="76" y="46"/>
                      <a:pt x="76" y="46"/>
                    </a:cubicBezTo>
                    <a:cubicBezTo>
                      <a:pt x="76" y="45"/>
                      <a:pt x="76" y="45"/>
                      <a:pt x="75" y="45"/>
                    </a:cubicBezTo>
                    <a:close/>
                    <a:moveTo>
                      <a:pt x="46" y="10"/>
                    </a:moveTo>
                    <a:cubicBezTo>
                      <a:pt x="34" y="10"/>
                      <a:pt x="34" y="10"/>
                      <a:pt x="34" y="10"/>
                    </a:cubicBezTo>
                    <a:cubicBezTo>
                      <a:pt x="34" y="3"/>
                      <a:pt x="34" y="3"/>
                      <a:pt x="34" y="3"/>
                    </a:cubicBezTo>
                    <a:cubicBezTo>
                      <a:pt x="46" y="3"/>
                      <a:pt x="46" y="3"/>
                      <a:pt x="46" y="3"/>
                    </a:cubicBezTo>
                    <a:lnTo>
                      <a:pt x="46" y="10"/>
                    </a:lnTo>
                    <a:close/>
                    <a:moveTo>
                      <a:pt x="53" y="33"/>
                    </a:moveTo>
                    <a:cubicBezTo>
                      <a:pt x="49" y="33"/>
                      <a:pt x="49" y="33"/>
                      <a:pt x="49" y="33"/>
                    </a:cubicBezTo>
                    <a:cubicBezTo>
                      <a:pt x="48" y="33"/>
                      <a:pt x="48" y="33"/>
                      <a:pt x="48" y="33"/>
                    </a:cubicBezTo>
                    <a:cubicBezTo>
                      <a:pt x="54" y="33"/>
                      <a:pt x="54" y="33"/>
                      <a:pt x="54" y="33"/>
                    </a:cubicBezTo>
                    <a:cubicBezTo>
                      <a:pt x="54" y="33"/>
                      <a:pt x="54" y="33"/>
                      <a:pt x="53" y="33"/>
                    </a:cubicBezTo>
                    <a:close/>
                    <a:moveTo>
                      <a:pt x="71" y="16"/>
                    </a:moveTo>
                    <a:cubicBezTo>
                      <a:pt x="72" y="16"/>
                      <a:pt x="72" y="17"/>
                      <a:pt x="72" y="17"/>
                    </a:cubicBezTo>
                    <a:cubicBezTo>
                      <a:pt x="72" y="17"/>
                      <a:pt x="73" y="16"/>
                      <a:pt x="73" y="16"/>
                    </a:cubicBezTo>
                    <a:cubicBezTo>
                      <a:pt x="74" y="15"/>
                      <a:pt x="73" y="14"/>
                      <a:pt x="73" y="14"/>
                    </a:cubicBezTo>
                    <a:cubicBezTo>
                      <a:pt x="71" y="13"/>
                      <a:pt x="71" y="13"/>
                      <a:pt x="71" y="13"/>
                    </a:cubicBezTo>
                    <a:cubicBezTo>
                      <a:pt x="72" y="13"/>
                      <a:pt x="72" y="13"/>
                      <a:pt x="72" y="13"/>
                    </a:cubicBezTo>
                    <a:cubicBezTo>
                      <a:pt x="72" y="13"/>
                      <a:pt x="72" y="13"/>
                      <a:pt x="72" y="13"/>
                    </a:cubicBezTo>
                    <a:cubicBezTo>
                      <a:pt x="73" y="13"/>
                      <a:pt x="73" y="13"/>
                      <a:pt x="74" y="14"/>
                    </a:cubicBezTo>
                    <a:cubicBezTo>
                      <a:pt x="74" y="14"/>
                      <a:pt x="74" y="14"/>
                      <a:pt x="74" y="14"/>
                    </a:cubicBezTo>
                    <a:cubicBezTo>
                      <a:pt x="75" y="15"/>
                      <a:pt x="74" y="16"/>
                      <a:pt x="74" y="16"/>
                    </a:cubicBezTo>
                    <a:cubicBezTo>
                      <a:pt x="59" y="28"/>
                      <a:pt x="59" y="28"/>
                      <a:pt x="59" y="28"/>
                    </a:cubicBezTo>
                    <a:cubicBezTo>
                      <a:pt x="59" y="27"/>
                      <a:pt x="59" y="27"/>
                      <a:pt x="59" y="27"/>
                    </a:cubicBezTo>
                    <a:cubicBezTo>
                      <a:pt x="59" y="25"/>
                      <a:pt x="57" y="23"/>
                      <a:pt x="55" y="22"/>
                    </a:cubicBezTo>
                    <a:cubicBezTo>
                      <a:pt x="68" y="15"/>
                      <a:pt x="68" y="15"/>
                      <a:pt x="68" y="15"/>
                    </a:cubicBezTo>
                    <a:lnTo>
                      <a:pt x="71" y="16"/>
                    </a:lnTo>
                    <a:close/>
                    <a:moveTo>
                      <a:pt x="49" y="25"/>
                    </a:moveTo>
                    <a:cubicBezTo>
                      <a:pt x="53" y="25"/>
                      <a:pt x="53" y="25"/>
                      <a:pt x="53" y="25"/>
                    </a:cubicBezTo>
                    <a:cubicBezTo>
                      <a:pt x="55" y="25"/>
                      <a:pt x="56" y="26"/>
                      <a:pt x="56" y="27"/>
                    </a:cubicBezTo>
                    <a:cubicBezTo>
                      <a:pt x="56" y="30"/>
                      <a:pt x="56" y="30"/>
                      <a:pt x="56" y="30"/>
                    </a:cubicBezTo>
                    <a:cubicBezTo>
                      <a:pt x="46" y="30"/>
                      <a:pt x="46" y="30"/>
                      <a:pt x="46" y="30"/>
                    </a:cubicBezTo>
                    <a:cubicBezTo>
                      <a:pt x="46" y="27"/>
                      <a:pt x="46" y="27"/>
                      <a:pt x="46" y="27"/>
                    </a:cubicBezTo>
                    <a:cubicBezTo>
                      <a:pt x="46" y="26"/>
                      <a:pt x="47" y="25"/>
                      <a:pt x="49" y="25"/>
                    </a:cubicBezTo>
                    <a:close/>
                    <a:moveTo>
                      <a:pt x="42" y="37"/>
                    </a:moveTo>
                    <a:cubicBezTo>
                      <a:pt x="60" y="37"/>
                      <a:pt x="60" y="37"/>
                      <a:pt x="60" y="37"/>
                    </a:cubicBezTo>
                    <a:cubicBezTo>
                      <a:pt x="60" y="42"/>
                      <a:pt x="60" y="42"/>
                      <a:pt x="60" y="42"/>
                    </a:cubicBezTo>
                    <a:cubicBezTo>
                      <a:pt x="42" y="42"/>
                      <a:pt x="42" y="42"/>
                      <a:pt x="42" y="42"/>
                    </a:cubicBezTo>
                    <a:lnTo>
                      <a:pt x="42" y="37"/>
                    </a:lnTo>
                    <a:close/>
                    <a:moveTo>
                      <a:pt x="49" y="51"/>
                    </a:moveTo>
                    <a:cubicBezTo>
                      <a:pt x="25" y="51"/>
                      <a:pt x="25" y="51"/>
                      <a:pt x="25" y="51"/>
                    </a:cubicBezTo>
                    <a:cubicBezTo>
                      <a:pt x="25" y="50"/>
                      <a:pt x="24" y="49"/>
                      <a:pt x="24" y="48"/>
                    </a:cubicBezTo>
                    <a:cubicBezTo>
                      <a:pt x="30" y="48"/>
                      <a:pt x="30" y="48"/>
                      <a:pt x="30" y="48"/>
                    </a:cubicBezTo>
                    <a:cubicBezTo>
                      <a:pt x="50" y="48"/>
                      <a:pt x="50" y="48"/>
                      <a:pt x="50" y="48"/>
                    </a:cubicBezTo>
                    <a:cubicBezTo>
                      <a:pt x="49" y="49"/>
                      <a:pt x="49" y="50"/>
                      <a:pt x="49" y="51"/>
                    </a:cubicBezTo>
                    <a:close/>
                    <a:moveTo>
                      <a:pt x="3" y="35"/>
                    </a:moveTo>
                    <a:cubicBezTo>
                      <a:pt x="12" y="23"/>
                      <a:pt x="12" y="23"/>
                      <a:pt x="12" y="23"/>
                    </a:cubicBezTo>
                    <a:cubicBezTo>
                      <a:pt x="28" y="23"/>
                      <a:pt x="28" y="23"/>
                      <a:pt x="28" y="23"/>
                    </a:cubicBezTo>
                    <a:cubicBezTo>
                      <a:pt x="28" y="45"/>
                      <a:pt x="28" y="45"/>
                      <a:pt x="28" y="45"/>
                    </a:cubicBezTo>
                    <a:cubicBezTo>
                      <a:pt x="22" y="45"/>
                      <a:pt x="22" y="45"/>
                      <a:pt x="22" y="45"/>
                    </a:cubicBezTo>
                    <a:cubicBezTo>
                      <a:pt x="20" y="44"/>
                      <a:pt x="18" y="43"/>
                      <a:pt x="17" y="43"/>
                    </a:cubicBezTo>
                    <a:cubicBezTo>
                      <a:pt x="15" y="43"/>
                      <a:pt x="13" y="44"/>
                      <a:pt x="12" y="45"/>
                    </a:cubicBezTo>
                    <a:cubicBezTo>
                      <a:pt x="3" y="45"/>
                      <a:pt x="3" y="45"/>
                      <a:pt x="3" y="45"/>
                    </a:cubicBezTo>
                    <a:lnTo>
                      <a:pt x="3" y="35"/>
                    </a:lnTo>
                    <a:close/>
                    <a:moveTo>
                      <a:pt x="3" y="48"/>
                    </a:moveTo>
                    <a:cubicBezTo>
                      <a:pt x="9" y="48"/>
                      <a:pt x="9" y="48"/>
                      <a:pt x="9" y="48"/>
                    </a:cubicBezTo>
                    <a:cubicBezTo>
                      <a:pt x="9" y="49"/>
                      <a:pt x="8" y="50"/>
                      <a:pt x="8" y="51"/>
                    </a:cubicBezTo>
                    <a:cubicBezTo>
                      <a:pt x="3" y="51"/>
                      <a:pt x="3" y="51"/>
                      <a:pt x="3" y="51"/>
                    </a:cubicBezTo>
                    <a:lnTo>
                      <a:pt x="3" y="48"/>
                    </a:lnTo>
                    <a:close/>
                    <a:moveTo>
                      <a:pt x="17" y="56"/>
                    </a:moveTo>
                    <a:cubicBezTo>
                      <a:pt x="14" y="56"/>
                      <a:pt x="12" y="54"/>
                      <a:pt x="12" y="51"/>
                    </a:cubicBezTo>
                    <a:cubicBezTo>
                      <a:pt x="12" y="49"/>
                      <a:pt x="14" y="47"/>
                      <a:pt x="17" y="47"/>
                    </a:cubicBezTo>
                    <a:cubicBezTo>
                      <a:pt x="19" y="47"/>
                      <a:pt x="21" y="49"/>
                      <a:pt x="21" y="51"/>
                    </a:cubicBezTo>
                    <a:cubicBezTo>
                      <a:pt x="21" y="54"/>
                      <a:pt x="19" y="56"/>
                      <a:pt x="17" y="56"/>
                    </a:cubicBezTo>
                    <a:close/>
                    <a:moveTo>
                      <a:pt x="57" y="56"/>
                    </a:moveTo>
                    <a:cubicBezTo>
                      <a:pt x="55" y="56"/>
                      <a:pt x="53" y="54"/>
                      <a:pt x="53" y="51"/>
                    </a:cubicBezTo>
                    <a:cubicBezTo>
                      <a:pt x="53" y="49"/>
                      <a:pt x="55" y="47"/>
                      <a:pt x="57" y="47"/>
                    </a:cubicBezTo>
                    <a:cubicBezTo>
                      <a:pt x="60" y="47"/>
                      <a:pt x="62" y="49"/>
                      <a:pt x="62" y="51"/>
                    </a:cubicBezTo>
                    <a:cubicBezTo>
                      <a:pt x="62" y="54"/>
                      <a:pt x="60" y="56"/>
                      <a:pt x="57" y="56"/>
                    </a:cubicBezTo>
                    <a:close/>
                    <a:moveTo>
                      <a:pt x="73" y="51"/>
                    </a:moveTo>
                    <a:cubicBezTo>
                      <a:pt x="66" y="51"/>
                      <a:pt x="66" y="51"/>
                      <a:pt x="66" y="51"/>
                    </a:cubicBezTo>
                    <a:cubicBezTo>
                      <a:pt x="66" y="50"/>
                      <a:pt x="65" y="49"/>
                      <a:pt x="65" y="48"/>
                    </a:cubicBezTo>
                    <a:cubicBezTo>
                      <a:pt x="73" y="48"/>
                      <a:pt x="73" y="48"/>
                      <a:pt x="73" y="48"/>
                    </a:cubicBezTo>
                    <a:lnTo>
                      <a:pt x="73" y="51"/>
                    </a:lnTo>
                    <a:close/>
                    <a:moveTo>
                      <a:pt x="25" y="36"/>
                    </a:moveTo>
                    <a:cubicBezTo>
                      <a:pt x="26" y="36"/>
                      <a:pt x="26" y="35"/>
                      <a:pt x="26" y="35"/>
                    </a:cubicBezTo>
                    <a:cubicBezTo>
                      <a:pt x="26" y="26"/>
                      <a:pt x="26" y="26"/>
                      <a:pt x="26" y="26"/>
                    </a:cubicBezTo>
                    <a:cubicBezTo>
                      <a:pt x="26" y="25"/>
                      <a:pt x="26" y="25"/>
                      <a:pt x="25" y="25"/>
                    </a:cubicBezTo>
                    <a:cubicBezTo>
                      <a:pt x="13" y="25"/>
                      <a:pt x="13" y="25"/>
                      <a:pt x="13" y="25"/>
                    </a:cubicBezTo>
                    <a:cubicBezTo>
                      <a:pt x="13" y="25"/>
                      <a:pt x="13" y="25"/>
                      <a:pt x="13" y="25"/>
                    </a:cubicBezTo>
                    <a:cubicBezTo>
                      <a:pt x="6" y="34"/>
                      <a:pt x="6" y="34"/>
                      <a:pt x="6" y="34"/>
                    </a:cubicBezTo>
                    <a:cubicBezTo>
                      <a:pt x="6" y="35"/>
                      <a:pt x="6" y="35"/>
                      <a:pt x="6" y="35"/>
                    </a:cubicBezTo>
                    <a:cubicBezTo>
                      <a:pt x="6" y="36"/>
                      <a:pt x="6" y="36"/>
                      <a:pt x="7" y="36"/>
                    </a:cubicBezTo>
                    <a:lnTo>
                      <a:pt x="25" y="36"/>
                    </a:lnTo>
                    <a:close/>
                    <a:moveTo>
                      <a:pt x="14" y="27"/>
                    </a:moveTo>
                    <a:cubicBezTo>
                      <a:pt x="24" y="27"/>
                      <a:pt x="24" y="27"/>
                      <a:pt x="24" y="27"/>
                    </a:cubicBezTo>
                    <a:cubicBezTo>
                      <a:pt x="24" y="34"/>
                      <a:pt x="24" y="34"/>
                      <a:pt x="24" y="34"/>
                    </a:cubicBezTo>
                    <a:cubicBezTo>
                      <a:pt x="9" y="34"/>
                      <a:pt x="9" y="34"/>
                      <a:pt x="9" y="34"/>
                    </a:cubicBezTo>
                    <a:lnTo>
                      <a:pt x="14" y="27"/>
                    </a:lnTo>
                    <a:close/>
                    <a:moveTo>
                      <a:pt x="18" y="39"/>
                    </a:moveTo>
                    <a:cubicBezTo>
                      <a:pt x="18" y="40"/>
                      <a:pt x="17" y="41"/>
                      <a:pt x="17" y="41"/>
                    </a:cubicBezTo>
                    <a:cubicBezTo>
                      <a:pt x="13" y="41"/>
                      <a:pt x="13" y="41"/>
                      <a:pt x="13" y="41"/>
                    </a:cubicBezTo>
                    <a:cubicBezTo>
                      <a:pt x="13" y="41"/>
                      <a:pt x="12" y="40"/>
                      <a:pt x="12" y="39"/>
                    </a:cubicBezTo>
                    <a:cubicBezTo>
                      <a:pt x="12" y="38"/>
                      <a:pt x="13" y="38"/>
                      <a:pt x="13" y="38"/>
                    </a:cubicBezTo>
                    <a:cubicBezTo>
                      <a:pt x="17" y="38"/>
                      <a:pt x="17" y="38"/>
                      <a:pt x="17" y="38"/>
                    </a:cubicBezTo>
                    <a:cubicBezTo>
                      <a:pt x="17" y="38"/>
                      <a:pt x="18" y="38"/>
                      <a:pt x="18" y="39"/>
                    </a:cubicBezTo>
                    <a:close/>
                  </a:path>
                </a:pathLst>
              </a:custGeom>
              <a:solidFill>
                <a:schemeClr val="bg1"/>
              </a:solidFill>
              <a:ln>
                <a:noFill/>
              </a:ln>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7" name="组合 46">
              <a:extLst>
                <a:ext uri="{FF2B5EF4-FFF2-40B4-BE49-F238E27FC236}">
                  <a16:creationId xmlns:a16="http://schemas.microsoft.com/office/drawing/2014/main" id="{11D1379A-8ADF-4B2B-891E-9D3AB7A677A3}"/>
                </a:ext>
              </a:extLst>
            </p:cNvPr>
            <p:cNvGrpSpPr/>
            <p:nvPr/>
          </p:nvGrpSpPr>
          <p:grpSpPr>
            <a:xfrm>
              <a:off x="1919409" y="1836238"/>
              <a:ext cx="827733" cy="540647"/>
              <a:chOff x="1439557" y="1650983"/>
              <a:chExt cx="620800" cy="405485"/>
            </a:xfrm>
          </p:grpSpPr>
          <p:grpSp>
            <p:nvGrpSpPr>
              <p:cNvPr id="58" name="组合 57">
                <a:extLst>
                  <a:ext uri="{FF2B5EF4-FFF2-40B4-BE49-F238E27FC236}">
                    <a16:creationId xmlns:a16="http://schemas.microsoft.com/office/drawing/2014/main" id="{C65EDA7E-DD40-421A-B1D6-DE282A134A89}"/>
                  </a:ext>
                </a:extLst>
              </p:cNvPr>
              <p:cNvGrpSpPr/>
              <p:nvPr/>
            </p:nvGrpSpPr>
            <p:grpSpPr>
              <a:xfrm>
                <a:off x="1439557" y="1650983"/>
                <a:ext cx="620800" cy="405485"/>
                <a:chOff x="1588" y="2074863"/>
                <a:chExt cx="627062" cy="409575"/>
              </a:xfrm>
            </p:grpSpPr>
            <p:sp>
              <p:nvSpPr>
                <p:cNvPr id="60" name="任意多边形: 形状 59">
                  <a:extLst>
                    <a:ext uri="{FF2B5EF4-FFF2-40B4-BE49-F238E27FC236}">
                      <a16:creationId xmlns:a16="http://schemas.microsoft.com/office/drawing/2014/main" id="{F4FFDD21-1188-4D28-89B5-CB39A31E5EA8}"/>
                    </a:ext>
                  </a:extLst>
                </p:cNvPr>
                <p:cNvSpPr>
                  <a:spLocks/>
                </p:cNvSpPr>
                <p:nvPr/>
              </p:nvSpPr>
              <p:spPr bwMode="auto">
                <a:xfrm>
                  <a:off x="1588" y="2074863"/>
                  <a:ext cx="627062" cy="409575"/>
                </a:xfrm>
                <a:custGeom>
                  <a:avLst/>
                  <a:gdLst>
                    <a:gd name="T0" fmla="*/ 0 w 395"/>
                    <a:gd name="T1" fmla="*/ 0 h 258"/>
                    <a:gd name="T2" fmla="*/ 82 w 395"/>
                    <a:gd name="T3" fmla="*/ 128 h 258"/>
                    <a:gd name="T4" fmla="*/ 0 w 395"/>
                    <a:gd name="T5" fmla="*/ 258 h 258"/>
                    <a:gd name="T6" fmla="*/ 395 w 395"/>
                    <a:gd name="T7" fmla="*/ 258 h 258"/>
                    <a:gd name="T8" fmla="*/ 395 w 395"/>
                    <a:gd name="T9" fmla="*/ 0 h 258"/>
                    <a:gd name="T10" fmla="*/ 0 w 395"/>
                    <a:gd name="T11" fmla="*/ 0 h 258"/>
                  </a:gdLst>
                  <a:ahLst/>
                  <a:cxnLst>
                    <a:cxn ang="0">
                      <a:pos x="T0" y="T1"/>
                    </a:cxn>
                    <a:cxn ang="0">
                      <a:pos x="T2" y="T3"/>
                    </a:cxn>
                    <a:cxn ang="0">
                      <a:pos x="T4" y="T5"/>
                    </a:cxn>
                    <a:cxn ang="0">
                      <a:pos x="T6" y="T7"/>
                    </a:cxn>
                    <a:cxn ang="0">
                      <a:pos x="T8" y="T9"/>
                    </a:cxn>
                    <a:cxn ang="0">
                      <a:pos x="T10" y="T11"/>
                    </a:cxn>
                  </a:cxnLst>
                  <a:rect l="0" t="0" r="r" b="b"/>
                  <a:pathLst>
                    <a:path w="395" h="258">
                      <a:moveTo>
                        <a:pt x="0" y="0"/>
                      </a:moveTo>
                      <a:lnTo>
                        <a:pt x="82" y="128"/>
                      </a:lnTo>
                      <a:lnTo>
                        <a:pt x="0" y="258"/>
                      </a:lnTo>
                      <a:lnTo>
                        <a:pt x="395" y="258"/>
                      </a:lnTo>
                      <a:lnTo>
                        <a:pt x="395"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61" name="任意多边形: 形状 60">
                  <a:extLst>
                    <a:ext uri="{FF2B5EF4-FFF2-40B4-BE49-F238E27FC236}">
                      <a16:creationId xmlns:a16="http://schemas.microsoft.com/office/drawing/2014/main" id="{93338626-E707-40A9-ACF4-9D53C23C9B65}"/>
                    </a:ext>
                  </a:extLst>
                </p:cNvPr>
                <p:cNvSpPr>
                  <a:spLocks/>
                </p:cNvSpPr>
                <p:nvPr/>
              </p:nvSpPr>
              <p:spPr bwMode="auto">
                <a:xfrm>
                  <a:off x="463550" y="2074863"/>
                  <a:ext cx="165100" cy="409575"/>
                </a:xfrm>
                <a:custGeom>
                  <a:avLst/>
                  <a:gdLst>
                    <a:gd name="T0" fmla="*/ 0 w 44"/>
                    <a:gd name="T1" fmla="*/ 54 h 109"/>
                    <a:gd name="T2" fmla="*/ 10 w 44"/>
                    <a:gd name="T3" fmla="*/ 109 h 109"/>
                    <a:gd name="T4" fmla="*/ 44 w 44"/>
                    <a:gd name="T5" fmla="*/ 109 h 109"/>
                    <a:gd name="T6" fmla="*/ 44 w 44"/>
                    <a:gd name="T7" fmla="*/ 0 h 109"/>
                    <a:gd name="T8" fmla="*/ 10 w 44"/>
                    <a:gd name="T9" fmla="*/ 0 h 109"/>
                    <a:gd name="T10" fmla="*/ 0 w 44"/>
                    <a:gd name="T11" fmla="*/ 54 h 109"/>
                  </a:gdLst>
                  <a:ahLst/>
                  <a:cxnLst>
                    <a:cxn ang="0">
                      <a:pos x="T0" y="T1"/>
                    </a:cxn>
                    <a:cxn ang="0">
                      <a:pos x="T2" y="T3"/>
                    </a:cxn>
                    <a:cxn ang="0">
                      <a:pos x="T4" y="T5"/>
                    </a:cxn>
                    <a:cxn ang="0">
                      <a:pos x="T6" y="T7"/>
                    </a:cxn>
                    <a:cxn ang="0">
                      <a:pos x="T8" y="T9"/>
                    </a:cxn>
                    <a:cxn ang="0">
                      <a:pos x="T10" y="T11"/>
                    </a:cxn>
                  </a:cxnLst>
                  <a:rect l="0" t="0" r="r" b="b"/>
                  <a:pathLst>
                    <a:path w="44" h="109">
                      <a:moveTo>
                        <a:pt x="0" y="54"/>
                      </a:moveTo>
                      <a:cubicBezTo>
                        <a:pt x="0" y="75"/>
                        <a:pt x="4" y="95"/>
                        <a:pt x="10" y="109"/>
                      </a:cubicBezTo>
                      <a:cubicBezTo>
                        <a:pt x="44" y="109"/>
                        <a:pt x="44" y="109"/>
                        <a:pt x="44" y="109"/>
                      </a:cubicBezTo>
                      <a:cubicBezTo>
                        <a:pt x="44" y="0"/>
                        <a:pt x="44" y="0"/>
                        <a:pt x="44" y="0"/>
                      </a:cubicBezTo>
                      <a:cubicBezTo>
                        <a:pt x="10" y="0"/>
                        <a:pt x="10" y="0"/>
                        <a:pt x="10" y="0"/>
                      </a:cubicBezTo>
                      <a:cubicBezTo>
                        <a:pt x="4" y="14"/>
                        <a:pt x="0" y="33"/>
                        <a:pt x="0" y="54"/>
                      </a:cubicBezTo>
                      <a:close/>
                    </a:path>
                  </a:pathLst>
                </a:custGeom>
                <a:gradFill flip="none" rotWithShape="1">
                  <a:gsLst>
                    <a:gs pos="0">
                      <a:schemeClr val="tx1">
                        <a:alpha val="0"/>
                      </a:schemeClr>
                    </a:gs>
                    <a:gs pos="100000">
                      <a:schemeClr val="tx1">
                        <a:alpha val="20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59" name="任意多边形: 形状 58">
                <a:extLst>
                  <a:ext uri="{FF2B5EF4-FFF2-40B4-BE49-F238E27FC236}">
                    <a16:creationId xmlns:a16="http://schemas.microsoft.com/office/drawing/2014/main" id="{3F61D550-81B0-4C4F-BEEE-B1E1CB71D12E}"/>
                  </a:ext>
                </a:extLst>
              </p:cNvPr>
              <p:cNvSpPr>
                <a:spLocks/>
              </p:cNvSpPr>
              <p:nvPr/>
            </p:nvSpPr>
            <p:spPr bwMode="auto">
              <a:xfrm>
                <a:off x="1682616" y="1748759"/>
                <a:ext cx="265955" cy="201120"/>
              </a:xfrm>
              <a:custGeom>
                <a:avLst/>
                <a:gdLst>
                  <a:gd name="T0" fmla="*/ 26 w 85"/>
                  <a:gd name="T1" fmla="*/ 28 h 62"/>
                  <a:gd name="T2" fmla="*/ 13 w 85"/>
                  <a:gd name="T3" fmla="*/ 27 h 62"/>
                  <a:gd name="T4" fmla="*/ 7 w 85"/>
                  <a:gd name="T5" fmla="*/ 38 h 62"/>
                  <a:gd name="T6" fmla="*/ 24 w 85"/>
                  <a:gd name="T7" fmla="*/ 29 h 62"/>
                  <a:gd name="T8" fmla="*/ 14 w 85"/>
                  <a:gd name="T9" fmla="*/ 29 h 62"/>
                  <a:gd name="T10" fmla="*/ 14 w 85"/>
                  <a:gd name="T11" fmla="*/ 43 h 62"/>
                  <a:gd name="T12" fmla="*/ 17 w 85"/>
                  <a:gd name="T13" fmla="*/ 40 h 62"/>
                  <a:gd name="T14" fmla="*/ 75 w 85"/>
                  <a:gd name="T15" fmla="*/ 30 h 62"/>
                  <a:gd name="T16" fmla="*/ 74 w 85"/>
                  <a:gd name="T17" fmla="*/ 1 h 62"/>
                  <a:gd name="T18" fmla="*/ 57 w 85"/>
                  <a:gd name="T19" fmla="*/ 5 h 62"/>
                  <a:gd name="T20" fmla="*/ 40 w 85"/>
                  <a:gd name="T21" fmla="*/ 16 h 62"/>
                  <a:gd name="T22" fmla="*/ 39 w 85"/>
                  <a:gd name="T23" fmla="*/ 17 h 62"/>
                  <a:gd name="T24" fmla="*/ 39 w 85"/>
                  <a:gd name="T25" fmla="*/ 32 h 62"/>
                  <a:gd name="T26" fmla="*/ 35 w 85"/>
                  <a:gd name="T27" fmla="*/ 38 h 62"/>
                  <a:gd name="T28" fmla="*/ 31 w 85"/>
                  <a:gd name="T29" fmla="*/ 47 h 62"/>
                  <a:gd name="T30" fmla="*/ 11 w 85"/>
                  <a:gd name="T31" fmla="*/ 21 h 62"/>
                  <a:gd name="T32" fmla="*/ 0 w 85"/>
                  <a:gd name="T33" fmla="*/ 37 h 62"/>
                  <a:gd name="T34" fmla="*/ 2 w 85"/>
                  <a:gd name="T35" fmla="*/ 56 h 62"/>
                  <a:gd name="T36" fmla="*/ 24 w 85"/>
                  <a:gd name="T37" fmla="*/ 56 h 62"/>
                  <a:gd name="T38" fmla="*/ 65 w 85"/>
                  <a:gd name="T39" fmla="*/ 56 h 62"/>
                  <a:gd name="T40" fmla="*/ 76 w 85"/>
                  <a:gd name="T41" fmla="*/ 48 h 62"/>
                  <a:gd name="T42" fmla="*/ 66 w 85"/>
                  <a:gd name="T43" fmla="*/ 39 h 62"/>
                  <a:gd name="T44" fmla="*/ 74 w 85"/>
                  <a:gd name="T45" fmla="*/ 31 h 62"/>
                  <a:gd name="T46" fmla="*/ 50 w 85"/>
                  <a:gd name="T47" fmla="*/ 28 h 62"/>
                  <a:gd name="T48" fmla="*/ 71 w 85"/>
                  <a:gd name="T49" fmla="*/ 29 h 62"/>
                  <a:gd name="T50" fmla="*/ 82 w 85"/>
                  <a:gd name="T51" fmla="*/ 17 h 62"/>
                  <a:gd name="T52" fmla="*/ 73 w 85"/>
                  <a:gd name="T53" fmla="*/ 3 h 62"/>
                  <a:gd name="T54" fmla="*/ 53 w 85"/>
                  <a:gd name="T55" fmla="*/ 40 h 62"/>
                  <a:gd name="T56" fmla="*/ 41 w 85"/>
                  <a:gd name="T57" fmla="*/ 21 h 62"/>
                  <a:gd name="T58" fmla="*/ 42 w 85"/>
                  <a:gd name="T59" fmla="*/ 36 h 62"/>
                  <a:gd name="T60" fmla="*/ 40 w 85"/>
                  <a:gd name="T61" fmla="*/ 36 h 62"/>
                  <a:gd name="T62" fmla="*/ 38 w 85"/>
                  <a:gd name="T63" fmla="*/ 33 h 62"/>
                  <a:gd name="T64" fmla="*/ 24 w 85"/>
                  <a:gd name="T65" fmla="*/ 50 h 62"/>
                  <a:gd name="T66" fmla="*/ 49 w 85"/>
                  <a:gd name="T67" fmla="*/ 53 h 62"/>
                  <a:gd name="T68" fmla="*/ 28 w 85"/>
                  <a:gd name="T69" fmla="*/ 24 h 62"/>
                  <a:gd name="T70" fmla="*/ 17 w 85"/>
                  <a:gd name="T71" fmla="*/ 45 h 62"/>
                  <a:gd name="T72" fmla="*/ 3 w 85"/>
                  <a:gd name="T73" fmla="*/ 37 h 62"/>
                  <a:gd name="T74" fmla="*/ 8 w 85"/>
                  <a:gd name="T75" fmla="*/ 53 h 62"/>
                  <a:gd name="T76" fmla="*/ 17 w 85"/>
                  <a:gd name="T77" fmla="*/ 58 h 62"/>
                  <a:gd name="T78" fmla="*/ 21 w 85"/>
                  <a:gd name="T79" fmla="*/ 53 h 62"/>
                  <a:gd name="T80" fmla="*/ 53 w 85"/>
                  <a:gd name="T81" fmla="*/ 53 h 62"/>
                  <a:gd name="T82" fmla="*/ 57 w 85"/>
                  <a:gd name="T83" fmla="*/ 58 h 62"/>
                  <a:gd name="T84" fmla="*/ 65 w 85"/>
                  <a:gd name="T85" fmla="*/ 50 h 62"/>
                  <a:gd name="T86" fmla="*/ 64 w 85"/>
                  <a:gd name="T87" fmla="*/ 40 h 62"/>
                  <a:gd name="T88" fmla="*/ 57 w 85"/>
                  <a:gd name="T89" fmla="*/ 45 h 62"/>
                  <a:gd name="T90" fmla="*/ 37 w 85"/>
                  <a:gd name="T91" fmla="*/ 40 h 62"/>
                  <a:gd name="T92" fmla="*/ 47 w 85"/>
                  <a:gd name="T93" fmla="*/ 43 h 62"/>
                  <a:gd name="T94" fmla="*/ 57 w 85"/>
                  <a:gd name="T95" fmla="*/ 42 h 62"/>
                  <a:gd name="T96" fmla="*/ 64 w 85"/>
                  <a:gd name="T97" fmla="*/ 40 h 62"/>
                  <a:gd name="T98" fmla="*/ 73 w 85"/>
                  <a:gd name="T99" fmla="*/ 24 h 62"/>
                  <a:gd name="T100" fmla="*/ 77 w 85"/>
                  <a:gd name="T101" fmla="*/ 16 h 62"/>
                  <a:gd name="T102" fmla="*/ 69 w 85"/>
                  <a:gd name="T103" fmla="*/ 29 h 62"/>
                  <a:gd name="T104" fmla="*/ 56 w 85"/>
                  <a:gd name="T105" fmla="*/ 36 h 62"/>
                  <a:gd name="T106" fmla="*/ 69 w 85"/>
                  <a:gd name="T107"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 h="62">
                    <a:moveTo>
                      <a:pt x="25" y="38"/>
                    </a:moveTo>
                    <a:cubicBezTo>
                      <a:pt x="26" y="38"/>
                      <a:pt x="26" y="37"/>
                      <a:pt x="26" y="37"/>
                    </a:cubicBezTo>
                    <a:cubicBezTo>
                      <a:pt x="26" y="28"/>
                      <a:pt x="26" y="28"/>
                      <a:pt x="26" y="28"/>
                    </a:cubicBezTo>
                    <a:cubicBezTo>
                      <a:pt x="26" y="27"/>
                      <a:pt x="26" y="27"/>
                      <a:pt x="25" y="27"/>
                    </a:cubicBezTo>
                    <a:cubicBezTo>
                      <a:pt x="14" y="27"/>
                      <a:pt x="14" y="27"/>
                      <a:pt x="14" y="27"/>
                    </a:cubicBezTo>
                    <a:cubicBezTo>
                      <a:pt x="13" y="27"/>
                      <a:pt x="13" y="27"/>
                      <a:pt x="13" y="27"/>
                    </a:cubicBezTo>
                    <a:cubicBezTo>
                      <a:pt x="6" y="36"/>
                      <a:pt x="6" y="36"/>
                      <a:pt x="6" y="36"/>
                    </a:cubicBezTo>
                    <a:cubicBezTo>
                      <a:pt x="6" y="36"/>
                      <a:pt x="6" y="37"/>
                      <a:pt x="6" y="37"/>
                    </a:cubicBezTo>
                    <a:cubicBezTo>
                      <a:pt x="6" y="38"/>
                      <a:pt x="6" y="38"/>
                      <a:pt x="7" y="38"/>
                    </a:cubicBezTo>
                    <a:lnTo>
                      <a:pt x="25" y="38"/>
                    </a:lnTo>
                    <a:close/>
                    <a:moveTo>
                      <a:pt x="14" y="29"/>
                    </a:moveTo>
                    <a:cubicBezTo>
                      <a:pt x="24" y="29"/>
                      <a:pt x="24" y="29"/>
                      <a:pt x="24" y="29"/>
                    </a:cubicBezTo>
                    <a:cubicBezTo>
                      <a:pt x="24" y="36"/>
                      <a:pt x="24" y="36"/>
                      <a:pt x="24" y="36"/>
                    </a:cubicBezTo>
                    <a:cubicBezTo>
                      <a:pt x="9" y="36"/>
                      <a:pt x="9" y="36"/>
                      <a:pt x="9" y="36"/>
                    </a:cubicBezTo>
                    <a:lnTo>
                      <a:pt x="14" y="29"/>
                    </a:lnTo>
                    <a:close/>
                    <a:moveTo>
                      <a:pt x="18" y="41"/>
                    </a:moveTo>
                    <a:cubicBezTo>
                      <a:pt x="18" y="42"/>
                      <a:pt x="17" y="43"/>
                      <a:pt x="17" y="43"/>
                    </a:cubicBezTo>
                    <a:cubicBezTo>
                      <a:pt x="14" y="43"/>
                      <a:pt x="14" y="43"/>
                      <a:pt x="14" y="43"/>
                    </a:cubicBezTo>
                    <a:cubicBezTo>
                      <a:pt x="13" y="43"/>
                      <a:pt x="12" y="42"/>
                      <a:pt x="12" y="41"/>
                    </a:cubicBezTo>
                    <a:cubicBezTo>
                      <a:pt x="12" y="40"/>
                      <a:pt x="13" y="40"/>
                      <a:pt x="14" y="40"/>
                    </a:cubicBezTo>
                    <a:cubicBezTo>
                      <a:pt x="17" y="40"/>
                      <a:pt x="17" y="40"/>
                      <a:pt x="17" y="40"/>
                    </a:cubicBezTo>
                    <a:cubicBezTo>
                      <a:pt x="17" y="40"/>
                      <a:pt x="18" y="40"/>
                      <a:pt x="18" y="41"/>
                    </a:cubicBezTo>
                    <a:close/>
                    <a:moveTo>
                      <a:pt x="74" y="30"/>
                    </a:moveTo>
                    <a:cubicBezTo>
                      <a:pt x="74" y="30"/>
                      <a:pt x="75" y="30"/>
                      <a:pt x="75" y="30"/>
                    </a:cubicBezTo>
                    <a:cubicBezTo>
                      <a:pt x="85" y="18"/>
                      <a:pt x="85" y="18"/>
                      <a:pt x="85" y="18"/>
                    </a:cubicBezTo>
                    <a:cubicBezTo>
                      <a:pt x="85" y="18"/>
                      <a:pt x="85" y="17"/>
                      <a:pt x="85" y="16"/>
                    </a:cubicBezTo>
                    <a:cubicBezTo>
                      <a:pt x="74" y="1"/>
                      <a:pt x="74" y="1"/>
                      <a:pt x="74" y="1"/>
                    </a:cubicBezTo>
                    <a:cubicBezTo>
                      <a:pt x="74" y="0"/>
                      <a:pt x="73" y="0"/>
                      <a:pt x="73" y="0"/>
                    </a:cubicBezTo>
                    <a:cubicBezTo>
                      <a:pt x="58" y="5"/>
                      <a:pt x="58" y="5"/>
                      <a:pt x="58" y="5"/>
                    </a:cubicBezTo>
                    <a:cubicBezTo>
                      <a:pt x="57" y="5"/>
                      <a:pt x="57" y="5"/>
                      <a:pt x="57" y="5"/>
                    </a:cubicBezTo>
                    <a:cubicBezTo>
                      <a:pt x="57" y="5"/>
                      <a:pt x="57" y="5"/>
                      <a:pt x="57" y="5"/>
                    </a:cubicBezTo>
                    <a:cubicBezTo>
                      <a:pt x="40" y="16"/>
                      <a:pt x="40" y="16"/>
                      <a:pt x="40" y="16"/>
                    </a:cubicBezTo>
                    <a:cubicBezTo>
                      <a:pt x="40" y="16"/>
                      <a:pt x="40" y="16"/>
                      <a:pt x="40" y="16"/>
                    </a:cubicBezTo>
                    <a:cubicBezTo>
                      <a:pt x="40" y="16"/>
                      <a:pt x="40" y="16"/>
                      <a:pt x="40" y="16"/>
                    </a:cubicBezTo>
                    <a:cubicBezTo>
                      <a:pt x="40" y="17"/>
                      <a:pt x="40" y="17"/>
                      <a:pt x="39" y="17"/>
                    </a:cubicBezTo>
                    <a:cubicBezTo>
                      <a:pt x="39" y="17"/>
                      <a:pt x="39" y="17"/>
                      <a:pt x="39" y="17"/>
                    </a:cubicBezTo>
                    <a:cubicBezTo>
                      <a:pt x="35" y="25"/>
                      <a:pt x="35" y="25"/>
                      <a:pt x="35" y="25"/>
                    </a:cubicBezTo>
                    <a:cubicBezTo>
                      <a:pt x="35" y="25"/>
                      <a:pt x="35" y="26"/>
                      <a:pt x="36" y="26"/>
                    </a:cubicBezTo>
                    <a:cubicBezTo>
                      <a:pt x="39" y="32"/>
                      <a:pt x="39" y="32"/>
                      <a:pt x="39" y="32"/>
                    </a:cubicBezTo>
                    <a:cubicBezTo>
                      <a:pt x="39" y="32"/>
                      <a:pt x="39" y="31"/>
                      <a:pt x="38" y="31"/>
                    </a:cubicBezTo>
                    <a:cubicBezTo>
                      <a:pt x="36" y="31"/>
                      <a:pt x="34" y="33"/>
                      <a:pt x="34" y="36"/>
                    </a:cubicBezTo>
                    <a:cubicBezTo>
                      <a:pt x="34" y="37"/>
                      <a:pt x="35" y="38"/>
                      <a:pt x="35" y="38"/>
                    </a:cubicBezTo>
                    <a:cubicBezTo>
                      <a:pt x="35" y="39"/>
                      <a:pt x="35" y="39"/>
                      <a:pt x="35" y="39"/>
                    </a:cubicBezTo>
                    <a:cubicBezTo>
                      <a:pt x="35" y="47"/>
                      <a:pt x="35" y="47"/>
                      <a:pt x="35" y="47"/>
                    </a:cubicBezTo>
                    <a:cubicBezTo>
                      <a:pt x="31" y="47"/>
                      <a:pt x="31" y="47"/>
                      <a:pt x="31" y="47"/>
                    </a:cubicBezTo>
                    <a:cubicBezTo>
                      <a:pt x="31" y="23"/>
                      <a:pt x="31" y="23"/>
                      <a:pt x="31" y="23"/>
                    </a:cubicBezTo>
                    <a:cubicBezTo>
                      <a:pt x="31" y="22"/>
                      <a:pt x="30" y="21"/>
                      <a:pt x="30" y="21"/>
                    </a:cubicBezTo>
                    <a:cubicBezTo>
                      <a:pt x="11" y="21"/>
                      <a:pt x="11" y="21"/>
                      <a:pt x="11" y="21"/>
                    </a:cubicBezTo>
                    <a:cubicBezTo>
                      <a:pt x="11" y="21"/>
                      <a:pt x="10" y="22"/>
                      <a:pt x="10" y="22"/>
                    </a:cubicBezTo>
                    <a:cubicBezTo>
                      <a:pt x="0" y="36"/>
                      <a:pt x="0" y="36"/>
                      <a:pt x="0" y="36"/>
                    </a:cubicBezTo>
                    <a:cubicBezTo>
                      <a:pt x="0" y="36"/>
                      <a:pt x="0" y="36"/>
                      <a:pt x="0" y="37"/>
                    </a:cubicBezTo>
                    <a:cubicBezTo>
                      <a:pt x="0" y="48"/>
                      <a:pt x="0" y="48"/>
                      <a:pt x="0" y="48"/>
                    </a:cubicBezTo>
                    <a:cubicBezTo>
                      <a:pt x="0" y="54"/>
                      <a:pt x="0" y="54"/>
                      <a:pt x="0" y="54"/>
                    </a:cubicBezTo>
                    <a:cubicBezTo>
                      <a:pt x="0" y="55"/>
                      <a:pt x="1" y="56"/>
                      <a:pt x="2" y="56"/>
                    </a:cubicBezTo>
                    <a:cubicBezTo>
                      <a:pt x="9" y="56"/>
                      <a:pt x="9" y="56"/>
                      <a:pt x="9" y="56"/>
                    </a:cubicBezTo>
                    <a:cubicBezTo>
                      <a:pt x="10" y="59"/>
                      <a:pt x="13" y="62"/>
                      <a:pt x="17" y="62"/>
                    </a:cubicBezTo>
                    <a:cubicBezTo>
                      <a:pt x="20" y="62"/>
                      <a:pt x="23" y="59"/>
                      <a:pt x="24" y="56"/>
                    </a:cubicBezTo>
                    <a:cubicBezTo>
                      <a:pt x="49" y="56"/>
                      <a:pt x="49" y="56"/>
                      <a:pt x="49" y="56"/>
                    </a:cubicBezTo>
                    <a:cubicBezTo>
                      <a:pt x="51" y="59"/>
                      <a:pt x="54" y="62"/>
                      <a:pt x="57" y="62"/>
                    </a:cubicBezTo>
                    <a:cubicBezTo>
                      <a:pt x="61" y="62"/>
                      <a:pt x="64" y="59"/>
                      <a:pt x="65" y="56"/>
                    </a:cubicBezTo>
                    <a:cubicBezTo>
                      <a:pt x="75" y="56"/>
                      <a:pt x="75" y="56"/>
                      <a:pt x="75" y="56"/>
                    </a:cubicBezTo>
                    <a:cubicBezTo>
                      <a:pt x="76" y="56"/>
                      <a:pt x="76" y="55"/>
                      <a:pt x="76" y="54"/>
                    </a:cubicBezTo>
                    <a:cubicBezTo>
                      <a:pt x="76" y="48"/>
                      <a:pt x="76" y="48"/>
                      <a:pt x="76" y="48"/>
                    </a:cubicBezTo>
                    <a:cubicBezTo>
                      <a:pt x="76" y="47"/>
                      <a:pt x="76" y="47"/>
                      <a:pt x="75" y="47"/>
                    </a:cubicBezTo>
                    <a:cubicBezTo>
                      <a:pt x="66" y="47"/>
                      <a:pt x="66" y="47"/>
                      <a:pt x="66" y="47"/>
                    </a:cubicBezTo>
                    <a:cubicBezTo>
                      <a:pt x="66" y="39"/>
                      <a:pt x="66" y="39"/>
                      <a:pt x="66" y="39"/>
                    </a:cubicBezTo>
                    <a:cubicBezTo>
                      <a:pt x="66" y="38"/>
                      <a:pt x="65" y="38"/>
                      <a:pt x="65" y="38"/>
                    </a:cubicBezTo>
                    <a:cubicBezTo>
                      <a:pt x="64" y="38"/>
                      <a:pt x="64" y="38"/>
                      <a:pt x="64" y="38"/>
                    </a:cubicBezTo>
                    <a:cubicBezTo>
                      <a:pt x="74" y="31"/>
                      <a:pt x="74" y="31"/>
                      <a:pt x="74" y="31"/>
                    </a:cubicBezTo>
                    <a:cubicBezTo>
                      <a:pt x="74" y="31"/>
                      <a:pt x="74" y="30"/>
                      <a:pt x="74" y="30"/>
                    </a:cubicBezTo>
                    <a:close/>
                    <a:moveTo>
                      <a:pt x="57" y="39"/>
                    </a:moveTo>
                    <a:cubicBezTo>
                      <a:pt x="50" y="28"/>
                      <a:pt x="50" y="28"/>
                      <a:pt x="50" y="28"/>
                    </a:cubicBezTo>
                    <a:cubicBezTo>
                      <a:pt x="43" y="18"/>
                      <a:pt x="43" y="18"/>
                      <a:pt x="43" y="18"/>
                    </a:cubicBezTo>
                    <a:cubicBezTo>
                      <a:pt x="58" y="8"/>
                      <a:pt x="58" y="8"/>
                      <a:pt x="58" y="8"/>
                    </a:cubicBezTo>
                    <a:cubicBezTo>
                      <a:pt x="71" y="29"/>
                      <a:pt x="71" y="29"/>
                      <a:pt x="71" y="29"/>
                    </a:cubicBezTo>
                    <a:lnTo>
                      <a:pt x="57" y="39"/>
                    </a:lnTo>
                    <a:close/>
                    <a:moveTo>
                      <a:pt x="73" y="3"/>
                    </a:moveTo>
                    <a:cubicBezTo>
                      <a:pt x="82" y="17"/>
                      <a:pt x="82" y="17"/>
                      <a:pt x="82" y="17"/>
                    </a:cubicBezTo>
                    <a:cubicBezTo>
                      <a:pt x="74" y="27"/>
                      <a:pt x="74" y="27"/>
                      <a:pt x="74" y="27"/>
                    </a:cubicBezTo>
                    <a:cubicBezTo>
                      <a:pt x="60" y="7"/>
                      <a:pt x="60" y="7"/>
                      <a:pt x="60" y="7"/>
                    </a:cubicBezTo>
                    <a:lnTo>
                      <a:pt x="73" y="3"/>
                    </a:lnTo>
                    <a:close/>
                    <a:moveTo>
                      <a:pt x="41" y="21"/>
                    </a:moveTo>
                    <a:cubicBezTo>
                      <a:pt x="47" y="30"/>
                      <a:pt x="47" y="30"/>
                      <a:pt x="47" y="30"/>
                    </a:cubicBezTo>
                    <a:cubicBezTo>
                      <a:pt x="53" y="40"/>
                      <a:pt x="53" y="40"/>
                      <a:pt x="53" y="40"/>
                    </a:cubicBezTo>
                    <a:cubicBezTo>
                      <a:pt x="48" y="40"/>
                      <a:pt x="48" y="40"/>
                      <a:pt x="48" y="40"/>
                    </a:cubicBezTo>
                    <a:cubicBezTo>
                      <a:pt x="39" y="25"/>
                      <a:pt x="39" y="25"/>
                      <a:pt x="39" y="25"/>
                    </a:cubicBezTo>
                    <a:lnTo>
                      <a:pt x="41" y="21"/>
                    </a:lnTo>
                    <a:close/>
                    <a:moveTo>
                      <a:pt x="43" y="38"/>
                    </a:moveTo>
                    <a:cubicBezTo>
                      <a:pt x="42" y="38"/>
                      <a:pt x="42" y="38"/>
                      <a:pt x="42" y="38"/>
                    </a:cubicBezTo>
                    <a:cubicBezTo>
                      <a:pt x="42" y="37"/>
                      <a:pt x="42" y="37"/>
                      <a:pt x="42" y="36"/>
                    </a:cubicBezTo>
                    <a:lnTo>
                      <a:pt x="43" y="38"/>
                    </a:lnTo>
                    <a:close/>
                    <a:moveTo>
                      <a:pt x="38" y="33"/>
                    </a:moveTo>
                    <a:cubicBezTo>
                      <a:pt x="39" y="33"/>
                      <a:pt x="40" y="34"/>
                      <a:pt x="40" y="36"/>
                    </a:cubicBezTo>
                    <a:cubicBezTo>
                      <a:pt x="40" y="37"/>
                      <a:pt x="39" y="38"/>
                      <a:pt x="38" y="38"/>
                    </a:cubicBezTo>
                    <a:cubicBezTo>
                      <a:pt x="37" y="38"/>
                      <a:pt x="36" y="37"/>
                      <a:pt x="36" y="36"/>
                    </a:cubicBezTo>
                    <a:cubicBezTo>
                      <a:pt x="36" y="34"/>
                      <a:pt x="37" y="33"/>
                      <a:pt x="38" y="33"/>
                    </a:cubicBezTo>
                    <a:close/>
                    <a:moveTo>
                      <a:pt x="49" y="53"/>
                    </a:moveTo>
                    <a:cubicBezTo>
                      <a:pt x="25" y="53"/>
                      <a:pt x="25" y="53"/>
                      <a:pt x="25" y="53"/>
                    </a:cubicBezTo>
                    <a:cubicBezTo>
                      <a:pt x="25" y="52"/>
                      <a:pt x="25" y="51"/>
                      <a:pt x="24" y="50"/>
                    </a:cubicBezTo>
                    <a:cubicBezTo>
                      <a:pt x="30" y="50"/>
                      <a:pt x="30" y="50"/>
                      <a:pt x="30" y="50"/>
                    </a:cubicBezTo>
                    <a:cubicBezTo>
                      <a:pt x="50" y="50"/>
                      <a:pt x="50" y="50"/>
                      <a:pt x="50" y="50"/>
                    </a:cubicBezTo>
                    <a:cubicBezTo>
                      <a:pt x="49" y="51"/>
                      <a:pt x="49" y="52"/>
                      <a:pt x="49" y="53"/>
                    </a:cubicBezTo>
                    <a:close/>
                    <a:moveTo>
                      <a:pt x="3" y="37"/>
                    </a:moveTo>
                    <a:cubicBezTo>
                      <a:pt x="12" y="24"/>
                      <a:pt x="12" y="24"/>
                      <a:pt x="12" y="24"/>
                    </a:cubicBezTo>
                    <a:cubicBezTo>
                      <a:pt x="28" y="24"/>
                      <a:pt x="28" y="24"/>
                      <a:pt x="28" y="24"/>
                    </a:cubicBezTo>
                    <a:cubicBezTo>
                      <a:pt x="28" y="47"/>
                      <a:pt x="28" y="47"/>
                      <a:pt x="28" y="47"/>
                    </a:cubicBezTo>
                    <a:cubicBezTo>
                      <a:pt x="22" y="47"/>
                      <a:pt x="22" y="47"/>
                      <a:pt x="22" y="47"/>
                    </a:cubicBezTo>
                    <a:cubicBezTo>
                      <a:pt x="20" y="45"/>
                      <a:pt x="18" y="45"/>
                      <a:pt x="17" y="45"/>
                    </a:cubicBezTo>
                    <a:cubicBezTo>
                      <a:pt x="15" y="45"/>
                      <a:pt x="13" y="45"/>
                      <a:pt x="12" y="47"/>
                    </a:cubicBezTo>
                    <a:cubicBezTo>
                      <a:pt x="3" y="47"/>
                      <a:pt x="3" y="47"/>
                      <a:pt x="3" y="47"/>
                    </a:cubicBezTo>
                    <a:lnTo>
                      <a:pt x="3" y="37"/>
                    </a:lnTo>
                    <a:close/>
                    <a:moveTo>
                      <a:pt x="3" y="50"/>
                    </a:moveTo>
                    <a:cubicBezTo>
                      <a:pt x="9" y="50"/>
                      <a:pt x="9" y="50"/>
                      <a:pt x="9" y="50"/>
                    </a:cubicBezTo>
                    <a:cubicBezTo>
                      <a:pt x="9" y="51"/>
                      <a:pt x="8" y="52"/>
                      <a:pt x="8" y="53"/>
                    </a:cubicBezTo>
                    <a:cubicBezTo>
                      <a:pt x="3" y="53"/>
                      <a:pt x="3" y="53"/>
                      <a:pt x="3" y="53"/>
                    </a:cubicBezTo>
                    <a:lnTo>
                      <a:pt x="3" y="50"/>
                    </a:lnTo>
                    <a:close/>
                    <a:moveTo>
                      <a:pt x="17" y="58"/>
                    </a:moveTo>
                    <a:cubicBezTo>
                      <a:pt x="14" y="58"/>
                      <a:pt x="12" y="56"/>
                      <a:pt x="12" y="53"/>
                    </a:cubicBezTo>
                    <a:cubicBezTo>
                      <a:pt x="12" y="51"/>
                      <a:pt x="14" y="49"/>
                      <a:pt x="17" y="49"/>
                    </a:cubicBezTo>
                    <a:cubicBezTo>
                      <a:pt x="19" y="49"/>
                      <a:pt x="21" y="51"/>
                      <a:pt x="21" y="53"/>
                    </a:cubicBezTo>
                    <a:cubicBezTo>
                      <a:pt x="21" y="56"/>
                      <a:pt x="19" y="58"/>
                      <a:pt x="17" y="58"/>
                    </a:cubicBezTo>
                    <a:close/>
                    <a:moveTo>
                      <a:pt x="57" y="58"/>
                    </a:moveTo>
                    <a:cubicBezTo>
                      <a:pt x="55" y="58"/>
                      <a:pt x="53" y="56"/>
                      <a:pt x="53" y="53"/>
                    </a:cubicBezTo>
                    <a:cubicBezTo>
                      <a:pt x="53" y="51"/>
                      <a:pt x="55" y="49"/>
                      <a:pt x="57" y="49"/>
                    </a:cubicBezTo>
                    <a:cubicBezTo>
                      <a:pt x="60" y="49"/>
                      <a:pt x="62" y="51"/>
                      <a:pt x="62" y="53"/>
                    </a:cubicBezTo>
                    <a:cubicBezTo>
                      <a:pt x="62" y="56"/>
                      <a:pt x="60" y="58"/>
                      <a:pt x="57" y="58"/>
                    </a:cubicBezTo>
                    <a:close/>
                    <a:moveTo>
                      <a:pt x="73" y="53"/>
                    </a:moveTo>
                    <a:cubicBezTo>
                      <a:pt x="66" y="53"/>
                      <a:pt x="66" y="53"/>
                      <a:pt x="66" y="53"/>
                    </a:cubicBezTo>
                    <a:cubicBezTo>
                      <a:pt x="66" y="52"/>
                      <a:pt x="65" y="51"/>
                      <a:pt x="65" y="50"/>
                    </a:cubicBezTo>
                    <a:cubicBezTo>
                      <a:pt x="73" y="50"/>
                      <a:pt x="73" y="50"/>
                      <a:pt x="73" y="50"/>
                    </a:cubicBezTo>
                    <a:lnTo>
                      <a:pt x="73" y="53"/>
                    </a:lnTo>
                    <a:close/>
                    <a:moveTo>
                      <a:pt x="64" y="40"/>
                    </a:moveTo>
                    <a:cubicBezTo>
                      <a:pt x="64" y="46"/>
                      <a:pt x="64" y="46"/>
                      <a:pt x="64" y="46"/>
                    </a:cubicBezTo>
                    <a:cubicBezTo>
                      <a:pt x="61" y="46"/>
                      <a:pt x="61" y="46"/>
                      <a:pt x="61" y="46"/>
                    </a:cubicBezTo>
                    <a:cubicBezTo>
                      <a:pt x="60" y="45"/>
                      <a:pt x="59" y="45"/>
                      <a:pt x="57" y="45"/>
                    </a:cubicBezTo>
                    <a:cubicBezTo>
                      <a:pt x="56" y="45"/>
                      <a:pt x="55" y="45"/>
                      <a:pt x="53" y="46"/>
                    </a:cubicBezTo>
                    <a:cubicBezTo>
                      <a:pt x="37" y="46"/>
                      <a:pt x="37" y="46"/>
                      <a:pt x="37" y="46"/>
                    </a:cubicBezTo>
                    <a:cubicBezTo>
                      <a:pt x="37" y="40"/>
                      <a:pt x="37" y="40"/>
                      <a:pt x="37" y="40"/>
                    </a:cubicBezTo>
                    <a:cubicBezTo>
                      <a:pt x="44" y="40"/>
                      <a:pt x="44" y="40"/>
                      <a:pt x="44" y="40"/>
                    </a:cubicBezTo>
                    <a:cubicBezTo>
                      <a:pt x="46" y="42"/>
                      <a:pt x="46" y="42"/>
                      <a:pt x="46" y="42"/>
                    </a:cubicBezTo>
                    <a:cubicBezTo>
                      <a:pt x="46" y="43"/>
                      <a:pt x="47" y="43"/>
                      <a:pt x="47" y="43"/>
                    </a:cubicBezTo>
                    <a:cubicBezTo>
                      <a:pt x="47" y="43"/>
                      <a:pt x="47" y="43"/>
                      <a:pt x="47" y="43"/>
                    </a:cubicBezTo>
                    <a:cubicBezTo>
                      <a:pt x="56" y="42"/>
                      <a:pt x="56" y="42"/>
                      <a:pt x="56" y="42"/>
                    </a:cubicBezTo>
                    <a:cubicBezTo>
                      <a:pt x="57" y="42"/>
                      <a:pt x="57" y="42"/>
                      <a:pt x="57" y="42"/>
                    </a:cubicBezTo>
                    <a:cubicBezTo>
                      <a:pt x="57" y="42"/>
                      <a:pt x="57" y="42"/>
                      <a:pt x="57" y="42"/>
                    </a:cubicBezTo>
                    <a:cubicBezTo>
                      <a:pt x="61" y="40"/>
                      <a:pt x="61" y="40"/>
                      <a:pt x="61" y="40"/>
                    </a:cubicBezTo>
                    <a:lnTo>
                      <a:pt x="64" y="40"/>
                    </a:lnTo>
                    <a:close/>
                    <a:moveTo>
                      <a:pt x="79" y="17"/>
                    </a:moveTo>
                    <a:cubicBezTo>
                      <a:pt x="73" y="23"/>
                      <a:pt x="73" y="23"/>
                      <a:pt x="73" y="23"/>
                    </a:cubicBezTo>
                    <a:cubicBezTo>
                      <a:pt x="73" y="23"/>
                      <a:pt x="73" y="24"/>
                      <a:pt x="73" y="24"/>
                    </a:cubicBezTo>
                    <a:cubicBezTo>
                      <a:pt x="72" y="24"/>
                      <a:pt x="72" y="24"/>
                      <a:pt x="72" y="23"/>
                    </a:cubicBezTo>
                    <a:cubicBezTo>
                      <a:pt x="72" y="23"/>
                      <a:pt x="72" y="22"/>
                      <a:pt x="72" y="22"/>
                    </a:cubicBezTo>
                    <a:cubicBezTo>
                      <a:pt x="77" y="16"/>
                      <a:pt x="77" y="16"/>
                      <a:pt x="77" y="16"/>
                    </a:cubicBezTo>
                    <a:cubicBezTo>
                      <a:pt x="78" y="16"/>
                      <a:pt x="78" y="15"/>
                      <a:pt x="79" y="16"/>
                    </a:cubicBezTo>
                    <a:cubicBezTo>
                      <a:pt x="79" y="16"/>
                      <a:pt x="79" y="17"/>
                      <a:pt x="79" y="17"/>
                    </a:cubicBezTo>
                    <a:close/>
                    <a:moveTo>
                      <a:pt x="69" y="29"/>
                    </a:moveTo>
                    <a:cubicBezTo>
                      <a:pt x="57" y="36"/>
                      <a:pt x="57" y="36"/>
                      <a:pt x="57" y="36"/>
                    </a:cubicBezTo>
                    <a:cubicBezTo>
                      <a:pt x="57" y="36"/>
                      <a:pt x="57" y="36"/>
                      <a:pt x="57" y="36"/>
                    </a:cubicBezTo>
                    <a:cubicBezTo>
                      <a:pt x="56" y="36"/>
                      <a:pt x="56" y="36"/>
                      <a:pt x="56" y="36"/>
                    </a:cubicBezTo>
                    <a:cubicBezTo>
                      <a:pt x="56" y="35"/>
                      <a:pt x="56" y="35"/>
                      <a:pt x="56" y="35"/>
                    </a:cubicBezTo>
                    <a:cubicBezTo>
                      <a:pt x="68" y="27"/>
                      <a:pt x="68" y="27"/>
                      <a:pt x="68" y="27"/>
                    </a:cubicBezTo>
                    <a:cubicBezTo>
                      <a:pt x="68" y="27"/>
                      <a:pt x="69" y="27"/>
                      <a:pt x="69" y="27"/>
                    </a:cubicBezTo>
                    <a:cubicBezTo>
                      <a:pt x="69" y="28"/>
                      <a:pt x="69" y="28"/>
                      <a:pt x="69" y="29"/>
                    </a:cubicBezTo>
                    <a:close/>
                  </a:path>
                </a:pathLst>
              </a:custGeom>
              <a:solidFill>
                <a:schemeClr val="bg1"/>
              </a:solidFill>
              <a:ln>
                <a:noFill/>
              </a:ln>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8" name="组合 47">
              <a:extLst>
                <a:ext uri="{FF2B5EF4-FFF2-40B4-BE49-F238E27FC236}">
                  <a16:creationId xmlns:a16="http://schemas.microsoft.com/office/drawing/2014/main" id="{21DFEA4E-FF3C-49C4-BE83-D1B777CD230A}"/>
                </a:ext>
              </a:extLst>
            </p:cNvPr>
            <p:cNvGrpSpPr/>
            <p:nvPr/>
          </p:nvGrpSpPr>
          <p:grpSpPr>
            <a:xfrm>
              <a:off x="1690522" y="4621994"/>
              <a:ext cx="827733" cy="540647"/>
              <a:chOff x="1267892" y="3740300"/>
              <a:chExt cx="620800" cy="405485"/>
            </a:xfrm>
          </p:grpSpPr>
          <p:grpSp>
            <p:nvGrpSpPr>
              <p:cNvPr id="54" name="组合 53">
                <a:extLst>
                  <a:ext uri="{FF2B5EF4-FFF2-40B4-BE49-F238E27FC236}">
                    <a16:creationId xmlns:a16="http://schemas.microsoft.com/office/drawing/2014/main" id="{47F101DD-54F3-4FF0-B847-6DE159B3C0CC}"/>
                  </a:ext>
                </a:extLst>
              </p:cNvPr>
              <p:cNvGrpSpPr/>
              <p:nvPr/>
            </p:nvGrpSpPr>
            <p:grpSpPr>
              <a:xfrm>
                <a:off x="1267892" y="3740300"/>
                <a:ext cx="620800" cy="405485"/>
                <a:chOff x="1588" y="2074863"/>
                <a:chExt cx="627062" cy="409575"/>
              </a:xfrm>
            </p:grpSpPr>
            <p:sp>
              <p:nvSpPr>
                <p:cNvPr id="56" name="任意多边形: 形状 55">
                  <a:extLst>
                    <a:ext uri="{FF2B5EF4-FFF2-40B4-BE49-F238E27FC236}">
                      <a16:creationId xmlns:a16="http://schemas.microsoft.com/office/drawing/2014/main" id="{4A65C82C-0256-4AC5-BB1E-B93E93B05D05}"/>
                    </a:ext>
                  </a:extLst>
                </p:cNvPr>
                <p:cNvSpPr>
                  <a:spLocks/>
                </p:cNvSpPr>
                <p:nvPr/>
              </p:nvSpPr>
              <p:spPr bwMode="auto">
                <a:xfrm>
                  <a:off x="1588" y="2074863"/>
                  <a:ext cx="627062" cy="409575"/>
                </a:xfrm>
                <a:custGeom>
                  <a:avLst/>
                  <a:gdLst>
                    <a:gd name="T0" fmla="*/ 0 w 395"/>
                    <a:gd name="T1" fmla="*/ 0 h 258"/>
                    <a:gd name="T2" fmla="*/ 82 w 395"/>
                    <a:gd name="T3" fmla="*/ 128 h 258"/>
                    <a:gd name="T4" fmla="*/ 0 w 395"/>
                    <a:gd name="T5" fmla="*/ 258 h 258"/>
                    <a:gd name="T6" fmla="*/ 395 w 395"/>
                    <a:gd name="T7" fmla="*/ 258 h 258"/>
                    <a:gd name="T8" fmla="*/ 395 w 395"/>
                    <a:gd name="T9" fmla="*/ 0 h 258"/>
                    <a:gd name="T10" fmla="*/ 0 w 395"/>
                    <a:gd name="T11" fmla="*/ 0 h 258"/>
                  </a:gdLst>
                  <a:ahLst/>
                  <a:cxnLst>
                    <a:cxn ang="0">
                      <a:pos x="T0" y="T1"/>
                    </a:cxn>
                    <a:cxn ang="0">
                      <a:pos x="T2" y="T3"/>
                    </a:cxn>
                    <a:cxn ang="0">
                      <a:pos x="T4" y="T5"/>
                    </a:cxn>
                    <a:cxn ang="0">
                      <a:pos x="T6" y="T7"/>
                    </a:cxn>
                    <a:cxn ang="0">
                      <a:pos x="T8" y="T9"/>
                    </a:cxn>
                    <a:cxn ang="0">
                      <a:pos x="T10" y="T11"/>
                    </a:cxn>
                  </a:cxnLst>
                  <a:rect l="0" t="0" r="r" b="b"/>
                  <a:pathLst>
                    <a:path w="395" h="258">
                      <a:moveTo>
                        <a:pt x="0" y="0"/>
                      </a:moveTo>
                      <a:lnTo>
                        <a:pt x="82" y="128"/>
                      </a:lnTo>
                      <a:lnTo>
                        <a:pt x="0" y="258"/>
                      </a:lnTo>
                      <a:lnTo>
                        <a:pt x="395" y="258"/>
                      </a:lnTo>
                      <a:lnTo>
                        <a:pt x="395" y="0"/>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57" name="任意多边形: 形状 56">
                  <a:extLst>
                    <a:ext uri="{FF2B5EF4-FFF2-40B4-BE49-F238E27FC236}">
                      <a16:creationId xmlns:a16="http://schemas.microsoft.com/office/drawing/2014/main" id="{C206C0AB-89DC-4107-8169-294F46CA956B}"/>
                    </a:ext>
                  </a:extLst>
                </p:cNvPr>
                <p:cNvSpPr>
                  <a:spLocks/>
                </p:cNvSpPr>
                <p:nvPr/>
              </p:nvSpPr>
              <p:spPr bwMode="auto">
                <a:xfrm>
                  <a:off x="463550" y="2074863"/>
                  <a:ext cx="165100" cy="409575"/>
                </a:xfrm>
                <a:custGeom>
                  <a:avLst/>
                  <a:gdLst>
                    <a:gd name="T0" fmla="*/ 0 w 44"/>
                    <a:gd name="T1" fmla="*/ 54 h 109"/>
                    <a:gd name="T2" fmla="*/ 10 w 44"/>
                    <a:gd name="T3" fmla="*/ 109 h 109"/>
                    <a:gd name="T4" fmla="*/ 44 w 44"/>
                    <a:gd name="T5" fmla="*/ 109 h 109"/>
                    <a:gd name="T6" fmla="*/ 44 w 44"/>
                    <a:gd name="T7" fmla="*/ 0 h 109"/>
                    <a:gd name="T8" fmla="*/ 10 w 44"/>
                    <a:gd name="T9" fmla="*/ 0 h 109"/>
                    <a:gd name="T10" fmla="*/ 0 w 44"/>
                    <a:gd name="T11" fmla="*/ 54 h 109"/>
                  </a:gdLst>
                  <a:ahLst/>
                  <a:cxnLst>
                    <a:cxn ang="0">
                      <a:pos x="T0" y="T1"/>
                    </a:cxn>
                    <a:cxn ang="0">
                      <a:pos x="T2" y="T3"/>
                    </a:cxn>
                    <a:cxn ang="0">
                      <a:pos x="T4" y="T5"/>
                    </a:cxn>
                    <a:cxn ang="0">
                      <a:pos x="T6" y="T7"/>
                    </a:cxn>
                    <a:cxn ang="0">
                      <a:pos x="T8" y="T9"/>
                    </a:cxn>
                    <a:cxn ang="0">
                      <a:pos x="T10" y="T11"/>
                    </a:cxn>
                  </a:cxnLst>
                  <a:rect l="0" t="0" r="r" b="b"/>
                  <a:pathLst>
                    <a:path w="44" h="109">
                      <a:moveTo>
                        <a:pt x="0" y="54"/>
                      </a:moveTo>
                      <a:cubicBezTo>
                        <a:pt x="0" y="75"/>
                        <a:pt x="4" y="95"/>
                        <a:pt x="10" y="109"/>
                      </a:cubicBezTo>
                      <a:cubicBezTo>
                        <a:pt x="44" y="109"/>
                        <a:pt x="44" y="109"/>
                        <a:pt x="44" y="109"/>
                      </a:cubicBezTo>
                      <a:cubicBezTo>
                        <a:pt x="44" y="0"/>
                        <a:pt x="44" y="0"/>
                        <a:pt x="44" y="0"/>
                      </a:cubicBezTo>
                      <a:cubicBezTo>
                        <a:pt x="10" y="0"/>
                        <a:pt x="10" y="0"/>
                        <a:pt x="10" y="0"/>
                      </a:cubicBezTo>
                      <a:cubicBezTo>
                        <a:pt x="4" y="14"/>
                        <a:pt x="0" y="33"/>
                        <a:pt x="0" y="54"/>
                      </a:cubicBezTo>
                      <a:close/>
                    </a:path>
                  </a:pathLst>
                </a:custGeom>
                <a:gradFill flip="none" rotWithShape="1">
                  <a:gsLst>
                    <a:gs pos="0">
                      <a:schemeClr val="tx1">
                        <a:alpha val="0"/>
                      </a:schemeClr>
                    </a:gs>
                    <a:gs pos="100000">
                      <a:schemeClr val="tx1">
                        <a:alpha val="20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55" name="任意多边形: 形状 54">
                <a:extLst>
                  <a:ext uri="{FF2B5EF4-FFF2-40B4-BE49-F238E27FC236}">
                    <a16:creationId xmlns:a16="http://schemas.microsoft.com/office/drawing/2014/main" id="{F89C0848-F847-4B1B-9008-FEE09D99D32D}"/>
                  </a:ext>
                </a:extLst>
              </p:cNvPr>
              <p:cNvSpPr>
                <a:spLocks/>
              </p:cNvSpPr>
              <p:nvPr/>
            </p:nvSpPr>
            <p:spPr bwMode="auto">
              <a:xfrm>
                <a:off x="1485845" y="3881441"/>
                <a:ext cx="246107" cy="152164"/>
              </a:xfrm>
              <a:custGeom>
                <a:avLst/>
                <a:gdLst>
                  <a:gd name="T0" fmla="*/ 9 w 79"/>
                  <a:gd name="T1" fmla="*/ 8 h 47"/>
                  <a:gd name="T2" fmla="*/ 5 w 79"/>
                  <a:gd name="T3" fmla="*/ 18 h 47"/>
                  <a:gd name="T4" fmla="*/ 5 w 79"/>
                  <a:gd name="T5" fmla="*/ 21 h 47"/>
                  <a:gd name="T6" fmla="*/ 13 w 79"/>
                  <a:gd name="T7" fmla="*/ 22 h 47"/>
                  <a:gd name="T8" fmla="*/ 15 w 79"/>
                  <a:gd name="T9" fmla="*/ 19 h 47"/>
                  <a:gd name="T10" fmla="*/ 25 w 79"/>
                  <a:gd name="T11" fmla="*/ 18 h 47"/>
                  <a:gd name="T12" fmla="*/ 24 w 79"/>
                  <a:gd name="T13" fmla="*/ 8 h 47"/>
                  <a:gd name="T14" fmla="*/ 15 w 79"/>
                  <a:gd name="T15" fmla="*/ 17 h 47"/>
                  <a:gd name="T16" fmla="*/ 13 w 79"/>
                  <a:gd name="T17" fmla="*/ 20 h 47"/>
                  <a:gd name="T18" fmla="*/ 7 w 79"/>
                  <a:gd name="T19" fmla="*/ 18 h 47"/>
                  <a:gd name="T20" fmla="*/ 23 w 79"/>
                  <a:gd name="T21" fmla="*/ 10 h 47"/>
                  <a:gd name="T22" fmla="*/ 78 w 79"/>
                  <a:gd name="T23" fmla="*/ 0 h 47"/>
                  <a:gd name="T24" fmla="*/ 32 w 79"/>
                  <a:gd name="T25" fmla="*/ 2 h 47"/>
                  <a:gd name="T26" fmla="*/ 31 w 79"/>
                  <a:gd name="T27" fmla="*/ 33 h 47"/>
                  <a:gd name="T28" fmla="*/ 30 w 79"/>
                  <a:gd name="T29" fmla="*/ 3 h 47"/>
                  <a:gd name="T30" fmla="*/ 5 w 79"/>
                  <a:gd name="T31" fmla="*/ 4 h 47"/>
                  <a:gd name="T32" fmla="*/ 0 w 79"/>
                  <a:gd name="T33" fmla="*/ 18 h 47"/>
                  <a:gd name="T34" fmla="*/ 2 w 79"/>
                  <a:gd name="T35" fmla="*/ 42 h 47"/>
                  <a:gd name="T36" fmla="*/ 17 w 79"/>
                  <a:gd name="T37" fmla="*/ 47 h 47"/>
                  <a:gd name="T38" fmla="*/ 50 w 79"/>
                  <a:gd name="T39" fmla="*/ 42 h 47"/>
                  <a:gd name="T40" fmla="*/ 65 w 79"/>
                  <a:gd name="T41" fmla="*/ 42 h 47"/>
                  <a:gd name="T42" fmla="*/ 77 w 79"/>
                  <a:gd name="T43" fmla="*/ 40 h 47"/>
                  <a:gd name="T44" fmla="*/ 78 w 79"/>
                  <a:gd name="T45" fmla="*/ 35 h 47"/>
                  <a:gd name="T46" fmla="*/ 79 w 79"/>
                  <a:gd name="T47" fmla="*/ 2 h 47"/>
                  <a:gd name="T48" fmla="*/ 9 w 79"/>
                  <a:gd name="T49" fmla="*/ 39 h 47"/>
                  <a:gd name="T50" fmla="*/ 3 w 79"/>
                  <a:gd name="T51" fmla="*/ 35 h 47"/>
                  <a:gd name="T52" fmla="*/ 9 w 79"/>
                  <a:gd name="T53" fmla="*/ 39 h 47"/>
                  <a:gd name="T54" fmla="*/ 12 w 79"/>
                  <a:gd name="T55" fmla="*/ 39 h 47"/>
                  <a:gd name="T56" fmla="*/ 21 w 79"/>
                  <a:gd name="T57" fmla="*/ 39 h 47"/>
                  <a:gd name="T58" fmla="*/ 22 w 79"/>
                  <a:gd name="T59" fmla="*/ 33 h 47"/>
                  <a:gd name="T60" fmla="*/ 11 w 79"/>
                  <a:gd name="T61" fmla="*/ 33 h 47"/>
                  <a:gd name="T62" fmla="*/ 3 w 79"/>
                  <a:gd name="T63" fmla="*/ 18 h 47"/>
                  <a:gd name="T64" fmla="*/ 28 w 79"/>
                  <a:gd name="T65" fmla="*/ 6 h 47"/>
                  <a:gd name="T66" fmla="*/ 22 w 79"/>
                  <a:gd name="T67" fmla="*/ 33 h 47"/>
                  <a:gd name="T68" fmla="*/ 25 w 79"/>
                  <a:gd name="T69" fmla="*/ 39 h 47"/>
                  <a:gd name="T70" fmla="*/ 50 w 79"/>
                  <a:gd name="T71" fmla="*/ 35 h 47"/>
                  <a:gd name="T72" fmla="*/ 58 w 79"/>
                  <a:gd name="T73" fmla="*/ 43 h 47"/>
                  <a:gd name="T74" fmla="*/ 58 w 79"/>
                  <a:gd name="T75" fmla="*/ 35 h 47"/>
                  <a:gd name="T76" fmla="*/ 58 w 79"/>
                  <a:gd name="T77" fmla="*/ 43 h 47"/>
                  <a:gd name="T78" fmla="*/ 66 w 79"/>
                  <a:gd name="T79" fmla="*/ 39 h 47"/>
                  <a:gd name="T80" fmla="*/ 74 w 79"/>
                  <a:gd name="T81" fmla="*/ 35 h 47"/>
                  <a:gd name="T82" fmla="*/ 76 w 79"/>
                  <a:gd name="T83" fmla="*/ 33 h 47"/>
                  <a:gd name="T84" fmla="*/ 58 w 79"/>
                  <a:gd name="T85" fmla="*/ 31 h 47"/>
                  <a:gd name="T86" fmla="*/ 35 w 79"/>
                  <a:gd name="T87" fmla="*/ 33 h 47"/>
                  <a:gd name="T88" fmla="*/ 76 w 79"/>
                  <a:gd name="T89" fmla="*/ 30 h 47"/>
                  <a:gd name="T90" fmla="*/ 76 w 79"/>
                  <a:gd name="T91" fmla="*/ 28 h 47"/>
                  <a:gd name="T92" fmla="*/ 35 w 79"/>
                  <a:gd name="T93" fmla="*/ 3 h 47"/>
                  <a:gd name="T94" fmla="*/ 76 w 79"/>
                  <a:gd name="T95"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47">
                    <a:moveTo>
                      <a:pt x="24" y="8"/>
                    </a:moveTo>
                    <a:cubicBezTo>
                      <a:pt x="9" y="8"/>
                      <a:pt x="9" y="8"/>
                      <a:pt x="9" y="8"/>
                    </a:cubicBezTo>
                    <a:cubicBezTo>
                      <a:pt x="9" y="8"/>
                      <a:pt x="9" y="8"/>
                      <a:pt x="8" y="9"/>
                    </a:cubicBezTo>
                    <a:cubicBezTo>
                      <a:pt x="5" y="18"/>
                      <a:pt x="5" y="18"/>
                      <a:pt x="5" y="18"/>
                    </a:cubicBezTo>
                    <a:cubicBezTo>
                      <a:pt x="5" y="18"/>
                      <a:pt x="5" y="18"/>
                      <a:pt x="5" y="18"/>
                    </a:cubicBezTo>
                    <a:cubicBezTo>
                      <a:pt x="5" y="21"/>
                      <a:pt x="5" y="21"/>
                      <a:pt x="5" y="21"/>
                    </a:cubicBezTo>
                    <a:cubicBezTo>
                      <a:pt x="5" y="22"/>
                      <a:pt x="5" y="22"/>
                      <a:pt x="6" y="22"/>
                    </a:cubicBezTo>
                    <a:cubicBezTo>
                      <a:pt x="13" y="22"/>
                      <a:pt x="13" y="22"/>
                      <a:pt x="13" y="22"/>
                    </a:cubicBezTo>
                    <a:cubicBezTo>
                      <a:pt x="13" y="22"/>
                      <a:pt x="14" y="22"/>
                      <a:pt x="14" y="22"/>
                    </a:cubicBezTo>
                    <a:cubicBezTo>
                      <a:pt x="15" y="19"/>
                      <a:pt x="15" y="19"/>
                      <a:pt x="15" y="19"/>
                    </a:cubicBezTo>
                    <a:cubicBezTo>
                      <a:pt x="24" y="19"/>
                      <a:pt x="24" y="19"/>
                      <a:pt x="24" y="19"/>
                    </a:cubicBezTo>
                    <a:cubicBezTo>
                      <a:pt x="24" y="19"/>
                      <a:pt x="25" y="19"/>
                      <a:pt x="25" y="18"/>
                    </a:cubicBezTo>
                    <a:cubicBezTo>
                      <a:pt x="25" y="9"/>
                      <a:pt x="25" y="9"/>
                      <a:pt x="25" y="9"/>
                    </a:cubicBezTo>
                    <a:cubicBezTo>
                      <a:pt x="25" y="8"/>
                      <a:pt x="24" y="8"/>
                      <a:pt x="24" y="8"/>
                    </a:cubicBezTo>
                    <a:close/>
                    <a:moveTo>
                      <a:pt x="23" y="17"/>
                    </a:moveTo>
                    <a:cubicBezTo>
                      <a:pt x="15" y="17"/>
                      <a:pt x="15" y="17"/>
                      <a:pt x="15" y="17"/>
                    </a:cubicBezTo>
                    <a:cubicBezTo>
                      <a:pt x="15" y="17"/>
                      <a:pt x="14" y="17"/>
                      <a:pt x="14" y="18"/>
                    </a:cubicBezTo>
                    <a:cubicBezTo>
                      <a:pt x="13" y="20"/>
                      <a:pt x="13" y="20"/>
                      <a:pt x="13" y="20"/>
                    </a:cubicBezTo>
                    <a:cubicBezTo>
                      <a:pt x="7" y="20"/>
                      <a:pt x="7" y="20"/>
                      <a:pt x="7" y="20"/>
                    </a:cubicBezTo>
                    <a:cubicBezTo>
                      <a:pt x="7" y="18"/>
                      <a:pt x="7" y="18"/>
                      <a:pt x="7" y="18"/>
                    </a:cubicBezTo>
                    <a:cubicBezTo>
                      <a:pt x="10" y="10"/>
                      <a:pt x="10" y="10"/>
                      <a:pt x="10" y="10"/>
                    </a:cubicBezTo>
                    <a:cubicBezTo>
                      <a:pt x="23" y="10"/>
                      <a:pt x="23" y="10"/>
                      <a:pt x="23" y="10"/>
                    </a:cubicBezTo>
                    <a:lnTo>
                      <a:pt x="23" y="17"/>
                    </a:lnTo>
                    <a:close/>
                    <a:moveTo>
                      <a:pt x="78" y="0"/>
                    </a:moveTo>
                    <a:cubicBezTo>
                      <a:pt x="33" y="0"/>
                      <a:pt x="33" y="0"/>
                      <a:pt x="33" y="0"/>
                    </a:cubicBezTo>
                    <a:cubicBezTo>
                      <a:pt x="33" y="0"/>
                      <a:pt x="32" y="1"/>
                      <a:pt x="32" y="2"/>
                    </a:cubicBezTo>
                    <a:cubicBezTo>
                      <a:pt x="32" y="33"/>
                      <a:pt x="32" y="33"/>
                      <a:pt x="32" y="33"/>
                    </a:cubicBezTo>
                    <a:cubicBezTo>
                      <a:pt x="31" y="33"/>
                      <a:pt x="31" y="33"/>
                      <a:pt x="31" y="33"/>
                    </a:cubicBezTo>
                    <a:cubicBezTo>
                      <a:pt x="31" y="4"/>
                      <a:pt x="31" y="4"/>
                      <a:pt x="31" y="4"/>
                    </a:cubicBezTo>
                    <a:cubicBezTo>
                      <a:pt x="31" y="4"/>
                      <a:pt x="31" y="3"/>
                      <a:pt x="30" y="3"/>
                    </a:cubicBezTo>
                    <a:cubicBezTo>
                      <a:pt x="7" y="3"/>
                      <a:pt x="7" y="3"/>
                      <a:pt x="7" y="3"/>
                    </a:cubicBezTo>
                    <a:cubicBezTo>
                      <a:pt x="6" y="3"/>
                      <a:pt x="6" y="3"/>
                      <a:pt x="5" y="4"/>
                    </a:cubicBezTo>
                    <a:cubicBezTo>
                      <a:pt x="0" y="18"/>
                      <a:pt x="0" y="18"/>
                      <a:pt x="0" y="18"/>
                    </a:cubicBezTo>
                    <a:cubicBezTo>
                      <a:pt x="0" y="18"/>
                      <a:pt x="0" y="18"/>
                      <a:pt x="0" y="18"/>
                    </a:cubicBezTo>
                    <a:cubicBezTo>
                      <a:pt x="0" y="40"/>
                      <a:pt x="0" y="40"/>
                      <a:pt x="0" y="40"/>
                    </a:cubicBezTo>
                    <a:cubicBezTo>
                      <a:pt x="0" y="41"/>
                      <a:pt x="1" y="42"/>
                      <a:pt x="2" y="42"/>
                    </a:cubicBezTo>
                    <a:cubicBezTo>
                      <a:pt x="9" y="42"/>
                      <a:pt x="9" y="42"/>
                      <a:pt x="9" y="42"/>
                    </a:cubicBezTo>
                    <a:cubicBezTo>
                      <a:pt x="10" y="45"/>
                      <a:pt x="13" y="47"/>
                      <a:pt x="17" y="47"/>
                    </a:cubicBezTo>
                    <a:cubicBezTo>
                      <a:pt x="20" y="47"/>
                      <a:pt x="24" y="45"/>
                      <a:pt x="25" y="42"/>
                    </a:cubicBezTo>
                    <a:cubicBezTo>
                      <a:pt x="50" y="42"/>
                      <a:pt x="50" y="42"/>
                      <a:pt x="50" y="42"/>
                    </a:cubicBezTo>
                    <a:cubicBezTo>
                      <a:pt x="51" y="45"/>
                      <a:pt x="54" y="47"/>
                      <a:pt x="58" y="47"/>
                    </a:cubicBezTo>
                    <a:cubicBezTo>
                      <a:pt x="61" y="47"/>
                      <a:pt x="64" y="45"/>
                      <a:pt x="65" y="42"/>
                    </a:cubicBezTo>
                    <a:cubicBezTo>
                      <a:pt x="75" y="42"/>
                      <a:pt x="75" y="42"/>
                      <a:pt x="75" y="42"/>
                    </a:cubicBezTo>
                    <a:cubicBezTo>
                      <a:pt x="76" y="42"/>
                      <a:pt x="77" y="41"/>
                      <a:pt x="77" y="40"/>
                    </a:cubicBezTo>
                    <a:cubicBezTo>
                      <a:pt x="77" y="35"/>
                      <a:pt x="77" y="35"/>
                      <a:pt x="77" y="35"/>
                    </a:cubicBezTo>
                    <a:cubicBezTo>
                      <a:pt x="77" y="35"/>
                      <a:pt x="77" y="35"/>
                      <a:pt x="78" y="35"/>
                    </a:cubicBezTo>
                    <a:cubicBezTo>
                      <a:pt x="78" y="35"/>
                      <a:pt x="79" y="35"/>
                      <a:pt x="79" y="34"/>
                    </a:cubicBezTo>
                    <a:cubicBezTo>
                      <a:pt x="79" y="2"/>
                      <a:pt x="79" y="2"/>
                      <a:pt x="79" y="2"/>
                    </a:cubicBezTo>
                    <a:cubicBezTo>
                      <a:pt x="79" y="1"/>
                      <a:pt x="78" y="0"/>
                      <a:pt x="78" y="0"/>
                    </a:cubicBezTo>
                    <a:close/>
                    <a:moveTo>
                      <a:pt x="9" y="39"/>
                    </a:moveTo>
                    <a:cubicBezTo>
                      <a:pt x="3" y="39"/>
                      <a:pt x="3" y="39"/>
                      <a:pt x="3" y="39"/>
                    </a:cubicBezTo>
                    <a:cubicBezTo>
                      <a:pt x="3" y="35"/>
                      <a:pt x="3" y="35"/>
                      <a:pt x="3" y="35"/>
                    </a:cubicBezTo>
                    <a:cubicBezTo>
                      <a:pt x="10" y="35"/>
                      <a:pt x="10" y="35"/>
                      <a:pt x="10" y="35"/>
                    </a:cubicBezTo>
                    <a:cubicBezTo>
                      <a:pt x="9" y="36"/>
                      <a:pt x="9" y="37"/>
                      <a:pt x="9" y="39"/>
                    </a:cubicBezTo>
                    <a:close/>
                    <a:moveTo>
                      <a:pt x="17" y="43"/>
                    </a:moveTo>
                    <a:cubicBezTo>
                      <a:pt x="14" y="43"/>
                      <a:pt x="12" y="41"/>
                      <a:pt x="12" y="39"/>
                    </a:cubicBezTo>
                    <a:cubicBezTo>
                      <a:pt x="12" y="37"/>
                      <a:pt x="14" y="35"/>
                      <a:pt x="17" y="35"/>
                    </a:cubicBezTo>
                    <a:cubicBezTo>
                      <a:pt x="19" y="35"/>
                      <a:pt x="21" y="37"/>
                      <a:pt x="21" y="39"/>
                    </a:cubicBezTo>
                    <a:cubicBezTo>
                      <a:pt x="21" y="41"/>
                      <a:pt x="19" y="43"/>
                      <a:pt x="17" y="43"/>
                    </a:cubicBezTo>
                    <a:close/>
                    <a:moveTo>
                      <a:pt x="22" y="33"/>
                    </a:moveTo>
                    <a:cubicBezTo>
                      <a:pt x="21" y="32"/>
                      <a:pt x="19" y="31"/>
                      <a:pt x="17" y="31"/>
                    </a:cubicBezTo>
                    <a:cubicBezTo>
                      <a:pt x="15" y="31"/>
                      <a:pt x="13" y="32"/>
                      <a:pt x="11" y="33"/>
                    </a:cubicBezTo>
                    <a:cubicBezTo>
                      <a:pt x="3" y="33"/>
                      <a:pt x="3" y="33"/>
                      <a:pt x="3" y="33"/>
                    </a:cubicBezTo>
                    <a:cubicBezTo>
                      <a:pt x="3" y="18"/>
                      <a:pt x="3" y="18"/>
                      <a:pt x="3" y="18"/>
                    </a:cubicBezTo>
                    <a:cubicBezTo>
                      <a:pt x="8" y="6"/>
                      <a:pt x="8" y="6"/>
                      <a:pt x="8" y="6"/>
                    </a:cubicBezTo>
                    <a:cubicBezTo>
                      <a:pt x="28" y="6"/>
                      <a:pt x="28" y="6"/>
                      <a:pt x="28" y="6"/>
                    </a:cubicBezTo>
                    <a:cubicBezTo>
                      <a:pt x="28" y="33"/>
                      <a:pt x="28" y="33"/>
                      <a:pt x="28" y="33"/>
                    </a:cubicBezTo>
                    <a:lnTo>
                      <a:pt x="22" y="33"/>
                    </a:lnTo>
                    <a:close/>
                    <a:moveTo>
                      <a:pt x="49" y="39"/>
                    </a:moveTo>
                    <a:cubicBezTo>
                      <a:pt x="25" y="39"/>
                      <a:pt x="25" y="39"/>
                      <a:pt x="25" y="39"/>
                    </a:cubicBezTo>
                    <a:cubicBezTo>
                      <a:pt x="25" y="37"/>
                      <a:pt x="25" y="36"/>
                      <a:pt x="24" y="35"/>
                    </a:cubicBezTo>
                    <a:cubicBezTo>
                      <a:pt x="50" y="35"/>
                      <a:pt x="50" y="35"/>
                      <a:pt x="50" y="35"/>
                    </a:cubicBezTo>
                    <a:cubicBezTo>
                      <a:pt x="50" y="36"/>
                      <a:pt x="49" y="37"/>
                      <a:pt x="49" y="39"/>
                    </a:cubicBezTo>
                    <a:close/>
                    <a:moveTo>
                      <a:pt x="58" y="43"/>
                    </a:moveTo>
                    <a:cubicBezTo>
                      <a:pt x="55" y="43"/>
                      <a:pt x="53" y="41"/>
                      <a:pt x="53" y="39"/>
                    </a:cubicBezTo>
                    <a:cubicBezTo>
                      <a:pt x="53" y="37"/>
                      <a:pt x="55" y="35"/>
                      <a:pt x="58" y="35"/>
                    </a:cubicBezTo>
                    <a:cubicBezTo>
                      <a:pt x="60" y="35"/>
                      <a:pt x="62" y="37"/>
                      <a:pt x="62" y="39"/>
                    </a:cubicBezTo>
                    <a:cubicBezTo>
                      <a:pt x="62" y="41"/>
                      <a:pt x="60" y="43"/>
                      <a:pt x="58" y="43"/>
                    </a:cubicBezTo>
                    <a:close/>
                    <a:moveTo>
                      <a:pt x="74" y="39"/>
                    </a:moveTo>
                    <a:cubicBezTo>
                      <a:pt x="66" y="39"/>
                      <a:pt x="66" y="39"/>
                      <a:pt x="66" y="39"/>
                    </a:cubicBezTo>
                    <a:cubicBezTo>
                      <a:pt x="66" y="37"/>
                      <a:pt x="65" y="36"/>
                      <a:pt x="65" y="35"/>
                    </a:cubicBezTo>
                    <a:cubicBezTo>
                      <a:pt x="74" y="35"/>
                      <a:pt x="74" y="35"/>
                      <a:pt x="74" y="35"/>
                    </a:cubicBezTo>
                    <a:lnTo>
                      <a:pt x="74" y="39"/>
                    </a:lnTo>
                    <a:close/>
                    <a:moveTo>
                      <a:pt x="76" y="33"/>
                    </a:moveTo>
                    <a:cubicBezTo>
                      <a:pt x="63" y="33"/>
                      <a:pt x="63" y="33"/>
                      <a:pt x="63" y="33"/>
                    </a:cubicBezTo>
                    <a:cubicBezTo>
                      <a:pt x="62" y="32"/>
                      <a:pt x="60" y="31"/>
                      <a:pt x="58" y="31"/>
                    </a:cubicBezTo>
                    <a:cubicBezTo>
                      <a:pt x="55" y="31"/>
                      <a:pt x="53" y="32"/>
                      <a:pt x="52" y="33"/>
                    </a:cubicBezTo>
                    <a:cubicBezTo>
                      <a:pt x="35" y="33"/>
                      <a:pt x="35" y="33"/>
                      <a:pt x="35" y="33"/>
                    </a:cubicBezTo>
                    <a:cubicBezTo>
                      <a:pt x="35" y="30"/>
                      <a:pt x="35" y="30"/>
                      <a:pt x="35" y="30"/>
                    </a:cubicBezTo>
                    <a:cubicBezTo>
                      <a:pt x="76" y="30"/>
                      <a:pt x="76" y="30"/>
                      <a:pt x="76" y="30"/>
                    </a:cubicBezTo>
                    <a:lnTo>
                      <a:pt x="76" y="33"/>
                    </a:lnTo>
                    <a:close/>
                    <a:moveTo>
                      <a:pt x="76" y="28"/>
                    </a:moveTo>
                    <a:cubicBezTo>
                      <a:pt x="35" y="28"/>
                      <a:pt x="35" y="28"/>
                      <a:pt x="35" y="28"/>
                    </a:cubicBezTo>
                    <a:cubicBezTo>
                      <a:pt x="35" y="3"/>
                      <a:pt x="35" y="3"/>
                      <a:pt x="35" y="3"/>
                    </a:cubicBezTo>
                    <a:cubicBezTo>
                      <a:pt x="76" y="3"/>
                      <a:pt x="76" y="3"/>
                      <a:pt x="76" y="3"/>
                    </a:cubicBezTo>
                    <a:lnTo>
                      <a:pt x="76" y="28"/>
                    </a:lnTo>
                    <a:close/>
                  </a:path>
                </a:pathLst>
              </a:custGeom>
              <a:solidFill>
                <a:schemeClr val="bg1"/>
              </a:solidFill>
              <a:ln>
                <a:noFill/>
              </a:ln>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9" name="组合 48">
              <a:extLst>
                <a:ext uri="{FF2B5EF4-FFF2-40B4-BE49-F238E27FC236}">
                  <a16:creationId xmlns:a16="http://schemas.microsoft.com/office/drawing/2014/main" id="{4EB8C4C7-7333-47FB-AD1E-3F892DD73EC6}"/>
                </a:ext>
              </a:extLst>
            </p:cNvPr>
            <p:cNvGrpSpPr/>
            <p:nvPr/>
          </p:nvGrpSpPr>
          <p:grpSpPr>
            <a:xfrm>
              <a:off x="9443610" y="1836235"/>
              <a:ext cx="827733" cy="540645"/>
              <a:chOff x="7082708" y="1650981"/>
              <a:chExt cx="620800" cy="405484"/>
            </a:xfrm>
          </p:grpSpPr>
          <p:grpSp>
            <p:nvGrpSpPr>
              <p:cNvPr id="50" name="组合 49">
                <a:extLst>
                  <a:ext uri="{FF2B5EF4-FFF2-40B4-BE49-F238E27FC236}">
                    <a16:creationId xmlns:a16="http://schemas.microsoft.com/office/drawing/2014/main" id="{3AD2800F-366A-49F5-B470-D15DB49F3C47}"/>
                  </a:ext>
                </a:extLst>
              </p:cNvPr>
              <p:cNvGrpSpPr/>
              <p:nvPr/>
            </p:nvGrpSpPr>
            <p:grpSpPr>
              <a:xfrm flipH="1">
                <a:off x="7082708" y="1650981"/>
                <a:ext cx="620800" cy="405484"/>
                <a:chOff x="1588" y="2074863"/>
                <a:chExt cx="627062" cy="409575"/>
              </a:xfrm>
            </p:grpSpPr>
            <p:sp>
              <p:nvSpPr>
                <p:cNvPr id="52" name="任意多边形: 形状 51">
                  <a:extLst>
                    <a:ext uri="{FF2B5EF4-FFF2-40B4-BE49-F238E27FC236}">
                      <a16:creationId xmlns:a16="http://schemas.microsoft.com/office/drawing/2014/main" id="{04F81F03-F4FF-4620-ACA0-7694079983CF}"/>
                    </a:ext>
                  </a:extLst>
                </p:cNvPr>
                <p:cNvSpPr>
                  <a:spLocks/>
                </p:cNvSpPr>
                <p:nvPr/>
              </p:nvSpPr>
              <p:spPr bwMode="auto">
                <a:xfrm>
                  <a:off x="1588" y="2074863"/>
                  <a:ext cx="627062" cy="409575"/>
                </a:xfrm>
                <a:custGeom>
                  <a:avLst/>
                  <a:gdLst>
                    <a:gd name="T0" fmla="*/ 0 w 395"/>
                    <a:gd name="T1" fmla="*/ 0 h 258"/>
                    <a:gd name="T2" fmla="*/ 82 w 395"/>
                    <a:gd name="T3" fmla="*/ 128 h 258"/>
                    <a:gd name="T4" fmla="*/ 0 w 395"/>
                    <a:gd name="T5" fmla="*/ 258 h 258"/>
                    <a:gd name="T6" fmla="*/ 395 w 395"/>
                    <a:gd name="T7" fmla="*/ 258 h 258"/>
                    <a:gd name="T8" fmla="*/ 395 w 395"/>
                    <a:gd name="T9" fmla="*/ 0 h 258"/>
                    <a:gd name="T10" fmla="*/ 0 w 395"/>
                    <a:gd name="T11" fmla="*/ 0 h 258"/>
                  </a:gdLst>
                  <a:ahLst/>
                  <a:cxnLst>
                    <a:cxn ang="0">
                      <a:pos x="T0" y="T1"/>
                    </a:cxn>
                    <a:cxn ang="0">
                      <a:pos x="T2" y="T3"/>
                    </a:cxn>
                    <a:cxn ang="0">
                      <a:pos x="T4" y="T5"/>
                    </a:cxn>
                    <a:cxn ang="0">
                      <a:pos x="T6" y="T7"/>
                    </a:cxn>
                    <a:cxn ang="0">
                      <a:pos x="T8" y="T9"/>
                    </a:cxn>
                    <a:cxn ang="0">
                      <a:pos x="T10" y="T11"/>
                    </a:cxn>
                  </a:cxnLst>
                  <a:rect l="0" t="0" r="r" b="b"/>
                  <a:pathLst>
                    <a:path w="395" h="258">
                      <a:moveTo>
                        <a:pt x="0" y="0"/>
                      </a:moveTo>
                      <a:lnTo>
                        <a:pt x="82" y="128"/>
                      </a:lnTo>
                      <a:lnTo>
                        <a:pt x="0" y="258"/>
                      </a:lnTo>
                      <a:lnTo>
                        <a:pt x="395" y="258"/>
                      </a:lnTo>
                      <a:lnTo>
                        <a:pt x="395"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53" name="任意多边形: 形状 52">
                  <a:extLst>
                    <a:ext uri="{FF2B5EF4-FFF2-40B4-BE49-F238E27FC236}">
                      <a16:creationId xmlns:a16="http://schemas.microsoft.com/office/drawing/2014/main" id="{530B9F13-9D47-443D-8DBE-372D9092F26F}"/>
                    </a:ext>
                  </a:extLst>
                </p:cNvPr>
                <p:cNvSpPr>
                  <a:spLocks/>
                </p:cNvSpPr>
                <p:nvPr/>
              </p:nvSpPr>
              <p:spPr bwMode="auto">
                <a:xfrm>
                  <a:off x="463550" y="2074863"/>
                  <a:ext cx="165100" cy="409575"/>
                </a:xfrm>
                <a:custGeom>
                  <a:avLst/>
                  <a:gdLst>
                    <a:gd name="T0" fmla="*/ 0 w 44"/>
                    <a:gd name="T1" fmla="*/ 54 h 109"/>
                    <a:gd name="T2" fmla="*/ 10 w 44"/>
                    <a:gd name="T3" fmla="*/ 109 h 109"/>
                    <a:gd name="T4" fmla="*/ 44 w 44"/>
                    <a:gd name="T5" fmla="*/ 109 h 109"/>
                    <a:gd name="T6" fmla="*/ 44 w 44"/>
                    <a:gd name="T7" fmla="*/ 0 h 109"/>
                    <a:gd name="T8" fmla="*/ 10 w 44"/>
                    <a:gd name="T9" fmla="*/ 0 h 109"/>
                    <a:gd name="T10" fmla="*/ 0 w 44"/>
                    <a:gd name="T11" fmla="*/ 54 h 109"/>
                  </a:gdLst>
                  <a:ahLst/>
                  <a:cxnLst>
                    <a:cxn ang="0">
                      <a:pos x="T0" y="T1"/>
                    </a:cxn>
                    <a:cxn ang="0">
                      <a:pos x="T2" y="T3"/>
                    </a:cxn>
                    <a:cxn ang="0">
                      <a:pos x="T4" y="T5"/>
                    </a:cxn>
                    <a:cxn ang="0">
                      <a:pos x="T6" y="T7"/>
                    </a:cxn>
                    <a:cxn ang="0">
                      <a:pos x="T8" y="T9"/>
                    </a:cxn>
                    <a:cxn ang="0">
                      <a:pos x="T10" y="T11"/>
                    </a:cxn>
                  </a:cxnLst>
                  <a:rect l="0" t="0" r="r" b="b"/>
                  <a:pathLst>
                    <a:path w="44" h="109">
                      <a:moveTo>
                        <a:pt x="0" y="54"/>
                      </a:moveTo>
                      <a:cubicBezTo>
                        <a:pt x="0" y="75"/>
                        <a:pt x="4" y="95"/>
                        <a:pt x="10" y="109"/>
                      </a:cubicBezTo>
                      <a:cubicBezTo>
                        <a:pt x="44" y="109"/>
                        <a:pt x="44" y="109"/>
                        <a:pt x="44" y="109"/>
                      </a:cubicBezTo>
                      <a:cubicBezTo>
                        <a:pt x="44" y="0"/>
                        <a:pt x="44" y="0"/>
                        <a:pt x="44" y="0"/>
                      </a:cubicBezTo>
                      <a:cubicBezTo>
                        <a:pt x="10" y="0"/>
                        <a:pt x="10" y="0"/>
                        <a:pt x="10" y="0"/>
                      </a:cubicBezTo>
                      <a:cubicBezTo>
                        <a:pt x="4" y="14"/>
                        <a:pt x="0" y="33"/>
                        <a:pt x="0" y="54"/>
                      </a:cubicBezTo>
                      <a:close/>
                    </a:path>
                  </a:pathLst>
                </a:custGeom>
                <a:gradFill flip="none" rotWithShape="1">
                  <a:gsLst>
                    <a:gs pos="0">
                      <a:schemeClr val="tx1">
                        <a:alpha val="0"/>
                      </a:schemeClr>
                    </a:gs>
                    <a:gs pos="100000">
                      <a:schemeClr val="tx1">
                        <a:alpha val="20000"/>
                      </a:schemeClr>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51" name="任意多边形: 形状 50">
                <a:extLst>
                  <a:ext uri="{FF2B5EF4-FFF2-40B4-BE49-F238E27FC236}">
                    <a16:creationId xmlns:a16="http://schemas.microsoft.com/office/drawing/2014/main" id="{83961C78-FA98-44B2-884F-A066D118BECB}"/>
                  </a:ext>
                </a:extLst>
              </p:cNvPr>
              <p:cNvSpPr>
                <a:spLocks/>
              </p:cNvSpPr>
              <p:nvPr/>
            </p:nvSpPr>
            <p:spPr bwMode="auto">
              <a:xfrm>
                <a:off x="7215296" y="1777197"/>
                <a:ext cx="252723" cy="156133"/>
              </a:xfrm>
              <a:custGeom>
                <a:avLst/>
                <a:gdLst>
                  <a:gd name="T0" fmla="*/ 13 w 81"/>
                  <a:gd name="T1" fmla="*/ 22 h 48"/>
                  <a:gd name="T2" fmla="*/ 15 w 81"/>
                  <a:gd name="T3" fmla="*/ 19 h 48"/>
                  <a:gd name="T4" fmla="*/ 23 w 81"/>
                  <a:gd name="T5" fmla="*/ 18 h 48"/>
                  <a:gd name="T6" fmla="*/ 22 w 81"/>
                  <a:gd name="T7" fmla="*/ 8 h 48"/>
                  <a:gd name="T8" fmla="*/ 8 w 81"/>
                  <a:gd name="T9" fmla="*/ 9 h 48"/>
                  <a:gd name="T10" fmla="*/ 5 w 81"/>
                  <a:gd name="T11" fmla="*/ 18 h 48"/>
                  <a:gd name="T12" fmla="*/ 6 w 81"/>
                  <a:gd name="T13" fmla="*/ 22 h 48"/>
                  <a:gd name="T14" fmla="*/ 10 w 81"/>
                  <a:gd name="T15" fmla="*/ 10 h 48"/>
                  <a:gd name="T16" fmla="*/ 21 w 81"/>
                  <a:gd name="T17" fmla="*/ 17 h 48"/>
                  <a:gd name="T18" fmla="*/ 14 w 81"/>
                  <a:gd name="T19" fmla="*/ 18 h 48"/>
                  <a:gd name="T20" fmla="*/ 7 w 81"/>
                  <a:gd name="T21" fmla="*/ 20 h 48"/>
                  <a:gd name="T22" fmla="*/ 81 w 81"/>
                  <a:gd name="T23" fmla="*/ 18 h 48"/>
                  <a:gd name="T24" fmla="*/ 67 w 81"/>
                  <a:gd name="T25" fmla="*/ 1 h 48"/>
                  <a:gd name="T26" fmla="*/ 59 w 81"/>
                  <a:gd name="T27" fmla="*/ 0 h 48"/>
                  <a:gd name="T28" fmla="*/ 51 w 81"/>
                  <a:gd name="T29" fmla="*/ 1 h 48"/>
                  <a:gd name="T30" fmla="*/ 31 w 81"/>
                  <a:gd name="T31" fmla="*/ 15 h 48"/>
                  <a:gd name="T32" fmla="*/ 45 w 81"/>
                  <a:gd name="T33" fmla="*/ 32 h 48"/>
                  <a:gd name="T34" fmla="*/ 46 w 81"/>
                  <a:gd name="T35" fmla="*/ 33 h 48"/>
                  <a:gd name="T36" fmla="*/ 28 w 81"/>
                  <a:gd name="T37" fmla="*/ 5 h 48"/>
                  <a:gd name="T38" fmla="*/ 7 w 81"/>
                  <a:gd name="T39" fmla="*/ 3 h 48"/>
                  <a:gd name="T40" fmla="*/ 0 w 81"/>
                  <a:gd name="T41" fmla="*/ 18 h 48"/>
                  <a:gd name="T42" fmla="*/ 0 w 81"/>
                  <a:gd name="T43" fmla="*/ 40 h 48"/>
                  <a:gd name="T44" fmla="*/ 7 w 81"/>
                  <a:gd name="T45" fmla="*/ 42 h 48"/>
                  <a:gd name="T46" fmla="*/ 22 w 81"/>
                  <a:gd name="T47" fmla="*/ 42 h 48"/>
                  <a:gd name="T48" fmla="*/ 51 w 81"/>
                  <a:gd name="T49" fmla="*/ 48 h 48"/>
                  <a:gd name="T50" fmla="*/ 58 w 81"/>
                  <a:gd name="T51" fmla="*/ 36 h 48"/>
                  <a:gd name="T52" fmla="*/ 60 w 81"/>
                  <a:gd name="T53" fmla="*/ 39 h 48"/>
                  <a:gd name="T54" fmla="*/ 76 w 81"/>
                  <a:gd name="T55" fmla="*/ 42 h 48"/>
                  <a:gd name="T56" fmla="*/ 81 w 81"/>
                  <a:gd name="T57" fmla="*/ 40 h 48"/>
                  <a:gd name="T58" fmla="*/ 79 w 81"/>
                  <a:gd name="T59" fmla="*/ 33 h 48"/>
                  <a:gd name="T60" fmla="*/ 70 w 81"/>
                  <a:gd name="T61" fmla="*/ 31 h 48"/>
                  <a:gd name="T62" fmla="*/ 35 w 81"/>
                  <a:gd name="T63" fmla="*/ 18 h 48"/>
                  <a:gd name="T64" fmla="*/ 45 w 81"/>
                  <a:gd name="T65" fmla="*/ 5 h 48"/>
                  <a:gd name="T66" fmla="*/ 77 w 81"/>
                  <a:gd name="T67" fmla="*/ 15 h 48"/>
                  <a:gd name="T68" fmla="*/ 67 w 81"/>
                  <a:gd name="T69" fmla="*/ 28 h 48"/>
                  <a:gd name="T70" fmla="*/ 35 w 81"/>
                  <a:gd name="T71" fmla="*/ 18 h 48"/>
                  <a:gd name="T72" fmla="*/ 42 w 81"/>
                  <a:gd name="T73" fmla="*/ 39 h 48"/>
                  <a:gd name="T74" fmla="*/ 22 w 81"/>
                  <a:gd name="T75" fmla="*/ 36 h 48"/>
                  <a:gd name="T76" fmla="*/ 43 w 81"/>
                  <a:gd name="T77" fmla="*/ 36 h 48"/>
                  <a:gd name="T78" fmla="*/ 25 w 81"/>
                  <a:gd name="T79" fmla="*/ 6 h 48"/>
                  <a:gd name="T80" fmla="*/ 19 w 81"/>
                  <a:gd name="T81" fmla="*/ 33 h 48"/>
                  <a:gd name="T82" fmla="*/ 10 w 81"/>
                  <a:gd name="T83" fmla="*/ 33 h 48"/>
                  <a:gd name="T84" fmla="*/ 3 w 81"/>
                  <a:gd name="T85" fmla="*/ 19 h 48"/>
                  <a:gd name="T86" fmla="*/ 3 w 81"/>
                  <a:gd name="T87" fmla="*/ 36 h 48"/>
                  <a:gd name="T88" fmla="*/ 6 w 81"/>
                  <a:gd name="T89" fmla="*/ 39 h 48"/>
                  <a:gd name="T90" fmla="*/ 3 w 81"/>
                  <a:gd name="T91" fmla="*/ 36 h 48"/>
                  <a:gd name="T92" fmla="*/ 10 w 81"/>
                  <a:gd name="T93" fmla="*/ 39 h 48"/>
                  <a:gd name="T94" fmla="*/ 19 w 81"/>
                  <a:gd name="T95" fmla="*/ 39 h 48"/>
                  <a:gd name="T96" fmla="*/ 51 w 81"/>
                  <a:gd name="T97" fmla="*/ 44 h 48"/>
                  <a:gd name="T98" fmla="*/ 51 w 81"/>
                  <a:gd name="T99" fmla="*/ 35 h 48"/>
                  <a:gd name="T100" fmla="*/ 51 w 81"/>
                  <a:gd name="T101" fmla="*/ 44 h 48"/>
                  <a:gd name="T102" fmla="*/ 64 w 81"/>
                  <a:gd name="T103" fmla="*/ 39 h 48"/>
                  <a:gd name="T104" fmla="*/ 73 w 81"/>
                  <a:gd name="T105" fmla="*/ 39 h 48"/>
                  <a:gd name="T106" fmla="*/ 78 w 81"/>
                  <a:gd name="T107" fmla="*/ 39 h 48"/>
                  <a:gd name="T108" fmla="*/ 76 w 81"/>
                  <a:gd name="T109" fmla="*/ 36 h 48"/>
                  <a:gd name="T110" fmla="*/ 78 w 81"/>
                  <a:gd name="T111" fmla="*/ 39 h 48"/>
                  <a:gd name="T112" fmla="*/ 54 w 81"/>
                  <a:gd name="T113" fmla="*/ 32 h 48"/>
                  <a:gd name="T114" fmla="*/ 64 w 81"/>
                  <a:gd name="T115" fmla="*/ 3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 h="48">
                    <a:moveTo>
                      <a:pt x="6" y="22"/>
                    </a:moveTo>
                    <a:cubicBezTo>
                      <a:pt x="13" y="22"/>
                      <a:pt x="13" y="22"/>
                      <a:pt x="13" y="22"/>
                    </a:cubicBezTo>
                    <a:cubicBezTo>
                      <a:pt x="13" y="22"/>
                      <a:pt x="14" y="22"/>
                      <a:pt x="14" y="22"/>
                    </a:cubicBezTo>
                    <a:cubicBezTo>
                      <a:pt x="15" y="19"/>
                      <a:pt x="15" y="19"/>
                      <a:pt x="15" y="19"/>
                    </a:cubicBezTo>
                    <a:cubicBezTo>
                      <a:pt x="22" y="19"/>
                      <a:pt x="22" y="19"/>
                      <a:pt x="22" y="19"/>
                    </a:cubicBezTo>
                    <a:cubicBezTo>
                      <a:pt x="22" y="19"/>
                      <a:pt x="23" y="19"/>
                      <a:pt x="23" y="18"/>
                    </a:cubicBezTo>
                    <a:cubicBezTo>
                      <a:pt x="23" y="9"/>
                      <a:pt x="23" y="9"/>
                      <a:pt x="23" y="9"/>
                    </a:cubicBezTo>
                    <a:cubicBezTo>
                      <a:pt x="23" y="9"/>
                      <a:pt x="22" y="8"/>
                      <a:pt x="22" y="8"/>
                    </a:cubicBezTo>
                    <a:cubicBezTo>
                      <a:pt x="9" y="8"/>
                      <a:pt x="9" y="8"/>
                      <a:pt x="9" y="8"/>
                    </a:cubicBezTo>
                    <a:cubicBezTo>
                      <a:pt x="9" y="8"/>
                      <a:pt x="8" y="9"/>
                      <a:pt x="8" y="9"/>
                    </a:cubicBezTo>
                    <a:cubicBezTo>
                      <a:pt x="5" y="18"/>
                      <a:pt x="5" y="18"/>
                      <a:pt x="5" y="18"/>
                    </a:cubicBezTo>
                    <a:cubicBezTo>
                      <a:pt x="5" y="18"/>
                      <a:pt x="5" y="18"/>
                      <a:pt x="5" y="18"/>
                    </a:cubicBezTo>
                    <a:cubicBezTo>
                      <a:pt x="5" y="21"/>
                      <a:pt x="5" y="21"/>
                      <a:pt x="5" y="21"/>
                    </a:cubicBezTo>
                    <a:cubicBezTo>
                      <a:pt x="5" y="22"/>
                      <a:pt x="5" y="22"/>
                      <a:pt x="6" y="22"/>
                    </a:cubicBezTo>
                    <a:close/>
                    <a:moveTo>
                      <a:pt x="7" y="19"/>
                    </a:moveTo>
                    <a:cubicBezTo>
                      <a:pt x="10" y="10"/>
                      <a:pt x="10" y="10"/>
                      <a:pt x="10" y="10"/>
                    </a:cubicBezTo>
                    <a:cubicBezTo>
                      <a:pt x="21" y="10"/>
                      <a:pt x="21" y="10"/>
                      <a:pt x="21" y="10"/>
                    </a:cubicBezTo>
                    <a:cubicBezTo>
                      <a:pt x="21" y="17"/>
                      <a:pt x="21" y="17"/>
                      <a:pt x="21" y="17"/>
                    </a:cubicBezTo>
                    <a:cubicBezTo>
                      <a:pt x="15" y="17"/>
                      <a:pt x="15" y="17"/>
                      <a:pt x="15" y="17"/>
                    </a:cubicBezTo>
                    <a:cubicBezTo>
                      <a:pt x="14" y="17"/>
                      <a:pt x="14" y="18"/>
                      <a:pt x="14" y="18"/>
                    </a:cubicBezTo>
                    <a:cubicBezTo>
                      <a:pt x="12" y="20"/>
                      <a:pt x="12" y="20"/>
                      <a:pt x="12" y="20"/>
                    </a:cubicBezTo>
                    <a:cubicBezTo>
                      <a:pt x="7" y="20"/>
                      <a:pt x="7" y="20"/>
                      <a:pt x="7" y="20"/>
                    </a:cubicBezTo>
                    <a:lnTo>
                      <a:pt x="7" y="19"/>
                    </a:lnTo>
                    <a:close/>
                    <a:moveTo>
                      <a:pt x="81" y="18"/>
                    </a:moveTo>
                    <a:cubicBezTo>
                      <a:pt x="81" y="15"/>
                      <a:pt x="81" y="15"/>
                      <a:pt x="81" y="15"/>
                    </a:cubicBezTo>
                    <a:cubicBezTo>
                      <a:pt x="81" y="8"/>
                      <a:pt x="75" y="1"/>
                      <a:pt x="67" y="1"/>
                    </a:cubicBezTo>
                    <a:cubicBezTo>
                      <a:pt x="61" y="1"/>
                      <a:pt x="61" y="1"/>
                      <a:pt x="61" y="1"/>
                    </a:cubicBezTo>
                    <a:cubicBezTo>
                      <a:pt x="61" y="0"/>
                      <a:pt x="60" y="0"/>
                      <a:pt x="59" y="0"/>
                    </a:cubicBezTo>
                    <a:cubicBezTo>
                      <a:pt x="53" y="0"/>
                      <a:pt x="53" y="0"/>
                      <a:pt x="53" y="0"/>
                    </a:cubicBezTo>
                    <a:cubicBezTo>
                      <a:pt x="52" y="0"/>
                      <a:pt x="51" y="0"/>
                      <a:pt x="51" y="1"/>
                    </a:cubicBezTo>
                    <a:cubicBezTo>
                      <a:pt x="45" y="1"/>
                      <a:pt x="45" y="1"/>
                      <a:pt x="45" y="1"/>
                    </a:cubicBezTo>
                    <a:cubicBezTo>
                      <a:pt x="37" y="1"/>
                      <a:pt x="31" y="8"/>
                      <a:pt x="31" y="15"/>
                    </a:cubicBezTo>
                    <a:cubicBezTo>
                      <a:pt x="31" y="18"/>
                      <a:pt x="31" y="18"/>
                      <a:pt x="31" y="18"/>
                    </a:cubicBezTo>
                    <a:cubicBezTo>
                      <a:pt x="31" y="25"/>
                      <a:pt x="37" y="32"/>
                      <a:pt x="45" y="32"/>
                    </a:cubicBezTo>
                    <a:cubicBezTo>
                      <a:pt x="47" y="32"/>
                      <a:pt x="47" y="32"/>
                      <a:pt x="47" y="32"/>
                    </a:cubicBezTo>
                    <a:cubicBezTo>
                      <a:pt x="47" y="32"/>
                      <a:pt x="46" y="32"/>
                      <a:pt x="46" y="33"/>
                    </a:cubicBezTo>
                    <a:cubicBezTo>
                      <a:pt x="28" y="33"/>
                      <a:pt x="28" y="33"/>
                      <a:pt x="28" y="33"/>
                    </a:cubicBezTo>
                    <a:cubicBezTo>
                      <a:pt x="28" y="5"/>
                      <a:pt x="28" y="5"/>
                      <a:pt x="28" y="5"/>
                    </a:cubicBezTo>
                    <a:cubicBezTo>
                      <a:pt x="28" y="4"/>
                      <a:pt x="27" y="3"/>
                      <a:pt x="26" y="3"/>
                    </a:cubicBezTo>
                    <a:cubicBezTo>
                      <a:pt x="7" y="3"/>
                      <a:pt x="7" y="3"/>
                      <a:pt x="7" y="3"/>
                    </a:cubicBezTo>
                    <a:cubicBezTo>
                      <a:pt x="6" y="3"/>
                      <a:pt x="6" y="3"/>
                      <a:pt x="5" y="4"/>
                    </a:cubicBezTo>
                    <a:cubicBezTo>
                      <a:pt x="0" y="18"/>
                      <a:pt x="0" y="18"/>
                      <a:pt x="0" y="18"/>
                    </a:cubicBezTo>
                    <a:cubicBezTo>
                      <a:pt x="0" y="18"/>
                      <a:pt x="0" y="18"/>
                      <a:pt x="0" y="18"/>
                    </a:cubicBezTo>
                    <a:cubicBezTo>
                      <a:pt x="0" y="40"/>
                      <a:pt x="0" y="40"/>
                      <a:pt x="0" y="40"/>
                    </a:cubicBezTo>
                    <a:cubicBezTo>
                      <a:pt x="0" y="41"/>
                      <a:pt x="1" y="42"/>
                      <a:pt x="2" y="42"/>
                    </a:cubicBezTo>
                    <a:cubicBezTo>
                      <a:pt x="7" y="42"/>
                      <a:pt x="7" y="42"/>
                      <a:pt x="7" y="42"/>
                    </a:cubicBezTo>
                    <a:cubicBezTo>
                      <a:pt x="8" y="45"/>
                      <a:pt x="11" y="48"/>
                      <a:pt x="14" y="48"/>
                    </a:cubicBezTo>
                    <a:cubicBezTo>
                      <a:pt x="18" y="48"/>
                      <a:pt x="21" y="45"/>
                      <a:pt x="22" y="42"/>
                    </a:cubicBezTo>
                    <a:cubicBezTo>
                      <a:pt x="43" y="42"/>
                      <a:pt x="43" y="42"/>
                      <a:pt x="43" y="42"/>
                    </a:cubicBezTo>
                    <a:cubicBezTo>
                      <a:pt x="44" y="45"/>
                      <a:pt x="47" y="48"/>
                      <a:pt x="51" y="48"/>
                    </a:cubicBezTo>
                    <a:cubicBezTo>
                      <a:pt x="55" y="48"/>
                      <a:pt x="59" y="44"/>
                      <a:pt x="59" y="39"/>
                    </a:cubicBezTo>
                    <a:cubicBezTo>
                      <a:pt x="59" y="38"/>
                      <a:pt x="59" y="37"/>
                      <a:pt x="58" y="36"/>
                    </a:cubicBezTo>
                    <a:cubicBezTo>
                      <a:pt x="61" y="36"/>
                      <a:pt x="61" y="36"/>
                      <a:pt x="61" y="36"/>
                    </a:cubicBezTo>
                    <a:cubicBezTo>
                      <a:pt x="60" y="37"/>
                      <a:pt x="60" y="38"/>
                      <a:pt x="60" y="39"/>
                    </a:cubicBezTo>
                    <a:cubicBezTo>
                      <a:pt x="60" y="44"/>
                      <a:pt x="64" y="48"/>
                      <a:pt x="68" y="48"/>
                    </a:cubicBezTo>
                    <a:cubicBezTo>
                      <a:pt x="72" y="48"/>
                      <a:pt x="75" y="45"/>
                      <a:pt x="76" y="42"/>
                    </a:cubicBezTo>
                    <a:cubicBezTo>
                      <a:pt x="79" y="42"/>
                      <a:pt x="79" y="42"/>
                      <a:pt x="79" y="42"/>
                    </a:cubicBezTo>
                    <a:cubicBezTo>
                      <a:pt x="80" y="42"/>
                      <a:pt x="81" y="41"/>
                      <a:pt x="81" y="40"/>
                    </a:cubicBezTo>
                    <a:cubicBezTo>
                      <a:pt x="81" y="34"/>
                      <a:pt x="81" y="34"/>
                      <a:pt x="81" y="34"/>
                    </a:cubicBezTo>
                    <a:cubicBezTo>
                      <a:pt x="81" y="33"/>
                      <a:pt x="80" y="33"/>
                      <a:pt x="79" y="33"/>
                    </a:cubicBezTo>
                    <a:cubicBezTo>
                      <a:pt x="73" y="33"/>
                      <a:pt x="73" y="33"/>
                      <a:pt x="73" y="33"/>
                    </a:cubicBezTo>
                    <a:cubicBezTo>
                      <a:pt x="73" y="32"/>
                      <a:pt x="72" y="31"/>
                      <a:pt x="70" y="31"/>
                    </a:cubicBezTo>
                    <a:cubicBezTo>
                      <a:pt x="77" y="30"/>
                      <a:pt x="81" y="24"/>
                      <a:pt x="81" y="18"/>
                    </a:cubicBezTo>
                    <a:close/>
                    <a:moveTo>
                      <a:pt x="35" y="18"/>
                    </a:moveTo>
                    <a:cubicBezTo>
                      <a:pt x="35" y="15"/>
                      <a:pt x="35" y="15"/>
                      <a:pt x="35" y="15"/>
                    </a:cubicBezTo>
                    <a:cubicBezTo>
                      <a:pt x="35" y="10"/>
                      <a:pt x="39" y="5"/>
                      <a:pt x="45" y="5"/>
                    </a:cubicBezTo>
                    <a:cubicBezTo>
                      <a:pt x="67" y="5"/>
                      <a:pt x="67" y="5"/>
                      <a:pt x="67" y="5"/>
                    </a:cubicBezTo>
                    <a:cubicBezTo>
                      <a:pt x="73" y="5"/>
                      <a:pt x="77" y="10"/>
                      <a:pt x="77" y="15"/>
                    </a:cubicBezTo>
                    <a:cubicBezTo>
                      <a:pt x="77" y="18"/>
                      <a:pt x="77" y="18"/>
                      <a:pt x="77" y="18"/>
                    </a:cubicBezTo>
                    <a:cubicBezTo>
                      <a:pt x="77" y="23"/>
                      <a:pt x="73" y="28"/>
                      <a:pt x="67" y="28"/>
                    </a:cubicBezTo>
                    <a:cubicBezTo>
                      <a:pt x="45" y="28"/>
                      <a:pt x="45" y="28"/>
                      <a:pt x="45" y="28"/>
                    </a:cubicBezTo>
                    <a:cubicBezTo>
                      <a:pt x="39" y="28"/>
                      <a:pt x="35" y="23"/>
                      <a:pt x="35" y="18"/>
                    </a:cubicBezTo>
                    <a:close/>
                    <a:moveTo>
                      <a:pt x="43" y="36"/>
                    </a:moveTo>
                    <a:cubicBezTo>
                      <a:pt x="43" y="37"/>
                      <a:pt x="42" y="38"/>
                      <a:pt x="42" y="39"/>
                    </a:cubicBezTo>
                    <a:cubicBezTo>
                      <a:pt x="23" y="39"/>
                      <a:pt x="23" y="39"/>
                      <a:pt x="23" y="39"/>
                    </a:cubicBezTo>
                    <a:cubicBezTo>
                      <a:pt x="23" y="38"/>
                      <a:pt x="22" y="37"/>
                      <a:pt x="22" y="36"/>
                    </a:cubicBezTo>
                    <a:cubicBezTo>
                      <a:pt x="26" y="36"/>
                      <a:pt x="26" y="36"/>
                      <a:pt x="26" y="36"/>
                    </a:cubicBezTo>
                    <a:lnTo>
                      <a:pt x="43" y="36"/>
                    </a:lnTo>
                    <a:close/>
                    <a:moveTo>
                      <a:pt x="8" y="6"/>
                    </a:moveTo>
                    <a:cubicBezTo>
                      <a:pt x="25" y="6"/>
                      <a:pt x="25" y="6"/>
                      <a:pt x="25" y="6"/>
                    </a:cubicBezTo>
                    <a:cubicBezTo>
                      <a:pt x="25" y="33"/>
                      <a:pt x="25" y="33"/>
                      <a:pt x="25" y="33"/>
                    </a:cubicBezTo>
                    <a:cubicBezTo>
                      <a:pt x="19" y="33"/>
                      <a:pt x="19" y="33"/>
                      <a:pt x="19" y="33"/>
                    </a:cubicBezTo>
                    <a:cubicBezTo>
                      <a:pt x="18" y="32"/>
                      <a:pt x="16" y="31"/>
                      <a:pt x="14" y="31"/>
                    </a:cubicBezTo>
                    <a:cubicBezTo>
                      <a:pt x="13" y="31"/>
                      <a:pt x="11" y="32"/>
                      <a:pt x="10" y="33"/>
                    </a:cubicBezTo>
                    <a:cubicBezTo>
                      <a:pt x="3" y="33"/>
                      <a:pt x="3" y="33"/>
                      <a:pt x="3" y="33"/>
                    </a:cubicBezTo>
                    <a:cubicBezTo>
                      <a:pt x="3" y="19"/>
                      <a:pt x="3" y="19"/>
                      <a:pt x="3" y="19"/>
                    </a:cubicBezTo>
                    <a:lnTo>
                      <a:pt x="8" y="6"/>
                    </a:lnTo>
                    <a:close/>
                    <a:moveTo>
                      <a:pt x="3" y="36"/>
                    </a:moveTo>
                    <a:cubicBezTo>
                      <a:pt x="7" y="36"/>
                      <a:pt x="7" y="36"/>
                      <a:pt x="7" y="36"/>
                    </a:cubicBezTo>
                    <a:cubicBezTo>
                      <a:pt x="7" y="37"/>
                      <a:pt x="6" y="38"/>
                      <a:pt x="6" y="39"/>
                    </a:cubicBezTo>
                    <a:cubicBezTo>
                      <a:pt x="3" y="39"/>
                      <a:pt x="3" y="39"/>
                      <a:pt x="3" y="39"/>
                    </a:cubicBezTo>
                    <a:lnTo>
                      <a:pt x="3" y="36"/>
                    </a:lnTo>
                    <a:close/>
                    <a:moveTo>
                      <a:pt x="14" y="44"/>
                    </a:moveTo>
                    <a:cubicBezTo>
                      <a:pt x="12" y="44"/>
                      <a:pt x="10" y="42"/>
                      <a:pt x="10" y="39"/>
                    </a:cubicBezTo>
                    <a:cubicBezTo>
                      <a:pt x="10" y="37"/>
                      <a:pt x="12" y="35"/>
                      <a:pt x="14" y="35"/>
                    </a:cubicBezTo>
                    <a:cubicBezTo>
                      <a:pt x="17" y="35"/>
                      <a:pt x="19" y="37"/>
                      <a:pt x="19" y="39"/>
                    </a:cubicBezTo>
                    <a:cubicBezTo>
                      <a:pt x="19" y="42"/>
                      <a:pt x="17" y="44"/>
                      <a:pt x="14" y="44"/>
                    </a:cubicBezTo>
                    <a:close/>
                    <a:moveTo>
                      <a:pt x="51" y="44"/>
                    </a:moveTo>
                    <a:cubicBezTo>
                      <a:pt x="48" y="44"/>
                      <a:pt x="46" y="42"/>
                      <a:pt x="46" y="39"/>
                    </a:cubicBezTo>
                    <a:cubicBezTo>
                      <a:pt x="46" y="37"/>
                      <a:pt x="48" y="35"/>
                      <a:pt x="51" y="35"/>
                    </a:cubicBezTo>
                    <a:cubicBezTo>
                      <a:pt x="53" y="35"/>
                      <a:pt x="55" y="37"/>
                      <a:pt x="55" y="39"/>
                    </a:cubicBezTo>
                    <a:cubicBezTo>
                      <a:pt x="55" y="42"/>
                      <a:pt x="53" y="44"/>
                      <a:pt x="51" y="44"/>
                    </a:cubicBezTo>
                    <a:close/>
                    <a:moveTo>
                      <a:pt x="68" y="44"/>
                    </a:moveTo>
                    <a:cubicBezTo>
                      <a:pt x="66" y="44"/>
                      <a:pt x="64" y="42"/>
                      <a:pt x="64" y="39"/>
                    </a:cubicBezTo>
                    <a:cubicBezTo>
                      <a:pt x="64" y="37"/>
                      <a:pt x="66" y="35"/>
                      <a:pt x="68" y="35"/>
                    </a:cubicBezTo>
                    <a:cubicBezTo>
                      <a:pt x="71" y="35"/>
                      <a:pt x="73" y="37"/>
                      <a:pt x="73" y="39"/>
                    </a:cubicBezTo>
                    <a:cubicBezTo>
                      <a:pt x="73" y="42"/>
                      <a:pt x="71" y="44"/>
                      <a:pt x="68" y="44"/>
                    </a:cubicBezTo>
                    <a:close/>
                    <a:moveTo>
                      <a:pt x="78" y="39"/>
                    </a:moveTo>
                    <a:cubicBezTo>
                      <a:pt x="77" y="39"/>
                      <a:pt x="77" y="39"/>
                      <a:pt x="77" y="39"/>
                    </a:cubicBezTo>
                    <a:cubicBezTo>
                      <a:pt x="77" y="38"/>
                      <a:pt x="76" y="37"/>
                      <a:pt x="76" y="36"/>
                    </a:cubicBezTo>
                    <a:cubicBezTo>
                      <a:pt x="78" y="36"/>
                      <a:pt x="78" y="36"/>
                      <a:pt x="78" y="36"/>
                    </a:cubicBezTo>
                    <a:lnTo>
                      <a:pt x="78" y="39"/>
                    </a:lnTo>
                    <a:close/>
                    <a:moveTo>
                      <a:pt x="56" y="33"/>
                    </a:moveTo>
                    <a:cubicBezTo>
                      <a:pt x="55" y="32"/>
                      <a:pt x="54" y="32"/>
                      <a:pt x="54" y="32"/>
                    </a:cubicBezTo>
                    <a:cubicBezTo>
                      <a:pt x="65" y="32"/>
                      <a:pt x="65" y="32"/>
                      <a:pt x="65" y="32"/>
                    </a:cubicBezTo>
                    <a:cubicBezTo>
                      <a:pt x="65" y="32"/>
                      <a:pt x="64" y="32"/>
                      <a:pt x="64" y="33"/>
                    </a:cubicBezTo>
                    <a:lnTo>
                      <a:pt x="56" y="33"/>
                    </a:lnTo>
                    <a:close/>
                  </a:path>
                </a:pathLst>
              </a:custGeom>
              <a:solidFill>
                <a:schemeClr val="bg1"/>
              </a:solidFill>
              <a:ln>
                <a:noFill/>
              </a:ln>
              <a:extLst/>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grpSp>
    </p:spTree>
    <p:extLst>
      <p:ext uri="{BB962C8B-B14F-4D97-AF65-F5344CB8AC3E}">
        <p14:creationId xmlns:p14="http://schemas.microsoft.com/office/powerpoint/2010/main" val="371908070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8E6CE0DC-3FA7-4BAF-8019-281E973E49F4}"/>
              </a:ext>
            </a:extLst>
          </p:cNvPr>
          <p:cNvGrpSpPr/>
          <p:nvPr/>
        </p:nvGrpSpPr>
        <p:grpSpPr>
          <a:xfrm>
            <a:off x="-10840" y="1744452"/>
            <a:ext cx="6684379" cy="2374487"/>
            <a:chOff x="0" y="1409020"/>
            <a:chExt cx="6684379" cy="2374487"/>
          </a:xfrm>
        </p:grpSpPr>
        <p:sp>
          <p:nvSpPr>
            <p:cNvPr id="8" name="右箭头 1">
              <a:extLst>
                <a:ext uri="{FF2B5EF4-FFF2-40B4-BE49-F238E27FC236}">
                  <a16:creationId xmlns:a16="http://schemas.microsoft.com/office/drawing/2014/main" id="{A61E17E3-786B-44F3-8157-A38E8003426F}"/>
                </a:ext>
              </a:extLst>
            </p:cNvPr>
            <p:cNvSpPr/>
            <p:nvPr/>
          </p:nvSpPr>
          <p:spPr bwMode="auto">
            <a:xfrm>
              <a:off x="0" y="1409020"/>
              <a:ext cx="6684379" cy="685800"/>
            </a:xfrm>
            <a:prstGeom prst="rightArrow">
              <a:avLst>
                <a:gd name="adj1" fmla="val 50000"/>
                <a:gd name="adj2" fmla="val 80000"/>
              </a:avLst>
            </a:prstGeom>
            <a:solidFill>
              <a:schemeClr val="accent1"/>
            </a:solidFill>
            <a:ln w="19050">
              <a:solidFill>
                <a:schemeClr val="bg1"/>
              </a:solidFill>
              <a:round/>
              <a:headEnd/>
              <a:tailEnd/>
            </a:ln>
          </p:spPr>
          <p:txBody>
            <a:bodyPr anchor="ctr"/>
            <a:lstStyle/>
            <a:p>
              <a:pPr algn="ctr"/>
              <a:endParaRPr/>
            </a:p>
          </p:txBody>
        </p:sp>
        <p:sp>
          <p:nvSpPr>
            <p:cNvPr id="9" name="右箭头 2">
              <a:extLst>
                <a:ext uri="{FF2B5EF4-FFF2-40B4-BE49-F238E27FC236}">
                  <a16:creationId xmlns:a16="http://schemas.microsoft.com/office/drawing/2014/main" id="{ED955566-E6A4-48D0-B8B9-930AB6418AA3}"/>
                </a:ext>
              </a:extLst>
            </p:cNvPr>
            <p:cNvSpPr/>
            <p:nvPr/>
          </p:nvSpPr>
          <p:spPr bwMode="auto">
            <a:xfrm>
              <a:off x="1656988" y="1918400"/>
              <a:ext cx="5027391" cy="685800"/>
            </a:xfrm>
            <a:prstGeom prst="rightArrow">
              <a:avLst>
                <a:gd name="adj1" fmla="val 50000"/>
                <a:gd name="adj2" fmla="val 80000"/>
              </a:avLst>
            </a:prstGeom>
            <a:solidFill>
              <a:schemeClr val="accent2"/>
            </a:solidFill>
            <a:ln w="19050">
              <a:solidFill>
                <a:schemeClr val="bg1"/>
              </a:solidFill>
              <a:round/>
              <a:headEnd/>
              <a:tailEnd/>
            </a:ln>
          </p:spPr>
          <p:txBody>
            <a:bodyPr anchor="ctr"/>
            <a:lstStyle/>
            <a:p>
              <a:pPr algn="ctr"/>
              <a:endParaRPr/>
            </a:p>
          </p:txBody>
        </p:sp>
        <p:sp>
          <p:nvSpPr>
            <p:cNvPr id="10" name="右箭头 3">
              <a:extLst>
                <a:ext uri="{FF2B5EF4-FFF2-40B4-BE49-F238E27FC236}">
                  <a16:creationId xmlns:a16="http://schemas.microsoft.com/office/drawing/2014/main" id="{0895B260-A24A-4C52-8746-9524A89D0A50}"/>
                </a:ext>
              </a:extLst>
            </p:cNvPr>
            <p:cNvSpPr/>
            <p:nvPr/>
          </p:nvSpPr>
          <p:spPr bwMode="auto">
            <a:xfrm>
              <a:off x="2927485" y="2440204"/>
              <a:ext cx="3756894" cy="685800"/>
            </a:xfrm>
            <a:prstGeom prst="rightArrow">
              <a:avLst>
                <a:gd name="adj1" fmla="val 50000"/>
                <a:gd name="adj2" fmla="val 80000"/>
              </a:avLst>
            </a:prstGeom>
            <a:solidFill>
              <a:schemeClr val="accent3"/>
            </a:solidFill>
            <a:ln w="19050">
              <a:solidFill>
                <a:schemeClr val="bg1"/>
              </a:solidFill>
              <a:round/>
              <a:headEnd/>
              <a:tailEnd/>
            </a:ln>
          </p:spPr>
          <p:txBody>
            <a:bodyPr anchor="ctr"/>
            <a:lstStyle/>
            <a:p>
              <a:pPr algn="ctr"/>
              <a:endParaRPr/>
            </a:p>
          </p:txBody>
        </p:sp>
        <p:sp>
          <p:nvSpPr>
            <p:cNvPr id="11" name="右箭头 4">
              <a:extLst>
                <a:ext uri="{FF2B5EF4-FFF2-40B4-BE49-F238E27FC236}">
                  <a16:creationId xmlns:a16="http://schemas.microsoft.com/office/drawing/2014/main" id="{A5C7B488-969F-42E5-A9EE-1BC94DFA9686}"/>
                </a:ext>
              </a:extLst>
            </p:cNvPr>
            <p:cNvSpPr/>
            <p:nvPr/>
          </p:nvSpPr>
          <p:spPr bwMode="auto">
            <a:xfrm>
              <a:off x="4160791" y="2947100"/>
              <a:ext cx="2523587" cy="685800"/>
            </a:xfrm>
            <a:prstGeom prst="rightArrow">
              <a:avLst>
                <a:gd name="adj1" fmla="val 50000"/>
                <a:gd name="adj2" fmla="val 80000"/>
              </a:avLst>
            </a:prstGeom>
            <a:solidFill>
              <a:schemeClr val="accent4"/>
            </a:solidFill>
            <a:ln w="19050">
              <a:solidFill>
                <a:schemeClr val="bg1"/>
              </a:solidFill>
              <a:round/>
              <a:headEnd/>
              <a:tailEnd/>
            </a:ln>
          </p:spPr>
          <p:txBody>
            <a:bodyPr anchor="ctr"/>
            <a:lstStyle/>
            <a:p>
              <a:pPr algn="ctr"/>
              <a:endParaRPr/>
            </a:p>
          </p:txBody>
        </p:sp>
        <p:sp>
          <p:nvSpPr>
            <p:cNvPr id="12" name="文本框 5">
              <a:extLst>
                <a:ext uri="{FF2B5EF4-FFF2-40B4-BE49-F238E27FC236}">
                  <a16:creationId xmlns:a16="http://schemas.microsoft.com/office/drawing/2014/main" id="{9F82C740-D18B-494F-A227-EDF28F660914}"/>
                </a:ext>
              </a:extLst>
            </p:cNvPr>
            <p:cNvSpPr txBox="1">
              <a:spLocks/>
            </p:cNvSpPr>
            <p:nvPr/>
          </p:nvSpPr>
          <p:spPr>
            <a:xfrm>
              <a:off x="890792" y="1659587"/>
              <a:ext cx="923329" cy="184666"/>
            </a:xfrm>
            <a:prstGeom prst="rect">
              <a:avLst/>
            </a:prstGeom>
          </p:spPr>
          <p:txBody>
            <a:bodyPr wrap="none" lIns="0" tIns="0" rIns="0" bIns="0" anchor="ctr" anchorCtr="0">
              <a:noAutofit/>
            </a:bodyPr>
            <a:lstStyle/>
            <a:p>
              <a:pPr marL="0" marR="0" lvl="0" indent="0" algn="l" defTabSz="914400" rtl="0" eaLnBrk="1" fontAlgn="auto" latinLnBrk="0" hangingPunct="1">
                <a:spcBef>
                  <a:spcPct val="0"/>
                </a:spcBef>
                <a:buClrTx/>
                <a:buSzTx/>
                <a:buFont typeface="Arial" pitchFamily="34" charset="0"/>
                <a:buNone/>
                <a:tabLst/>
                <a:defRPr/>
              </a:pPr>
              <a:r>
                <a:rPr kumimoji="0" lang="zh-CN" altLang="en-US" sz="14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标题文本预设</a:t>
              </a:r>
            </a:p>
          </p:txBody>
        </p:sp>
        <p:sp>
          <p:nvSpPr>
            <p:cNvPr id="13" name="文本框 6">
              <a:extLst>
                <a:ext uri="{FF2B5EF4-FFF2-40B4-BE49-F238E27FC236}">
                  <a16:creationId xmlns:a16="http://schemas.microsoft.com/office/drawing/2014/main" id="{B5F1520A-3BE0-4E19-8223-9213846A3BA0}"/>
                </a:ext>
              </a:extLst>
            </p:cNvPr>
            <p:cNvSpPr txBox="1">
              <a:spLocks/>
            </p:cNvSpPr>
            <p:nvPr/>
          </p:nvSpPr>
          <p:spPr>
            <a:xfrm>
              <a:off x="2046242" y="2168967"/>
              <a:ext cx="923329" cy="184666"/>
            </a:xfrm>
            <a:prstGeom prst="rect">
              <a:avLst/>
            </a:prstGeom>
          </p:spPr>
          <p:txBody>
            <a:bodyPr wrap="none" lIns="0" tIns="0" rIns="0" bIns="0" anchor="ctr" anchorCtr="0">
              <a:noAutofit/>
            </a:bodyPr>
            <a:lstStyle/>
            <a:p>
              <a:pPr marL="0" marR="0" lvl="0" indent="0" algn="l" defTabSz="914400" rtl="0" eaLnBrk="1" fontAlgn="auto" latinLnBrk="0" hangingPunct="1">
                <a:spcBef>
                  <a:spcPct val="0"/>
                </a:spcBef>
                <a:buClrTx/>
                <a:buSzTx/>
                <a:buFont typeface="Arial" pitchFamily="34" charset="0"/>
                <a:buNone/>
                <a:tabLst/>
                <a:defRPr/>
              </a:pPr>
              <a:r>
                <a:rPr kumimoji="0" lang="zh-CN" altLang="en-US" sz="14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标题文本预设</a:t>
              </a:r>
            </a:p>
          </p:txBody>
        </p:sp>
        <p:sp>
          <p:nvSpPr>
            <p:cNvPr id="14" name="文本框 7">
              <a:extLst>
                <a:ext uri="{FF2B5EF4-FFF2-40B4-BE49-F238E27FC236}">
                  <a16:creationId xmlns:a16="http://schemas.microsoft.com/office/drawing/2014/main" id="{9F636840-8866-4B88-8534-9497C8324A79}"/>
                </a:ext>
              </a:extLst>
            </p:cNvPr>
            <p:cNvSpPr txBox="1">
              <a:spLocks/>
            </p:cNvSpPr>
            <p:nvPr/>
          </p:nvSpPr>
          <p:spPr>
            <a:xfrm>
              <a:off x="3382536" y="2690771"/>
              <a:ext cx="923329" cy="184666"/>
            </a:xfrm>
            <a:prstGeom prst="rect">
              <a:avLst/>
            </a:prstGeom>
          </p:spPr>
          <p:txBody>
            <a:bodyPr wrap="none" lIns="0" tIns="0" rIns="0" bIns="0" anchor="ctr" anchorCtr="0">
              <a:noAutofit/>
            </a:bodyPr>
            <a:lstStyle/>
            <a:p>
              <a:pPr marL="0" marR="0" lvl="0" indent="0" algn="l" defTabSz="914400" rtl="0" eaLnBrk="1" fontAlgn="auto" latinLnBrk="0" hangingPunct="1">
                <a:spcBef>
                  <a:spcPct val="0"/>
                </a:spcBef>
                <a:buClrTx/>
                <a:buSzTx/>
                <a:buFont typeface="Arial" pitchFamily="34" charset="0"/>
                <a:buNone/>
                <a:tabLst/>
                <a:defRPr/>
              </a:pPr>
              <a:r>
                <a:rPr kumimoji="0" lang="zh-CN" altLang="en-US" sz="14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标题文本预设</a:t>
              </a:r>
            </a:p>
          </p:txBody>
        </p:sp>
        <p:sp>
          <p:nvSpPr>
            <p:cNvPr id="15" name="文本框 8">
              <a:extLst>
                <a:ext uri="{FF2B5EF4-FFF2-40B4-BE49-F238E27FC236}">
                  <a16:creationId xmlns:a16="http://schemas.microsoft.com/office/drawing/2014/main" id="{6D2E7830-FF90-487C-833C-7DD1220FA414}"/>
                </a:ext>
              </a:extLst>
            </p:cNvPr>
            <p:cNvSpPr txBox="1">
              <a:spLocks/>
            </p:cNvSpPr>
            <p:nvPr/>
          </p:nvSpPr>
          <p:spPr>
            <a:xfrm>
              <a:off x="4552867" y="3197667"/>
              <a:ext cx="923329" cy="184666"/>
            </a:xfrm>
            <a:prstGeom prst="rect">
              <a:avLst/>
            </a:prstGeom>
          </p:spPr>
          <p:txBody>
            <a:bodyPr wrap="none" lIns="0" tIns="0" rIns="0" bIns="0" anchor="ctr" anchorCtr="0">
              <a:noAutofit/>
            </a:bodyPr>
            <a:lstStyle/>
            <a:p>
              <a:pPr marL="0" marR="0" lvl="0" indent="0" algn="l" defTabSz="914400" rtl="0" eaLnBrk="1" fontAlgn="auto" latinLnBrk="0" hangingPunct="1">
                <a:spcBef>
                  <a:spcPct val="0"/>
                </a:spcBef>
                <a:buClrTx/>
                <a:buSzTx/>
                <a:buFont typeface="Arial" pitchFamily="34" charset="0"/>
                <a:buNone/>
                <a:tabLst/>
                <a:defRPr/>
              </a:pPr>
              <a:r>
                <a:rPr kumimoji="0" lang="zh-CN" altLang="en-US" sz="1400" b="1"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rPr>
                <a:t>标题文本预设</a:t>
              </a:r>
            </a:p>
          </p:txBody>
        </p:sp>
        <p:sp>
          <p:nvSpPr>
            <p:cNvPr id="16" name="文本框 9">
              <a:extLst>
                <a:ext uri="{FF2B5EF4-FFF2-40B4-BE49-F238E27FC236}">
                  <a16:creationId xmlns:a16="http://schemas.microsoft.com/office/drawing/2014/main" id="{3816D022-0631-4CBE-97DF-1EBCA4799677}"/>
                </a:ext>
              </a:extLst>
            </p:cNvPr>
            <p:cNvSpPr txBox="1"/>
            <p:nvPr/>
          </p:nvSpPr>
          <p:spPr>
            <a:xfrm>
              <a:off x="539353" y="2028379"/>
              <a:ext cx="990568" cy="415498"/>
            </a:xfrm>
            <a:prstGeom prst="rect">
              <a:avLst/>
            </a:prstGeom>
            <a:noFill/>
          </p:spPr>
          <p:txBody>
            <a:bodyPr wrap="square" lIns="0" tIns="0" rIns="0" bIns="0">
              <a:normAutofit fontScale="77500" lnSpcReduction="20000"/>
            </a:bodyPr>
            <a:lstStyle/>
            <a:p>
              <a:pPr>
                <a:lnSpc>
                  <a:spcPct val="12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字体</a:t>
              </a:r>
              <a:r>
                <a:rPr lang="zh-CN" altLang="en-US" sz="1000" dirty="0">
                  <a:solidFill>
                    <a:schemeClr val="bg1">
                      <a:lumMod val="50000"/>
                    </a:schemeClr>
                  </a:solidFill>
                  <a:latin typeface="微软雅黑" panose="020B0503020204020204" pitchFamily="34" charset="-122"/>
                  <a:ea typeface="微软雅黑" panose="020B0503020204020204" pitchFamily="34" charset="-122"/>
                </a:rPr>
                <a:t>）。</a:t>
              </a:r>
            </a:p>
          </p:txBody>
        </p:sp>
        <p:sp>
          <p:nvSpPr>
            <p:cNvPr id="17" name="文本框 10">
              <a:extLst>
                <a:ext uri="{FF2B5EF4-FFF2-40B4-BE49-F238E27FC236}">
                  <a16:creationId xmlns:a16="http://schemas.microsoft.com/office/drawing/2014/main" id="{8B548A48-5601-4FA5-993E-8F6A028A9C47}"/>
                </a:ext>
              </a:extLst>
            </p:cNvPr>
            <p:cNvSpPr txBox="1"/>
            <p:nvPr/>
          </p:nvSpPr>
          <p:spPr>
            <a:xfrm>
              <a:off x="1646192" y="2525840"/>
              <a:ext cx="1053603" cy="415498"/>
            </a:xfrm>
            <a:prstGeom prst="rect">
              <a:avLst/>
            </a:prstGeom>
            <a:noFill/>
          </p:spPr>
          <p:txBody>
            <a:bodyPr wrap="square" lIns="0" tIns="0" rIns="0" bIns="0">
              <a:normAutofit fontScale="92500" lnSpcReduction="20000"/>
            </a:bodyPr>
            <a:lstStyle/>
            <a:p>
              <a:pPr>
                <a:lnSpc>
                  <a:spcPct val="12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p>
          </p:txBody>
        </p:sp>
        <p:sp>
          <p:nvSpPr>
            <p:cNvPr id="18" name="文本框 11">
              <a:extLst>
                <a:ext uri="{FF2B5EF4-FFF2-40B4-BE49-F238E27FC236}">
                  <a16:creationId xmlns:a16="http://schemas.microsoft.com/office/drawing/2014/main" id="{DE649705-C8C1-4120-ADF2-6A6060B6D0D3}"/>
                </a:ext>
              </a:extLst>
            </p:cNvPr>
            <p:cNvSpPr txBox="1"/>
            <p:nvPr/>
          </p:nvSpPr>
          <p:spPr>
            <a:xfrm>
              <a:off x="2927486" y="3032735"/>
              <a:ext cx="1112479" cy="415498"/>
            </a:xfrm>
            <a:prstGeom prst="rect">
              <a:avLst/>
            </a:prstGeom>
            <a:noFill/>
          </p:spPr>
          <p:txBody>
            <a:bodyPr wrap="square" lIns="0" tIns="0" rIns="0" bIns="0">
              <a:normAutofit fontScale="92500" lnSpcReduction="20000"/>
            </a:bodyPr>
            <a:lstStyle/>
            <a:p>
              <a:pPr>
                <a:lnSpc>
                  <a:spcPct val="12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p>
          </p:txBody>
        </p:sp>
        <p:sp>
          <p:nvSpPr>
            <p:cNvPr id="19" name="文本框 12">
              <a:extLst>
                <a:ext uri="{FF2B5EF4-FFF2-40B4-BE49-F238E27FC236}">
                  <a16:creationId xmlns:a16="http://schemas.microsoft.com/office/drawing/2014/main" id="{0344906B-B03B-4941-9C2B-F07D0617FA58}"/>
                </a:ext>
              </a:extLst>
            </p:cNvPr>
            <p:cNvSpPr txBox="1"/>
            <p:nvPr/>
          </p:nvSpPr>
          <p:spPr>
            <a:xfrm>
              <a:off x="4177369" y="3506508"/>
              <a:ext cx="1543417" cy="276999"/>
            </a:xfrm>
            <a:prstGeom prst="rect">
              <a:avLst/>
            </a:prstGeom>
            <a:noFill/>
          </p:spPr>
          <p:txBody>
            <a:bodyPr wrap="square" lIns="0" tIns="0" rIns="0" bIns="0">
              <a:normAutofit fontScale="92500" lnSpcReduction="20000"/>
            </a:bodyPr>
            <a:lstStyle/>
            <a:p>
              <a:pPr>
                <a:lnSpc>
                  <a:spcPct val="120000"/>
                </a:lnSpc>
              </a:pPr>
              <a:r>
                <a:rPr lang="zh-CN" altLang="en-US" sz="1000" dirty="0">
                  <a:solidFill>
                    <a:schemeClr val="bg1">
                      <a:lumMod val="50000"/>
                    </a:schemeClr>
                  </a:solidFill>
                  <a:latin typeface="微软雅黑" panose="020B0503020204020204" pitchFamily="34" charset="-122"/>
                  <a:ea typeface="微软雅黑" panose="020B0503020204020204" pitchFamily="34" charset="-122"/>
                </a:rPr>
                <a:t>此部分内容作为文字排版占位显示（建议使用主题字体）。</a:t>
              </a:r>
            </a:p>
          </p:txBody>
        </p:sp>
        <p:sp>
          <p:nvSpPr>
            <p:cNvPr id="21" name="任意多边形 13">
              <a:extLst>
                <a:ext uri="{FF2B5EF4-FFF2-40B4-BE49-F238E27FC236}">
                  <a16:creationId xmlns:a16="http://schemas.microsoft.com/office/drawing/2014/main" id="{69F3E6F2-22ED-4C1F-8EE1-28A3D3CF67A6}"/>
                </a:ext>
              </a:extLst>
            </p:cNvPr>
            <p:cNvSpPr>
              <a:spLocks/>
            </p:cNvSpPr>
            <p:nvPr/>
          </p:nvSpPr>
          <p:spPr bwMode="auto">
            <a:xfrm>
              <a:off x="1748530" y="2176389"/>
              <a:ext cx="182959" cy="147548"/>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headEnd/>
              <a:tailEnd/>
            </a:ln>
          </p:spPr>
          <p:txBody>
            <a:bodyPr anchor="ctr"/>
            <a:lstStyle/>
            <a:p>
              <a:pPr algn="ctr"/>
              <a:endParaRPr/>
            </a:p>
          </p:txBody>
        </p:sp>
        <p:sp>
          <p:nvSpPr>
            <p:cNvPr id="22" name="任意多边形 14">
              <a:extLst>
                <a:ext uri="{FF2B5EF4-FFF2-40B4-BE49-F238E27FC236}">
                  <a16:creationId xmlns:a16="http://schemas.microsoft.com/office/drawing/2014/main" id="{A5B75C44-465B-4984-B620-64BBAC57F473}"/>
                </a:ext>
              </a:extLst>
            </p:cNvPr>
            <p:cNvSpPr>
              <a:spLocks/>
            </p:cNvSpPr>
            <p:nvPr/>
          </p:nvSpPr>
          <p:spPr bwMode="auto">
            <a:xfrm>
              <a:off x="536927" y="1649981"/>
              <a:ext cx="200194" cy="200194"/>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headEnd/>
              <a:tailEnd/>
            </a:ln>
          </p:spPr>
          <p:txBody>
            <a:bodyPr anchor="ctr"/>
            <a:lstStyle/>
            <a:p>
              <a:pPr algn="ctr"/>
              <a:endParaRPr/>
            </a:p>
          </p:txBody>
        </p:sp>
        <p:sp>
          <p:nvSpPr>
            <p:cNvPr id="23" name="任意多边形 15">
              <a:extLst>
                <a:ext uri="{FF2B5EF4-FFF2-40B4-BE49-F238E27FC236}">
                  <a16:creationId xmlns:a16="http://schemas.microsoft.com/office/drawing/2014/main" id="{6653BE1B-2DBC-4DE5-BF59-722DE305CCB3}"/>
                </a:ext>
              </a:extLst>
            </p:cNvPr>
            <p:cNvSpPr>
              <a:spLocks/>
            </p:cNvSpPr>
            <p:nvPr/>
          </p:nvSpPr>
          <p:spPr bwMode="auto">
            <a:xfrm>
              <a:off x="4241368" y="3182548"/>
              <a:ext cx="206533" cy="206531"/>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anchor="ctr"/>
            <a:lstStyle/>
            <a:p>
              <a:pPr algn="ctr"/>
              <a:endParaRPr/>
            </a:p>
          </p:txBody>
        </p:sp>
        <p:sp>
          <p:nvSpPr>
            <p:cNvPr id="24" name="任意多边形 16">
              <a:extLst>
                <a:ext uri="{FF2B5EF4-FFF2-40B4-BE49-F238E27FC236}">
                  <a16:creationId xmlns:a16="http://schemas.microsoft.com/office/drawing/2014/main" id="{ECF39518-E1D0-42F9-8721-4BDC207E6F1D}"/>
                </a:ext>
              </a:extLst>
            </p:cNvPr>
            <p:cNvSpPr>
              <a:spLocks/>
            </p:cNvSpPr>
            <p:nvPr/>
          </p:nvSpPr>
          <p:spPr bwMode="auto">
            <a:xfrm>
              <a:off x="3050944" y="2684344"/>
              <a:ext cx="215321" cy="198986"/>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anchor="ctr"/>
            <a:lstStyle/>
            <a:p>
              <a:pPr algn="ctr"/>
              <a:endParaRPr/>
            </a:p>
          </p:txBody>
        </p:sp>
      </p:grpSp>
      <p:grpSp>
        <p:nvGrpSpPr>
          <p:cNvPr id="25" name="组合 24">
            <a:extLst>
              <a:ext uri="{FF2B5EF4-FFF2-40B4-BE49-F238E27FC236}">
                <a16:creationId xmlns:a16="http://schemas.microsoft.com/office/drawing/2014/main" id="{0BC54280-354D-4554-99E4-98B55623EC34}"/>
              </a:ext>
            </a:extLst>
          </p:cNvPr>
          <p:cNvGrpSpPr/>
          <p:nvPr/>
        </p:nvGrpSpPr>
        <p:grpSpPr>
          <a:xfrm>
            <a:off x="7062793" y="1505633"/>
            <a:ext cx="1488377" cy="2613306"/>
            <a:chOff x="4716681" y="1976084"/>
            <a:chExt cx="579035" cy="1016677"/>
          </a:xfrm>
        </p:grpSpPr>
        <p:sp>
          <p:nvSpPr>
            <p:cNvPr id="26" name="任意多边形 18">
              <a:extLst>
                <a:ext uri="{FF2B5EF4-FFF2-40B4-BE49-F238E27FC236}">
                  <a16:creationId xmlns:a16="http://schemas.microsoft.com/office/drawing/2014/main" id="{4E8FC44D-AE7B-41AE-AFDB-E25CCBED1EE5}"/>
                </a:ext>
              </a:extLst>
            </p:cNvPr>
            <p:cNvSpPr>
              <a:spLocks/>
            </p:cNvSpPr>
            <p:nvPr/>
          </p:nvSpPr>
          <p:spPr bwMode="auto">
            <a:xfrm>
              <a:off x="4716681" y="1976084"/>
              <a:ext cx="579034" cy="733894"/>
            </a:xfrm>
            <a:custGeom>
              <a:avLst/>
              <a:gdLst>
                <a:gd name="T0" fmla="*/ 211 w 260"/>
                <a:gd name="T1" fmla="*/ 0 h 328"/>
                <a:gd name="T2" fmla="*/ 47 w 260"/>
                <a:gd name="T3" fmla="*/ 14 h 328"/>
                <a:gd name="T4" fmla="*/ 0 w 260"/>
                <a:gd name="T5" fmla="*/ 112 h 328"/>
                <a:gd name="T6" fmla="*/ 1 w 260"/>
                <a:gd name="T7" fmla="*/ 118 h 328"/>
                <a:gd name="T8" fmla="*/ 6 w 260"/>
                <a:gd name="T9" fmla="*/ 133 h 328"/>
                <a:gd name="T10" fmla="*/ 20 w 260"/>
                <a:gd name="T11" fmla="*/ 152 h 328"/>
                <a:gd name="T12" fmla="*/ 39 w 260"/>
                <a:gd name="T13" fmla="*/ 165 h 328"/>
                <a:gd name="T14" fmla="*/ 61 w 260"/>
                <a:gd name="T15" fmla="*/ 174 h 328"/>
                <a:gd name="T16" fmla="*/ 70 w 260"/>
                <a:gd name="T17" fmla="*/ 185 h 328"/>
                <a:gd name="T18" fmla="*/ 90 w 260"/>
                <a:gd name="T19" fmla="*/ 201 h 328"/>
                <a:gd name="T20" fmla="*/ 102 w 260"/>
                <a:gd name="T21" fmla="*/ 292 h 328"/>
                <a:gd name="T22" fmla="*/ 50 w 260"/>
                <a:gd name="T23" fmla="*/ 328 h 328"/>
                <a:gd name="T24" fmla="*/ 208 w 260"/>
                <a:gd name="T25" fmla="*/ 292 h 328"/>
                <a:gd name="T26" fmla="*/ 156 w 260"/>
                <a:gd name="T27" fmla="*/ 206 h 328"/>
                <a:gd name="T28" fmla="*/ 168 w 260"/>
                <a:gd name="T29" fmla="*/ 201 h 328"/>
                <a:gd name="T30" fmla="*/ 188 w 260"/>
                <a:gd name="T31" fmla="*/ 185 h 328"/>
                <a:gd name="T32" fmla="*/ 195 w 260"/>
                <a:gd name="T33" fmla="*/ 176 h 328"/>
                <a:gd name="T34" fmla="*/ 219 w 260"/>
                <a:gd name="T35" fmla="*/ 167 h 328"/>
                <a:gd name="T36" fmla="*/ 240 w 260"/>
                <a:gd name="T37" fmla="*/ 153 h 328"/>
                <a:gd name="T38" fmla="*/ 254 w 260"/>
                <a:gd name="T39" fmla="*/ 134 h 328"/>
                <a:gd name="T40" fmla="*/ 259 w 260"/>
                <a:gd name="T41" fmla="*/ 123 h 328"/>
                <a:gd name="T42" fmla="*/ 260 w 260"/>
                <a:gd name="T43" fmla="*/ 112 h 328"/>
                <a:gd name="T44" fmla="*/ 211 w 260"/>
                <a:gd name="T45" fmla="*/ 14 h 328"/>
                <a:gd name="T46" fmla="*/ 26 w 260"/>
                <a:gd name="T47" fmla="*/ 40 h 328"/>
                <a:gd name="T48" fmla="*/ 47 w 260"/>
                <a:gd name="T49" fmla="*/ 130 h 328"/>
                <a:gd name="T50" fmla="*/ 48 w 260"/>
                <a:gd name="T51" fmla="*/ 141 h 328"/>
                <a:gd name="T52" fmla="*/ 39 w 260"/>
                <a:gd name="T53" fmla="*/ 134 h 328"/>
                <a:gd name="T54" fmla="*/ 28 w 260"/>
                <a:gd name="T55" fmla="*/ 120 h 328"/>
                <a:gd name="T56" fmla="*/ 26 w 260"/>
                <a:gd name="T57" fmla="*/ 112 h 328"/>
                <a:gd name="T58" fmla="*/ 234 w 260"/>
                <a:gd name="T59" fmla="*/ 112 h 328"/>
                <a:gd name="T60" fmla="*/ 232 w 260"/>
                <a:gd name="T61" fmla="*/ 120 h 328"/>
                <a:gd name="T62" fmla="*/ 227 w 260"/>
                <a:gd name="T63" fmla="*/ 129 h 328"/>
                <a:gd name="T64" fmla="*/ 210 w 260"/>
                <a:gd name="T65" fmla="*/ 142 h 328"/>
                <a:gd name="T66" fmla="*/ 211 w 260"/>
                <a:gd name="T67" fmla="*/ 130 h 328"/>
                <a:gd name="T68" fmla="*/ 234 w 260"/>
                <a:gd name="T69" fmla="*/ 4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0" h="328">
                  <a:moveTo>
                    <a:pt x="211" y="14"/>
                  </a:moveTo>
                  <a:lnTo>
                    <a:pt x="211" y="0"/>
                  </a:lnTo>
                  <a:lnTo>
                    <a:pt x="47" y="0"/>
                  </a:lnTo>
                  <a:lnTo>
                    <a:pt x="47" y="14"/>
                  </a:lnTo>
                  <a:lnTo>
                    <a:pt x="0" y="14"/>
                  </a:lnTo>
                  <a:lnTo>
                    <a:pt x="0" y="112"/>
                  </a:lnTo>
                  <a:lnTo>
                    <a:pt x="0" y="112"/>
                  </a:lnTo>
                  <a:lnTo>
                    <a:pt x="1" y="118"/>
                  </a:lnTo>
                  <a:lnTo>
                    <a:pt x="1" y="123"/>
                  </a:lnTo>
                  <a:lnTo>
                    <a:pt x="6" y="133"/>
                  </a:lnTo>
                  <a:lnTo>
                    <a:pt x="12" y="143"/>
                  </a:lnTo>
                  <a:lnTo>
                    <a:pt x="20" y="152"/>
                  </a:lnTo>
                  <a:lnTo>
                    <a:pt x="28" y="159"/>
                  </a:lnTo>
                  <a:lnTo>
                    <a:pt x="39" y="165"/>
                  </a:lnTo>
                  <a:lnTo>
                    <a:pt x="50" y="170"/>
                  </a:lnTo>
                  <a:lnTo>
                    <a:pt x="61" y="174"/>
                  </a:lnTo>
                  <a:lnTo>
                    <a:pt x="61" y="174"/>
                  </a:lnTo>
                  <a:lnTo>
                    <a:pt x="70" y="185"/>
                  </a:lnTo>
                  <a:lnTo>
                    <a:pt x="79" y="194"/>
                  </a:lnTo>
                  <a:lnTo>
                    <a:pt x="90" y="201"/>
                  </a:lnTo>
                  <a:lnTo>
                    <a:pt x="102" y="206"/>
                  </a:lnTo>
                  <a:lnTo>
                    <a:pt x="102" y="292"/>
                  </a:lnTo>
                  <a:lnTo>
                    <a:pt x="50" y="292"/>
                  </a:lnTo>
                  <a:lnTo>
                    <a:pt x="50" y="328"/>
                  </a:lnTo>
                  <a:lnTo>
                    <a:pt x="208" y="328"/>
                  </a:lnTo>
                  <a:lnTo>
                    <a:pt x="208" y="292"/>
                  </a:lnTo>
                  <a:lnTo>
                    <a:pt x="156" y="292"/>
                  </a:lnTo>
                  <a:lnTo>
                    <a:pt x="156" y="206"/>
                  </a:lnTo>
                  <a:lnTo>
                    <a:pt x="156" y="206"/>
                  </a:lnTo>
                  <a:lnTo>
                    <a:pt x="168" y="201"/>
                  </a:lnTo>
                  <a:lnTo>
                    <a:pt x="178" y="194"/>
                  </a:lnTo>
                  <a:lnTo>
                    <a:pt x="188" y="185"/>
                  </a:lnTo>
                  <a:lnTo>
                    <a:pt x="195" y="176"/>
                  </a:lnTo>
                  <a:lnTo>
                    <a:pt x="195" y="176"/>
                  </a:lnTo>
                  <a:lnTo>
                    <a:pt x="207" y="171"/>
                  </a:lnTo>
                  <a:lnTo>
                    <a:pt x="219" y="167"/>
                  </a:lnTo>
                  <a:lnTo>
                    <a:pt x="230" y="160"/>
                  </a:lnTo>
                  <a:lnTo>
                    <a:pt x="240" y="153"/>
                  </a:lnTo>
                  <a:lnTo>
                    <a:pt x="248" y="144"/>
                  </a:lnTo>
                  <a:lnTo>
                    <a:pt x="254" y="134"/>
                  </a:lnTo>
                  <a:lnTo>
                    <a:pt x="256" y="129"/>
                  </a:lnTo>
                  <a:lnTo>
                    <a:pt x="259" y="123"/>
                  </a:lnTo>
                  <a:lnTo>
                    <a:pt x="260" y="119"/>
                  </a:lnTo>
                  <a:lnTo>
                    <a:pt x="260" y="112"/>
                  </a:lnTo>
                  <a:lnTo>
                    <a:pt x="260" y="14"/>
                  </a:lnTo>
                  <a:lnTo>
                    <a:pt x="211" y="14"/>
                  </a:lnTo>
                  <a:close/>
                  <a:moveTo>
                    <a:pt x="26" y="112"/>
                  </a:moveTo>
                  <a:lnTo>
                    <a:pt x="26" y="40"/>
                  </a:lnTo>
                  <a:lnTo>
                    <a:pt x="47" y="40"/>
                  </a:lnTo>
                  <a:lnTo>
                    <a:pt x="47" y="130"/>
                  </a:lnTo>
                  <a:lnTo>
                    <a:pt x="47" y="130"/>
                  </a:lnTo>
                  <a:lnTo>
                    <a:pt x="48" y="141"/>
                  </a:lnTo>
                  <a:lnTo>
                    <a:pt x="48" y="141"/>
                  </a:lnTo>
                  <a:lnTo>
                    <a:pt x="39" y="134"/>
                  </a:lnTo>
                  <a:lnTo>
                    <a:pt x="33" y="128"/>
                  </a:lnTo>
                  <a:lnTo>
                    <a:pt x="28" y="120"/>
                  </a:lnTo>
                  <a:lnTo>
                    <a:pt x="26" y="117"/>
                  </a:lnTo>
                  <a:lnTo>
                    <a:pt x="26" y="112"/>
                  </a:lnTo>
                  <a:close/>
                  <a:moveTo>
                    <a:pt x="234" y="112"/>
                  </a:moveTo>
                  <a:lnTo>
                    <a:pt x="234" y="112"/>
                  </a:lnTo>
                  <a:lnTo>
                    <a:pt x="234" y="117"/>
                  </a:lnTo>
                  <a:lnTo>
                    <a:pt x="232" y="120"/>
                  </a:lnTo>
                  <a:lnTo>
                    <a:pt x="230" y="124"/>
                  </a:lnTo>
                  <a:lnTo>
                    <a:pt x="227" y="129"/>
                  </a:lnTo>
                  <a:lnTo>
                    <a:pt x="219" y="135"/>
                  </a:lnTo>
                  <a:lnTo>
                    <a:pt x="210" y="142"/>
                  </a:lnTo>
                  <a:lnTo>
                    <a:pt x="210" y="142"/>
                  </a:lnTo>
                  <a:lnTo>
                    <a:pt x="211" y="130"/>
                  </a:lnTo>
                  <a:lnTo>
                    <a:pt x="211" y="40"/>
                  </a:lnTo>
                  <a:lnTo>
                    <a:pt x="234" y="40"/>
                  </a:lnTo>
                  <a:lnTo>
                    <a:pt x="234" y="112"/>
                  </a:lnTo>
                  <a:close/>
                </a:path>
              </a:pathLst>
            </a:custGeom>
            <a:solidFill>
              <a:srgbClr val="F0821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 name="任意多边形 19">
              <a:extLst>
                <a:ext uri="{FF2B5EF4-FFF2-40B4-BE49-F238E27FC236}">
                  <a16:creationId xmlns:a16="http://schemas.microsoft.com/office/drawing/2014/main" id="{2E906062-CEA5-4BD5-88EF-30D3C7E03476}"/>
                </a:ext>
              </a:extLst>
            </p:cNvPr>
            <p:cNvSpPr>
              <a:spLocks/>
            </p:cNvSpPr>
            <p:nvPr/>
          </p:nvSpPr>
          <p:spPr bwMode="auto">
            <a:xfrm>
              <a:off x="4716682" y="1976084"/>
              <a:ext cx="579034" cy="733894"/>
            </a:xfrm>
            <a:custGeom>
              <a:avLst/>
              <a:gdLst>
                <a:gd name="T0" fmla="*/ 211 w 260"/>
                <a:gd name="T1" fmla="*/ 14 h 328"/>
                <a:gd name="T2" fmla="*/ 211 w 260"/>
                <a:gd name="T3" fmla="*/ 0 h 328"/>
                <a:gd name="T4" fmla="*/ 47 w 260"/>
                <a:gd name="T5" fmla="*/ 0 h 328"/>
                <a:gd name="T6" fmla="*/ 47 w 260"/>
                <a:gd name="T7" fmla="*/ 14 h 328"/>
                <a:gd name="T8" fmla="*/ 0 w 260"/>
                <a:gd name="T9" fmla="*/ 14 h 328"/>
                <a:gd name="T10" fmla="*/ 0 w 260"/>
                <a:gd name="T11" fmla="*/ 112 h 328"/>
                <a:gd name="T12" fmla="*/ 0 w 260"/>
                <a:gd name="T13" fmla="*/ 112 h 328"/>
                <a:gd name="T14" fmla="*/ 1 w 260"/>
                <a:gd name="T15" fmla="*/ 118 h 328"/>
                <a:gd name="T16" fmla="*/ 1 w 260"/>
                <a:gd name="T17" fmla="*/ 123 h 328"/>
                <a:gd name="T18" fmla="*/ 6 w 260"/>
                <a:gd name="T19" fmla="*/ 133 h 328"/>
                <a:gd name="T20" fmla="*/ 12 w 260"/>
                <a:gd name="T21" fmla="*/ 143 h 328"/>
                <a:gd name="T22" fmla="*/ 20 w 260"/>
                <a:gd name="T23" fmla="*/ 152 h 328"/>
                <a:gd name="T24" fmla="*/ 28 w 260"/>
                <a:gd name="T25" fmla="*/ 159 h 328"/>
                <a:gd name="T26" fmla="*/ 39 w 260"/>
                <a:gd name="T27" fmla="*/ 165 h 328"/>
                <a:gd name="T28" fmla="*/ 50 w 260"/>
                <a:gd name="T29" fmla="*/ 170 h 328"/>
                <a:gd name="T30" fmla="*/ 61 w 260"/>
                <a:gd name="T31" fmla="*/ 174 h 328"/>
                <a:gd name="T32" fmla="*/ 61 w 260"/>
                <a:gd name="T33" fmla="*/ 174 h 328"/>
                <a:gd name="T34" fmla="*/ 70 w 260"/>
                <a:gd name="T35" fmla="*/ 185 h 328"/>
                <a:gd name="T36" fmla="*/ 79 w 260"/>
                <a:gd name="T37" fmla="*/ 194 h 328"/>
                <a:gd name="T38" fmla="*/ 90 w 260"/>
                <a:gd name="T39" fmla="*/ 201 h 328"/>
                <a:gd name="T40" fmla="*/ 102 w 260"/>
                <a:gd name="T41" fmla="*/ 206 h 328"/>
                <a:gd name="T42" fmla="*/ 102 w 260"/>
                <a:gd name="T43" fmla="*/ 292 h 328"/>
                <a:gd name="T44" fmla="*/ 50 w 260"/>
                <a:gd name="T45" fmla="*/ 292 h 328"/>
                <a:gd name="T46" fmla="*/ 50 w 260"/>
                <a:gd name="T47" fmla="*/ 328 h 328"/>
                <a:gd name="T48" fmla="*/ 208 w 260"/>
                <a:gd name="T49" fmla="*/ 328 h 328"/>
                <a:gd name="T50" fmla="*/ 208 w 260"/>
                <a:gd name="T51" fmla="*/ 292 h 328"/>
                <a:gd name="T52" fmla="*/ 156 w 260"/>
                <a:gd name="T53" fmla="*/ 292 h 328"/>
                <a:gd name="T54" fmla="*/ 156 w 260"/>
                <a:gd name="T55" fmla="*/ 206 h 328"/>
                <a:gd name="T56" fmla="*/ 156 w 260"/>
                <a:gd name="T57" fmla="*/ 206 h 328"/>
                <a:gd name="T58" fmla="*/ 168 w 260"/>
                <a:gd name="T59" fmla="*/ 201 h 328"/>
                <a:gd name="T60" fmla="*/ 178 w 260"/>
                <a:gd name="T61" fmla="*/ 194 h 328"/>
                <a:gd name="T62" fmla="*/ 188 w 260"/>
                <a:gd name="T63" fmla="*/ 185 h 328"/>
                <a:gd name="T64" fmla="*/ 195 w 260"/>
                <a:gd name="T65" fmla="*/ 176 h 328"/>
                <a:gd name="T66" fmla="*/ 195 w 260"/>
                <a:gd name="T67" fmla="*/ 176 h 328"/>
                <a:gd name="T68" fmla="*/ 207 w 260"/>
                <a:gd name="T69" fmla="*/ 171 h 328"/>
                <a:gd name="T70" fmla="*/ 219 w 260"/>
                <a:gd name="T71" fmla="*/ 167 h 328"/>
                <a:gd name="T72" fmla="*/ 230 w 260"/>
                <a:gd name="T73" fmla="*/ 160 h 328"/>
                <a:gd name="T74" fmla="*/ 240 w 260"/>
                <a:gd name="T75" fmla="*/ 153 h 328"/>
                <a:gd name="T76" fmla="*/ 248 w 260"/>
                <a:gd name="T77" fmla="*/ 144 h 328"/>
                <a:gd name="T78" fmla="*/ 254 w 260"/>
                <a:gd name="T79" fmla="*/ 134 h 328"/>
                <a:gd name="T80" fmla="*/ 256 w 260"/>
                <a:gd name="T81" fmla="*/ 129 h 328"/>
                <a:gd name="T82" fmla="*/ 259 w 260"/>
                <a:gd name="T83" fmla="*/ 123 h 328"/>
                <a:gd name="T84" fmla="*/ 260 w 260"/>
                <a:gd name="T85" fmla="*/ 119 h 328"/>
                <a:gd name="T86" fmla="*/ 260 w 260"/>
                <a:gd name="T87" fmla="*/ 112 h 328"/>
                <a:gd name="T88" fmla="*/ 260 w 260"/>
                <a:gd name="T89" fmla="*/ 14 h 328"/>
                <a:gd name="T90" fmla="*/ 211 w 260"/>
                <a:gd name="T91" fmla="*/ 1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0" h="328">
                  <a:moveTo>
                    <a:pt x="211" y="14"/>
                  </a:moveTo>
                  <a:lnTo>
                    <a:pt x="211" y="0"/>
                  </a:lnTo>
                  <a:lnTo>
                    <a:pt x="47" y="0"/>
                  </a:lnTo>
                  <a:lnTo>
                    <a:pt x="47" y="14"/>
                  </a:lnTo>
                  <a:lnTo>
                    <a:pt x="0" y="14"/>
                  </a:lnTo>
                  <a:lnTo>
                    <a:pt x="0" y="112"/>
                  </a:lnTo>
                  <a:lnTo>
                    <a:pt x="0" y="112"/>
                  </a:lnTo>
                  <a:lnTo>
                    <a:pt x="1" y="118"/>
                  </a:lnTo>
                  <a:lnTo>
                    <a:pt x="1" y="123"/>
                  </a:lnTo>
                  <a:lnTo>
                    <a:pt x="6" y="133"/>
                  </a:lnTo>
                  <a:lnTo>
                    <a:pt x="12" y="143"/>
                  </a:lnTo>
                  <a:lnTo>
                    <a:pt x="20" y="152"/>
                  </a:lnTo>
                  <a:lnTo>
                    <a:pt x="28" y="159"/>
                  </a:lnTo>
                  <a:lnTo>
                    <a:pt x="39" y="165"/>
                  </a:lnTo>
                  <a:lnTo>
                    <a:pt x="50" y="170"/>
                  </a:lnTo>
                  <a:lnTo>
                    <a:pt x="61" y="174"/>
                  </a:lnTo>
                  <a:lnTo>
                    <a:pt x="61" y="174"/>
                  </a:lnTo>
                  <a:lnTo>
                    <a:pt x="70" y="185"/>
                  </a:lnTo>
                  <a:lnTo>
                    <a:pt x="79" y="194"/>
                  </a:lnTo>
                  <a:lnTo>
                    <a:pt x="90" y="201"/>
                  </a:lnTo>
                  <a:lnTo>
                    <a:pt x="102" y="206"/>
                  </a:lnTo>
                  <a:lnTo>
                    <a:pt x="102" y="292"/>
                  </a:lnTo>
                  <a:lnTo>
                    <a:pt x="50" y="292"/>
                  </a:lnTo>
                  <a:lnTo>
                    <a:pt x="50" y="328"/>
                  </a:lnTo>
                  <a:lnTo>
                    <a:pt x="208" y="328"/>
                  </a:lnTo>
                  <a:lnTo>
                    <a:pt x="208" y="292"/>
                  </a:lnTo>
                  <a:lnTo>
                    <a:pt x="156" y="292"/>
                  </a:lnTo>
                  <a:lnTo>
                    <a:pt x="156" y="206"/>
                  </a:lnTo>
                  <a:lnTo>
                    <a:pt x="156" y="206"/>
                  </a:lnTo>
                  <a:lnTo>
                    <a:pt x="168" y="201"/>
                  </a:lnTo>
                  <a:lnTo>
                    <a:pt x="178" y="194"/>
                  </a:lnTo>
                  <a:lnTo>
                    <a:pt x="188" y="185"/>
                  </a:lnTo>
                  <a:lnTo>
                    <a:pt x="195" y="176"/>
                  </a:lnTo>
                  <a:lnTo>
                    <a:pt x="195" y="176"/>
                  </a:lnTo>
                  <a:lnTo>
                    <a:pt x="207" y="171"/>
                  </a:lnTo>
                  <a:lnTo>
                    <a:pt x="219" y="167"/>
                  </a:lnTo>
                  <a:lnTo>
                    <a:pt x="230" y="160"/>
                  </a:lnTo>
                  <a:lnTo>
                    <a:pt x="240" y="153"/>
                  </a:lnTo>
                  <a:lnTo>
                    <a:pt x="248" y="144"/>
                  </a:lnTo>
                  <a:lnTo>
                    <a:pt x="254" y="134"/>
                  </a:lnTo>
                  <a:lnTo>
                    <a:pt x="256" y="129"/>
                  </a:lnTo>
                  <a:lnTo>
                    <a:pt x="259" y="123"/>
                  </a:lnTo>
                  <a:lnTo>
                    <a:pt x="260" y="119"/>
                  </a:lnTo>
                  <a:lnTo>
                    <a:pt x="260" y="112"/>
                  </a:lnTo>
                  <a:lnTo>
                    <a:pt x="260" y="14"/>
                  </a:lnTo>
                  <a:lnTo>
                    <a:pt x="211"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 name="任意多边形 20">
              <a:extLst>
                <a:ext uri="{FF2B5EF4-FFF2-40B4-BE49-F238E27FC236}">
                  <a16:creationId xmlns:a16="http://schemas.microsoft.com/office/drawing/2014/main" id="{645F15D1-655B-4F65-9F0B-A4932E5E6448}"/>
                </a:ext>
              </a:extLst>
            </p:cNvPr>
            <p:cNvSpPr>
              <a:spLocks/>
            </p:cNvSpPr>
            <p:nvPr/>
          </p:nvSpPr>
          <p:spPr bwMode="auto">
            <a:xfrm>
              <a:off x="4770546" y="2063614"/>
              <a:ext cx="53864" cy="228920"/>
            </a:xfrm>
            <a:custGeom>
              <a:avLst/>
              <a:gdLst>
                <a:gd name="T0" fmla="*/ 0 w 22"/>
                <a:gd name="T1" fmla="*/ 72 h 101"/>
                <a:gd name="T2" fmla="*/ 0 w 22"/>
                <a:gd name="T3" fmla="*/ 0 h 101"/>
                <a:gd name="T4" fmla="*/ 21 w 22"/>
                <a:gd name="T5" fmla="*/ 0 h 101"/>
                <a:gd name="T6" fmla="*/ 21 w 22"/>
                <a:gd name="T7" fmla="*/ 90 h 101"/>
                <a:gd name="T8" fmla="*/ 21 w 22"/>
                <a:gd name="T9" fmla="*/ 90 h 101"/>
                <a:gd name="T10" fmla="*/ 22 w 22"/>
                <a:gd name="T11" fmla="*/ 101 h 101"/>
                <a:gd name="T12" fmla="*/ 22 w 22"/>
                <a:gd name="T13" fmla="*/ 101 h 101"/>
                <a:gd name="T14" fmla="*/ 13 w 22"/>
                <a:gd name="T15" fmla="*/ 94 h 101"/>
                <a:gd name="T16" fmla="*/ 7 w 22"/>
                <a:gd name="T17" fmla="*/ 88 h 101"/>
                <a:gd name="T18" fmla="*/ 2 w 22"/>
                <a:gd name="T19" fmla="*/ 80 h 101"/>
                <a:gd name="T20" fmla="*/ 0 w 22"/>
                <a:gd name="T21" fmla="*/ 77 h 101"/>
                <a:gd name="T22" fmla="*/ 0 w 22"/>
                <a:gd name="T23" fmla="*/ 7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01">
                  <a:moveTo>
                    <a:pt x="0" y="72"/>
                  </a:moveTo>
                  <a:lnTo>
                    <a:pt x="0" y="0"/>
                  </a:lnTo>
                  <a:lnTo>
                    <a:pt x="21" y="0"/>
                  </a:lnTo>
                  <a:lnTo>
                    <a:pt x="21" y="90"/>
                  </a:lnTo>
                  <a:lnTo>
                    <a:pt x="21" y="90"/>
                  </a:lnTo>
                  <a:lnTo>
                    <a:pt x="22" y="101"/>
                  </a:lnTo>
                  <a:lnTo>
                    <a:pt x="22" y="101"/>
                  </a:lnTo>
                  <a:lnTo>
                    <a:pt x="13" y="94"/>
                  </a:lnTo>
                  <a:lnTo>
                    <a:pt x="7" y="88"/>
                  </a:lnTo>
                  <a:lnTo>
                    <a:pt x="2" y="80"/>
                  </a:lnTo>
                  <a:lnTo>
                    <a:pt x="0" y="77"/>
                  </a:lnTo>
                  <a:lnTo>
                    <a:pt x="0"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1" name="任意多边形 21">
              <a:extLst>
                <a:ext uri="{FF2B5EF4-FFF2-40B4-BE49-F238E27FC236}">
                  <a16:creationId xmlns:a16="http://schemas.microsoft.com/office/drawing/2014/main" id="{59DDD26D-42DF-470F-8B40-5BC6C669677C}"/>
                </a:ext>
              </a:extLst>
            </p:cNvPr>
            <p:cNvSpPr>
              <a:spLocks/>
            </p:cNvSpPr>
            <p:nvPr/>
          </p:nvSpPr>
          <p:spPr bwMode="auto">
            <a:xfrm>
              <a:off x="5187989" y="2063614"/>
              <a:ext cx="53864" cy="228920"/>
            </a:xfrm>
            <a:custGeom>
              <a:avLst/>
              <a:gdLst>
                <a:gd name="T0" fmla="*/ 24 w 24"/>
                <a:gd name="T1" fmla="*/ 72 h 102"/>
                <a:gd name="T2" fmla="*/ 24 w 24"/>
                <a:gd name="T3" fmla="*/ 72 h 102"/>
                <a:gd name="T4" fmla="*/ 24 w 24"/>
                <a:gd name="T5" fmla="*/ 77 h 102"/>
                <a:gd name="T6" fmla="*/ 22 w 24"/>
                <a:gd name="T7" fmla="*/ 80 h 102"/>
                <a:gd name="T8" fmla="*/ 20 w 24"/>
                <a:gd name="T9" fmla="*/ 84 h 102"/>
                <a:gd name="T10" fmla="*/ 17 w 24"/>
                <a:gd name="T11" fmla="*/ 89 h 102"/>
                <a:gd name="T12" fmla="*/ 9 w 24"/>
                <a:gd name="T13" fmla="*/ 95 h 102"/>
                <a:gd name="T14" fmla="*/ 0 w 24"/>
                <a:gd name="T15" fmla="*/ 102 h 102"/>
                <a:gd name="T16" fmla="*/ 0 w 24"/>
                <a:gd name="T17" fmla="*/ 102 h 102"/>
                <a:gd name="T18" fmla="*/ 1 w 24"/>
                <a:gd name="T19" fmla="*/ 90 h 102"/>
                <a:gd name="T20" fmla="*/ 1 w 24"/>
                <a:gd name="T21" fmla="*/ 0 h 102"/>
                <a:gd name="T22" fmla="*/ 24 w 24"/>
                <a:gd name="T23" fmla="*/ 0 h 102"/>
                <a:gd name="T24" fmla="*/ 24 w 24"/>
                <a:gd name="T25" fmla="*/ 7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102">
                  <a:moveTo>
                    <a:pt x="24" y="72"/>
                  </a:moveTo>
                  <a:lnTo>
                    <a:pt x="24" y="72"/>
                  </a:lnTo>
                  <a:lnTo>
                    <a:pt x="24" y="77"/>
                  </a:lnTo>
                  <a:lnTo>
                    <a:pt x="22" y="80"/>
                  </a:lnTo>
                  <a:lnTo>
                    <a:pt x="20" y="84"/>
                  </a:lnTo>
                  <a:lnTo>
                    <a:pt x="17" y="89"/>
                  </a:lnTo>
                  <a:lnTo>
                    <a:pt x="9" y="95"/>
                  </a:lnTo>
                  <a:lnTo>
                    <a:pt x="0" y="102"/>
                  </a:lnTo>
                  <a:lnTo>
                    <a:pt x="0" y="102"/>
                  </a:lnTo>
                  <a:lnTo>
                    <a:pt x="1" y="90"/>
                  </a:lnTo>
                  <a:lnTo>
                    <a:pt x="1" y="0"/>
                  </a:lnTo>
                  <a:lnTo>
                    <a:pt x="24" y="0"/>
                  </a:lnTo>
                  <a:lnTo>
                    <a:pt x="24"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2" name="任意多边形 22">
              <a:extLst>
                <a:ext uri="{FF2B5EF4-FFF2-40B4-BE49-F238E27FC236}">
                  <a16:creationId xmlns:a16="http://schemas.microsoft.com/office/drawing/2014/main" id="{8CCF7B15-DD09-4A5B-B5FC-080C5C3395F6}"/>
                </a:ext>
              </a:extLst>
            </p:cNvPr>
            <p:cNvSpPr>
              <a:spLocks/>
            </p:cNvSpPr>
            <p:nvPr/>
          </p:nvSpPr>
          <p:spPr bwMode="auto">
            <a:xfrm>
              <a:off x="4716682" y="1976084"/>
              <a:ext cx="289519" cy="733894"/>
            </a:xfrm>
            <a:custGeom>
              <a:avLst/>
              <a:gdLst>
                <a:gd name="T0" fmla="*/ 26 w 130"/>
                <a:gd name="T1" fmla="*/ 40 h 328"/>
                <a:gd name="T2" fmla="*/ 26 w 130"/>
                <a:gd name="T3" fmla="*/ 40 h 328"/>
                <a:gd name="T4" fmla="*/ 47 w 130"/>
                <a:gd name="T5" fmla="*/ 40 h 328"/>
                <a:gd name="T6" fmla="*/ 47 w 130"/>
                <a:gd name="T7" fmla="*/ 130 h 328"/>
                <a:gd name="T8" fmla="*/ 47 w 130"/>
                <a:gd name="T9" fmla="*/ 130 h 328"/>
                <a:gd name="T10" fmla="*/ 48 w 130"/>
                <a:gd name="T11" fmla="*/ 141 h 328"/>
                <a:gd name="T12" fmla="*/ 48 w 130"/>
                <a:gd name="T13" fmla="*/ 141 h 328"/>
                <a:gd name="T14" fmla="*/ 48 w 130"/>
                <a:gd name="T15" fmla="*/ 141 h 328"/>
                <a:gd name="T16" fmla="*/ 48 w 130"/>
                <a:gd name="T17" fmla="*/ 141 h 328"/>
                <a:gd name="T18" fmla="*/ 39 w 130"/>
                <a:gd name="T19" fmla="*/ 134 h 328"/>
                <a:gd name="T20" fmla="*/ 33 w 130"/>
                <a:gd name="T21" fmla="*/ 128 h 328"/>
                <a:gd name="T22" fmla="*/ 28 w 130"/>
                <a:gd name="T23" fmla="*/ 120 h 328"/>
                <a:gd name="T24" fmla="*/ 26 w 130"/>
                <a:gd name="T25" fmla="*/ 117 h 328"/>
                <a:gd name="T26" fmla="*/ 26 w 130"/>
                <a:gd name="T27" fmla="*/ 112 h 328"/>
                <a:gd name="T28" fmla="*/ 26 w 130"/>
                <a:gd name="T29" fmla="*/ 40 h 328"/>
                <a:gd name="T30" fmla="*/ 130 w 130"/>
                <a:gd name="T31" fmla="*/ 0 h 328"/>
                <a:gd name="T32" fmla="*/ 47 w 130"/>
                <a:gd name="T33" fmla="*/ 0 h 328"/>
                <a:gd name="T34" fmla="*/ 47 w 130"/>
                <a:gd name="T35" fmla="*/ 14 h 328"/>
                <a:gd name="T36" fmla="*/ 0 w 130"/>
                <a:gd name="T37" fmla="*/ 14 h 328"/>
                <a:gd name="T38" fmla="*/ 0 w 130"/>
                <a:gd name="T39" fmla="*/ 112 h 328"/>
                <a:gd name="T40" fmla="*/ 0 w 130"/>
                <a:gd name="T41" fmla="*/ 112 h 328"/>
                <a:gd name="T42" fmla="*/ 1 w 130"/>
                <a:gd name="T43" fmla="*/ 118 h 328"/>
                <a:gd name="T44" fmla="*/ 1 w 130"/>
                <a:gd name="T45" fmla="*/ 123 h 328"/>
                <a:gd name="T46" fmla="*/ 6 w 130"/>
                <a:gd name="T47" fmla="*/ 133 h 328"/>
                <a:gd name="T48" fmla="*/ 12 w 130"/>
                <a:gd name="T49" fmla="*/ 143 h 328"/>
                <a:gd name="T50" fmla="*/ 20 w 130"/>
                <a:gd name="T51" fmla="*/ 152 h 328"/>
                <a:gd name="T52" fmla="*/ 28 w 130"/>
                <a:gd name="T53" fmla="*/ 159 h 328"/>
                <a:gd name="T54" fmla="*/ 39 w 130"/>
                <a:gd name="T55" fmla="*/ 165 h 328"/>
                <a:gd name="T56" fmla="*/ 50 w 130"/>
                <a:gd name="T57" fmla="*/ 170 h 328"/>
                <a:gd name="T58" fmla="*/ 61 w 130"/>
                <a:gd name="T59" fmla="*/ 174 h 328"/>
                <a:gd name="T60" fmla="*/ 61 w 130"/>
                <a:gd name="T61" fmla="*/ 174 h 328"/>
                <a:gd name="T62" fmla="*/ 70 w 130"/>
                <a:gd name="T63" fmla="*/ 185 h 328"/>
                <a:gd name="T64" fmla="*/ 79 w 130"/>
                <a:gd name="T65" fmla="*/ 194 h 328"/>
                <a:gd name="T66" fmla="*/ 90 w 130"/>
                <a:gd name="T67" fmla="*/ 201 h 328"/>
                <a:gd name="T68" fmla="*/ 102 w 130"/>
                <a:gd name="T69" fmla="*/ 206 h 328"/>
                <a:gd name="T70" fmla="*/ 102 w 130"/>
                <a:gd name="T71" fmla="*/ 292 h 328"/>
                <a:gd name="T72" fmla="*/ 50 w 130"/>
                <a:gd name="T73" fmla="*/ 292 h 328"/>
                <a:gd name="T74" fmla="*/ 50 w 130"/>
                <a:gd name="T75" fmla="*/ 328 h 328"/>
                <a:gd name="T76" fmla="*/ 130 w 130"/>
                <a:gd name="T77" fmla="*/ 328 h 328"/>
                <a:gd name="T78" fmla="*/ 130 w 130"/>
                <a:gd name="T79"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328">
                  <a:moveTo>
                    <a:pt x="26" y="40"/>
                  </a:moveTo>
                  <a:lnTo>
                    <a:pt x="26" y="40"/>
                  </a:lnTo>
                  <a:lnTo>
                    <a:pt x="47" y="40"/>
                  </a:lnTo>
                  <a:lnTo>
                    <a:pt x="47" y="130"/>
                  </a:lnTo>
                  <a:lnTo>
                    <a:pt x="47" y="130"/>
                  </a:lnTo>
                  <a:lnTo>
                    <a:pt x="48" y="141"/>
                  </a:lnTo>
                  <a:lnTo>
                    <a:pt x="48" y="141"/>
                  </a:lnTo>
                  <a:lnTo>
                    <a:pt x="48" y="141"/>
                  </a:lnTo>
                  <a:lnTo>
                    <a:pt x="48" y="141"/>
                  </a:lnTo>
                  <a:lnTo>
                    <a:pt x="39" y="134"/>
                  </a:lnTo>
                  <a:lnTo>
                    <a:pt x="33" y="128"/>
                  </a:lnTo>
                  <a:lnTo>
                    <a:pt x="28" y="120"/>
                  </a:lnTo>
                  <a:lnTo>
                    <a:pt x="26" y="117"/>
                  </a:lnTo>
                  <a:lnTo>
                    <a:pt x="26" y="112"/>
                  </a:lnTo>
                  <a:lnTo>
                    <a:pt x="26" y="40"/>
                  </a:lnTo>
                  <a:close/>
                  <a:moveTo>
                    <a:pt x="130" y="0"/>
                  </a:moveTo>
                  <a:lnTo>
                    <a:pt x="47" y="0"/>
                  </a:lnTo>
                  <a:lnTo>
                    <a:pt x="47" y="14"/>
                  </a:lnTo>
                  <a:lnTo>
                    <a:pt x="0" y="14"/>
                  </a:lnTo>
                  <a:lnTo>
                    <a:pt x="0" y="112"/>
                  </a:lnTo>
                  <a:lnTo>
                    <a:pt x="0" y="112"/>
                  </a:lnTo>
                  <a:lnTo>
                    <a:pt x="1" y="118"/>
                  </a:lnTo>
                  <a:lnTo>
                    <a:pt x="1" y="123"/>
                  </a:lnTo>
                  <a:lnTo>
                    <a:pt x="6" y="133"/>
                  </a:lnTo>
                  <a:lnTo>
                    <a:pt x="12" y="143"/>
                  </a:lnTo>
                  <a:lnTo>
                    <a:pt x="20" y="152"/>
                  </a:lnTo>
                  <a:lnTo>
                    <a:pt x="28" y="159"/>
                  </a:lnTo>
                  <a:lnTo>
                    <a:pt x="39" y="165"/>
                  </a:lnTo>
                  <a:lnTo>
                    <a:pt x="50" y="170"/>
                  </a:lnTo>
                  <a:lnTo>
                    <a:pt x="61" y="174"/>
                  </a:lnTo>
                  <a:lnTo>
                    <a:pt x="61" y="174"/>
                  </a:lnTo>
                  <a:lnTo>
                    <a:pt x="70" y="185"/>
                  </a:lnTo>
                  <a:lnTo>
                    <a:pt x="79" y="194"/>
                  </a:lnTo>
                  <a:lnTo>
                    <a:pt x="90" y="201"/>
                  </a:lnTo>
                  <a:lnTo>
                    <a:pt x="102" y="206"/>
                  </a:lnTo>
                  <a:lnTo>
                    <a:pt x="102" y="292"/>
                  </a:lnTo>
                  <a:lnTo>
                    <a:pt x="50" y="292"/>
                  </a:lnTo>
                  <a:lnTo>
                    <a:pt x="50" y="328"/>
                  </a:lnTo>
                  <a:lnTo>
                    <a:pt x="130" y="328"/>
                  </a:lnTo>
                  <a:lnTo>
                    <a:pt x="130" y="0"/>
                  </a:lnTo>
                  <a:close/>
                </a:path>
              </a:pathLst>
            </a:custGeom>
            <a:solidFill>
              <a:srgbClr val="F7DDAF">
                <a:alpha val="31000"/>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3" name="任意多边形 23">
              <a:extLst>
                <a:ext uri="{FF2B5EF4-FFF2-40B4-BE49-F238E27FC236}">
                  <a16:creationId xmlns:a16="http://schemas.microsoft.com/office/drawing/2014/main" id="{F5E4D800-9376-4740-8D66-25E2B7D693EB}"/>
                </a:ext>
              </a:extLst>
            </p:cNvPr>
            <p:cNvSpPr>
              <a:spLocks/>
            </p:cNvSpPr>
            <p:nvPr/>
          </p:nvSpPr>
          <p:spPr bwMode="auto">
            <a:xfrm>
              <a:off x="4770546" y="2063614"/>
              <a:ext cx="53864" cy="228920"/>
            </a:xfrm>
            <a:custGeom>
              <a:avLst/>
              <a:gdLst>
                <a:gd name="T0" fmla="*/ 0 w 22"/>
                <a:gd name="T1" fmla="*/ 0 h 101"/>
                <a:gd name="T2" fmla="*/ 0 w 22"/>
                <a:gd name="T3" fmla="*/ 0 h 101"/>
                <a:gd name="T4" fmla="*/ 21 w 22"/>
                <a:gd name="T5" fmla="*/ 0 h 101"/>
                <a:gd name="T6" fmla="*/ 21 w 22"/>
                <a:gd name="T7" fmla="*/ 90 h 101"/>
                <a:gd name="T8" fmla="*/ 21 w 22"/>
                <a:gd name="T9" fmla="*/ 90 h 101"/>
                <a:gd name="T10" fmla="*/ 22 w 22"/>
                <a:gd name="T11" fmla="*/ 101 h 101"/>
                <a:gd name="T12" fmla="*/ 22 w 22"/>
                <a:gd name="T13" fmla="*/ 101 h 101"/>
                <a:gd name="T14" fmla="*/ 22 w 22"/>
                <a:gd name="T15" fmla="*/ 101 h 101"/>
                <a:gd name="T16" fmla="*/ 22 w 22"/>
                <a:gd name="T17" fmla="*/ 101 h 101"/>
                <a:gd name="T18" fmla="*/ 13 w 22"/>
                <a:gd name="T19" fmla="*/ 94 h 101"/>
                <a:gd name="T20" fmla="*/ 7 w 22"/>
                <a:gd name="T21" fmla="*/ 88 h 101"/>
                <a:gd name="T22" fmla="*/ 2 w 22"/>
                <a:gd name="T23" fmla="*/ 80 h 101"/>
                <a:gd name="T24" fmla="*/ 0 w 22"/>
                <a:gd name="T25" fmla="*/ 77 h 101"/>
                <a:gd name="T26" fmla="*/ 0 w 22"/>
                <a:gd name="T27" fmla="*/ 72 h 101"/>
                <a:gd name="T28" fmla="*/ 0 w 22"/>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101">
                  <a:moveTo>
                    <a:pt x="0" y="0"/>
                  </a:moveTo>
                  <a:lnTo>
                    <a:pt x="0" y="0"/>
                  </a:lnTo>
                  <a:lnTo>
                    <a:pt x="21" y="0"/>
                  </a:lnTo>
                  <a:lnTo>
                    <a:pt x="21" y="90"/>
                  </a:lnTo>
                  <a:lnTo>
                    <a:pt x="21" y="90"/>
                  </a:lnTo>
                  <a:lnTo>
                    <a:pt x="22" y="101"/>
                  </a:lnTo>
                  <a:lnTo>
                    <a:pt x="22" y="101"/>
                  </a:lnTo>
                  <a:lnTo>
                    <a:pt x="22" y="101"/>
                  </a:lnTo>
                  <a:lnTo>
                    <a:pt x="22" y="101"/>
                  </a:lnTo>
                  <a:lnTo>
                    <a:pt x="13" y="94"/>
                  </a:lnTo>
                  <a:lnTo>
                    <a:pt x="7" y="88"/>
                  </a:lnTo>
                  <a:lnTo>
                    <a:pt x="2" y="80"/>
                  </a:lnTo>
                  <a:lnTo>
                    <a:pt x="0" y="77"/>
                  </a:lnTo>
                  <a:lnTo>
                    <a:pt x="0" y="7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4" name="任意多边形 24">
              <a:extLst>
                <a:ext uri="{FF2B5EF4-FFF2-40B4-BE49-F238E27FC236}">
                  <a16:creationId xmlns:a16="http://schemas.microsoft.com/office/drawing/2014/main" id="{BE7E9EB1-5056-4DCD-A871-EC0C6C87DDCF}"/>
                </a:ext>
              </a:extLst>
            </p:cNvPr>
            <p:cNvSpPr>
              <a:spLocks/>
            </p:cNvSpPr>
            <p:nvPr/>
          </p:nvSpPr>
          <p:spPr bwMode="auto">
            <a:xfrm>
              <a:off x="4716682" y="1976084"/>
              <a:ext cx="289519" cy="733894"/>
            </a:xfrm>
            <a:custGeom>
              <a:avLst/>
              <a:gdLst>
                <a:gd name="T0" fmla="*/ 130 w 130"/>
                <a:gd name="T1" fmla="*/ 0 h 328"/>
                <a:gd name="T2" fmla="*/ 47 w 130"/>
                <a:gd name="T3" fmla="*/ 0 h 328"/>
                <a:gd name="T4" fmla="*/ 47 w 130"/>
                <a:gd name="T5" fmla="*/ 14 h 328"/>
                <a:gd name="T6" fmla="*/ 0 w 130"/>
                <a:gd name="T7" fmla="*/ 14 h 328"/>
                <a:gd name="T8" fmla="*/ 0 w 130"/>
                <a:gd name="T9" fmla="*/ 112 h 328"/>
                <a:gd name="T10" fmla="*/ 0 w 130"/>
                <a:gd name="T11" fmla="*/ 112 h 328"/>
                <a:gd name="T12" fmla="*/ 1 w 130"/>
                <a:gd name="T13" fmla="*/ 118 h 328"/>
                <a:gd name="T14" fmla="*/ 1 w 130"/>
                <a:gd name="T15" fmla="*/ 123 h 328"/>
                <a:gd name="T16" fmla="*/ 6 w 130"/>
                <a:gd name="T17" fmla="*/ 133 h 328"/>
                <a:gd name="T18" fmla="*/ 12 w 130"/>
                <a:gd name="T19" fmla="*/ 143 h 328"/>
                <a:gd name="T20" fmla="*/ 20 w 130"/>
                <a:gd name="T21" fmla="*/ 152 h 328"/>
                <a:gd name="T22" fmla="*/ 28 w 130"/>
                <a:gd name="T23" fmla="*/ 159 h 328"/>
                <a:gd name="T24" fmla="*/ 39 w 130"/>
                <a:gd name="T25" fmla="*/ 165 h 328"/>
                <a:gd name="T26" fmla="*/ 50 w 130"/>
                <a:gd name="T27" fmla="*/ 170 h 328"/>
                <a:gd name="T28" fmla="*/ 61 w 130"/>
                <a:gd name="T29" fmla="*/ 174 h 328"/>
                <a:gd name="T30" fmla="*/ 61 w 130"/>
                <a:gd name="T31" fmla="*/ 174 h 328"/>
                <a:gd name="T32" fmla="*/ 70 w 130"/>
                <a:gd name="T33" fmla="*/ 185 h 328"/>
                <a:gd name="T34" fmla="*/ 79 w 130"/>
                <a:gd name="T35" fmla="*/ 194 h 328"/>
                <a:gd name="T36" fmla="*/ 90 w 130"/>
                <a:gd name="T37" fmla="*/ 201 h 328"/>
                <a:gd name="T38" fmla="*/ 102 w 130"/>
                <a:gd name="T39" fmla="*/ 206 h 328"/>
                <a:gd name="T40" fmla="*/ 102 w 130"/>
                <a:gd name="T41" fmla="*/ 292 h 328"/>
                <a:gd name="T42" fmla="*/ 50 w 130"/>
                <a:gd name="T43" fmla="*/ 292 h 328"/>
                <a:gd name="T44" fmla="*/ 50 w 130"/>
                <a:gd name="T45" fmla="*/ 328 h 328"/>
                <a:gd name="T46" fmla="*/ 130 w 130"/>
                <a:gd name="T47" fmla="*/ 328 h 328"/>
                <a:gd name="T48" fmla="*/ 130 w 130"/>
                <a:gd name="T49"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0" h="328">
                  <a:moveTo>
                    <a:pt x="130" y="0"/>
                  </a:moveTo>
                  <a:lnTo>
                    <a:pt x="47" y="0"/>
                  </a:lnTo>
                  <a:lnTo>
                    <a:pt x="47" y="14"/>
                  </a:lnTo>
                  <a:lnTo>
                    <a:pt x="0" y="14"/>
                  </a:lnTo>
                  <a:lnTo>
                    <a:pt x="0" y="112"/>
                  </a:lnTo>
                  <a:lnTo>
                    <a:pt x="0" y="112"/>
                  </a:lnTo>
                  <a:lnTo>
                    <a:pt x="1" y="118"/>
                  </a:lnTo>
                  <a:lnTo>
                    <a:pt x="1" y="123"/>
                  </a:lnTo>
                  <a:lnTo>
                    <a:pt x="6" y="133"/>
                  </a:lnTo>
                  <a:lnTo>
                    <a:pt x="12" y="143"/>
                  </a:lnTo>
                  <a:lnTo>
                    <a:pt x="20" y="152"/>
                  </a:lnTo>
                  <a:lnTo>
                    <a:pt x="28" y="159"/>
                  </a:lnTo>
                  <a:lnTo>
                    <a:pt x="39" y="165"/>
                  </a:lnTo>
                  <a:lnTo>
                    <a:pt x="50" y="170"/>
                  </a:lnTo>
                  <a:lnTo>
                    <a:pt x="61" y="174"/>
                  </a:lnTo>
                  <a:lnTo>
                    <a:pt x="61" y="174"/>
                  </a:lnTo>
                  <a:lnTo>
                    <a:pt x="70" y="185"/>
                  </a:lnTo>
                  <a:lnTo>
                    <a:pt x="79" y="194"/>
                  </a:lnTo>
                  <a:lnTo>
                    <a:pt x="90" y="201"/>
                  </a:lnTo>
                  <a:lnTo>
                    <a:pt x="102" y="206"/>
                  </a:lnTo>
                  <a:lnTo>
                    <a:pt x="102" y="292"/>
                  </a:lnTo>
                  <a:lnTo>
                    <a:pt x="50" y="292"/>
                  </a:lnTo>
                  <a:lnTo>
                    <a:pt x="50" y="328"/>
                  </a:lnTo>
                  <a:lnTo>
                    <a:pt x="130" y="328"/>
                  </a:lnTo>
                  <a:lnTo>
                    <a:pt x="1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6" name="圆角矩形 25">
              <a:extLst>
                <a:ext uri="{FF2B5EF4-FFF2-40B4-BE49-F238E27FC236}">
                  <a16:creationId xmlns:a16="http://schemas.microsoft.com/office/drawing/2014/main" id="{7A314BF4-3F63-4C16-A31B-C5B7596EAE8A}"/>
                </a:ext>
              </a:extLst>
            </p:cNvPr>
            <p:cNvSpPr>
              <a:spLocks/>
            </p:cNvSpPr>
            <p:nvPr/>
          </p:nvSpPr>
          <p:spPr bwMode="auto">
            <a:xfrm>
              <a:off x="4730148" y="2709977"/>
              <a:ext cx="545371" cy="282784"/>
            </a:xfrm>
            <a:prstGeom prst="round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7" name="矩形 36">
              <a:extLst>
                <a:ext uri="{FF2B5EF4-FFF2-40B4-BE49-F238E27FC236}">
                  <a16:creationId xmlns:a16="http://schemas.microsoft.com/office/drawing/2014/main" id="{50F0EC44-7206-4B6E-9719-8EE9150A56CA}"/>
                </a:ext>
              </a:extLst>
            </p:cNvPr>
            <p:cNvSpPr>
              <a:spLocks/>
            </p:cNvSpPr>
            <p:nvPr/>
          </p:nvSpPr>
          <p:spPr bwMode="auto">
            <a:xfrm>
              <a:off x="4730148" y="2709977"/>
              <a:ext cx="545371" cy="28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38" name="矩形 37">
              <a:extLst>
                <a:ext uri="{FF2B5EF4-FFF2-40B4-BE49-F238E27FC236}">
                  <a16:creationId xmlns:a16="http://schemas.microsoft.com/office/drawing/2014/main" id="{7E8629F1-DE57-4AA6-92BB-8541DE3F2AEE}"/>
                </a:ext>
              </a:extLst>
            </p:cNvPr>
            <p:cNvSpPr>
              <a:spLocks/>
            </p:cNvSpPr>
            <p:nvPr/>
          </p:nvSpPr>
          <p:spPr bwMode="auto">
            <a:xfrm>
              <a:off x="4810943" y="2790773"/>
              <a:ext cx="390511" cy="1211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anchor="ctr" anchorCtr="0" compatLnSpc="1">
              <a:prstTxWarp prst="textNoShape">
                <a:avLst/>
              </a:prstTxWarp>
              <a:normAutofit/>
            </a:bodyPr>
            <a:lstStyle/>
            <a:p>
              <a:pPr algn="ctr">
                <a:lnSpc>
                  <a:spcPct val="110000"/>
                </a:lnSpc>
              </a:pPr>
              <a:r>
                <a:rPr lang="zh-CN" altLang="en-US" sz="1400" b="1"/>
                <a:t>关键词</a:t>
              </a:r>
            </a:p>
          </p:txBody>
        </p:sp>
        <p:sp>
          <p:nvSpPr>
            <p:cNvPr id="39" name="矩形 38">
              <a:extLst>
                <a:ext uri="{FF2B5EF4-FFF2-40B4-BE49-F238E27FC236}">
                  <a16:creationId xmlns:a16="http://schemas.microsoft.com/office/drawing/2014/main" id="{F959304B-00A1-4E6E-97ED-DB34C93E0A7D}"/>
                </a:ext>
              </a:extLst>
            </p:cNvPr>
            <p:cNvSpPr>
              <a:spLocks/>
            </p:cNvSpPr>
            <p:nvPr/>
          </p:nvSpPr>
          <p:spPr bwMode="auto">
            <a:xfrm>
              <a:off x="4810943" y="2790773"/>
              <a:ext cx="390511" cy="12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40" name="矩形 39">
              <a:extLst>
                <a:ext uri="{FF2B5EF4-FFF2-40B4-BE49-F238E27FC236}">
                  <a16:creationId xmlns:a16="http://schemas.microsoft.com/office/drawing/2014/main" id="{2649B673-B330-4925-85F7-A11633206E82}"/>
                </a:ext>
              </a:extLst>
            </p:cNvPr>
            <p:cNvSpPr>
              <a:spLocks/>
            </p:cNvSpPr>
            <p:nvPr/>
          </p:nvSpPr>
          <p:spPr bwMode="auto">
            <a:xfrm>
              <a:off x="4810943" y="2790773"/>
              <a:ext cx="195258" cy="12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grpSp>
    </p:spTree>
    <p:extLst>
      <p:ext uri="{BB962C8B-B14F-4D97-AF65-F5344CB8AC3E}">
        <p14:creationId xmlns:p14="http://schemas.microsoft.com/office/powerpoint/2010/main" val="3058723007"/>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30">
            <a:extLst>
              <a:ext uri="{FF2B5EF4-FFF2-40B4-BE49-F238E27FC236}">
                <a16:creationId xmlns:a16="http://schemas.microsoft.com/office/drawing/2014/main" id="{752F8AB6-DB3A-471C-A23D-17E44666724B}"/>
              </a:ext>
            </a:extLst>
          </p:cNvPr>
          <p:cNvSpPr txBox="1"/>
          <p:nvPr/>
        </p:nvSpPr>
        <p:spPr>
          <a:xfrm>
            <a:off x="1830852" y="1971623"/>
            <a:ext cx="842322" cy="438535"/>
          </a:xfrm>
          <a:prstGeom prst="rect">
            <a:avLst/>
          </a:prstGeom>
          <a:noFill/>
        </p:spPr>
        <p:txBody>
          <a:bodyPr wrap="square" lIns="68534" tIns="34267" rIns="68534" bIns="34267"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a:lnSpc>
                <a:spcPct val="120000"/>
              </a:lnSpc>
            </a:pPr>
            <a:r>
              <a:rPr lang="zh-CN" altLang="en-US" sz="1000" dirty="0">
                <a:solidFill>
                  <a:schemeClr val="bg1">
                    <a:lumMod val="65000"/>
                  </a:schemeClr>
                </a:solidFill>
                <a:latin typeface="Arial" panose="020B0604020202020204" pitchFamily="34" charset="0"/>
                <a:cs typeface="+mn-ea"/>
                <a:sym typeface="Arial" panose="020B0604020202020204" pitchFamily="34" charset="0"/>
              </a:rPr>
              <a:t>点击添加</a:t>
            </a:r>
            <a:endParaRPr lang="en-US" altLang="zh-CN" sz="1000" dirty="0">
              <a:solidFill>
                <a:schemeClr val="bg1">
                  <a:lumMod val="65000"/>
                </a:schemeClr>
              </a:solidFill>
              <a:latin typeface="Arial" panose="020B0604020202020204" pitchFamily="34" charset="0"/>
              <a:cs typeface="+mn-ea"/>
              <a:sym typeface="Arial" panose="020B0604020202020204" pitchFamily="34" charset="0"/>
            </a:endParaRPr>
          </a:p>
          <a:p>
            <a:pPr>
              <a:lnSpc>
                <a:spcPct val="120000"/>
              </a:lnSpc>
            </a:pPr>
            <a:r>
              <a:rPr lang="zh-CN" altLang="en-US" sz="1000" dirty="0">
                <a:solidFill>
                  <a:schemeClr val="bg1">
                    <a:lumMod val="65000"/>
                  </a:schemeClr>
                </a:solidFill>
                <a:latin typeface="Arial" panose="020B0604020202020204" pitchFamily="34" charset="0"/>
                <a:cs typeface="+mn-ea"/>
                <a:sym typeface="Arial" panose="020B0604020202020204" pitchFamily="34" charset="0"/>
              </a:rPr>
              <a:t>文字点击</a:t>
            </a:r>
          </a:p>
        </p:txBody>
      </p:sp>
      <p:sp>
        <p:nvSpPr>
          <p:cNvPr id="27" name="TextBox 31">
            <a:extLst>
              <a:ext uri="{FF2B5EF4-FFF2-40B4-BE49-F238E27FC236}">
                <a16:creationId xmlns:a16="http://schemas.microsoft.com/office/drawing/2014/main" id="{AFB61B15-5F8D-49CE-B192-5DD7FB1EF320}"/>
              </a:ext>
            </a:extLst>
          </p:cNvPr>
          <p:cNvSpPr txBox="1"/>
          <p:nvPr/>
        </p:nvSpPr>
        <p:spPr>
          <a:xfrm>
            <a:off x="3604889" y="1990888"/>
            <a:ext cx="648223" cy="438535"/>
          </a:xfrm>
          <a:prstGeom prst="rect">
            <a:avLst/>
          </a:prstGeom>
          <a:noFill/>
        </p:spPr>
        <p:txBody>
          <a:bodyPr wrap="square" lIns="68534" tIns="34267" rIns="68534" bIns="34267" rtlCol="0" anchor="ctr">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文字点击</a:t>
            </a:r>
          </a:p>
        </p:txBody>
      </p:sp>
      <p:sp>
        <p:nvSpPr>
          <p:cNvPr id="28" name="TextBox 33">
            <a:extLst>
              <a:ext uri="{FF2B5EF4-FFF2-40B4-BE49-F238E27FC236}">
                <a16:creationId xmlns:a16="http://schemas.microsoft.com/office/drawing/2014/main" id="{568F42D5-AAA2-4A9C-AF54-A465AE780BD1}"/>
              </a:ext>
            </a:extLst>
          </p:cNvPr>
          <p:cNvSpPr txBox="1"/>
          <p:nvPr/>
        </p:nvSpPr>
        <p:spPr>
          <a:xfrm>
            <a:off x="4816357" y="2827071"/>
            <a:ext cx="842322" cy="438535"/>
          </a:xfrm>
          <a:prstGeom prst="rect">
            <a:avLst/>
          </a:prstGeom>
          <a:noFill/>
        </p:spPr>
        <p:txBody>
          <a:bodyPr wrap="square" lIns="68534" tIns="34267" rIns="68534" bIns="34267"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pPr>
              <a:lnSpc>
                <a:spcPct val="120000"/>
              </a:lnSpc>
            </a:pPr>
            <a:r>
              <a:rPr lang="zh-CN" altLang="en-US" sz="1000" dirty="0">
                <a:solidFill>
                  <a:schemeClr val="bg1">
                    <a:lumMod val="65000"/>
                  </a:schemeClr>
                </a:solidFill>
                <a:latin typeface="Arial" panose="020B0604020202020204" pitchFamily="34" charset="0"/>
                <a:cs typeface="+mn-ea"/>
                <a:sym typeface="Arial" panose="020B0604020202020204" pitchFamily="34" charset="0"/>
              </a:rPr>
              <a:t>点击添加</a:t>
            </a:r>
            <a:endParaRPr lang="en-US" altLang="zh-CN" sz="1000" dirty="0">
              <a:solidFill>
                <a:schemeClr val="bg1">
                  <a:lumMod val="65000"/>
                </a:schemeClr>
              </a:solidFill>
              <a:latin typeface="Arial" panose="020B0604020202020204" pitchFamily="34" charset="0"/>
              <a:cs typeface="+mn-ea"/>
              <a:sym typeface="Arial" panose="020B0604020202020204" pitchFamily="34" charset="0"/>
            </a:endParaRPr>
          </a:p>
          <a:p>
            <a:pPr>
              <a:lnSpc>
                <a:spcPct val="120000"/>
              </a:lnSpc>
            </a:pPr>
            <a:r>
              <a:rPr lang="zh-CN" altLang="en-US" sz="1000" dirty="0">
                <a:solidFill>
                  <a:schemeClr val="bg1">
                    <a:lumMod val="65000"/>
                  </a:schemeClr>
                </a:solidFill>
                <a:latin typeface="Arial" panose="020B0604020202020204" pitchFamily="34" charset="0"/>
                <a:cs typeface="+mn-ea"/>
                <a:sym typeface="Arial" panose="020B0604020202020204" pitchFamily="34" charset="0"/>
              </a:rPr>
              <a:t>文字点击</a:t>
            </a:r>
          </a:p>
        </p:txBody>
      </p:sp>
      <p:sp>
        <p:nvSpPr>
          <p:cNvPr id="29" name="TextBox 34">
            <a:extLst>
              <a:ext uri="{FF2B5EF4-FFF2-40B4-BE49-F238E27FC236}">
                <a16:creationId xmlns:a16="http://schemas.microsoft.com/office/drawing/2014/main" id="{DB7A0F73-D0E1-4279-B743-D72060FA915B}"/>
              </a:ext>
            </a:extLst>
          </p:cNvPr>
          <p:cNvSpPr txBox="1"/>
          <p:nvPr/>
        </p:nvSpPr>
        <p:spPr>
          <a:xfrm>
            <a:off x="5897753" y="2016187"/>
            <a:ext cx="1193289" cy="438535"/>
          </a:xfrm>
          <a:prstGeom prst="rect">
            <a:avLst/>
          </a:prstGeom>
          <a:noFill/>
        </p:spPr>
        <p:txBody>
          <a:bodyPr wrap="square" lIns="68534" tIns="34267" rIns="68534" bIns="34267" rtlCol="0" anchor="ctr">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点击添加</a:t>
            </a:r>
            <a:endParaRPr lang="en-US" altLang="zh-CN"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文字点击</a:t>
            </a:r>
          </a:p>
        </p:txBody>
      </p:sp>
      <p:sp>
        <p:nvSpPr>
          <p:cNvPr id="30" name="Freeform 4">
            <a:extLst>
              <a:ext uri="{FF2B5EF4-FFF2-40B4-BE49-F238E27FC236}">
                <a16:creationId xmlns:a16="http://schemas.microsoft.com/office/drawing/2014/main" id="{9DF8A15D-2B2E-4597-8F5C-79E2BAAEB154}"/>
              </a:ext>
            </a:extLst>
          </p:cNvPr>
          <p:cNvSpPr/>
          <p:nvPr/>
        </p:nvSpPr>
        <p:spPr bwMode="auto">
          <a:xfrm>
            <a:off x="3047233" y="1344984"/>
            <a:ext cx="1746613" cy="1747278"/>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accent2"/>
          </a:solidFill>
          <a:ln w="3175" cap="flat" cmpd="sng" algn="ctr">
            <a:noFill/>
            <a:prstDash val="solid"/>
          </a:ln>
          <a:effectLst/>
        </p:spPr>
        <p:txBody>
          <a:bodyPr lIns="0" tIns="34267" rIns="0" bIns="34267" anchor="ct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algn="ctr" defTabSz="685165">
              <a:lnSpc>
                <a:spcPct val="120000"/>
              </a:lnSpc>
              <a:spcBef>
                <a:spcPts val="450"/>
              </a:spcBef>
              <a:spcAft>
                <a:spcPts val="450"/>
              </a:spcAft>
              <a:defRPr/>
            </a:pPr>
            <a:endParaRPr lang="en-US" sz="1400" kern="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6">
            <a:extLst>
              <a:ext uri="{FF2B5EF4-FFF2-40B4-BE49-F238E27FC236}">
                <a16:creationId xmlns:a16="http://schemas.microsoft.com/office/drawing/2014/main" id="{EC22E4FE-3B05-4AF3-8193-531691D19FD9}"/>
              </a:ext>
            </a:extLst>
          </p:cNvPr>
          <p:cNvSpPr/>
          <p:nvPr/>
        </p:nvSpPr>
        <p:spPr bwMode="auto">
          <a:xfrm>
            <a:off x="4538780" y="2297323"/>
            <a:ext cx="1380552" cy="1381080"/>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3"/>
          </a:solidFill>
          <a:ln w="3175" cap="flat" cmpd="sng" algn="ctr">
            <a:noFill/>
            <a:prstDash val="solid"/>
          </a:ln>
          <a:effectLst/>
        </p:spPr>
        <p:txBody>
          <a:bodyPr lIns="0" tIns="34267" rIns="0" bIns="34267" anchor="ct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algn="ctr" defTabSz="685165">
              <a:lnSpc>
                <a:spcPct val="120000"/>
              </a:lnSpc>
              <a:spcBef>
                <a:spcPts val="450"/>
              </a:spcBef>
              <a:spcAft>
                <a:spcPts val="450"/>
              </a:spcAft>
              <a:defRPr/>
            </a:pPr>
            <a:endParaRPr lang="en-US" sz="1400" kern="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8">
            <a:extLst>
              <a:ext uri="{FF2B5EF4-FFF2-40B4-BE49-F238E27FC236}">
                <a16:creationId xmlns:a16="http://schemas.microsoft.com/office/drawing/2014/main" id="{8B0D72D2-25AE-4063-BFCE-8E12C303ABFB}"/>
              </a:ext>
            </a:extLst>
          </p:cNvPr>
          <p:cNvSpPr/>
          <p:nvPr/>
        </p:nvSpPr>
        <p:spPr bwMode="auto">
          <a:xfrm>
            <a:off x="1490525" y="1400010"/>
            <a:ext cx="1523740" cy="1523417"/>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1"/>
          </a:solidFill>
          <a:ln w="3175" cap="flat" cmpd="sng" algn="ctr">
            <a:noFill/>
            <a:prstDash val="solid"/>
          </a:ln>
          <a:effectLst/>
        </p:spPr>
        <p:txBody>
          <a:bodyPr lIns="0" tIns="34267" rIns="0" bIns="34267" anchor="ct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algn="ctr" defTabSz="685165">
              <a:lnSpc>
                <a:spcPct val="120000"/>
              </a:lnSpc>
              <a:spcBef>
                <a:spcPts val="450"/>
              </a:spcBef>
              <a:spcAft>
                <a:spcPts val="450"/>
              </a:spcAft>
              <a:defRPr/>
            </a:pPr>
            <a:endParaRPr lang="en-US" sz="1400" kern="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6">
            <a:extLst>
              <a:ext uri="{FF2B5EF4-FFF2-40B4-BE49-F238E27FC236}">
                <a16:creationId xmlns:a16="http://schemas.microsoft.com/office/drawing/2014/main" id="{229A50CE-EB42-4226-BC82-92462A670A37}"/>
              </a:ext>
            </a:extLst>
          </p:cNvPr>
          <p:cNvSpPr/>
          <p:nvPr/>
        </p:nvSpPr>
        <p:spPr bwMode="auto">
          <a:xfrm>
            <a:off x="5652120" y="1400010"/>
            <a:ext cx="1667631" cy="1668269"/>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4"/>
          </a:solidFill>
          <a:ln w="3175" cap="flat" cmpd="sng" algn="ctr">
            <a:noFill/>
            <a:prstDash val="solid"/>
          </a:ln>
          <a:effectLst/>
        </p:spPr>
        <p:txBody>
          <a:bodyPr lIns="0" tIns="34267" rIns="0" bIns="34267" anchor="ct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algn="ctr" defTabSz="685165">
              <a:lnSpc>
                <a:spcPct val="120000"/>
              </a:lnSpc>
              <a:spcBef>
                <a:spcPts val="450"/>
              </a:spcBef>
              <a:spcAft>
                <a:spcPts val="450"/>
              </a:spcAft>
            </a:pPr>
            <a:endParaRPr lang="en-US" sz="1400" kern="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4" name="组合 19">
            <a:extLst>
              <a:ext uri="{FF2B5EF4-FFF2-40B4-BE49-F238E27FC236}">
                <a16:creationId xmlns:a16="http://schemas.microsoft.com/office/drawing/2014/main" id="{66680331-3100-4BFE-9EE5-020B1067BD03}"/>
              </a:ext>
            </a:extLst>
          </p:cNvPr>
          <p:cNvGrpSpPr>
            <a:grpSpLocks/>
          </p:cNvGrpSpPr>
          <p:nvPr/>
        </p:nvGrpSpPr>
        <p:grpSpPr bwMode="auto">
          <a:xfrm>
            <a:off x="658748" y="3619848"/>
            <a:ext cx="7826504" cy="1050725"/>
            <a:chOff x="372924" y="2845118"/>
            <a:chExt cx="11127743" cy="1050548"/>
          </a:xfrm>
        </p:grpSpPr>
        <p:sp>
          <p:nvSpPr>
            <p:cNvPr id="35" name="Text Box 11">
              <a:extLst>
                <a:ext uri="{FF2B5EF4-FFF2-40B4-BE49-F238E27FC236}">
                  <a16:creationId xmlns:a16="http://schemas.microsoft.com/office/drawing/2014/main" id="{A04891BC-93D2-4E23-AD3F-73A4FCED3E3A}"/>
                </a:ext>
              </a:extLst>
            </p:cNvPr>
            <p:cNvSpPr txBox="1">
              <a:spLocks noChangeArrowheads="1"/>
            </p:cNvSpPr>
            <p:nvPr/>
          </p:nvSpPr>
          <p:spPr bwMode="auto">
            <a:xfrm>
              <a:off x="372924" y="2845118"/>
              <a:ext cx="1833524" cy="3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lnSpc>
                  <a:spcPct val="150000"/>
                </a:lnSpc>
              </a:pPr>
              <a:r>
                <a:rPr lang="zh-CN" altLang="en-US" sz="1400" b="1" dirty="0">
                  <a:solidFill>
                    <a:schemeClr val="tx1">
                      <a:lumMod val="65000"/>
                      <a:lumOff val="35000"/>
                    </a:schemeClr>
                  </a:solidFill>
                  <a:latin typeface="Arial" panose="020B0604020202020204" pitchFamily="34" charset="0"/>
                  <a:ea typeface="微软雅黑" pitchFamily="34" charset="-122"/>
                  <a:sym typeface="Arial" panose="020B0604020202020204" pitchFamily="34" charset="0"/>
                </a:rPr>
                <a:t>文字内容</a:t>
              </a:r>
            </a:p>
          </p:txBody>
        </p:sp>
        <p:sp>
          <p:nvSpPr>
            <p:cNvPr id="36" name="矩形 18">
              <a:extLst>
                <a:ext uri="{FF2B5EF4-FFF2-40B4-BE49-F238E27FC236}">
                  <a16:creationId xmlns:a16="http://schemas.microsoft.com/office/drawing/2014/main" id="{A0B06A68-43CF-422B-8B0B-763AE4DFB17B}"/>
                </a:ext>
              </a:extLst>
            </p:cNvPr>
            <p:cNvSpPr>
              <a:spLocks noChangeArrowheads="1"/>
            </p:cNvSpPr>
            <p:nvPr/>
          </p:nvSpPr>
          <p:spPr bwMode="auto">
            <a:xfrm>
              <a:off x="464584" y="3211439"/>
              <a:ext cx="11036083" cy="684227"/>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08" tIns="22854" rIns="45708" bIns="22854">
              <a:spAutoFit/>
            </a:bodyPr>
            <a:lstStyle/>
            <a:p>
              <a:pPr>
                <a:lnSpc>
                  <a:spcPct val="130000"/>
                </a:lnSpc>
              </a:pPr>
              <a:r>
                <a:rPr lang="zh-CN" altLang="en-US" sz="1099"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a:t>
              </a:r>
              <a:endParaRPr lang="en-US" altLang="zh-CN" sz="1099"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extLst>
      <p:ext uri="{BB962C8B-B14F-4D97-AF65-F5344CB8AC3E}">
        <p14:creationId xmlns:p14="http://schemas.microsoft.com/office/powerpoint/2010/main" val="2481806182"/>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6">
            <a:extLst>
              <a:ext uri="{FF2B5EF4-FFF2-40B4-BE49-F238E27FC236}">
                <a16:creationId xmlns:a16="http://schemas.microsoft.com/office/drawing/2014/main" id="{F566691B-179A-47AF-9D54-29550010D842}"/>
              </a:ext>
            </a:extLst>
          </p:cNvPr>
          <p:cNvSpPr txBox="1"/>
          <p:nvPr/>
        </p:nvSpPr>
        <p:spPr>
          <a:xfrm>
            <a:off x="1403648" y="2882221"/>
            <a:ext cx="6148864" cy="746358"/>
          </a:xfrm>
          <a:prstGeom prst="rect">
            <a:avLst/>
          </a:prstGeom>
          <a:noFill/>
        </p:spPr>
        <p:txBody>
          <a:bodyPr wrap="square" lIns="68580" tIns="34290" rIns="68580" bIns="34290" rtlCol="0">
            <a:spAutoFit/>
          </a:bodyPr>
          <a:lstStyle/>
          <a:p>
            <a:pPr algn="dist" fontAlgn="base">
              <a:spcBef>
                <a:spcPct val="0"/>
              </a:spcBef>
              <a:spcAft>
                <a:spcPct val="0"/>
              </a:spcAft>
              <a:buNone/>
            </a:pPr>
            <a:r>
              <a:rPr lang="zh-CN" altLang="en-US" sz="4400"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rPr>
              <a:t>演讲完毕 谢谢观看</a:t>
            </a:r>
            <a:endParaRPr lang="en-US" altLang="zh-CN" sz="4400" dirty="0">
              <a:solidFill>
                <a:schemeClr val="tx1">
                  <a:lumMod val="75000"/>
                  <a:lumOff val="25000"/>
                </a:schemeClr>
              </a:solidFill>
              <a:latin typeface="微软雅黑" panose="020B0503020204020204" pitchFamily="34" charset="-122"/>
              <a:ea typeface="微软雅黑" panose="020B0503020204020204" pitchFamily="34" charset="-122"/>
              <a:cs typeface="宋体" pitchFamily="2" charset="-122"/>
            </a:endParaRPr>
          </a:p>
        </p:txBody>
      </p:sp>
      <p:sp>
        <p:nvSpPr>
          <p:cNvPr id="19" name="TextBox 54">
            <a:extLst>
              <a:ext uri="{FF2B5EF4-FFF2-40B4-BE49-F238E27FC236}">
                <a16:creationId xmlns:a16="http://schemas.microsoft.com/office/drawing/2014/main" id="{6432639A-F943-4396-B64A-59ECE12E8961}"/>
              </a:ext>
            </a:extLst>
          </p:cNvPr>
          <p:cNvSpPr txBox="1"/>
          <p:nvPr/>
        </p:nvSpPr>
        <p:spPr>
          <a:xfrm>
            <a:off x="3761548" y="2533969"/>
            <a:ext cx="1620902" cy="338526"/>
          </a:xfrm>
          <a:prstGeom prst="rect">
            <a:avLst/>
          </a:prstGeom>
          <a:noFill/>
        </p:spPr>
        <p:txBody>
          <a:bodyPr wrap="none" lIns="91413" tIns="45706" rIns="91413" bIns="45706" rtlCol="0">
            <a:spAutoFit/>
          </a:bodyPr>
          <a:lstStyle/>
          <a:p>
            <a:r>
              <a:rPr lang="zh-CN" altLang="en-US" sz="1600" dirty="0">
                <a:solidFill>
                  <a:schemeClr val="tx1">
                    <a:lumMod val="75000"/>
                    <a:lumOff val="25000"/>
                  </a:schemeClr>
                </a:solidFill>
                <a:latin typeface="微软雅黑" pitchFamily="34" charset="-122"/>
                <a:ea typeface="微软雅黑" pitchFamily="34" charset="-122"/>
              </a:rPr>
              <a:t>请输入您的名字</a:t>
            </a:r>
          </a:p>
        </p:txBody>
      </p:sp>
      <p:cxnSp>
        <p:nvCxnSpPr>
          <p:cNvPr id="20" name="直接连接符 19">
            <a:extLst>
              <a:ext uri="{FF2B5EF4-FFF2-40B4-BE49-F238E27FC236}">
                <a16:creationId xmlns:a16="http://schemas.microsoft.com/office/drawing/2014/main" id="{F8B92979-33B1-43AB-8ADB-A1F60F59AA7E}"/>
              </a:ext>
            </a:extLst>
          </p:cNvPr>
          <p:cNvCxnSpPr>
            <a:cxnSpLocks/>
          </p:cNvCxnSpPr>
          <p:nvPr/>
        </p:nvCxnSpPr>
        <p:spPr>
          <a:xfrm flipH="1">
            <a:off x="5775017" y="2703232"/>
            <a:ext cx="957222" cy="0"/>
          </a:xfrm>
          <a:prstGeom prst="line">
            <a:avLst/>
          </a:prstGeom>
          <a:ln>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659DB4E8-B4A7-47A1-8B19-321F3E481536}"/>
              </a:ext>
            </a:extLst>
          </p:cNvPr>
          <p:cNvCxnSpPr>
            <a:cxnSpLocks/>
          </p:cNvCxnSpPr>
          <p:nvPr/>
        </p:nvCxnSpPr>
        <p:spPr>
          <a:xfrm flipH="1">
            <a:off x="2411760" y="2703232"/>
            <a:ext cx="1156619" cy="0"/>
          </a:xfrm>
          <a:prstGeom prst="line">
            <a:avLst/>
          </a:prstGeom>
          <a:ln>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9" name="图片 8">
            <a:extLst>
              <a:ext uri="{FF2B5EF4-FFF2-40B4-BE49-F238E27FC236}">
                <a16:creationId xmlns:a16="http://schemas.microsoft.com/office/drawing/2014/main" id="{72F057EB-AFC8-4D06-AAEB-4FF2CFF477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44" y="129107"/>
            <a:ext cx="8849311" cy="2371429"/>
          </a:xfrm>
          <a:prstGeom prst="rect">
            <a:avLst/>
          </a:prstGeom>
          <a:effectLst>
            <a:outerShdw blurRad="50800" dist="38100" dir="2700000" algn="tl" rotWithShape="0">
              <a:prstClr val="black">
                <a:alpha val="40000"/>
              </a:prstClr>
            </a:outerShdw>
          </a:effectLst>
        </p:spPr>
      </p:pic>
      <p:sp>
        <p:nvSpPr>
          <p:cNvPr id="16" name="TextBox 12">
            <a:extLst>
              <a:ext uri="{FF2B5EF4-FFF2-40B4-BE49-F238E27FC236}">
                <a16:creationId xmlns:a16="http://schemas.microsoft.com/office/drawing/2014/main" id="{6F0F5C3C-205A-4400-B20F-CBB419105300}"/>
              </a:ext>
            </a:extLst>
          </p:cNvPr>
          <p:cNvSpPr txBox="1"/>
          <p:nvPr/>
        </p:nvSpPr>
        <p:spPr>
          <a:xfrm>
            <a:off x="3073777" y="3729276"/>
            <a:ext cx="2808605" cy="561975"/>
          </a:xfrm>
          <a:prstGeom prst="rect">
            <a:avLst/>
          </a:prstGeom>
          <a:noFill/>
        </p:spPr>
        <p:txBody>
          <a:bodyPr wrap="square" lIns="68589" tIns="34295" rIns="68589" bIns="34295"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sz="3200" b="1" dirty="0">
                <a:solidFill>
                  <a:srgbClr val="2C90A2"/>
                </a:solidFill>
                <a:latin typeface="微软雅黑" panose="020B0503020204020204" pitchFamily="34" charset="-122"/>
                <a:ea typeface="微软雅黑" panose="020B0503020204020204" pitchFamily="34" charset="-122"/>
              </a:rPr>
              <a:t>THANKS</a:t>
            </a:r>
          </a:p>
        </p:txBody>
      </p:sp>
    </p:spTree>
    <p:extLst>
      <p:ext uri="{BB962C8B-B14F-4D97-AF65-F5344CB8AC3E}">
        <p14:creationId xmlns:p14="http://schemas.microsoft.com/office/powerpoint/2010/main" val="4107555448"/>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1"/>
                                          </p:val>
                                        </p:tav>
                                        <p:tav tm="100000">
                                          <p:val>
                                            <p:strVal val="#ppt_x"/>
                                          </p:val>
                                        </p:tav>
                                      </p:tavLst>
                                    </p:anim>
                                    <p:anim calcmode="lin" valueType="num">
                                      <p:cBhvr>
                                        <p:cTn id="9" dur="1000" fill="hold"/>
                                        <p:tgtEl>
                                          <p:spTgt spid="17"/>
                                        </p:tgtEl>
                                        <p:attrNameLst>
                                          <p:attrName>ppt_y</p:attrName>
                                        </p:attrNameLst>
                                      </p:cBhvr>
                                      <p:tavLst>
                                        <p:tav tm="0">
                                          <p:val>
                                            <p:strVal val="#ppt_y"/>
                                          </p:val>
                                        </p:tav>
                                        <p:tav tm="100000">
                                          <p:val>
                                            <p:strVal val="#ppt_y"/>
                                          </p:val>
                                        </p:tav>
                                      </p:tavLst>
                                    </p:anim>
                                  </p:childTnLst>
                                </p:cTn>
                              </p:par>
                            </p:childTnLst>
                          </p:cTn>
                        </p:par>
                        <p:par>
                          <p:cTn id="10" fill="hold">
                            <p:stCondLst>
                              <p:cond delay="1700"/>
                            </p:stCondLst>
                            <p:childTnLst>
                              <p:par>
                                <p:cTn id="11" presetID="22" presetClass="entr" presetSubtype="8"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par>
                                <p:cTn id="14" presetID="22" presetClass="entr" presetSubtype="2"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right)">
                                      <p:cBhvr>
                                        <p:cTn id="16" dur="500"/>
                                        <p:tgtEl>
                                          <p:spTgt spid="20"/>
                                        </p:tgtEl>
                                      </p:cBhvr>
                                    </p:animEffect>
                                  </p:childTnLst>
                                </p:cTn>
                              </p:par>
                            </p:childTnLst>
                          </p:cTn>
                        </p:par>
                        <p:par>
                          <p:cTn id="17" fill="hold">
                            <p:stCondLst>
                              <p:cond delay="2200"/>
                            </p:stCondLst>
                            <p:childTnLst>
                              <p:par>
                                <p:cTn id="18" presetID="22" presetClass="entr" presetSubtype="8"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16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8E7D344-F9DA-45E9-A31A-7E7B971F4E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95" y="160277"/>
            <a:ext cx="8794010" cy="2844316"/>
          </a:xfrm>
          <a:prstGeom prst="rect">
            <a:avLst/>
          </a:prstGeom>
          <a:effectLst>
            <a:outerShdw blurRad="266700" dist="38100" dir="2700000" algn="tl" rotWithShape="0">
              <a:prstClr val="black">
                <a:alpha val="40000"/>
              </a:prstClr>
            </a:outerShdw>
          </a:effectLst>
        </p:spPr>
      </p:pic>
      <p:sp>
        <p:nvSpPr>
          <p:cNvPr id="4" name="矩形 15"/>
          <p:cNvSpPr>
            <a:spLocks noChangeArrowheads="1"/>
          </p:cNvSpPr>
          <p:nvPr/>
        </p:nvSpPr>
        <p:spPr bwMode="auto">
          <a:xfrm>
            <a:off x="3452001" y="3364632"/>
            <a:ext cx="2652008" cy="500137"/>
          </a:xfrm>
          <a:prstGeom prst="rect">
            <a:avLst/>
          </a:prstGeom>
          <a:noFill/>
          <a:ln w="9525">
            <a:noFill/>
            <a:miter lim="800000"/>
            <a:headEnd/>
            <a:tailEnd/>
          </a:ln>
        </p:spPr>
        <p:txBody>
          <a:bodyPr wrap="none" lIns="68580" tIns="34290" rIns="68580" bIns="34290">
            <a:spAutoFit/>
          </a:bodyPr>
          <a:lstStyle/>
          <a:p>
            <a:r>
              <a:rPr lang="zh-CN" altLang="en-US" sz="2800" dirty="0">
                <a:solidFill>
                  <a:srgbClr val="2C90A2"/>
                </a:solidFill>
                <a:latin typeface="微软雅黑" panose="020B0503020204020204" pitchFamily="34" charset="-122"/>
                <a:ea typeface="微软雅黑" panose="020B0503020204020204" pitchFamily="34" charset="-122"/>
              </a:rPr>
              <a:t>请替换文字内容</a:t>
            </a:r>
          </a:p>
        </p:txBody>
      </p:sp>
      <p:sp>
        <p:nvSpPr>
          <p:cNvPr id="16" name="TextBox 11">
            <a:extLst>
              <a:ext uri="{FF2B5EF4-FFF2-40B4-BE49-F238E27FC236}">
                <a16:creationId xmlns:a16="http://schemas.microsoft.com/office/drawing/2014/main" id="{A0764024-0CAD-4DE4-92E1-4E3F44140414}"/>
              </a:ext>
            </a:extLst>
          </p:cNvPr>
          <p:cNvSpPr txBox="1"/>
          <p:nvPr/>
        </p:nvSpPr>
        <p:spPr>
          <a:xfrm>
            <a:off x="771634" y="4068040"/>
            <a:ext cx="1200329" cy="215444"/>
          </a:xfrm>
          <a:prstGeom prst="rect">
            <a:avLst/>
          </a:prstGeom>
          <a:noFill/>
        </p:spPr>
        <p:txBody>
          <a:bodyPr wrap="none" lIns="0" tIns="0" rIns="0" bIns="0"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121920" lvl="1" indent="-121920">
              <a:buFont typeface="Arial" panose="020B0604020202020204" pitchFamily="34" charset="0"/>
              <a:buChar char="•"/>
            </a:pPr>
            <a:r>
              <a:rPr lang="zh-CN" altLang="en-US" sz="1400" u="sng"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添加小节标题</a:t>
            </a:r>
            <a:endParaRPr lang="en-US" altLang="zh-CN" sz="1400" u="sng"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1">
            <a:extLst>
              <a:ext uri="{FF2B5EF4-FFF2-40B4-BE49-F238E27FC236}">
                <a16:creationId xmlns:a16="http://schemas.microsoft.com/office/drawing/2014/main" id="{698C02F1-859F-4883-91E2-107BE59145BF}"/>
              </a:ext>
            </a:extLst>
          </p:cNvPr>
          <p:cNvSpPr txBox="1"/>
          <p:nvPr/>
        </p:nvSpPr>
        <p:spPr>
          <a:xfrm>
            <a:off x="2851837" y="4068040"/>
            <a:ext cx="1200329" cy="215444"/>
          </a:xfrm>
          <a:prstGeom prst="rect">
            <a:avLst/>
          </a:prstGeom>
          <a:noFill/>
        </p:spPr>
        <p:txBody>
          <a:bodyPr wrap="none" lIns="0" tIns="0" rIns="0" bIns="0"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121920" lvl="1" indent="-121920">
              <a:buFont typeface="Arial" panose="020B0604020202020204" pitchFamily="34" charset="0"/>
              <a:buChar char="•"/>
            </a:pPr>
            <a:r>
              <a:rPr lang="zh-CN" altLang="en-US" sz="1400" u="sng"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添加小节标题</a:t>
            </a:r>
            <a:endParaRPr lang="en-US" altLang="zh-CN" sz="1400" u="sng"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1">
            <a:extLst>
              <a:ext uri="{FF2B5EF4-FFF2-40B4-BE49-F238E27FC236}">
                <a16:creationId xmlns:a16="http://schemas.microsoft.com/office/drawing/2014/main" id="{FB85728B-5BD5-4592-964F-26A5C1B1B11A}"/>
              </a:ext>
            </a:extLst>
          </p:cNvPr>
          <p:cNvSpPr txBox="1"/>
          <p:nvPr/>
        </p:nvSpPr>
        <p:spPr>
          <a:xfrm>
            <a:off x="4932040" y="4068040"/>
            <a:ext cx="1200329" cy="215444"/>
          </a:xfrm>
          <a:prstGeom prst="rect">
            <a:avLst/>
          </a:prstGeom>
          <a:noFill/>
        </p:spPr>
        <p:txBody>
          <a:bodyPr wrap="none" lIns="0" tIns="0" rIns="0" bIns="0"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121920" lvl="1" indent="-121920">
              <a:buFont typeface="Arial" panose="020B0604020202020204" pitchFamily="34" charset="0"/>
              <a:buChar char="•"/>
            </a:pPr>
            <a:r>
              <a:rPr lang="zh-CN" altLang="en-US" sz="1400" u="sng"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添加小节标题</a:t>
            </a:r>
            <a:endParaRPr lang="en-US" altLang="zh-CN" sz="1400" u="sng"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32">
            <a:extLst>
              <a:ext uri="{FF2B5EF4-FFF2-40B4-BE49-F238E27FC236}">
                <a16:creationId xmlns:a16="http://schemas.microsoft.com/office/drawing/2014/main" id="{CDA73754-3893-4A2F-B053-0A3DB6CF4CF9}"/>
              </a:ext>
            </a:extLst>
          </p:cNvPr>
          <p:cNvSpPr txBox="1"/>
          <p:nvPr/>
        </p:nvSpPr>
        <p:spPr>
          <a:xfrm>
            <a:off x="7012243" y="4068040"/>
            <a:ext cx="1200329" cy="215444"/>
          </a:xfrm>
          <a:prstGeom prst="rect">
            <a:avLst/>
          </a:prstGeom>
          <a:noFill/>
        </p:spPr>
        <p:txBody>
          <a:bodyPr wrap="none" lIns="0" tIns="0" rIns="0" bIns="0"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121920" lvl="1" indent="-121920">
              <a:buFont typeface="Arial" panose="020B0604020202020204" pitchFamily="34" charset="0"/>
              <a:buChar char="•"/>
            </a:pPr>
            <a:r>
              <a:rPr lang="zh-CN" altLang="en-US" sz="1400" u="sng"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添加小节标题</a:t>
            </a:r>
            <a:endParaRPr lang="en-US" altLang="zh-CN" sz="1400" u="sng"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Oval 26">
            <a:extLst>
              <a:ext uri="{FF2B5EF4-FFF2-40B4-BE49-F238E27FC236}">
                <a16:creationId xmlns:a16="http://schemas.microsoft.com/office/drawing/2014/main" id="{9F2EE667-0F5A-4A68-A34F-751E812931F6}"/>
              </a:ext>
            </a:extLst>
          </p:cNvPr>
          <p:cNvSpPr/>
          <p:nvPr/>
        </p:nvSpPr>
        <p:spPr>
          <a:xfrm>
            <a:off x="4021561" y="1942375"/>
            <a:ext cx="1163854" cy="1163854"/>
          </a:xfrm>
          <a:prstGeom prst="ellipse">
            <a:avLst/>
          </a:prstGeom>
          <a:solidFill>
            <a:schemeClr val="accent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129" dirty="0">
                <a:latin typeface="Arial" panose="020B0604020202020204" pitchFamily="34" charset="0"/>
                <a:cs typeface="Arial" panose="020B0604020202020204" pitchFamily="34" charset="0"/>
                <a:sym typeface="+mn-lt"/>
              </a:rPr>
              <a:t>01</a:t>
            </a:r>
          </a:p>
        </p:txBody>
      </p:sp>
      <p:grpSp>
        <p:nvGrpSpPr>
          <p:cNvPr id="27" name="组合 26">
            <a:extLst>
              <a:ext uri="{FF2B5EF4-FFF2-40B4-BE49-F238E27FC236}">
                <a16:creationId xmlns:a16="http://schemas.microsoft.com/office/drawing/2014/main" id="{E75F4FCA-ED2D-4A7D-A436-8E8804F32937}"/>
              </a:ext>
            </a:extLst>
          </p:cNvPr>
          <p:cNvGrpSpPr/>
          <p:nvPr/>
        </p:nvGrpSpPr>
        <p:grpSpPr>
          <a:xfrm>
            <a:off x="0" y="1450113"/>
            <a:ext cx="9144000" cy="1554480"/>
            <a:chOff x="0" y="1601379"/>
            <a:chExt cx="9184640" cy="1554480"/>
          </a:xfrm>
        </p:grpSpPr>
        <p:sp>
          <p:nvSpPr>
            <p:cNvPr id="28" name="任意多边形: 形状 27">
              <a:extLst>
                <a:ext uri="{FF2B5EF4-FFF2-40B4-BE49-F238E27FC236}">
                  <a16:creationId xmlns:a16="http://schemas.microsoft.com/office/drawing/2014/main" id="{A47F9221-BCE9-476A-BE55-32BE20BF52D8}"/>
                </a:ext>
              </a:extLst>
            </p:cNvPr>
            <p:cNvSpPr/>
            <p:nvPr/>
          </p:nvSpPr>
          <p:spPr>
            <a:xfrm>
              <a:off x="0" y="1601379"/>
              <a:ext cx="4592320" cy="1554480"/>
            </a:xfrm>
            <a:custGeom>
              <a:avLst/>
              <a:gdLst>
                <a:gd name="connsiteX0" fmla="*/ 0 w 6024880"/>
                <a:gd name="connsiteY0" fmla="*/ 0 h 1422400"/>
                <a:gd name="connsiteX1" fmla="*/ 1524000 w 6024880"/>
                <a:gd name="connsiteY1" fmla="*/ 701040 h 1422400"/>
                <a:gd name="connsiteX2" fmla="*/ 6024880 w 6024880"/>
                <a:gd name="connsiteY2" fmla="*/ 1422400 h 1422400"/>
                <a:gd name="connsiteX0" fmla="*/ 0 w 4592320"/>
                <a:gd name="connsiteY0" fmla="*/ 0 h 1554480"/>
                <a:gd name="connsiteX1" fmla="*/ 1524000 w 4592320"/>
                <a:gd name="connsiteY1" fmla="*/ 701040 h 1554480"/>
                <a:gd name="connsiteX2" fmla="*/ 4592320 w 4592320"/>
                <a:gd name="connsiteY2" fmla="*/ 1554480 h 1554480"/>
                <a:gd name="connsiteX0" fmla="*/ 0 w 4592320"/>
                <a:gd name="connsiteY0" fmla="*/ 0 h 1554480"/>
                <a:gd name="connsiteX1" fmla="*/ 1524000 w 4592320"/>
                <a:gd name="connsiteY1" fmla="*/ 701040 h 1554480"/>
                <a:gd name="connsiteX2" fmla="*/ 4592320 w 4592320"/>
                <a:gd name="connsiteY2" fmla="*/ 1554480 h 1554480"/>
                <a:gd name="connsiteX0" fmla="*/ 0 w 4592320"/>
                <a:gd name="connsiteY0" fmla="*/ 0 h 1554480"/>
                <a:gd name="connsiteX1" fmla="*/ 1524000 w 4592320"/>
                <a:gd name="connsiteY1" fmla="*/ 701040 h 1554480"/>
                <a:gd name="connsiteX2" fmla="*/ 4592320 w 4592320"/>
                <a:gd name="connsiteY2" fmla="*/ 1554480 h 1554480"/>
              </a:gdLst>
              <a:ahLst/>
              <a:cxnLst>
                <a:cxn ang="0">
                  <a:pos x="connsiteX0" y="connsiteY0"/>
                </a:cxn>
                <a:cxn ang="0">
                  <a:pos x="connsiteX1" y="connsiteY1"/>
                </a:cxn>
                <a:cxn ang="0">
                  <a:pos x="connsiteX2" y="connsiteY2"/>
                </a:cxn>
              </a:cxnLst>
              <a:rect l="l" t="t" r="r" b="b"/>
              <a:pathLst>
                <a:path w="4592320" h="1554480">
                  <a:moveTo>
                    <a:pt x="0" y="0"/>
                  </a:moveTo>
                  <a:cubicBezTo>
                    <a:pt x="259926" y="231986"/>
                    <a:pt x="738293" y="513080"/>
                    <a:pt x="1524000" y="701040"/>
                  </a:cubicBezTo>
                  <a:cubicBezTo>
                    <a:pt x="2309707" y="889000"/>
                    <a:pt x="2884593" y="763693"/>
                    <a:pt x="4592320" y="1554480"/>
                  </a:cubicBezTo>
                </a:path>
              </a:pathLst>
            </a:custGeom>
            <a:noFill/>
            <a:ln w="3175">
              <a:solidFill>
                <a:srgbClr val="2C90A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形状 28">
              <a:extLst>
                <a:ext uri="{FF2B5EF4-FFF2-40B4-BE49-F238E27FC236}">
                  <a16:creationId xmlns:a16="http://schemas.microsoft.com/office/drawing/2014/main" id="{8236153A-F5AF-4C71-BA3D-FB55F679CD9F}"/>
                </a:ext>
              </a:extLst>
            </p:cNvPr>
            <p:cNvSpPr/>
            <p:nvPr/>
          </p:nvSpPr>
          <p:spPr>
            <a:xfrm flipH="1">
              <a:off x="4592320" y="1601379"/>
              <a:ext cx="4592320" cy="1554480"/>
            </a:xfrm>
            <a:custGeom>
              <a:avLst/>
              <a:gdLst>
                <a:gd name="connsiteX0" fmla="*/ 0 w 6024880"/>
                <a:gd name="connsiteY0" fmla="*/ 0 h 1422400"/>
                <a:gd name="connsiteX1" fmla="*/ 1524000 w 6024880"/>
                <a:gd name="connsiteY1" fmla="*/ 701040 h 1422400"/>
                <a:gd name="connsiteX2" fmla="*/ 6024880 w 6024880"/>
                <a:gd name="connsiteY2" fmla="*/ 1422400 h 1422400"/>
                <a:gd name="connsiteX0" fmla="*/ 0 w 4592320"/>
                <a:gd name="connsiteY0" fmla="*/ 0 h 1554480"/>
                <a:gd name="connsiteX1" fmla="*/ 1524000 w 4592320"/>
                <a:gd name="connsiteY1" fmla="*/ 701040 h 1554480"/>
                <a:gd name="connsiteX2" fmla="*/ 4592320 w 4592320"/>
                <a:gd name="connsiteY2" fmla="*/ 1554480 h 1554480"/>
                <a:gd name="connsiteX0" fmla="*/ 0 w 4592320"/>
                <a:gd name="connsiteY0" fmla="*/ 0 h 1554480"/>
                <a:gd name="connsiteX1" fmla="*/ 1524000 w 4592320"/>
                <a:gd name="connsiteY1" fmla="*/ 701040 h 1554480"/>
                <a:gd name="connsiteX2" fmla="*/ 4592320 w 4592320"/>
                <a:gd name="connsiteY2" fmla="*/ 1554480 h 1554480"/>
                <a:gd name="connsiteX0" fmla="*/ 0 w 4592320"/>
                <a:gd name="connsiteY0" fmla="*/ 0 h 1554480"/>
                <a:gd name="connsiteX1" fmla="*/ 1524000 w 4592320"/>
                <a:gd name="connsiteY1" fmla="*/ 701040 h 1554480"/>
                <a:gd name="connsiteX2" fmla="*/ 4592320 w 4592320"/>
                <a:gd name="connsiteY2" fmla="*/ 1554480 h 1554480"/>
              </a:gdLst>
              <a:ahLst/>
              <a:cxnLst>
                <a:cxn ang="0">
                  <a:pos x="connsiteX0" y="connsiteY0"/>
                </a:cxn>
                <a:cxn ang="0">
                  <a:pos x="connsiteX1" y="connsiteY1"/>
                </a:cxn>
                <a:cxn ang="0">
                  <a:pos x="connsiteX2" y="connsiteY2"/>
                </a:cxn>
              </a:cxnLst>
              <a:rect l="l" t="t" r="r" b="b"/>
              <a:pathLst>
                <a:path w="4592320" h="1554480">
                  <a:moveTo>
                    <a:pt x="0" y="0"/>
                  </a:moveTo>
                  <a:cubicBezTo>
                    <a:pt x="259926" y="231986"/>
                    <a:pt x="738293" y="513080"/>
                    <a:pt x="1524000" y="701040"/>
                  </a:cubicBezTo>
                  <a:cubicBezTo>
                    <a:pt x="2309707" y="889000"/>
                    <a:pt x="2884593" y="763693"/>
                    <a:pt x="4592320" y="1554480"/>
                  </a:cubicBezTo>
                </a:path>
              </a:pathLst>
            </a:custGeom>
            <a:noFill/>
            <a:ln w="3175">
              <a:solidFill>
                <a:srgbClr val="2C90A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386713640"/>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71"/>
          <p:cNvGrpSpPr/>
          <p:nvPr/>
        </p:nvGrpSpPr>
        <p:grpSpPr>
          <a:xfrm>
            <a:off x="504298" y="1313776"/>
            <a:ext cx="1755503" cy="2156101"/>
            <a:chOff x="533400" y="1226477"/>
            <a:chExt cx="1832400" cy="2250544"/>
          </a:xfrm>
        </p:grpSpPr>
        <p:pic>
          <p:nvPicPr>
            <p:cNvPr id="16" name="图片 72"/>
            <p:cNvPicPr>
              <a:picLocks noChangeAspect="1"/>
            </p:cNvPicPr>
            <p:nvPr/>
          </p:nvPicPr>
          <p:blipFill>
            <a:blip r:embed="rId3" cstate="print"/>
            <a:stretch>
              <a:fillRect/>
            </a:stretch>
          </p:blipFill>
          <p:spPr>
            <a:xfrm>
              <a:off x="535056" y="1226477"/>
              <a:ext cx="1822532" cy="16527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矩形 7"/>
            <p:cNvSpPr>
              <a:spLocks noChangeArrowheads="1"/>
            </p:cNvSpPr>
            <p:nvPr/>
          </p:nvSpPr>
          <p:spPr bwMode="auto">
            <a:xfrm>
              <a:off x="533400" y="3187889"/>
              <a:ext cx="1832400" cy="289132"/>
            </a:xfrm>
            <a:prstGeom prst="rect">
              <a:avLst/>
            </a:prstGeom>
            <a:solidFill>
              <a:schemeClr val="accent1"/>
            </a:solidFill>
            <a:ln w="9525">
              <a:noFill/>
              <a:miter lim="800000"/>
            </a:ln>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sz="1200" dirty="0">
                  <a:solidFill>
                    <a:schemeClr val="bg1"/>
                  </a:solidFill>
                  <a:latin typeface="微软雅黑" panose="020B0503020204020204" pitchFamily="34" charset="-122"/>
                  <a:ea typeface="微软雅黑" panose="020B0503020204020204" pitchFamily="34" charset="-122"/>
                </a:rPr>
                <a:t>点击添加标题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81"/>
          <p:cNvGrpSpPr/>
          <p:nvPr/>
        </p:nvGrpSpPr>
        <p:grpSpPr>
          <a:xfrm>
            <a:off x="2626776" y="1313430"/>
            <a:ext cx="1760870" cy="2156447"/>
            <a:chOff x="2628947" y="1226131"/>
            <a:chExt cx="1838001" cy="2250906"/>
          </a:xfrm>
        </p:grpSpPr>
        <p:pic>
          <p:nvPicPr>
            <p:cNvPr id="19" name="图片 82"/>
            <p:cNvPicPr>
              <a:picLocks noChangeAspect="1"/>
            </p:cNvPicPr>
            <p:nvPr/>
          </p:nvPicPr>
          <p:blipFill>
            <a:blip r:embed="rId4" cstate="print"/>
            <a:stretch>
              <a:fillRect/>
            </a:stretch>
          </p:blipFill>
          <p:spPr>
            <a:xfrm>
              <a:off x="2637406" y="1226131"/>
              <a:ext cx="1822681" cy="165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矩形 7"/>
            <p:cNvSpPr>
              <a:spLocks noChangeArrowheads="1"/>
            </p:cNvSpPr>
            <p:nvPr/>
          </p:nvSpPr>
          <p:spPr bwMode="auto">
            <a:xfrm>
              <a:off x="2628947" y="3187905"/>
              <a:ext cx="1838001" cy="289132"/>
            </a:xfrm>
            <a:prstGeom prst="rect">
              <a:avLst/>
            </a:prstGeom>
            <a:solidFill>
              <a:schemeClr val="accent2"/>
            </a:solidFill>
            <a:ln>
              <a:noFill/>
            </a:ln>
            <a:effectLst/>
          </p:spPr>
          <p:txBody>
            <a:bodyPr wrap="square">
              <a:spAutoFit/>
            </a:bodyPr>
            <a:lstStyle/>
            <a:p>
              <a:pPr algn="ctr">
                <a:defRPr/>
              </a:pPr>
              <a:r>
                <a:rPr lang="zh-CN" altLang="en-US" sz="1200" dirty="0">
                  <a:solidFill>
                    <a:schemeClr val="bg1"/>
                  </a:solidFill>
                  <a:latin typeface="微软雅黑" panose="020B0503020204020204" pitchFamily="34" charset="-122"/>
                  <a:ea typeface="微软雅黑" panose="020B0503020204020204" pitchFamily="34" charset="-122"/>
                </a:rPr>
                <a:t>点击添加标题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86"/>
          <p:cNvGrpSpPr/>
          <p:nvPr/>
        </p:nvGrpSpPr>
        <p:grpSpPr>
          <a:xfrm>
            <a:off x="4749251" y="1313082"/>
            <a:ext cx="1762402" cy="2128206"/>
            <a:chOff x="4734064" y="1225783"/>
            <a:chExt cx="1839600" cy="2221427"/>
          </a:xfrm>
        </p:grpSpPr>
        <p:pic>
          <p:nvPicPr>
            <p:cNvPr id="22" name="图片 87"/>
            <p:cNvPicPr>
              <a:picLocks noChangeAspect="1"/>
            </p:cNvPicPr>
            <p:nvPr/>
          </p:nvPicPr>
          <p:blipFill>
            <a:blip r:embed="rId5" cstate="print"/>
            <a:stretch>
              <a:fillRect/>
            </a:stretch>
          </p:blipFill>
          <p:spPr>
            <a:xfrm>
              <a:off x="4742523" y="1225783"/>
              <a:ext cx="1822681" cy="165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3" name="矩形 7"/>
            <p:cNvSpPr>
              <a:spLocks noChangeArrowheads="1"/>
            </p:cNvSpPr>
            <p:nvPr/>
          </p:nvSpPr>
          <p:spPr bwMode="auto">
            <a:xfrm>
              <a:off x="4734064" y="3158078"/>
              <a:ext cx="1839600" cy="289132"/>
            </a:xfrm>
            <a:prstGeom prst="rect">
              <a:avLst/>
            </a:prstGeom>
            <a:solidFill>
              <a:schemeClr val="accent3"/>
            </a:solidFill>
            <a:ln>
              <a:noFill/>
            </a:ln>
            <a:effectLst/>
          </p:spPr>
          <p:txBody>
            <a:bodyPr wrap="square">
              <a:spAutoFit/>
            </a:bodyPr>
            <a:lstStyle/>
            <a:p>
              <a:pPr algn="ctr">
                <a:defRPr/>
              </a:pPr>
              <a:r>
                <a:rPr lang="zh-CN" altLang="en-US" sz="1200" dirty="0">
                  <a:solidFill>
                    <a:schemeClr val="bg1"/>
                  </a:solidFill>
                  <a:latin typeface="微软雅黑" panose="020B0503020204020204" pitchFamily="34" charset="-122"/>
                  <a:ea typeface="微软雅黑" panose="020B0503020204020204" pitchFamily="34" charset="-122"/>
                </a:rPr>
                <a:t>点击添加标题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89"/>
          <p:cNvGrpSpPr/>
          <p:nvPr/>
        </p:nvGrpSpPr>
        <p:grpSpPr>
          <a:xfrm>
            <a:off x="6881244" y="1313082"/>
            <a:ext cx="1774343" cy="2128208"/>
            <a:chOff x="6849121" y="1225797"/>
            <a:chExt cx="1852064" cy="2221428"/>
          </a:xfrm>
        </p:grpSpPr>
        <p:pic>
          <p:nvPicPr>
            <p:cNvPr id="25" name="图片 90"/>
            <p:cNvPicPr>
              <a:picLocks noChangeAspect="1"/>
            </p:cNvPicPr>
            <p:nvPr/>
          </p:nvPicPr>
          <p:blipFill>
            <a:blip r:embed="rId6" cstate="print"/>
            <a:stretch>
              <a:fillRect/>
            </a:stretch>
          </p:blipFill>
          <p:spPr>
            <a:xfrm>
              <a:off x="6849121" y="1225797"/>
              <a:ext cx="1832073" cy="16630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 name="矩形 7"/>
            <p:cNvSpPr>
              <a:spLocks noChangeArrowheads="1"/>
            </p:cNvSpPr>
            <p:nvPr/>
          </p:nvSpPr>
          <p:spPr bwMode="auto">
            <a:xfrm>
              <a:off x="6863184" y="3158093"/>
              <a:ext cx="1838001" cy="289132"/>
            </a:xfrm>
            <a:prstGeom prst="rect">
              <a:avLst/>
            </a:prstGeom>
            <a:solidFill>
              <a:schemeClr val="accent4"/>
            </a:solidFill>
            <a:ln>
              <a:noFill/>
            </a:ln>
            <a:effectLst/>
          </p:spPr>
          <p:txBody>
            <a:bodyPr wrap="square">
              <a:spAutoFit/>
            </a:bodyPr>
            <a:lstStyle/>
            <a:p>
              <a:pPr algn="ctr">
                <a:defRPr/>
              </a:pPr>
              <a:r>
                <a:rPr lang="zh-CN" altLang="en-US" sz="1200" dirty="0">
                  <a:solidFill>
                    <a:schemeClr val="bg1"/>
                  </a:solidFill>
                  <a:latin typeface="微软雅黑" panose="020B0503020204020204" pitchFamily="34" charset="-122"/>
                  <a:ea typeface="微软雅黑" panose="020B0503020204020204" pitchFamily="34" charset="-122"/>
                </a:rPr>
                <a:t>点击添加标题</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sp>
        <p:nvSpPr>
          <p:cNvPr id="29" name="矩形 95"/>
          <p:cNvSpPr/>
          <p:nvPr/>
        </p:nvSpPr>
        <p:spPr>
          <a:xfrm>
            <a:off x="449550" y="3580656"/>
            <a:ext cx="1858718" cy="781240"/>
          </a:xfrm>
          <a:prstGeom prst="rect">
            <a:avLst/>
          </a:prstGeom>
          <a:noFill/>
          <a:ln w="9525">
            <a:noFill/>
            <a:miter lim="800000"/>
          </a:ln>
        </p:spPr>
        <p:txBody>
          <a:bodyPr lIns="45708" tIns="22854" rIns="45708" bIns="22854">
            <a:spAutoFit/>
          </a:bodyPr>
          <a:lstStyle/>
          <a:p>
            <a:pPr algn="ctr">
              <a:lnSpc>
                <a:spcPct val="130000"/>
              </a:lnSpc>
            </a:pPr>
            <a:r>
              <a:rPr lang="zh-CN" altLang="en-US" sz="1099"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a:t>
            </a:r>
            <a:r>
              <a:rPr lang="zh-CN" altLang="en-US" sz="1099">
                <a:solidFill>
                  <a:schemeClr val="tx1">
                    <a:lumMod val="50000"/>
                    <a:lumOff val="50000"/>
                  </a:schemeClr>
                </a:solidFill>
                <a:latin typeface="微软雅黑" panose="020B0503020204020204" pitchFamily="34" charset="-122"/>
                <a:ea typeface="微软雅黑" panose="020B0503020204020204" pitchFamily="34" charset="-122"/>
              </a:rPr>
              <a:t>内容，</a:t>
            </a:r>
            <a:r>
              <a:rPr lang="en-US" altLang="zh-CN" sz="1099"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099"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34" name="矩形 99"/>
          <p:cNvSpPr/>
          <p:nvPr/>
        </p:nvSpPr>
        <p:spPr>
          <a:xfrm>
            <a:off x="2548875" y="3580656"/>
            <a:ext cx="1858718" cy="781240"/>
          </a:xfrm>
          <a:prstGeom prst="rect">
            <a:avLst/>
          </a:prstGeom>
          <a:noFill/>
          <a:ln w="9525">
            <a:noFill/>
            <a:miter lim="800000"/>
          </a:ln>
        </p:spPr>
        <p:txBody>
          <a:bodyPr lIns="45708" tIns="22854" rIns="45708" bIns="22854">
            <a:spAutoFit/>
          </a:bodyPr>
          <a:lstStyle/>
          <a:p>
            <a:pPr algn="ctr">
              <a:lnSpc>
                <a:spcPct val="130000"/>
              </a:lnSpc>
            </a:pPr>
            <a:r>
              <a:rPr lang="zh-CN" altLang="en-US" sz="1099"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a:t>
            </a:r>
            <a:r>
              <a:rPr lang="zh-CN" altLang="en-US" sz="1099">
                <a:solidFill>
                  <a:schemeClr val="tx1">
                    <a:lumMod val="50000"/>
                    <a:lumOff val="50000"/>
                  </a:schemeClr>
                </a:solidFill>
                <a:latin typeface="微软雅黑" panose="020B0503020204020204" pitchFamily="34" charset="-122"/>
                <a:ea typeface="微软雅黑" panose="020B0503020204020204" pitchFamily="34" charset="-122"/>
              </a:rPr>
              <a:t>内容，</a:t>
            </a:r>
            <a:r>
              <a:rPr lang="en-US" altLang="zh-CN" sz="1099"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099"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44" name="矩形 102"/>
          <p:cNvSpPr/>
          <p:nvPr/>
        </p:nvSpPr>
        <p:spPr>
          <a:xfrm>
            <a:off x="4701092" y="3580656"/>
            <a:ext cx="1858718" cy="781240"/>
          </a:xfrm>
          <a:prstGeom prst="rect">
            <a:avLst/>
          </a:prstGeom>
          <a:noFill/>
          <a:ln w="9525">
            <a:noFill/>
            <a:miter lim="800000"/>
          </a:ln>
        </p:spPr>
        <p:txBody>
          <a:bodyPr lIns="45708" tIns="22854" rIns="45708" bIns="22854">
            <a:spAutoFit/>
          </a:bodyPr>
          <a:lstStyle/>
          <a:p>
            <a:pPr algn="ctr">
              <a:lnSpc>
                <a:spcPct val="130000"/>
              </a:lnSpc>
            </a:pPr>
            <a:r>
              <a:rPr lang="zh-CN" altLang="en-US" sz="1099"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099"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099"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
        <p:nvSpPr>
          <p:cNvPr id="47" name="矩形 106"/>
          <p:cNvSpPr/>
          <p:nvPr/>
        </p:nvSpPr>
        <p:spPr>
          <a:xfrm>
            <a:off x="6845793" y="3582868"/>
            <a:ext cx="1858718" cy="781240"/>
          </a:xfrm>
          <a:prstGeom prst="rect">
            <a:avLst/>
          </a:prstGeom>
          <a:noFill/>
          <a:ln w="9525">
            <a:noFill/>
            <a:miter lim="800000"/>
          </a:ln>
        </p:spPr>
        <p:txBody>
          <a:bodyPr lIns="45708" tIns="22854" rIns="45708" bIns="22854">
            <a:spAutoFit/>
          </a:bodyPr>
          <a:lstStyle/>
          <a:p>
            <a:pPr algn="ctr">
              <a:lnSpc>
                <a:spcPct val="130000"/>
              </a:lnSpc>
            </a:pPr>
            <a:r>
              <a:rPr lang="zh-CN" altLang="en-US" sz="1099"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099"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099"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p>
        </p:txBody>
      </p:sp>
    </p:spTree>
    <p:extLst>
      <p:ext uri="{BB962C8B-B14F-4D97-AF65-F5344CB8AC3E}">
        <p14:creationId xmlns:p14="http://schemas.microsoft.com/office/powerpoint/2010/main" val="2589360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lide(fromLeft)">
                                      <p:cBhvr>
                                        <p:cTn id="7" dur="500"/>
                                        <p:tgtEl>
                                          <p:spTgt spid="15"/>
                                        </p:tgtEl>
                                      </p:cBhvr>
                                    </p:animEffect>
                                  </p:childTnLst>
                                </p:cTn>
                              </p:par>
                              <p:par>
                                <p:cTn id="8" presetID="12" presetClass="entr" presetSubtype="8" fill="hold" nodeType="withEffect">
                                  <p:stCondLst>
                                    <p:cond delay="1000"/>
                                  </p:stCondLst>
                                  <p:childTnLst>
                                    <p:set>
                                      <p:cBhvr>
                                        <p:cTn id="9" dur="1" fill="hold">
                                          <p:stCondLst>
                                            <p:cond delay="0"/>
                                          </p:stCondLst>
                                        </p:cTn>
                                        <p:tgtEl>
                                          <p:spTgt spid="18"/>
                                        </p:tgtEl>
                                        <p:attrNameLst>
                                          <p:attrName>style.visibility</p:attrName>
                                        </p:attrNameLst>
                                      </p:cBhvr>
                                      <p:to>
                                        <p:strVal val="visible"/>
                                      </p:to>
                                    </p:set>
                                    <p:animEffect transition="in" filter="slide(fromLeft)">
                                      <p:cBhvr>
                                        <p:cTn id="10" dur="500"/>
                                        <p:tgtEl>
                                          <p:spTgt spid="18"/>
                                        </p:tgtEl>
                                      </p:cBhvr>
                                    </p:animEffect>
                                  </p:childTnLst>
                                </p:cTn>
                              </p:par>
                              <p:par>
                                <p:cTn id="11" presetID="12" presetClass="entr" presetSubtype="8" fill="hold" nodeType="withEffect">
                                  <p:stCondLst>
                                    <p:cond delay="2000"/>
                                  </p:stCondLst>
                                  <p:childTnLst>
                                    <p:set>
                                      <p:cBhvr>
                                        <p:cTn id="12" dur="1" fill="hold">
                                          <p:stCondLst>
                                            <p:cond delay="0"/>
                                          </p:stCondLst>
                                        </p:cTn>
                                        <p:tgtEl>
                                          <p:spTgt spid="21"/>
                                        </p:tgtEl>
                                        <p:attrNameLst>
                                          <p:attrName>style.visibility</p:attrName>
                                        </p:attrNameLst>
                                      </p:cBhvr>
                                      <p:to>
                                        <p:strVal val="visible"/>
                                      </p:to>
                                    </p:set>
                                    <p:animEffect transition="in" filter="slide(fromLeft)">
                                      <p:cBhvr>
                                        <p:cTn id="13" dur="500"/>
                                        <p:tgtEl>
                                          <p:spTgt spid="21"/>
                                        </p:tgtEl>
                                      </p:cBhvr>
                                    </p:animEffect>
                                  </p:childTnLst>
                                </p:cTn>
                              </p:par>
                              <p:par>
                                <p:cTn id="14" presetID="12" presetClass="entr" presetSubtype="8" fill="hold" nodeType="withEffect">
                                  <p:stCondLst>
                                    <p:cond delay="3000"/>
                                  </p:stCondLst>
                                  <p:childTnLst>
                                    <p:set>
                                      <p:cBhvr>
                                        <p:cTn id="15" dur="1" fill="hold">
                                          <p:stCondLst>
                                            <p:cond delay="0"/>
                                          </p:stCondLst>
                                        </p:cTn>
                                        <p:tgtEl>
                                          <p:spTgt spid="24"/>
                                        </p:tgtEl>
                                        <p:attrNameLst>
                                          <p:attrName>style.visibility</p:attrName>
                                        </p:attrNameLst>
                                      </p:cBhvr>
                                      <p:to>
                                        <p:strVal val="visible"/>
                                      </p:to>
                                    </p:set>
                                    <p:animEffect transition="in" filter="slide(fromLeft)">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423888E9-F795-42AF-BB10-68CDF3B684C1}"/>
              </a:ext>
            </a:extLst>
          </p:cNvPr>
          <p:cNvSpPr/>
          <p:nvPr/>
        </p:nvSpPr>
        <p:spPr>
          <a:xfrm>
            <a:off x="0" y="173620"/>
            <a:ext cx="9144000" cy="425104"/>
          </a:xfrm>
          <a:prstGeom prst="rect">
            <a:avLst/>
          </a:prstGeom>
          <a:solidFill>
            <a:srgbClr val="F5F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id="{84801264-1EA0-471D-A4EA-35D8389C2C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26190" y="250464"/>
            <a:ext cx="504056" cy="251672"/>
          </a:xfrm>
          <a:prstGeom prst="rect">
            <a:avLst/>
          </a:prstGeom>
        </p:spPr>
      </p:pic>
      <p:pic>
        <p:nvPicPr>
          <p:cNvPr id="47" name="图片 46">
            <a:extLst>
              <a:ext uri="{FF2B5EF4-FFF2-40B4-BE49-F238E27FC236}">
                <a16:creationId xmlns:a16="http://schemas.microsoft.com/office/drawing/2014/main" id="{B5ED61A5-4239-4E57-A9C7-12507A3545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flipH="1">
            <a:off x="8766136" y="250464"/>
            <a:ext cx="504056" cy="251672"/>
          </a:xfrm>
          <a:prstGeom prst="rect">
            <a:avLst/>
          </a:prstGeom>
        </p:spPr>
      </p:pic>
      <p:sp>
        <p:nvSpPr>
          <p:cNvPr id="48" name="TextBox 11">
            <a:extLst>
              <a:ext uri="{FF2B5EF4-FFF2-40B4-BE49-F238E27FC236}">
                <a16:creationId xmlns:a16="http://schemas.microsoft.com/office/drawing/2014/main" id="{FCECD637-A0F6-46D8-9E15-17DCB9FEB3CE}"/>
              </a:ext>
            </a:extLst>
          </p:cNvPr>
          <p:cNvSpPr txBox="1"/>
          <p:nvPr/>
        </p:nvSpPr>
        <p:spPr>
          <a:xfrm>
            <a:off x="3802558" y="222410"/>
            <a:ext cx="1538883" cy="307777"/>
          </a:xfrm>
          <a:prstGeom prst="rect">
            <a:avLst/>
          </a:prstGeom>
          <a:noFill/>
        </p:spPr>
        <p:txBody>
          <a:bodyPr wrap="none" lIns="0" tIns="0" rIns="0" bIns="0"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0" lvl="1"/>
            <a:r>
              <a:rPr lang="zh-CN" altLang="en-US" sz="2000" dirty="0">
                <a:solidFill>
                  <a:srgbClr val="2C90A2"/>
                </a:solidFill>
                <a:latin typeface="Arial" panose="020B0604020202020204" pitchFamily="34" charset="0"/>
                <a:ea typeface="微软雅黑" panose="020B0503020204020204" pitchFamily="34" charset="-122"/>
                <a:cs typeface="+mn-ea"/>
                <a:sym typeface="Arial" panose="020B0604020202020204" pitchFamily="34" charset="0"/>
              </a:rPr>
              <a:t>添加小节标题</a:t>
            </a:r>
            <a:endParaRPr lang="en-US" altLang="zh-CN" sz="2000" dirty="0">
              <a:solidFill>
                <a:srgbClr val="2C90A2"/>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0" name="组合 5">
            <a:extLst>
              <a:ext uri="{FF2B5EF4-FFF2-40B4-BE49-F238E27FC236}">
                <a16:creationId xmlns:a16="http://schemas.microsoft.com/office/drawing/2014/main" id="{42A46D6E-687B-457D-ADD7-7D1EF2CF1FEA}"/>
              </a:ext>
            </a:extLst>
          </p:cNvPr>
          <p:cNvGrpSpPr/>
          <p:nvPr/>
        </p:nvGrpSpPr>
        <p:grpSpPr>
          <a:xfrm rot="21141998">
            <a:off x="3823143" y="2829234"/>
            <a:ext cx="682239" cy="1048525"/>
            <a:chOff x="3229455" y="3870331"/>
            <a:chExt cx="1247286" cy="1916345"/>
          </a:xfrm>
          <a:solidFill>
            <a:schemeClr val="accent3"/>
          </a:solidFill>
        </p:grpSpPr>
        <p:sp>
          <p:nvSpPr>
            <p:cNvPr id="51" name="椭圆 3">
              <a:extLst>
                <a:ext uri="{FF2B5EF4-FFF2-40B4-BE49-F238E27FC236}">
                  <a16:creationId xmlns:a16="http://schemas.microsoft.com/office/drawing/2014/main" id="{DA6C9D1C-DBDD-41C7-B771-29488F951259}"/>
                </a:ext>
              </a:extLst>
            </p:cNvPr>
            <p:cNvSpPr/>
            <p:nvPr/>
          </p:nvSpPr>
          <p:spPr>
            <a:xfrm rot="20475942">
              <a:off x="3229455" y="4115568"/>
              <a:ext cx="1125327" cy="1671108"/>
            </a:xfrm>
            <a:custGeom>
              <a:avLst/>
              <a:gdLst>
                <a:gd name="connsiteX0" fmla="*/ 0 w 1800200"/>
                <a:gd name="connsiteY0" fmla="*/ 936104 h 1872208"/>
                <a:gd name="connsiteX1" fmla="*/ 900100 w 1800200"/>
                <a:gd name="connsiteY1" fmla="*/ 0 h 1872208"/>
                <a:gd name="connsiteX2" fmla="*/ 1800200 w 1800200"/>
                <a:gd name="connsiteY2" fmla="*/ 936104 h 1872208"/>
                <a:gd name="connsiteX3" fmla="*/ 900100 w 1800200"/>
                <a:gd name="connsiteY3" fmla="*/ 1872208 h 1872208"/>
                <a:gd name="connsiteX4" fmla="*/ 0 w 1800200"/>
                <a:gd name="connsiteY4" fmla="*/ 936104 h 1872208"/>
                <a:gd name="connsiteX0" fmla="*/ 0 w 1408314"/>
                <a:gd name="connsiteY0" fmla="*/ 936145 h 1872292"/>
                <a:gd name="connsiteX1" fmla="*/ 900100 w 1408314"/>
                <a:gd name="connsiteY1" fmla="*/ 41 h 1872292"/>
                <a:gd name="connsiteX2" fmla="*/ 1408314 w 1408314"/>
                <a:gd name="connsiteY2" fmla="*/ 965174 h 1872292"/>
                <a:gd name="connsiteX3" fmla="*/ 900100 w 1408314"/>
                <a:gd name="connsiteY3" fmla="*/ 1872249 h 1872292"/>
                <a:gd name="connsiteX4" fmla="*/ 0 w 1408314"/>
                <a:gd name="connsiteY4" fmla="*/ 936145 h 1872292"/>
                <a:gd name="connsiteX0" fmla="*/ 8065 w 1565401"/>
                <a:gd name="connsiteY0" fmla="*/ 790997 h 1727144"/>
                <a:gd name="connsiteX1" fmla="*/ 1474222 w 1565401"/>
                <a:gd name="connsiteY1" fmla="*/ 35 h 1727144"/>
                <a:gd name="connsiteX2" fmla="*/ 1416379 w 1565401"/>
                <a:gd name="connsiteY2" fmla="*/ 820026 h 1727144"/>
                <a:gd name="connsiteX3" fmla="*/ 908165 w 1565401"/>
                <a:gd name="connsiteY3" fmla="*/ 1727101 h 1727144"/>
                <a:gd name="connsiteX4" fmla="*/ 8065 w 1565401"/>
                <a:gd name="connsiteY4" fmla="*/ 790997 h 1727144"/>
                <a:gd name="connsiteX0" fmla="*/ 7672 w 1516692"/>
                <a:gd name="connsiteY0" fmla="*/ 790971 h 1727085"/>
                <a:gd name="connsiteX1" fmla="*/ 1473829 w 1516692"/>
                <a:gd name="connsiteY1" fmla="*/ 9 h 1727085"/>
                <a:gd name="connsiteX2" fmla="*/ 1154729 w 1516692"/>
                <a:gd name="connsiteY2" fmla="*/ 805485 h 1727085"/>
                <a:gd name="connsiteX3" fmla="*/ 907772 w 1516692"/>
                <a:gd name="connsiteY3" fmla="*/ 1727075 h 1727085"/>
                <a:gd name="connsiteX4" fmla="*/ 7672 w 1516692"/>
                <a:gd name="connsiteY4" fmla="*/ 790971 h 1727085"/>
                <a:gd name="connsiteX0" fmla="*/ 17232 w 916832"/>
                <a:gd name="connsiteY0" fmla="*/ 362964 h 1757227"/>
                <a:gd name="connsiteX1" fmla="*/ 902817 w 916832"/>
                <a:gd name="connsiteY1" fmla="*/ 21945 h 1757227"/>
                <a:gd name="connsiteX2" fmla="*/ 583717 w 916832"/>
                <a:gd name="connsiteY2" fmla="*/ 827421 h 1757227"/>
                <a:gd name="connsiteX3" fmla="*/ 336760 w 916832"/>
                <a:gd name="connsiteY3" fmla="*/ 1749011 h 1757227"/>
                <a:gd name="connsiteX4" fmla="*/ 17232 w 916832"/>
                <a:gd name="connsiteY4" fmla="*/ 362964 h 1757227"/>
                <a:gd name="connsiteX0" fmla="*/ 67305 w 966905"/>
                <a:gd name="connsiteY0" fmla="*/ 357294 h 1289288"/>
                <a:gd name="connsiteX1" fmla="*/ 952890 w 966905"/>
                <a:gd name="connsiteY1" fmla="*/ 16275 h 1289288"/>
                <a:gd name="connsiteX2" fmla="*/ 633790 w 966905"/>
                <a:gd name="connsiteY2" fmla="*/ 821751 h 1289288"/>
                <a:gd name="connsiteX3" fmla="*/ 125576 w 966905"/>
                <a:gd name="connsiteY3" fmla="*/ 1249856 h 1289288"/>
                <a:gd name="connsiteX4" fmla="*/ 67305 w 966905"/>
                <a:gd name="connsiteY4" fmla="*/ 357294 h 1289288"/>
                <a:gd name="connsiteX0" fmla="*/ 67305 w 1120923"/>
                <a:gd name="connsiteY0" fmla="*/ 578161 h 1510155"/>
                <a:gd name="connsiteX1" fmla="*/ 952890 w 1120923"/>
                <a:gd name="connsiteY1" fmla="*/ 237142 h 1510155"/>
                <a:gd name="connsiteX2" fmla="*/ 633790 w 1120923"/>
                <a:gd name="connsiteY2" fmla="*/ 1042618 h 1510155"/>
                <a:gd name="connsiteX3" fmla="*/ 125576 w 1120923"/>
                <a:gd name="connsiteY3" fmla="*/ 1470723 h 1510155"/>
                <a:gd name="connsiteX4" fmla="*/ 67305 w 1120923"/>
                <a:gd name="connsiteY4" fmla="*/ 578161 h 1510155"/>
                <a:gd name="connsiteX0" fmla="*/ 67305 w 1082631"/>
                <a:gd name="connsiteY0" fmla="*/ 578161 h 1510155"/>
                <a:gd name="connsiteX1" fmla="*/ 952890 w 1082631"/>
                <a:gd name="connsiteY1" fmla="*/ 237142 h 1510155"/>
                <a:gd name="connsiteX2" fmla="*/ 633790 w 1082631"/>
                <a:gd name="connsiteY2" fmla="*/ 1042618 h 1510155"/>
                <a:gd name="connsiteX3" fmla="*/ 125576 w 1082631"/>
                <a:gd name="connsiteY3" fmla="*/ 1470723 h 1510155"/>
                <a:gd name="connsiteX4" fmla="*/ 67305 w 1082631"/>
                <a:gd name="connsiteY4" fmla="*/ 578161 h 1510155"/>
                <a:gd name="connsiteX0" fmla="*/ 67305 w 1022843"/>
                <a:gd name="connsiteY0" fmla="*/ 597144 h 1529138"/>
                <a:gd name="connsiteX1" fmla="*/ 952890 w 1022843"/>
                <a:gd name="connsiteY1" fmla="*/ 256125 h 1529138"/>
                <a:gd name="connsiteX2" fmla="*/ 633790 w 1022843"/>
                <a:gd name="connsiteY2" fmla="*/ 1061601 h 1529138"/>
                <a:gd name="connsiteX3" fmla="*/ 125576 w 1022843"/>
                <a:gd name="connsiteY3" fmla="*/ 1489706 h 1529138"/>
                <a:gd name="connsiteX4" fmla="*/ 67305 w 1022843"/>
                <a:gd name="connsiteY4" fmla="*/ 597144 h 1529138"/>
                <a:gd name="connsiteX0" fmla="*/ 35178 w 990716"/>
                <a:gd name="connsiteY0" fmla="*/ 706929 h 1638923"/>
                <a:gd name="connsiteX1" fmla="*/ 920763 w 990716"/>
                <a:gd name="connsiteY1" fmla="*/ 365910 h 1638923"/>
                <a:gd name="connsiteX2" fmla="*/ 601663 w 990716"/>
                <a:gd name="connsiteY2" fmla="*/ 1171386 h 1638923"/>
                <a:gd name="connsiteX3" fmla="*/ 93449 w 990716"/>
                <a:gd name="connsiteY3" fmla="*/ 1599491 h 1638923"/>
                <a:gd name="connsiteX4" fmla="*/ 35178 w 990716"/>
                <a:gd name="connsiteY4" fmla="*/ 706929 h 1638923"/>
                <a:gd name="connsiteX0" fmla="*/ 84888 w 1040426"/>
                <a:gd name="connsiteY0" fmla="*/ 595487 h 1483573"/>
                <a:gd name="connsiteX1" fmla="*/ 970473 w 1040426"/>
                <a:gd name="connsiteY1" fmla="*/ 254468 h 1483573"/>
                <a:gd name="connsiteX2" fmla="*/ 651373 w 1040426"/>
                <a:gd name="connsiteY2" fmla="*/ 1059944 h 1483573"/>
                <a:gd name="connsiteX3" fmla="*/ 99616 w 1040426"/>
                <a:gd name="connsiteY3" fmla="*/ 1429992 h 1483573"/>
                <a:gd name="connsiteX4" fmla="*/ 84888 w 1040426"/>
                <a:gd name="connsiteY4" fmla="*/ 595487 h 1483573"/>
                <a:gd name="connsiteX0" fmla="*/ 66779 w 1022317"/>
                <a:gd name="connsiteY0" fmla="*/ 684992 h 1573078"/>
                <a:gd name="connsiteX1" fmla="*/ 952364 w 1022317"/>
                <a:gd name="connsiteY1" fmla="*/ 343973 h 1573078"/>
                <a:gd name="connsiteX2" fmla="*/ 633264 w 1022317"/>
                <a:gd name="connsiteY2" fmla="*/ 1149449 h 1573078"/>
                <a:gd name="connsiteX3" fmla="*/ 81507 w 1022317"/>
                <a:gd name="connsiteY3" fmla="*/ 1519497 h 1573078"/>
                <a:gd name="connsiteX4" fmla="*/ 66779 w 1022317"/>
                <a:gd name="connsiteY4" fmla="*/ 684992 h 1573078"/>
                <a:gd name="connsiteX0" fmla="*/ 88996 w 1099434"/>
                <a:gd name="connsiteY0" fmla="*/ 644350 h 1532436"/>
                <a:gd name="connsiteX1" fmla="*/ 1032638 w 1099434"/>
                <a:gd name="connsiteY1" fmla="*/ 245274 h 1532436"/>
                <a:gd name="connsiteX2" fmla="*/ 655481 w 1099434"/>
                <a:gd name="connsiteY2" fmla="*/ 1108807 h 1532436"/>
                <a:gd name="connsiteX3" fmla="*/ 103724 w 1099434"/>
                <a:gd name="connsiteY3" fmla="*/ 1478855 h 1532436"/>
                <a:gd name="connsiteX4" fmla="*/ 88996 w 1099434"/>
                <a:gd name="connsiteY4" fmla="*/ 644350 h 1532436"/>
                <a:gd name="connsiteX0" fmla="*/ 113991 w 1124429"/>
                <a:gd name="connsiteY0" fmla="*/ 765632 h 1653718"/>
                <a:gd name="connsiteX1" fmla="*/ 1057633 w 1124429"/>
                <a:gd name="connsiteY1" fmla="*/ 366556 h 1653718"/>
                <a:gd name="connsiteX2" fmla="*/ 680476 w 1124429"/>
                <a:gd name="connsiteY2" fmla="*/ 1230089 h 1653718"/>
                <a:gd name="connsiteX3" fmla="*/ 128719 w 1124429"/>
                <a:gd name="connsiteY3" fmla="*/ 1600137 h 1653718"/>
                <a:gd name="connsiteX4" fmla="*/ 113991 w 1124429"/>
                <a:gd name="connsiteY4" fmla="*/ 765632 h 1653718"/>
                <a:gd name="connsiteX0" fmla="*/ 107702 w 1118140"/>
                <a:gd name="connsiteY0" fmla="*/ 761692 h 1649778"/>
                <a:gd name="connsiteX1" fmla="*/ 1051344 w 1118140"/>
                <a:gd name="connsiteY1" fmla="*/ 362616 h 1649778"/>
                <a:gd name="connsiteX2" fmla="*/ 674187 w 1118140"/>
                <a:gd name="connsiteY2" fmla="*/ 1226149 h 1649778"/>
                <a:gd name="connsiteX3" fmla="*/ 122430 w 1118140"/>
                <a:gd name="connsiteY3" fmla="*/ 1596197 h 1649778"/>
                <a:gd name="connsiteX4" fmla="*/ 107702 w 1118140"/>
                <a:gd name="connsiteY4" fmla="*/ 761692 h 1649778"/>
                <a:gd name="connsiteX0" fmla="*/ 89232 w 1114646"/>
                <a:gd name="connsiteY0" fmla="*/ 507116 h 1410789"/>
                <a:gd name="connsiteX1" fmla="*/ 1105445 w 1114646"/>
                <a:gd name="connsiteY1" fmla="*/ 122555 h 1410789"/>
                <a:gd name="connsiteX2" fmla="*/ 728288 w 1114646"/>
                <a:gd name="connsiteY2" fmla="*/ 986088 h 1410789"/>
                <a:gd name="connsiteX3" fmla="*/ 176531 w 1114646"/>
                <a:gd name="connsiteY3" fmla="*/ 1356136 h 1410789"/>
                <a:gd name="connsiteX4" fmla="*/ 89232 w 1114646"/>
                <a:gd name="connsiteY4" fmla="*/ 507116 h 1410789"/>
                <a:gd name="connsiteX0" fmla="*/ 89232 w 1175988"/>
                <a:gd name="connsiteY0" fmla="*/ 721370 h 1625043"/>
                <a:gd name="connsiteX1" fmla="*/ 1105445 w 1175988"/>
                <a:gd name="connsiteY1" fmla="*/ 336809 h 1625043"/>
                <a:gd name="connsiteX2" fmla="*/ 728288 w 1175988"/>
                <a:gd name="connsiteY2" fmla="*/ 1200342 h 1625043"/>
                <a:gd name="connsiteX3" fmla="*/ 176531 w 1175988"/>
                <a:gd name="connsiteY3" fmla="*/ 1570390 h 1625043"/>
                <a:gd name="connsiteX4" fmla="*/ 89232 w 1175988"/>
                <a:gd name="connsiteY4" fmla="*/ 721370 h 1625043"/>
                <a:gd name="connsiteX0" fmla="*/ 38984 w 1125740"/>
                <a:gd name="connsiteY0" fmla="*/ 727644 h 1631317"/>
                <a:gd name="connsiteX1" fmla="*/ 1055197 w 1125740"/>
                <a:gd name="connsiteY1" fmla="*/ 343083 h 1631317"/>
                <a:gd name="connsiteX2" fmla="*/ 678040 w 1125740"/>
                <a:gd name="connsiteY2" fmla="*/ 1206616 h 1631317"/>
                <a:gd name="connsiteX3" fmla="*/ 126283 w 1125740"/>
                <a:gd name="connsiteY3" fmla="*/ 1576664 h 1631317"/>
                <a:gd name="connsiteX4" fmla="*/ 38984 w 1125740"/>
                <a:gd name="connsiteY4" fmla="*/ 727644 h 1631317"/>
                <a:gd name="connsiteX0" fmla="*/ 82819 w 1169575"/>
                <a:gd name="connsiteY0" fmla="*/ 722740 h 1626413"/>
                <a:gd name="connsiteX1" fmla="*/ 1099032 w 1169575"/>
                <a:gd name="connsiteY1" fmla="*/ 338179 h 1626413"/>
                <a:gd name="connsiteX2" fmla="*/ 721875 w 1169575"/>
                <a:gd name="connsiteY2" fmla="*/ 1201712 h 1626413"/>
                <a:gd name="connsiteX3" fmla="*/ 170118 w 1169575"/>
                <a:gd name="connsiteY3" fmla="*/ 1571760 h 1626413"/>
                <a:gd name="connsiteX4" fmla="*/ 82819 w 1169575"/>
                <a:gd name="connsiteY4" fmla="*/ 722740 h 1626413"/>
                <a:gd name="connsiteX0" fmla="*/ 82819 w 1169575"/>
                <a:gd name="connsiteY0" fmla="*/ 722740 h 1626413"/>
                <a:gd name="connsiteX1" fmla="*/ 1099032 w 1169575"/>
                <a:gd name="connsiteY1" fmla="*/ 338179 h 1626413"/>
                <a:gd name="connsiteX2" fmla="*/ 721875 w 1169575"/>
                <a:gd name="connsiteY2" fmla="*/ 1201712 h 1626413"/>
                <a:gd name="connsiteX3" fmla="*/ 170118 w 1169575"/>
                <a:gd name="connsiteY3" fmla="*/ 1571760 h 1626413"/>
                <a:gd name="connsiteX4" fmla="*/ 82819 w 1169575"/>
                <a:gd name="connsiteY4" fmla="*/ 722740 h 1626413"/>
                <a:gd name="connsiteX0" fmla="*/ 124502 w 1211258"/>
                <a:gd name="connsiteY0" fmla="*/ 722740 h 1626413"/>
                <a:gd name="connsiteX1" fmla="*/ 1140715 w 1211258"/>
                <a:gd name="connsiteY1" fmla="*/ 338179 h 1626413"/>
                <a:gd name="connsiteX2" fmla="*/ 763558 w 1211258"/>
                <a:gd name="connsiteY2" fmla="*/ 1201712 h 1626413"/>
                <a:gd name="connsiteX3" fmla="*/ 211801 w 1211258"/>
                <a:gd name="connsiteY3" fmla="*/ 1571760 h 1626413"/>
                <a:gd name="connsiteX4" fmla="*/ 124502 w 1211258"/>
                <a:gd name="connsiteY4" fmla="*/ 722740 h 1626413"/>
                <a:gd name="connsiteX0" fmla="*/ 124502 w 1211258"/>
                <a:gd name="connsiteY0" fmla="*/ 752275 h 1655948"/>
                <a:gd name="connsiteX1" fmla="*/ 1140715 w 1211258"/>
                <a:gd name="connsiteY1" fmla="*/ 367714 h 1655948"/>
                <a:gd name="connsiteX2" fmla="*/ 763558 w 1211258"/>
                <a:gd name="connsiteY2" fmla="*/ 1231247 h 1655948"/>
                <a:gd name="connsiteX3" fmla="*/ 211801 w 1211258"/>
                <a:gd name="connsiteY3" fmla="*/ 1601295 h 1655948"/>
                <a:gd name="connsiteX4" fmla="*/ 124502 w 1211258"/>
                <a:gd name="connsiteY4" fmla="*/ 752275 h 1655948"/>
                <a:gd name="connsiteX0" fmla="*/ 139554 w 1100895"/>
                <a:gd name="connsiteY0" fmla="*/ 558955 h 1431224"/>
                <a:gd name="connsiteX1" fmla="*/ 1093268 w 1100895"/>
                <a:gd name="connsiteY1" fmla="*/ 145151 h 1431224"/>
                <a:gd name="connsiteX2" fmla="*/ 716111 w 1100895"/>
                <a:gd name="connsiteY2" fmla="*/ 1008684 h 1431224"/>
                <a:gd name="connsiteX3" fmla="*/ 164354 w 1100895"/>
                <a:gd name="connsiteY3" fmla="*/ 1378732 h 1431224"/>
                <a:gd name="connsiteX4" fmla="*/ 139554 w 1100895"/>
                <a:gd name="connsiteY4" fmla="*/ 558955 h 1431224"/>
                <a:gd name="connsiteX0" fmla="*/ 139554 w 1143176"/>
                <a:gd name="connsiteY0" fmla="*/ 740395 h 1612664"/>
                <a:gd name="connsiteX1" fmla="*/ 1093268 w 1143176"/>
                <a:gd name="connsiteY1" fmla="*/ 326591 h 1612664"/>
                <a:gd name="connsiteX2" fmla="*/ 716111 w 1143176"/>
                <a:gd name="connsiteY2" fmla="*/ 1190124 h 1612664"/>
                <a:gd name="connsiteX3" fmla="*/ 164354 w 1143176"/>
                <a:gd name="connsiteY3" fmla="*/ 1560172 h 1612664"/>
                <a:gd name="connsiteX4" fmla="*/ 139554 w 1143176"/>
                <a:gd name="connsiteY4" fmla="*/ 740395 h 1612664"/>
                <a:gd name="connsiteX0" fmla="*/ 139554 w 1143176"/>
                <a:gd name="connsiteY0" fmla="*/ 817520 h 1689789"/>
                <a:gd name="connsiteX1" fmla="*/ 1093268 w 1143176"/>
                <a:gd name="connsiteY1" fmla="*/ 403716 h 1689789"/>
                <a:gd name="connsiteX2" fmla="*/ 716111 w 1143176"/>
                <a:gd name="connsiteY2" fmla="*/ 1267249 h 1689789"/>
                <a:gd name="connsiteX3" fmla="*/ 164354 w 1143176"/>
                <a:gd name="connsiteY3" fmla="*/ 1637297 h 1689789"/>
                <a:gd name="connsiteX4" fmla="*/ 139554 w 1143176"/>
                <a:gd name="connsiteY4" fmla="*/ 817520 h 1689789"/>
                <a:gd name="connsiteX0" fmla="*/ 138613 w 1099266"/>
                <a:gd name="connsiteY0" fmla="*/ 652318 h 1530808"/>
                <a:gd name="connsiteX1" fmla="*/ 1092327 w 1099266"/>
                <a:gd name="connsiteY1" fmla="*/ 238514 h 1530808"/>
                <a:gd name="connsiteX2" fmla="*/ 693395 w 1099266"/>
                <a:gd name="connsiteY2" fmla="*/ 1118801 h 1530808"/>
                <a:gd name="connsiteX3" fmla="*/ 163413 w 1099266"/>
                <a:gd name="connsiteY3" fmla="*/ 1472095 h 1530808"/>
                <a:gd name="connsiteX4" fmla="*/ 138613 w 1099266"/>
                <a:gd name="connsiteY4" fmla="*/ 652318 h 1530808"/>
                <a:gd name="connsiteX0" fmla="*/ 138613 w 1099389"/>
                <a:gd name="connsiteY0" fmla="*/ 652318 h 1530808"/>
                <a:gd name="connsiteX1" fmla="*/ 1092327 w 1099389"/>
                <a:gd name="connsiteY1" fmla="*/ 238514 h 1530808"/>
                <a:gd name="connsiteX2" fmla="*/ 693395 w 1099389"/>
                <a:gd name="connsiteY2" fmla="*/ 1118801 h 1530808"/>
                <a:gd name="connsiteX3" fmla="*/ 163413 w 1099389"/>
                <a:gd name="connsiteY3" fmla="*/ 1472095 h 1530808"/>
                <a:gd name="connsiteX4" fmla="*/ 138613 w 1099389"/>
                <a:gd name="connsiteY4" fmla="*/ 652318 h 1530808"/>
                <a:gd name="connsiteX0" fmla="*/ 138613 w 1111719"/>
                <a:gd name="connsiteY0" fmla="*/ 815493 h 1693983"/>
                <a:gd name="connsiteX1" fmla="*/ 1092327 w 1111719"/>
                <a:gd name="connsiteY1" fmla="*/ 401689 h 1693983"/>
                <a:gd name="connsiteX2" fmla="*/ 693395 w 1111719"/>
                <a:gd name="connsiteY2" fmla="*/ 1281976 h 1693983"/>
                <a:gd name="connsiteX3" fmla="*/ 163413 w 1111719"/>
                <a:gd name="connsiteY3" fmla="*/ 1635270 h 1693983"/>
                <a:gd name="connsiteX4" fmla="*/ 138613 w 1111719"/>
                <a:gd name="connsiteY4" fmla="*/ 815493 h 1693983"/>
                <a:gd name="connsiteX0" fmla="*/ 138613 w 1111719"/>
                <a:gd name="connsiteY0" fmla="*/ 815493 h 1676291"/>
                <a:gd name="connsiteX1" fmla="*/ 1092327 w 1111719"/>
                <a:gd name="connsiteY1" fmla="*/ 401689 h 1676291"/>
                <a:gd name="connsiteX2" fmla="*/ 693395 w 1111719"/>
                <a:gd name="connsiteY2" fmla="*/ 1281976 h 1676291"/>
                <a:gd name="connsiteX3" fmla="*/ 163413 w 1111719"/>
                <a:gd name="connsiteY3" fmla="*/ 1635270 h 1676291"/>
                <a:gd name="connsiteX4" fmla="*/ 138613 w 1111719"/>
                <a:gd name="connsiteY4" fmla="*/ 815493 h 1676291"/>
                <a:gd name="connsiteX0" fmla="*/ 134851 w 1093206"/>
                <a:gd name="connsiteY0" fmla="*/ 651050 h 1505647"/>
                <a:gd name="connsiteX1" fmla="*/ 1088565 w 1093206"/>
                <a:gd name="connsiteY1" fmla="*/ 237246 h 1505647"/>
                <a:gd name="connsiteX2" fmla="*/ 600590 w 1093206"/>
                <a:gd name="connsiteY2" fmla="*/ 1095381 h 1505647"/>
                <a:gd name="connsiteX3" fmla="*/ 159651 w 1093206"/>
                <a:gd name="connsiteY3" fmla="*/ 1470827 h 1505647"/>
                <a:gd name="connsiteX4" fmla="*/ 134851 w 1093206"/>
                <a:gd name="connsiteY4" fmla="*/ 651050 h 1505647"/>
                <a:gd name="connsiteX0" fmla="*/ 134851 w 1115875"/>
                <a:gd name="connsiteY0" fmla="*/ 828674 h 1683271"/>
                <a:gd name="connsiteX1" fmla="*/ 1088565 w 1115875"/>
                <a:gd name="connsiteY1" fmla="*/ 414870 h 1683271"/>
                <a:gd name="connsiteX2" fmla="*/ 600590 w 1115875"/>
                <a:gd name="connsiteY2" fmla="*/ 1273005 h 1683271"/>
                <a:gd name="connsiteX3" fmla="*/ 159651 w 1115875"/>
                <a:gd name="connsiteY3" fmla="*/ 1648451 h 1683271"/>
                <a:gd name="connsiteX4" fmla="*/ 134851 w 1115875"/>
                <a:gd name="connsiteY4" fmla="*/ 828674 h 1683271"/>
                <a:gd name="connsiteX0" fmla="*/ 134851 w 1132788"/>
                <a:gd name="connsiteY0" fmla="*/ 828674 h 1683271"/>
                <a:gd name="connsiteX1" fmla="*/ 1088565 w 1132788"/>
                <a:gd name="connsiteY1" fmla="*/ 414870 h 1683271"/>
                <a:gd name="connsiteX2" fmla="*/ 600590 w 1132788"/>
                <a:gd name="connsiteY2" fmla="*/ 1273005 h 1683271"/>
                <a:gd name="connsiteX3" fmla="*/ 159651 w 1132788"/>
                <a:gd name="connsiteY3" fmla="*/ 1648451 h 1683271"/>
                <a:gd name="connsiteX4" fmla="*/ 134851 w 1132788"/>
                <a:gd name="connsiteY4" fmla="*/ 828674 h 1683271"/>
                <a:gd name="connsiteX0" fmla="*/ 134851 w 1122771"/>
                <a:gd name="connsiteY0" fmla="*/ 828674 h 1729682"/>
                <a:gd name="connsiteX1" fmla="*/ 1088565 w 1122771"/>
                <a:gd name="connsiteY1" fmla="*/ 414870 h 1729682"/>
                <a:gd name="connsiteX2" fmla="*/ 600590 w 1122771"/>
                <a:gd name="connsiteY2" fmla="*/ 1273005 h 1729682"/>
                <a:gd name="connsiteX3" fmla="*/ 159651 w 1122771"/>
                <a:gd name="connsiteY3" fmla="*/ 1648451 h 1729682"/>
                <a:gd name="connsiteX4" fmla="*/ 134851 w 1122771"/>
                <a:gd name="connsiteY4" fmla="*/ 828674 h 1729682"/>
                <a:gd name="connsiteX0" fmla="*/ 133733 w 1121653"/>
                <a:gd name="connsiteY0" fmla="*/ 828674 h 1705461"/>
                <a:gd name="connsiteX1" fmla="*/ 1087447 w 1121653"/>
                <a:gd name="connsiteY1" fmla="*/ 414870 h 1705461"/>
                <a:gd name="connsiteX2" fmla="*/ 599472 w 1121653"/>
                <a:gd name="connsiteY2" fmla="*/ 1273005 h 1705461"/>
                <a:gd name="connsiteX3" fmla="*/ 158533 w 1121653"/>
                <a:gd name="connsiteY3" fmla="*/ 1648451 h 1705461"/>
                <a:gd name="connsiteX4" fmla="*/ 133733 w 1121653"/>
                <a:gd name="connsiteY4" fmla="*/ 828674 h 1705461"/>
                <a:gd name="connsiteX0" fmla="*/ 133733 w 1125327"/>
                <a:gd name="connsiteY0" fmla="*/ 828674 h 1671108"/>
                <a:gd name="connsiteX1" fmla="*/ 1087447 w 1125327"/>
                <a:gd name="connsiteY1" fmla="*/ 414870 h 1671108"/>
                <a:gd name="connsiteX2" fmla="*/ 599472 w 1125327"/>
                <a:gd name="connsiteY2" fmla="*/ 1273005 h 1671108"/>
                <a:gd name="connsiteX3" fmla="*/ 158533 w 1125327"/>
                <a:gd name="connsiteY3" fmla="*/ 1648451 h 1671108"/>
                <a:gd name="connsiteX4" fmla="*/ 133733 w 1125327"/>
                <a:gd name="connsiteY4" fmla="*/ 828674 h 167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327" h="1671108">
                  <a:moveTo>
                    <a:pt x="133733" y="828674"/>
                  </a:moveTo>
                  <a:cubicBezTo>
                    <a:pt x="239920" y="-273532"/>
                    <a:pt x="879749" y="-129754"/>
                    <a:pt x="1087447" y="414870"/>
                  </a:cubicBezTo>
                  <a:cubicBezTo>
                    <a:pt x="1295145" y="959494"/>
                    <a:pt x="580144" y="765547"/>
                    <a:pt x="599472" y="1273005"/>
                  </a:cubicBezTo>
                  <a:cubicBezTo>
                    <a:pt x="618800" y="1780463"/>
                    <a:pt x="231639" y="1664650"/>
                    <a:pt x="158533" y="1648451"/>
                  </a:cubicBezTo>
                  <a:cubicBezTo>
                    <a:pt x="85427" y="1632252"/>
                    <a:pt x="-144008" y="1558893"/>
                    <a:pt x="133733" y="828674"/>
                  </a:cubicBezTo>
                  <a:close/>
                </a:path>
              </a:pathLst>
            </a:cu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799"/>
            </a:p>
          </p:txBody>
        </p:sp>
        <p:sp>
          <p:nvSpPr>
            <p:cNvPr id="52" name="椭圆 51">
              <a:extLst>
                <a:ext uri="{FF2B5EF4-FFF2-40B4-BE49-F238E27FC236}">
                  <a16:creationId xmlns:a16="http://schemas.microsoft.com/office/drawing/2014/main" id="{46E4B63A-24DD-44DF-9646-5C740A777BBB}"/>
                </a:ext>
              </a:extLst>
            </p:cNvPr>
            <p:cNvSpPr/>
            <p:nvPr/>
          </p:nvSpPr>
          <p:spPr>
            <a:xfrm rot="20475942">
              <a:off x="3406806" y="3918384"/>
              <a:ext cx="208252" cy="216024"/>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799"/>
            </a:p>
          </p:txBody>
        </p:sp>
        <p:sp>
          <p:nvSpPr>
            <p:cNvPr id="53" name="椭圆 52">
              <a:extLst>
                <a:ext uri="{FF2B5EF4-FFF2-40B4-BE49-F238E27FC236}">
                  <a16:creationId xmlns:a16="http://schemas.microsoft.com/office/drawing/2014/main" id="{A5AA8D27-3605-49C0-86E1-D204ABB7B424}"/>
                </a:ext>
              </a:extLst>
            </p:cNvPr>
            <p:cNvSpPr/>
            <p:nvPr/>
          </p:nvSpPr>
          <p:spPr>
            <a:xfrm rot="20475942">
              <a:off x="3583475" y="3870331"/>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799"/>
            </a:p>
          </p:txBody>
        </p:sp>
        <p:sp>
          <p:nvSpPr>
            <p:cNvPr id="54" name="椭圆 53">
              <a:extLst>
                <a:ext uri="{FF2B5EF4-FFF2-40B4-BE49-F238E27FC236}">
                  <a16:creationId xmlns:a16="http://schemas.microsoft.com/office/drawing/2014/main" id="{B93ACB17-0CA6-4212-AA6E-261FDD443D18}"/>
                </a:ext>
              </a:extLst>
            </p:cNvPr>
            <p:cNvSpPr/>
            <p:nvPr/>
          </p:nvSpPr>
          <p:spPr>
            <a:xfrm rot="20475942">
              <a:off x="3785918" y="3905667"/>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799"/>
            </a:p>
          </p:txBody>
        </p:sp>
        <p:sp>
          <p:nvSpPr>
            <p:cNvPr id="55" name="椭圆 54">
              <a:extLst>
                <a:ext uri="{FF2B5EF4-FFF2-40B4-BE49-F238E27FC236}">
                  <a16:creationId xmlns:a16="http://schemas.microsoft.com/office/drawing/2014/main" id="{28FBAD9F-23CF-4BA6-BD1D-3630EEA180F9}"/>
                </a:ext>
              </a:extLst>
            </p:cNvPr>
            <p:cNvSpPr/>
            <p:nvPr/>
          </p:nvSpPr>
          <p:spPr>
            <a:xfrm rot="20475942">
              <a:off x="3951202" y="4017607"/>
              <a:ext cx="289739" cy="303643"/>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799"/>
            </a:p>
          </p:txBody>
        </p:sp>
        <p:sp>
          <p:nvSpPr>
            <p:cNvPr id="56" name="椭圆 55">
              <a:extLst>
                <a:ext uri="{FF2B5EF4-FFF2-40B4-BE49-F238E27FC236}">
                  <a16:creationId xmlns:a16="http://schemas.microsoft.com/office/drawing/2014/main" id="{3004A883-8F50-4CD8-A665-0CA8D523C090}"/>
                </a:ext>
              </a:extLst>
            </p:cNvPr>
            <p:cNvSpPr/>
            <p:nvPr/>
          </p:nvSpPr>
          <p:spPr>
            <a:xfrm rot="20475942">
              <a:off x="4109475" y="4134635"/>
              <a:ext cx="367266" cy="329422"/>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799"/>
            </a:p>
          </p:txBody>
        </p:sp>
      </p:grpSp>
      <p:grpSp>
        <p:nvGrpSpPr>
          <p:cNvPr id="57" name="组合 12">
            <a:extLst>
              <a:ext uri="{FF2B5EF4-FFF2-40B4-BE49-F238E27FC236}">
                <a16:creationId xmlns:a16="http://schemas.microsoft.com/office/drawing/2014/main" id="{4EF84BB7-1B6C-4EF9-AF96-3770B56AAB28}"/>
              </a:ext>
            </a:extLst>
          </p:cNvPr>
          <p:cNvGrpSpPr/>
          <p:nvPr/>
        </p:nvGrpSpPr>
        <p:grpSpPr>
          <a:xfrm rot="762989" flipH="1">
            <a:off x="4601403" y="3344161"/>
            <a:ext cx="682239" cy="1048525"/>
            <a:chOff x="3229455" y="3870331"/>
            <a:chExt cx="1247286" cy="1916345"/>
          </a:xfrm>
          <a:solidFill>
            <a:schemeClr val="accent4"/>
          </a:solidFill>
        </p:grpSpPr>
        <p:sp>
          <p:nvSpPr>
            <p:cNvPr id="58" name="椭圆 3">
              <a:extLst>
                <a:ext uri="{FF2B5EF4-FFF2-40B4-BE49-F238E27FC236}">
                  <a16:creationId xmlns:a16="http://schemas.microsoft.com/office/drawing/2014/main" id="{C9579E43-36F1-405B-9951-CC97CAB4EA6F}"/>
                </a:ext>
              </a:extLst>
            </p:cNvPr>
            <p:cNvSpPr/>
            <p:nvPr/>
          </p:nvSpPr>
          <p:spPr>
            <a:xfrm rot="20475942">
              <a:off x="3229455" y="4115568"/>
              <a:ext cx="1125327" cy="1671108"/>
            </a:xfrm>
            <a:custGeom>
              <a:avLst/>
              <a:gdLst>
                <a:gd name="connsiteX0" fmla="*/ 0 w 1800200"/>
                <a:gd name="connsiteY0" fmla="*/ 936104 h 1872208"/>
                <a:gd name="connsiteX1" fmla="*/ 900100 w 1800200"/>
                <a:gd name="connsiteY1" fmla="*/ 0 h 1872208"/>
                <a:gd name="connsiteX2" fmla="*/ 1800200 w 1800200"/>
                <a:gd name="connsiteY2" fmla="*/ 936104 h 1872208"/>
                <a:gd name="connsiteX3" fmla="*/ 900100 w 1800200"/>
                <a:gd name="connsiteY3" fmla="*/ 1872208 h 1872208"/>
                <a:gd name="connsiteX4" fmla="*/ 0 w 1800200"/>
                <a:gd name="connsiteY4" fmla="*/ 936104 h 1872208"/>
                <a:gd name="connsiteX0" fmla="*/ 0 w 1408314"/>
                <a:gd name="connsiteY0" fmla="*/ 936145 h 1872292"/>
                <a:gd name="connsiteX1" fmla="*/ 900100 w 1408314"/>
                <a:gd name="connsiteY1" fmla="*/ 41 h 1872292"/>
                <a:gd name="connsiteX2" fmla="*/ 1408314 w 1408314"/>
                <a:gd name="connsiteY2" fmla="*/ 965174 h 1872292"/>
                <a:gd name="connsiteX3" fmla="*/ 900100 w 1408314"/>
                <a:gd name="connsiteY3" fmla="*/ 1872249 h 1872292"/>
                <a:gd name="connsiteX4" fmla="*/ 0 w 1408314"/>
                <a:gd name="connsiteY4" fmla="*/ 936145 h 1872292"/>
                <a:gd name="connsiteX0" fmla="*/ 8065 w 1565401"/>
                <a:gd name="connsiteY0" fmla="*/ 790997 h 1727144"/>
                <a:gd name="connsiteX1" fmla="*/ 1474222 w 1565401"/>
                <a:gd name="connsiteY1" fmla="*/ 35 h 1727144"/>
                <a:gd name="connsiteX2" fmla="*/ 1416379 w 1565401"/>
                <a:gd name="connsiteY2" fmla="*/ 820026 h 1727144"/>
                <a:gd name="connsiteX3" fmla="*/ 908165 w 1565401"/>
                <a:gd name="connsiteY3" fmla="*/ 1727101 h 1727144"/>
                <a:gd name="connsiteX4" fmla="*/ 8065 w 1565401"/>
                <a:gd name="connsiteY4" fmla="*/ 790997 h 1727144"/>
                <a:gd name="connsiteX0" fmla="*/ 7672 w 1516692"/>
                <a:gd name="connsiteY0" fmla="*/ 790971 h 1727085"/>
                <a:gd name="connsiteX1" fmla="*/ 1473829 w 1516692"/>
                <a:gd name="connsiteY1" fmla="*/ 9 h 1727085"/>
                <a:gd name="connsiteX2" fmla="*/ 1154729 w 1516692"/>
                <a:gd name="connsiteY2" fmla="*/ 805485 h 1727085"/>
                <a:gd name="connsiteX3" fmla="*/ 907772 w 1516692"/>
                <a:gd name="connsiteY3" fmla="*/ 1727075 h 1727085"/>
                <a:gd name="connsiteX4" fmla="*/ 7672 w 1516692"/>
                <a:gd name="connsiteY4" fmla="*/ 790971 h 1727085"/>
                <a:gd name="connsiteX0" fmla="*/ 17232 w 916832"/>
                <a:gd name="connsiteY0" fmla="*/ 362964 h 1757227"/>
                <a:gd name="connsiteX1" fmla="*/ 902817 w 916832"/>
                <a:gd name="connsiteY1" fmla="*/ 21945 h 1757227"/>
                <a:gd name="connsiteX2" fmla="*/ 583717 w 916832"/>
                <a:gd name="connsiteY2" fmla="*/ 827421 h 1757227"/>
                <a:gd name="connsiteX3" fmla="*/ 336760 w 916832"/>
                <a:gd name="connsiteY3" fmla="*/ 1749011 h 1757227"/>
                <a:gd name="connsiteX4" fmla="*/ 17232 w 916832"/>
                <a:gd name="connsiteY4" fmla="*/ 362964 h 1757227"/>
                <a:gd name="connsiteX0" fmla="*/ 67305 w 966905"/>
                <a:gd name="connsiteY0" fmla="*/ 357294 h 1289288"/>
                <a:gd name="connsiteX1" fmla="*/ 952890 w 966905"/>
                <a:gd name="connsiteY1" fmla="*/ 16275 h 1289288"/>
                <a:gd name="connsiteX2" fmla="*/ 633790 w 966905"/>
                <a:gd name="connsiteY2" fmla="*/ 821751 h 1289288"/>
                <a:gd name="connsiteX3" fmla="*/ 125576 w 966905"/>
                <a:gd name="connsiteY3" fmla="*/ 1249856 h 1289288"/>
                <a:gd name="connsiteX4" fmla="*/ 67305 w 966905"/>
                <a:gd name="connsiteY4" fmla="*/ 357294 h 1289288"/>
                <a:gd name="connsiteX0" fmla="*/ 67305 w 1120923"/>
                <a:gd name="connsiteY0" fmla="*/ 578161 h 1510155"/>
                <a:gd name="connsiteX1" fmla="*/ 952890 w 1120923"/>
                <a:gd name="connsiteY1" fmla="*/ 237142 h 1510155"/>
                <a:gd name="connsiteX2" fmla="*/ 633790 w 1120923"/>
                <a:gd name="connsiteY2" fmla="*/ 1042618 h 1510155"/>
                <a:gd name="connsiteX3" fmla="*/ 125576 w 1120923"/>
                <a:gd name="connsiteY3" fmla="*/ 1470723 h 1510155"/>
                <a:gd name="connsiteX4" fmla="*/ 67305 w 1120923"/>
                <a:gd name="connsiteY4" fmla="*/ 578161 h 1510155"/>
                <a:gd name="connsiteX0" fmla="*/ 67305 w 1082631"/>
                <a:gd name="connsiteY0" fmla="*/ 578161 h 1510155"/>
                <a:gd name="connsiteX1" fmla="*/ 952890 w 1082631"/>
                <a:gd name="connsiteY1" fmla="*/ 237142 h 1510155"/>
                <a:gd name="connsiteX2" fmla="*/ 633790 w 1082631"/>
                <a:gd name="connsiteY2" fmla="*/ 1042618 h 1510155"/>
                <a:gd name="connsiteX3" fmla="*/ 125576 w 1082631"/>
                <a:gd name="connsiteY3" fmla="*/ 1470723 h 1510155"/>
                <a:gd name="connsiteX4" fmla="*/ 67305 w 1082631"/>
                <a:gd name="connsiteY4" fmla="*/ 578161 h 1510155"/>
                <a:gd name="connsiteX0" fmla="*/ 67305 w 1022843"/>
                <a:gd name="connsiteY0" fmla="*/ 597144 h 1529138"/>
                <a:gd name="connsiteX1" fmla="*/ 952890 w 1022843"/>
                <a:gd name="connsiteY1" fmla="*/ 256125 h 1529138"/>
                <a:gd name="connsiteX2" fmla="*/ 633790 w 1022843"/>
                <a:gd name="connsiteY2" fmla="*/ 1061601 h 1529138"/>
                <a:gd name="connsiteX3" fmla="*/ 125576 w 1022843"/>
                <a:gd name="connsiteY3" fmla="*/ 1489706 h 1529138"/>
                <a:gd name="connsiteX4" fmla="*/ 67305 w 1022843"/>
                <a:gd name="connsiteY4" fmla="*/ 597144 h 1529138"/>
                <a:gd name="connsiteX0" fmla="*/ 35178 w 990716"/>
                <a:gd name="connsiteY0" fmla="*/ 706929 h 1638923"/>
                <a:gd name="connsiteX1" fmla="*/ 920763 w 990716"/>
                <a:gd name="connsiteY1" fmla="*/ 365910 h 1638923"/>
                <a:gd name="connsiteX2" fmla="*/ 601663 w 990716"/>
                <a:gd name="connsiteY2" fmla="*/ 1171386 h 1638923"/>
                <a:gd name="connsiteX3" fmla="*/ 93449 w 990716"/>
                <a:gd name="connsiteY3" fmla="*/ 1599491 h 1638923"/>
                <a:gd name="connsiteX4" fmla="*/ 35178 w 990716"/>
                <a:gd name="connsiteY4" fmla="*/ 706929 h 1638923"/>
                <a:gd name="connsiteX0" fmla="*/ 84888 w 1040426"/>
                <a:gd name="connsiteY0" fmla="*/ 595487 h 1483573"/>
                <a:gd name="connsiteX1" fmla="*/ 970473 w 1040426"/>
                <a:gd name="connsiteY1" fmla="*/ 254468 h 1483573"/>
                <a:gd name="connsiteX2" fmla="*/ 651373 w 1040426"/>
                <a:gd name="connsiteY2" fmla="*/ 1059944 h 1483573"/>
                <a:gd name="connsiteX3" fmla="*/ 99616 w 1040426"/>
                <a:gd name="connsiteY3" fmla="*/ 1429992 h 1483573"/>
                <a:gd name="connsiteX4" fmla="*/ 84888 w 1040426"/>
                <a:gd name="connsiteY4" fmla="*/ 595487 h 1483573"/>
                <a:gd name="connsiteX0" fmla="*/ 66779 w 1022317"/>
                <a:gd name="connsiteY0" fmla="*/ 684992 h 1573078"/>
                <a:gd name="connsiteX1" fmla="*/ 952364 w 1022317"/>
                <a:gd name="connsiteY1" fmla="*/ 343973 h 1573078"/>
                <a:gd name="connsiteX2" fmla="*/ 633264 w 1022317"/>
                <a:gd name="connsiteY2" fmla="*/ 1149449 h 1573078"/>
                <a:gd name="connsiteX3" fmla="*/ 81507 w 1022317"/>
                <a:gd name="connsiteY3" fmla="*/ 1519497 h 1573078"/>
                <a:gd name="connsiteX4" fmla="*/ 66779 w 1022317"/>
                <a:gd name="connsiteY4" fmla="*/ 684992 h 1573078"/>
                <a:gd name="connsiteX0" fmla="*/ 88996 w 1099434"/>
                <a:gd name="connsiteY0" fmla="*/ 644350 h 1532436"/>
                <a:gd name="connsiteX1" fmla="*/ 1032638 w 1099434"/>
                <a:gd name="connsiteY1" fmla="*/ 245274 h 1532436"/>
                <a:gd name="connsiteX2" fmla="*/ 655481 w 1099434"/>
                <a:gd name="connsiteY2" fmla="*/ 1108807 h 1532436"/>
                <a:gd name="connsiteX3" fmla="*/ 103724 w 1099434"/>
                <a:gd name="connsiteY3" fmla="*/ 1478855 h 1532436"/>
                <a:gd name="connsiteX4" fmla="*/ 88996 w 1099434"/>
                <a:gd name="connsiteY4" fmla="*/ 644350 h 1532436"/>
                <a:gd name="connsiteX0" fmla="*/ 113991 w 1124429"/>
                <a:gd name="connsiteY0" fmla="*/ 765632 h 1653718"/>
                <a:gd name="connsiteX1" fmla="*/ 1057633 w 1124429"/>
                <a:gd name="connsiteY1" fmla="*/ 366556 h 1653718"/>
                <a:gd name="connsiteX2" fmla="*/ 680476 w 1124429"/>
                <a:gd name="connsiteY2" fmla="*/ 1230089 h 1653718"/>
                <a:gd name="connsiteX3" fmla="*/ 128719 w 1124429"/>
                <a:gd name="connsiteY3" fmla="*/ 1600137 h 1653718"/>
                <a:gd name="connsiteX4" fmla="*/ 113991 w 1124429"/>
                <a:gd name="connsiteY4" fmla="*/ 765632 h 1653718"/>
                <a:gd name="connsiteX0" fmla="*/ 107702 w 1118140"/>
                <a:gd name="connsiteY0" fmla="*/ 761692 h 1649778"/>
                <a:gd name="connsiteX1" fmla="*/ 1051344 w 1118140"/>
                <a:gd name="connsiteY1" fmla="*/ 362616 h 1649778"/>
                <a:gd name="connsiteX2" fmla="*/ 674187 w 1118140"/>
                <a:gd name="connsiteY2" fmla="*/ 1226149 h 1649778"/>
                <a:gd name="connsiteX3" fmla="*/ 122430 w 1118140"/>
                <a:gd name="connsiteY3" fmla="*/ 1596197 h 1649778"/>
                <a:gd name="connsiteX4" fmla="*/ 107702 w 1118140"/>
                <a:gd name="connsiteY4" fmla="*/ 761692 h 1649778"/>
                <a:gd name="connsiteX0" fmla="*/ 89232 w 1114646"/>
                <a:gd name="connsiteY0" fmla="*/ 507116 h 1410789"/>
                <a:gd name="connsiteX1" fmla="*/ 1105445 w 1114646"/>
                <a:gd name="connsiteY1" fmla="*/ 122555 h 1410789"/>
                <a:gd name="connsiteX2" fmla="*/ 728288 w 1114646"/>
                <a:gd name="connsiteY2" fmla="*/ 986088 h 1410789"/>
                <a:gd name="connsiteX3" fmla="*/ 176531 w 1114646"/>
                <a:gd name="connsiteY3" fmla="*/ 1356136 h 1410789"/>
                <a:gd name="connsiteX4" fmla="*/ 89232 w 1114646"/>
                <a:gd name="connsiteY4" fmla="*/ 507116 h 1410789"/>
                <a:gd name="connsiteX0" fmla="*/ 89232 w 1175988"/>
                <a:gd name="connsiteY0" fmla="*/ 721370 h 1625043"/>
                <a:gd name="connsiteX1" fmla="*/ 1105445 w 1175988"/>
                <a:gd name="connsiteY1" fmla="*/ 336809 h 1625043"/>
                <a:gd name="connsiteX2" fmla="*/ 728288 w 1175988"/>
                <a:gd name="connsiteY2" fmla="*/ 1200342 h 1625043"/>
                <a:gd name="connsiteX3" fmla="*/ 176531 w 1175988"/>
                <a:gd name="connsiteY3" fmla="*/ 1570390 h 1625043"/>
                <a:gd name="connsiteX4" fmla="*/ 89232 w 1175988"/>
                <a:gd name="connsiteY4" fmla="*/ 721370 h 1625043"/>
                <a:gd name="connsiteX0" fmla="*/ 38984 w 1125740"/>
                <a:gd name="connsiteY0" fmla="*/ 727644 h 1631317"/>
                <a:gd name="connsiteX1" fmla="*/ 1055197 w 1125740"/>
                <a:gd name="connsiteY1" fmla="*/ 343083 h 1631317"/>
                <a:gd name="connsiteX2" fmla="*/ 678040 w 1125740"/>
                <a:gd name="connsiteY2" fmla="*/ 1206616 h 1631317"/>
                <a:gd name="connsiteX3" fmla="*/ 126283 w 1125740"/>
                <a:gd name="connsiteY3" fmla="*/ 1576664 h 1631317"/>
                <a:gd name="connsiteX4" fmla="*/ 38984 w 1125740"/>
                <a:gd name="connsiteY4" fmla="*/ 727644 h 1631317"/>
                <a:gd name="connsiteX0" fmla="*/ 82819 w 1169575"/>
                <a:gd name="connsiteY0" fmla="*/ 722740 h 1626413"/>
                <a:gd name="connsiteX1" fmla="*/ 1099032 w 1169575"/>
                <a:gd name="connsiteY1" fmla="*/ 338179 h 1626413"/>
                <a:gd name="connsiteX2" fmla="*/ 721875 w 1169575"/>
                <a:gd name="connsiteY2" fmla="*/ 1201712 h 1626413"/>
                <a:gd name="connsiteX3" fmla="*/ 170118 w 1169575"/>
                <a:gd name="connsiteY3" fmla="*/ 1571760 h 1626413"/>
                <a:gd name="connsiteX4" fmla="*/ 82819 w 1169575"/>
                <a:gd name="connsiteY4" fmla="*/ 722740 h 1626413"/>
                <a:gd name="connsiteX0" fmla="*/ 82819 w 1169575"/>
                <a:gd name="connsiteY0" fmla="*/ 722740 h 1626413"/>
                <a:gd name="connsiteX1" fmla="*/ 1099032 w 1169575"/>
                <a:gd name="connsiteY1" fmla="*/ 338179 h 1626413"/>
                <a:gd name="connsiteX2" fmla="*/ 721875 w 1169575"/>
                <a:gd name="connsiteY2" fmla="*/ 1201712 h 1626413"/>
                <a:gd name="connsiteX3" fmla="*/ 170118 w 1169575"/>
                <a:gd name="connsiteY3" fmla="*/ 1571760 h 1626413"/>
                <a:gd name="connsiteX4" fmla="*/ 82819 w 1169575"/>
                <a:gd name="connsiteY4" fmla="*/ 722740 h 1626413"/>
                <a:gd name="connsiteX0" fmla="*/ 124502 w 1211258"/>
                <a:gd name="connsiteY0" fmla="*/ 722740 h 1626413"/>
                <a:gd name="connsiteX1" fmla="*/ 1140715 w 1211258"/>
                <a:gd name="connsiteY1" fmla="*/ 338179 h 1626413"/>
                <a:gd name="connsiteX2" fmla="*/ 763558 w 1211258"/>
                <a:gd name="connsiteY2" fmla="*/ 1201712 h 1626413"/>
                <a:gd name="connsiteX3" fmla="*/ 211801 w 1211258"/>
                <a:gd name="connsiteY3" fmla="*/ 1571760 h 1626413"/>
                <a:gd name="connsiteX4" fmla="*/ 124502 w 1211258"/>
                <a:gd name="connsiteY4" fmla="*/ 722740 h 1626413"/>
                <a:gd name="connsiteX0" fmla="*/ 124502 w 1211258"/>
                <a:gd name="connsiteY0" fmla="*/ 752275 h 1655948"/>
                <a:gd name="connsiteX1" fmla="*/ 1140715 w 1211258"/>
                <a:gd name="connsiteY1" fmla="*/ 367714 h 1655948"/>
                <a:gd name="connsiteX2" fmla="*/ 763558 w 1211258"/>
                <a:gd name="connsiteY2" fmla="*/ 1231247 h 1655948"/>
                <a:gd name="connsiteX3" fmla="*/ 211801 w 1211258"/>
                <a:gd name="connsiteY3" fmla="*/ 1601295 h 1655948"/>
                <a:gd name="connsiteX4" fmla="*/ 124502 w 1211258"/>
                <a:gd name="connsiteY4" fmla="*/ 752275 h 1655948"/>
                <a:gd name="connsiteX0" fmla="*/ 139554 w 1100895"/>
                <a:gd name="connsiteY0" fmla="*/ 558955 h 1431224"/>
                <a:gd name="connsiteX1" fmla="*/ 1093268 w 1100895"/>
                <a:gd name="connsiteY1" fmla="*/ 145151 h 1431224"/>
                <a:gd name="connsiteX2" fmla="*/ 716111 w 1100895"/>
                <a:gd name="connsiteY2" fmla="*/ 1008684 h 1431224"/>
                <a:gd name="connsiteX3" fmla="*/ 164354 w 1100895"/>
                <a:gd name="connsiteY3" fmla="*/ 1378732 h 1431224"/>
                <a:gd name="connsiteX4" fmla="*/ 139554 w 1100895"/>
                <a:gd name="connsiteY4" fmla="*/ 558955 h 1431224"/>
                <a:gd name="connsiteX0" fmla="*/ 139554 w 1143176"/>
                <a:gd name="connsiteY0" fmla="*/ 740395 h 1612664"/>
                <a:gd name="connsiteX1" fmla="*/ 1093268 w 1143176"/>
                <a:gd name="connsiteY1" fmla="*/ 326591 h 1612664"/>
                <a:gd name="connsiteX2" fmla="*/ 716111 w 1143176"/>
                <a:gd name="connsiteY2" fmla="*/ 1190124 h 1612664"/>
                <a:gd name="connsiteX3" fmla="*/ 164354 w 1143176"/>
                <a:gd name="connsiteY3" fmla="*/ 1560172 h 1612664"/>
                <a:gd name="connsiteX4" fmla="*/ 139554 w 1143176"/>
                <a:gd name="connsiteY4" fmla="*/ 740395 h 1612664"/>
                <a:gd name="connsiteX0" fmla="*/ 139554 w 1143176"/>
                <a:gd name="connsiteY0" fmla="*/ 817520 h 1689789"/>
                <a:gd name="connsiteX1" fmla="*/ 1093268 w 1143176"/>
                <a:gd name="connsiteY1" fmla="*/ 403716 h 1689789"/>
                <a:gd name="connsiteX2" fmla="*/ 716111 w 1143176"/>
                <a:gd name="connsiteY2" fmla="*/ 1267249 h 1689789"/>
                <a:gd name="connsiteX3" fmla="*/ 164354 w 1143176"/>
                <a:gd name="connsiteY3" fmla="*/ 1637297 h 1689789"/>
                <a:gd name="connsiteX4" fmla="*/ 139554 w 1143176"/>
                <a:gd name="connsiteY4" fmla="*/ 817520 h 1689789"/>
                <a:gd name="connsiteX0" fmla="*/ 138613 w 1099266"/>
                <a:gd name="connsiteY0" fmla="*/ 652318 h 1530808"/>
                <a:gd name="connsiteX1" fmla="*/ 1092327 w 1099266"/>
                <a:gd name="connsiteY1" fmla="*/ 238514 h 1530808"/>
                <a:gd name="connsiteX2" fmla="*/ 693395 w 1099266"/>
                <a:gd name="connsiteY2" fmla="*/ 1118801 h 1530808"/>
                <a:gd name="connsiteX3" fmla="*/ 163413 w 1099266"/>
                <a:gd name="connsiteY3" fmla="*/ 1472095 h 1530808"/>
                <a:gd name="connsiteX4" fmla="*/ 138613 w 1099266"/>
                <a:gd name="connsiteY4" fmla="*/ 652318 h 1530808"/>
                <a:gd name="connsiteX0" fmla="*/ 138613 w 1099389"/>
                <a:gd name="connsiteY0" fmla="*/ 652318 h 1530808"/>
                <a:gd name="connsiteX1" fmla="*/ 1092327 w 1099389"/>
                <a:gd name="connsiteY1" fmla="*/ 238514 h 1530808"/>
                <a:gd name="connsiteX2" fmla="*/ 693395 w 1099389"/>
                <a:gd name="connsiteY2" fmla="*/ 1118801 h 1530808"/>
                <a:gd name="connsiteX3" fmla="*/ 163413 w 1099389"/>
                <a:gd name="connsiteY3" fmla="*/ 1472095 h 1530808"/>
                <a:gd name="connsiteX4" fmla="*/ 138613 w 1099389"/>
                <a:gd name="connsiteY4" fmla="*/ 652318 h 1530808"/>
                <a:gd name="connsiteX0" fmla="*/ 138613 w 1111719"/>
                <a:gd name="connsiteY0" fmla="*/ 815493 h 1693983"/>
                <a:gd name="connsiteX1" fmla="*/ 1092327 w 1111719"/>
                <a:gd name="connsiteY1" fmla="*/ 401689 h 1693983"/>
                <a:gd name="connsiteX2" fmla="*/ 693395 w 1111719"/>
                <a:gd name="connsiteY2" fmla="*/ 1281976 h 1693983"/>
                <a:gd name="connsiteX3" fmla="*/ 163413 w 1111719"/>
                <a:gd name="connsiteY3" fmla="*/ 1635270 h 1693983"/>
                <a:gd name="connsiteX4" fmla="*/ 138613 w 1111719"/>
                <a:gd name="connsiteY4" fmla="*/ 815493 h 1693983"/>
                <a:gd name="connsiteX0" fmla="*/ 138613 w 1111719"/>
                <a:gd name="connsiteY0" fmla="*/ 815493 h 1676291"/>
                <a:gd name="connsiteX1" fmla="*/ 1092327 w 1111719"/>
                <a:gd name="connsiteY1" fmla="*/ 401689 h 1676291"/>
                <a:gd name="connsiteX2" fmla="*/ 693395 w 1111719"/>
                <a:gd name="connsiteY2" fmla="*/ 1281976 h 1676291"/>
                <a:gd name="connsiteX3" fmla="*/ 163413 w 1111719"/>
                <a:gd name="connsiteY3" fmla="*/ 1635270 h 1676291"/>
                <a:gd name="connsiteX4" fmla="*/ 138613 w 1111719"/>
                <a:gd name="connsiteY4" fmla="*/ 815493 h 1676291"/>
                <a:gd name="connsiteX0" fmla="*/ 134851 w 1093206"/>
                <a:gd name="connsiteY0" fmla="*/ 651050 h 1505647"/>
                <a:gd name="connsiteX1" fmla="*/ 1088565 w 1093206"/>
                <a:gd name="connsiteY1" fmla="*/ 237246 h 1505647"/>
                <a:gd name="connsiteX2" fmla="*/ 600590 w 1093206"/>
                <a:gd name="connsiteY2" fmla="*/ 1095381 h 1505647"/>
                <a:gd name="connsiteX3" fmla="*/ 159651 w 1093206"/>
                <a:gd name="connsiteY3" fmla="*/ 1470827 h 1505647"/>
                <a:gd name="connsiteX4" fmla="*/ 134851 w 1093206"/>
                <a:gd name="connsiteY4" fmla="*/ 651050 h 1505647"/>
                <a:gd name="connsiteX0" fmla="*/ 134851 w 1115875"/>
                <a:gd name="connsiteY0" fmla="*/ 828674 h 1683271"/>
                <a:gd name="connsiteX1" fmla="*/ 1088565 w 1115875"/>
                <a:gd name="connsiteY1" fmla="*/ 414870 h 1683271"/>
                <a:gd name="connsiteX2" fmla="*/ 600590 w 1115875"/>
                <a:gd name="connsiteY2" fmla="*/ 1273005 h 1683271"/>
                <a:gd name="connsiteX3" fmla="*/ 159651 w 1115875"/>
                <a:gd name="connsiteY3" fmla="*/ 1648451 h 1683271"/>
                <a:gd name="connsiteX4" fmla="*/ 134851 w 1115875"/>
                <a:gd name="connsiteY4" fmla="*/ 828674 h 1683271"/>
                <a:gd name="connsiteX0" fmla="*/ 134851 w 1132788"/>
                <a:gd name="connsiteY0" fmla="*/ 828674 h 1683271"/>
                <a:gd name="connsiteX1" fmla="*/ 1088565 w 1132788"/>
                <a:gd name="connsiteY1" fmla="*/ 414870 h 1683271"/>
                <a:gd name="connsiteX2" fmla="*/ 600590 w 1132788"/>
                <a:gd name="connsiteY2" fmla="*/ 1273005 h 1683271"/>
                <a:gd name="connsiteX3" fmla="*/ 159651 w 1132788"/>
                <a:gd name="connsiteY3" fmla="*/ 1648451 h 1683271"/>
                <a:gd name="connsiteX4" fmla="*/ 134851 w 1132788"/>
                <a:gd name="connsiteY4" fmla="*/ 828674 h 1683271"/>
                <a:gd name="connsiteX0" fmla="*/ 134851 w 1122771"/>
                <a:gd name="connsiteY0" fmla="*/ 828674 h 1729682"/>
                <a:gd name="connsiteX1" fmla="*/ 1088565 w 1122771"/>
                <a:gd name="connsiteY1" fmla="*/ 414870 h 1729682"/>
                <a:gd name="connsiteX2" fmla="*/ 600590 w 1122771"/>
                <a:gd name="connsiteY2" fmla="*/ 1273005 h 1729682"/>
                <a:gd name="connsiteX3" fmla="*/ 159651 w 1122771"/>
                <a:gd name="connsiteY3" fmla="*/ 1648451 h 1729682"/>
                <a:gd name="connsiteX4" fmla="*/ 134851 w 1122771"/>
                <a:gd name="connsiteY4" fmla="*/ 828674 h 1729682"/>
                <a:gd name="connsiteX0" fmla="*/ 133733 w 1121653"/>
                <a:gd name="connsiteY0" fmla="*/ 828674 h 1705461"/>
                <a:gd name="connsiteX1" fmla="*/ 1087447 w 1121653"/>
                <a:gd name="connsiteY1" fmla="*/ 414870 h 1705461"/>
                <a:gd name="connsiteX2" fmla="*/ 599472 w 1121653"/>
                <a:gd name="connsiteY2" fmla="*/ 1273005 h 1705461"/>
                <a:gd name="connsiteX3" fmla="*/ 158533 w 1121653"/>
                <a:gd name="connsiteY3" fmla="*/ 1648451 h 1705461"/>
                <a:gd name="connsiteX4" fmla="*/ 133733 w 1121653"/>
                <a:gd name="connsiteY4" fmla="*/ 828674 h 1705461"/>
                <a:gd name="connsiteX0" fmla="*/ 133733 w 1125327"/>
                <a:gd name="connsiteY0" fmla="*/ 828674 h 1671108"/>
                <a:gd name="connsiteX1" fmla="*/ 1087447 w 1125327"/>
                <a:gd name="connsiteY1" fmla="*/ 414870 h 1671108"/>
                <a:gd name="connsiteX2" fmla="*/ 599472 w 1125327"/>
                <a:gd name="connsiteY2" fmla="*/ 1273005 h 1671108"/>
                <a:gd name="connsiteX3" fmla="*/ 158533 w 1125327"/>
                <a:gd name="connsiteY3" fmla="*/ 1648451 h 1671108"/>
                <a:gd name="connsiteX4" fmla="*/ 133733 w 1125327"/>
                <a:gd name="connsiteY4" fmla="*/ 828674 h 167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327" h="1671108">
                  <a:moveTo>
                    <a:pt x="133733" y="828674"/>
                  </a:moveTo>
                  <a:cubicBezTo>
                    <a:pt x="239920" y="-273532"/>
                    <a:pt x="879749" y="-129754"/>
                    <a:pt x="1087447" y="414870"/>
                  </a:cubicBezTo>
                  <a:cubicBezTo>
                    <a:pt x="1295145" y="959494"/>
                    <a:pt x="580144" y="765547"/>
                    <a:pt x="599472" y="1273005"/>
                  </a:cubicBezTo>
                  <a:cubicBezTo>
                    <a:pt x="618800" y="1780463"/>
                    <a:pt x="231639" y="1664650"/>
                    <a:pt x="158533" y="1648451"/>
                  </a:cubicBezTo>
                  <a:cubicBezTo>
                    <a:pt x="85427" y="1632252"/>
                    <a:pt x="-144008" y="1558893"/>
                    <a:pt x="133733" y="828674"/>
                  </a:cubicBezTo>
                  <a:close/>
                </a:path>
              </a:pathLst>
            </a:cu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799"/>
            </a:p>
          </p:txBody>
        </p:sp>
        <p:sp>
          <p:nvSpPr>
            <p:cNvPr id="59" name="椭圆 58">
              <a:extLst>
                <a:ext uri="{FF2B5EF4-FFF2-40B4-BE49-F238E27FC236}">
                  <a16:creationId xmlns:a16="http://schemas.microsoft.com/office/drawing/2014/main" id="{12666838-B5C9-4E72-9C48-99EB661C74A4}"/>
                </a:ext>
              </a:extLst>
            </p:cNvPr>
            <p:cNvSpPr/>
            <p:nvPr/>
          </p:nvSpPr>
          <p:spPr>
            <a:xfrm rot="20475942">
              <a:off x="3406806" y="3918384"/>
              <a:ext cx="208252" cy="216024"/>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799"/>
            </a:p>
          </p:txBody>
        </p:sp>
        <p:sp>
          <p:nvSpPr>
            <p:cNvPr id="60" name="椭圆 59">
              <a:extLst>
                <a:ext uri="{FF2B5EF4-FFF2-40B4-BE49-F238E27FC236}">
                  <a16:creationId xmlns:a16="http://schemas.microsoft.com/office/drawing/2014/main" id="{83419EFE-E8BB-4E37-8916-D4C1A55110C8}"/>
                </a:ext>
              </a:extLst>
            </p:cNvPr>
            <p:cNvSpPr/>
            <p:nvPr/>
          </p:nvSpPr>
          <p:spPr>
            <a:xfrm rot="20475942">
              <a:off x="3583475" y="3870331"/>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799"/>
            </a:p>
          </p:txBody>
        </p:sp>
        <p:sp>
          <p:nvSpPr>
            <p:cNvPr id="61" name="椭圆 60">
              <a:extLst>
                <a:ext uri="{FF2B5EF4-FFF2-40B4-BE49-F238E27FC236}">
                  <a16:creationId xmlns:a16="http://schemas.microsoft.com/office/drawing/2014/main" id="{F5956A99-0063-4DFD-A3F9-F3534BFCEC17}"/>
                </a:ext>
              </a:extLst>
            </p:cNvPr>
            <p:cNvSpPr/>
            <p:nvPr/>
          </p:nvSpPr>
          <p:spPr>
            <a:xfrm rot="20475942">
              <a:off x="3785918" y="3905667"/>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799"/>
            </a:p>
          </p:txBody>
        </p:sp>
        <p:sp>
          <p:nvSpPr>
            <p:cNvPr id="62" name="椭圆 61">
              <a:extLst>
                <a:ext uri="{FF2B5EF4-FFF2-40B4-BE49-F238E27FC236}">
                  <a16:creationId xmlns:a16="http://schemas.microsoft.com/office/drawing/2014/main" id="{5C1B8145-6BFB-44C7-B115-B5D8C1A8EC0D}"/>
                </a:ext>
              </a:extLst>
            </p:cNvPr>
            <p:cNvSpPr/>
            <p:nvPr/>
          </p:nvSpPr>
          <p:spPr>
            <a:xfrm rot="20475942">
              <a:off x="3951202" y="4017607"/>
              <a:ext cx="289739" cy="303643"/>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799"/>
            </a:p>
          </p:txBody>
        </p:sp>
        <p:sp>
          <p:nvSpPr>
            <p:cNvPr id="63" name="椭圆 62">
              <a:extLst>
                <a:ext uri="{FF2B5EF4-FFF2-40B4-BE49-F238E27FC236}">
                  <a16:creationId xmlns:a16="http://schemas.microsoft.com/office/drawing/2014/main" id="{108362C0-DDCD-43F3-9378-612C69919CAA}"/>
                </a:ext>
              </a:extLst>
            </p:cNvPr>
            <p:cNvSpPr/>
            <p:nvPr/>
          </p:nvSpPr>
          <p:spPr>
            <a:xfrm rot="20475942">
              <a:off x="4109475" y="4134635"/>
              <a:ext cx="367266" cy="329422"/>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799"/>
            </a:p>
          </p:txBody>
        </p:sp>
      </p:grpSp>
      <p:grpSp>
        <p:nvGrpSpPr>
          <p:cNvPr id="64" name="组合 19">
            <a:extLst>
              <a:ext uri="{FF2B5EF4-FFF2-40B4-BE49-F238E27FC236}">
                <a16:creationId xmlns:a16="http://schemas.microsoft.com/office/drawing/2014/main" id="{3045709F-9FD6-4279-A5D4-B8501A4BE8FC}"/>
              </a:ext>
            </a:extLst>
          </p:cNvPr>
          <p:cNvGrpSpPr/>
          <p:nvPr/>
        </p:nvGrpSpPr>
        <p:grpSpPr>
          <a:xfrm rot="762989" flipH="1">
            <a:off x="4569322" y="2059960"/>
            <a:ext cx="682239" cy="1048525"/>
            <a:chOff x="3229455" y="3870331"/>
            <a:chExt cx="1247286" cy="1916345"/>
          </a:xfrm>
          <a:solidFill>
            <a:schemeClr val="accent2"/>
          </a:solidFill>
        </p:grpSpPr>
        <p:sp>
          <p:nvSpPr>
            <p:cNvPr id="65" name="椭圆 3">
              <a:extLst>
                <a:ext uri="{FF2B5EF4-FFF2-40B4-BE49-F238E27FC236}">
                  <a16:creationId xmlns:a16="http://schemas.microsoft.com/office/drawing/2014/main" id="{C4FF1AC4-7A39-4C38-8F1D-E3B582109AF1}"/>
                </a:ext>
              </a:extLst>
            </p:cNvPr>
            <p:cNvSpPr/>
            <p:nvPr/>
          </p:nvSpPr>
          <p:spPr>
            <a:xfrm rot="20475942">
              <a:off x="3229455" y="4115568"/>
              <a:ext cx="1125327" cy="1671108"/>
            </a:xfrm>
            <a:custGeom>
              <a:avLst/>
              <a:gdLst>
                <a:gd name="connsiteX0" fmla="*/ 0 w 1800200"/>
                <a:gd name="connsiteY0" fmla="*/ 936104 h 1872208"/>
                <a:gd name="connsiteX1" fmla="*/ 900100 w 1800200"/>
                <a:gd name="connsiteY1" fmla="*/ 0 h 1872208"/>
                <a:gd name="connsiteX2" fmla="*/ 1800200 w 1800200"/>
                <a:gd name="connsiteY2" fmla="*/ 936104 h 1872208"/>
                <a:gd name="connsiteX3" fmla="*/ 900100 w 1800200"/>
                <a:gd name="connsiteY3" fmla="*/ 1872208 h 1872208"/>
                <a:gd name="connsiteX4" fmla="*/ 0 w 1800200"/>
                <a:gd name="connsiteY4" fmla="*/ 936104 h 1872208"/>
                <a:gd name="connsiteX0" fmla="*/ 0 w 1408314"/>
                <a:gd name="connsiteY0" fmla="*/ 936145 h 1872292"/>
                <a:gd name="connsiteX1" fmla="*/ 900100 w 1408314"/>
                <a:gd name="connsiteY1" fmla="*/ 41 h 1872292"/>
                <a:gd name="connsiteX2" fmla="*/ 1408314 w 1408314"/>
                <a:gd name="connsiteY2" fmla="*/ 965174 h 1872292"/>
                <a:gd name="connsiteX3" fmla="*/ 900100 w 1408314"/>
                <a:gd name="connsiteY3" fmla="*/ 1872249 h 1872292"/>
                <a:gd name="connsiteX4" fmla="*/ 0 w 1408314"/>
                <a:gd name="connsiteY4" fmla="*/ 936145 h 1872292"/>
                <a:gd name="connsiteX0" fmla="*/ 8065 w 1565401"/>
                <a:gd name="connsiteY0" fmla="*/ 790997 h 1727144"/>
                <a:gd name="connsiteX1" fmla="*/ 1474222 w 1565401"/>
                <a:gd name="connsiteY1" fmla="*/ 35 h 1727144"/>
                <a:gd name="connsiteX2" fmla="*/ 1416379 w 1565401"/>
                <a:gd name="connsiteY2" fmla="*/ 820026 h 1727144"/>
                <a:gd name="connsiteX3" fmla="*/ 908165 w 1565401"/>
                <a:gd name="connsiteY3" fmla="*/ 1727101 h 1727144"/>
                <a:gd name="connsiteX4" fmla="*/ 8065 w 1565401"/>
                <a:gd name="connsiteY4" fmla="*/ 790997 h 1727144"/>
                <a:gd name="connsiteX0" fmla="*/ 7672 w 1516692"/>
                <a:gd name="connsiteY0" fmla="*/ 790971 h 1727085"/>
                <a:gd name="connsiteX1" fmla="*/ 1473829 w 1516692"/>
                <a:gd name="connsiteY1" fmla="*/ 9 h 1727085"/>
                <a:gd name="connsiteX2" fmla="*/ 1154729 w 1516692"/>
                <a:gd name="connsiteY2" fmla="*/ 805485 h 1727085"/>
                <a:gd name="connsiteX3" fmla="*/ 907772 w 1516692"/>
                <a:gd name="connsiteY3" fmla="*/ 1727075 h 1727085"/>
                <a:gd name="connsiteX4" fmla="*/ 7672 w 1516692"/>
                <a:gd name="connsiteY4" fmla="*/ 790971 h 1727085"/>
                <a:gd name="connsiteX0" fmla="*/ 17232 w 916832"/>
                <a:gd name="connsiteY0" fmla="*/ 362964 h 1757227"/>
                <a:gd name="connsiteX1" fmla="*/ 902817 w 916832"/>
                <a:gd name="connsiteY1" fmla="*/ 21945 h 1757227"/>
                <a:gd name="connsiteX2" fmla="*/ 583717 w 916832"/>
                <a:gd name="connsiteY2" fmla="*/ 827421 h 1757227"/>
                <a:gd name="connsiteX3" fmla="*/ 336760 w 916832"/>
                <a:gd name="connsiteY3" fmla="*/ 1749011 h 1757227"/>
                <a:gd name="connsiteX4" fmla="*/ 17232 w 916832"/>
                <a:gd name="connsiteY4" fmla="*/ 362964 h 1757227"/>
                <a:gd name="connsiteX0" fmla="*/ 67305 w 966905"/>
                <a:gd name="connsiteY0" fmla="*/ 357294 h 1289288"/>
                <a:gd name="connsiteX1" fmla="*/ 952890 w 966905"/>
                <a:gd name="connsiteY1" fmla="*/ 16275 h 1289288"/>
                <a:gd name="connsiteX2" fmla="*/ 633790 w 966905"/>
                <a:gd name="connsiteY2" fmla="*/ 821751 h 1289288"/>
                <a:gd name="connsiteX3" fmla="*/ 125576 w 966905"/>
                <a:gd name="connsiteY3" fmla="*/ 1249856 h 1289288"/>
                <a:gd name="connsiteX4" fmla="*/ 67305 w 966905"/>
                <a:gd name="connsiteY4" fmla="*/ 357294 h 1289288"/>
                <a:gd name="connsiteX0" fmla="*/ 67305 w 1120923"/>
                <a:gd name="connsiteY0" fmla="*/ 578161 h 1510155"/>
                <a:gd name="connsiteX1" fmla="*/ 952890 w 1120923"/>
                <a:gd name="connsiteY1" fmla="*/ 237142 h 1510155"/>
                <a:gd name="connsiteX2" fmla="*/ 633790 w 1120923"/>
                <a:gd name="connsiteY2" fmla="*/ 1042618 h 1510155"/>
                <a:gd name="connsiteX3" fmla="*/ 125576 w 1120923"/>
                <a:gd name="connsiteY3" fmla="*/ 1470723 h 1510155"/>
                <a:gd name="connsiteX4" fmla="*/ 67305 w 1120923"/>
                <a:gd name="connsiteY4" fmla="*/ 578161 h 1510155"/>
                <a:gd name="connsiteX0" fmla="*/ 67305 w 1082631"/>
                <a:gd name="connsiteY0" fmla="*/ 578161 h 1510155"/>
                <a:gd name="connsiteX1" fmla="*/ 952890 w 1082631"/>
                <a:gd name="connsiteY1" fmla="*/ 237142 h 1510155"/>
                <a:gd name="connsiteX2" fmla="*/ 633790 w 1082631"/>
                <a:gd name="connsiteY2" fmla="*/ 1042618 h 1510155"/>
                <a:gd name="connsiteX3" fmla="*/ 125576 w 1082631"/>
                <a:gd name="connsiteY3" fmla="*/ 1470723 h 1510155"/>
                <a:gd name="connsiteX4" fmla="*/ 67305 w 1082631"/>
                <a:gd name="connsiteY4" fmla="*/ 578161 h 1510155"/>
                <a:gd name="connsiteX0" fmla="*/ 67305 w 1022843"/>
                <a:gd name="connsiteY0" fmla="*/ 597144 h 1529138"/>
                <a:gd name="connsiteX1" fmla="*/ 952890 w 1022843"/>
                <a:gd name="connsiteY1" fmla="*/ 256125 h 1529138"/>
                <a:gd name="connsiteX2" fmla="*/ 633790 w 1022843"/>
                <a:gd name="connsiteY2" fmla="*/ 1061601 h 1529138"/>
                <a:gd name="connsiteX3" fmla="*/ 125576 w 1022843"/>
                <a:gd name="connsiteY3" fmla="*/ 1489706 h 1529138"/>
                <a:gd name="connsiteX4" fmla="*/ 67305 w 1022843"/>
                <a:gd name="connsiteY4" fmla="*/ 597144 h 1529138"/>
                <a:gd name="connsiteX0" fmla="*/ 35178 w 990716"/>
                <a:gd name="connsiteY0" fmla="*/ 706929 h 1638923"/>
                <a:gd name="connsiteX1" fmla="*/ 920763 w 990716"/>
                <a:gd name="connsiteY1" fmla="*/ 365910 h 1638923"/>
                <a:gd name="connsiteX2" fmla="*/ 601663 w 990716"/>
                <a:gd name="connsiteY2" fmla="*/ 1171386 h 1638923"/>
                <a:gd name="connsiteX3" fmla="*/ 93449 w 990716"/>
                <a:gd name="connsiteY3" fmla="*/ 1599491 h 1638923"/>
                <a:gd name="connsiteX4" fmla="*/ 35178 w 990716"/>
                <a:gd name="connsiteY4" fmla="*/ 706929 h 1638923"/>
                <a:gd name="connsiteX0" fmla="*/ 84888 w 1040426"/>
                <a:gd name="connsiteY0" fmla="*/ 595487 h 1483573"/>
                <a:gd name="connsiteX1" fmla="*/ 970473 w 1040426"/>
                <a:gd name="connsiteY1" fmla="*/ 254468 h 1483573"/>
                <a:gd name="connsiteX2" fmla="*/ 651373 w 1040426"/>
                <a:gd name="connsiteY2" fmla="*/ 1059944 h 1483573"/>
                <a:gd name="connsiteX3" fmla="*/ 99616 w 1040426"/>
                <a:gd name="connsiteY3" fmla="*/ 1429992 h 1483573"/>
                <a:gd name="connsiteX4" fmla="*/ 84888 w 1040426"/>
                <a:gd name="connsiteY4" fmla="*/ 595487 h 1483573"/>
                <a:gd name="connsiteX0" fmla="*/ 66779 w 1022317"/>
                <a:gd name="connsiteY0" fmla="*/ 684992 h 1573078"/>
                <a:gd name="connsiteX1" fmla="*/ 952364 w 1022317"/>
                <a:gd name="connsiteY1" fmla="*/ 343973 h 1573078"/>
                <a:gd name="connsiteX2" fmla="*/ 633264 w 1022317"/>
                <a:gd name="connsiteY2" fmla="*/ 1149449 h 1573078"/>
                <a:gd name="connsiteX3" fmla="*/ 81507 w 1022317"/>
                <a:gd name="connsiteY3" fmla="*/ 1519497 h 1573078"/>
                <a:gd name="connsiteX4" fmla="*/ 66779 w 1022317"/>
                <a:gd name="connsiteY4" fmla="*/ 684992 h 1573078"/>
                <a:gd name="connsiteX0" fmla="*/ 88996 w 1099434"/>
                <a:gd name="connsiteY0" fmla="*/ 644350 h 1532436"/>
                <a:gd name="connsiteX1" fmla="*/ 1032638 w 1099434"/>
                <a:gd name="connsiteY1" fmla="*/ 245274 h 1532436"/>
                <a:gd name="connsiteX2" fmla="*/ 655481 w 1099434"/>
                <a:gd name="connsiteY2" fmla="*/ 1108807 h 1532436"/>
                <a:gd name="connsiteX3" fmla="*/ 103724 w 1099434"/>
                <a:gd name="connsiteY3" fmla="*/ 1478855 h 1532436"/>
                <a:gd name="connsiteX4" fmla="*/ 88996 w 1099434"/>
                <a:gd name="connsiteY4" fmla="*/ 644350 h 1532436"/>
                <a:gd name="connsiteX0" fmla="*/ 113991 w 1124429"/>
                <a:gd name="connsiteY0" fmla="*/ 765632 h 1653718"/>
                <a:gd name="connsiteX1" fmla="*/ 1057633 w 1124429"/>
                <a:gd name="connsiteY1" fmla="*/ 366556 h 1653718"/>
                <a:gd name="connsiteX2" fmla="*/ 680476 w 1124429"/>
                <a:gd name="connsiteY2" fmla="*/ 1230089 h 1653718"/>
                <a:gd name="connsiteX3" fmla="*/ 128719 w 1124429"/>
                <a:gd name="connsiteY3" fmla="*/ 1600137 h 1653718"/>
                <a:gd name="connsiteX4" fmla="*/ 113991 w 1124429"/>
                <a:gd name="connsiteY4" fmla="*/ 765632 h 1653718"/>
                <a:gd name="connsiteX0" fmla="*/ 107702 w 1118140"/>
                <a:gd name="connsiteY0" fmla="*/ 761692 h 1649778"/>
                <a:gd name="connsiteX1" fmla="*/ 1051344 w 1118140"/>
                <a:gd name="connsiteY1" fmla="*/ 362616 h 1649778"/>
                <a:gd name="connsiteX2" fmla="*/ 674187 w 1118140"/>
                <a:gd name="connsiteY2" fmla="*/ 1226149 h 1649778"/>
                <a:gd name="connsiteX3" fmla="*/ 122430 w 1118140"/>
                <a:gd name="connsiteY3" fmla="*/ 1596197 h 1649778"/>
                <a:gd name="connsiteX4" fmla="*/ 107702 w 1118140"/>
                <a:gd name="connsiteY4" fmla="*/ 761692 h 1649778"/>
                <a:gd name="connsiteX0" fmla="*/ 89232 w 1114646"/>
                <a:gd name="connsiteY0" fmla="*/ 507116 h 1410789"/>
                <a:gd name="connsiteX1" fmla="*/ 1105445 w 1114646"/>
                <a:gd name="connsiteY1" fmla="*/ 122555 h 1410789"/>
                <a:gd name="connsiteX2" fmla="*/ 728288 w 1114646"/>
                <a:gd name="connsiteY2" fmla="*/ 986088 h 1410789"/>
                <a:gd name="connsiteX3" fmla="*/ 176531 w 1114646"/>
                <a:gd name="connsiteY3" fmla="*/ 1356136 h 1410789"/>
                <a:gd name="connsiteX4" fmla="*/ 89232 w 1114646"/>
                <a:gd name="connsiteY4" fmla="*/ 507116 h 1410789"/>
                <a:gd name="connsiteX0" fmla="*/ 89232 w 1175988"/>
                <a:gd name="connsiteY0" fmla="*/ 721370 h 1625043"/>
                <a:gd name="connsiteX1" fmla="*/ 1105445 w 1175988"/>
                <a:gd name="connsiteY1" fmla="*/ 336809 h 1625043"/>
                <a:gd name="connsiteX2" fmla="*/ 728288 w 1175988"/>
                <a:gd name="connsiteY2" fmla="*/ 1200342 h 1625043"/>
                <a:gd name="connsiteX3" fmla="*/ 176531 w 1175988"/>
                <a:gd name="connsiteY3" fmla="*/ 1570390 h 1625043"/>
                <a:gd name="connsiteX4" fmla="*/ 89232 w 1175988"/>
                <a:gd name="connsiteY4" fmla="*/ 721370 h 1625043"/>
                <a:gd name="connsiteX0" fmla="*/ 38984 w 1125740"/>
                <a:gd name="connsiteY0" fmla="*/ 727644 h 1631317"/>
                <a:gd name="connsiteX1" fmla="*/ 1055197 w 1125740"/>
                <a:gd name="connsiteY1" fmla="*/ 343083 h 1631317"/>
                <a:gd name="connsiteX2" fmla="*/ 678040 w 1125740"/>
                <a:gd name="connsiteY2" fmla="*/ 1206616 h 1631317"/>
                <a:gd name="connsiteX3" fmla="*/ 126283 w 1125740"/>
                <a:gd name="connsiteY3" fmla="*/ 1576664 h 1631317"/>
                <a:gd name="connsiteX4" fmla="*/ 38984 w 1125740"/>
                <a:gd name="connsiteY4" fmla="*/ 727644 h 1631317"/>
                <a:gd name="connsiteX0" fmla="*/ 82819 w 1169575"/>
                <a:gd name="connsiteY0" fmla="*/ 722740 h 1626413"/>
                <a:gd name="connsiteX1" fmla="*/ 1099032 w 1169575"/>
                <a:gd name="connsiteY1" fmla="*/ 338179 h 1626413"/>
                <a:gd name="connsiteX2" fmla="*/ 721875 w 1169575"/>
                <a:gd name="connsiteY2" fmla="*/ 1201712 h 1626413"/>
                <a:gd name="connsiteX3" fmla="*/ 170118 w 1169575"/>
                <a:gd name="connsiteY3" fmla="*/ 1571760 h 1626413"/>
                <a:gd name="connsiteX4" fmla="*/ 82819 w 1169575"/>
                <a:gd name="connsiteY4" fmla="*/ 722740 h 1626413"/>
                <a:gd name="connsiteX0" fmla="*/ 82819 w 1169575"/>
                <a:gd name="connsiteY0" fmla="*/ 722740 h 1626413"/>
                <a:gd name="connsiteX1" fmla="*/ 1099032 w 1169575"/>
                <a:gd name="connsiteY1" fmla="*/ 338179 h 1626413"/>
                <a:gd name="connsiteX2" fmla="*/ 721875 w 1169575"/>
                <a:gd name="connsiteY2" fmla="*/ 1201712 h 1626413"/>
                <a:gd name="connsiteX3" fmla="*/ 170118 w 1169575"/>
                <a:gd name="connsiteY3" fmla="*/ 1571760 h 1626413"/>
                <a:gd name="connsiteX4" fmla="*/ 82819 w 1169575"/>
                <a:gd name="connsiteY4" fmla="*/ 722740 h 1626413"/>
                <a:gd name="connsiteX0" fmla="*/ 124502 w 1211258"/>
                <a:gd name="connsiteY0" fmla="*/ 722740 h 1626413"/>
                <a:gd name="connsiteX1" fmla="*/ 1140715 w 1211258"/>
                <a:gd name="connsiteY1" fmla="*/ 338179 h 1626413"/>
                <a:gd name="connsiteX2" fmla="*/ 763558 w 1211258"/>
                <a:gd name="connsiteY2" fmla="*/ 1201712 h 1626413"/>
                <a:gd name="connsiteX3" fmla="*/ 211801 w 1211258"/>
                <a:gd name="connsiteY3" fmla="*/ 1571760 h 1626413"/>
                <a:gd name="connsiteX4" fmla="*/ 124502 w 1211258"/>
                <a:gd name="connsiteY4" fmla="*/ 722740 h 1626413"/>
                <a:gd name="connsiteX0" fmla="*/ 124502 w 1211258"/>
                <a:gd name="connsiteY0" fmla="*/ 752275 h 1655948"/>
                <a:gd name="connsiteX1" fmla="*/ 1140715 w 1211258"/>
                <a:gd name="connsiteY1" fmla="*/ 367714 h 1655948"/>
                <a:gd name="connsiteX2" fmla="*/ 763558 w 1211258"/>
                <a:gd name="connsiteY2" fmla="*/ 1231247 h 1655948"/>
                <a:gd name="connsiteX3" fmla="*/ 211801 w 1211258"/>
                <a:gd name="connsiteY3" fmla="*/ 1601295 h 1655948"/>
                <a:gd name="connsiteX4" fmla="*/ 124502 w 1211258"/>
                <a:gd name="connsiteY4" fmla="*/ 752275 h 1655948"/>
                <a:gd name="connsiteX0" fmla="*/ 139554 w 1100895"/>
                <a:gd name="connsiteY0" fmla="*/ 558955 h 1431224"/>
                <a:gd name="connsiteX1" fmla="*/ 1093268 w 1100895"/>
                <a:gd name="connsiteY1" fmla="*/ 145151 h 1431224"/>
                <a:gd name="connsiteX2" fmla="*/ 716111 w 1100895"/>
                <a:gd name="connsiteY2" fmla="*/ 1008684 h 1431224"/>
                <a:gd name="connsiteX3" fmla="*/ 164354 w 1100895"/>
                <a:gd name="connsiteY3" fmla="*/ 1378732 h 1431224"/>
                <a:gd name="connsiteX4" fmla="*/ 139554 w 1100895"/>
                <a:gd name="connsiteY4" fmla="*/ 558955 h 1431224"/>
                <a:gd name="connsiteX0" fmla="*/ 139554 w 1143176"/>
                <a:gd name="connsiteY0" fmla="*/ 740395 h 1612664"/>
                <a:gd name="connsiteX1" fmla="*/ 1093268 w 1143176"/>
                <a:gd name="connsiteY1" fmla="*/ 326591 h 1612664"/>
                <a:gd name="connsiteX2" fmla="*/ 716111 w 1143176"/>
                <a:gd name="connsiteY2" fmla="*/ 1190124 h 1612664"/>
                <a:gd name="connsiteX3" fmla="*/ 164354 w 1143176"/>
                <a:gd name="connsiteY3" fmla="*/ 1560172 h 1612664"/>
                <a:gd name="connsiteX4" fmla="*/ 139554 w 1143176"/>
                <a:gd name="connsiteY4" fmla="*/ 740395 h 1612664"/>
                <a:gd name="connsiteX0" fmla="*/ 139554 w 1143176"/>
                <a:gd name="connsiteY0" fmla="*/ 817520 h 1689789"/>
                <a:gd name="connsiteX1" fmla="*/ 1093268 w 1143176"/>
                <a:gd name="connsiteY1" fmla="*/ 403716 h 1689789"/>
                <a:gd name="connsiteX2" fmla="*/ 716111 w 1143176"/>
                <a:gd name="connsiteY2" fmla="*/ 1267249 h 1689789"/>
                <a:gd name="connsiteX3" fmla="*/ 164354 w 1143176"/>
                <a:gd name="connsiteY3" fmla="*/ 1637297 h 1689789"/>
                <a:gd name="connsiteX4" fmla="*/ 139554 w 1143176"/>
                <a:gd name="connsiteY4" fmla="*/ 817520 h 1689789"/>
                <a:gd name="connsiteX0" fmla="*/ 138613 w 1099266"/>
                <a:gd name="connsiteY0" fmla="*/ 652318 h 1530808"/>
                <a:gd name="connsiteX1" fmla="*/ 1092327 w 1099266"/>
                <a:gd name="connsiteY1" fmla="*/ 238514 h 1530808"/>
                <a:gd name="connsiteX2" fmla="*/ 693395 w 1099266"/>
                <a:gd name="connsiteY2" fmla="*/ 1118801 h 1530808"/>
                <a:gd name="connsiteX3" fmla="*/ 163413 w 1099266"/>
                <a:gd name="connsiteY3" fmla="*/ 1472095 h 1530808"/>
                <a:gd name="connsiteX4" fmla="*/ 138613 w 1099266"/>
                <a:gd name="connsiteY4" fmla="*/ 652318 h 1530808"/>
                <a:gd name="connsiteX0" fmla="*/ 138613 w 1099389"/>
                <a:gd name="connsiteY0" fmla="*/ 652318 h 1530808"/>
                <a:gd name="connsiteX1" fmla="*/ 1092327 w 1099389"/>
                <a:gd name="connsiteY1" fmla="*/ 238514 h 1530808"/>
                <a:gd name="connsiteX2" fmla="*/ 693395 w 1099389"/>
                <a:gd name="connsiteY2" fmla="*/ 1118801 h 1530808"/>
                <a:gd name="connsiteX3" fmla="*/ 163413 w 1099389"/>
                <a:gd name="connsiteY3" fmla="*/ 1472095 h 1530808"/>
                <a:gd name="connsiteX4" fmla="*/ 138613 w 1099389"/>
                <a:gd name="connsiteY4" fmla="*/ 652318 h 1530808"/>
                <a:gd name="connsiteX0" fmla="*/ 138613 w 1111719"/>
                <a:gd name="connsiteY0" fmla="*/ 815493 h 1693983"/>
                <a:gd name="connsiteX1" fmla="*/ 1092327 w 1111719"/>
                <a:gd name="connsiteY1" fmla="*/ 401689 h 1693983"/>
                <a:gd name="connsiteX2" fmla="*/ 693395 w 1111719"/>
                <a:gd name="connsiteY2" fmla="*/ 1281976 h 1693983"/>
                <a:gd name="connsiteX3" fmla="*/ 163413 w 1111719"/>
                <a:gd name="connsiteY3" fmla="*/ 1635270 h 1693983"/>
                <a:gd name="connsiteX4" fmla="*/ 138613 w 1111719"/>
                <a:gd name="connsiteY4" fmla="*/ 815493 h 1693983"/>
                <a:gd name="connsiteX0" fmla="*/ 138613 w 1111719"/>
                <a:gd name="connsiteY0" fmla="*/ 815493 h 1676291"/>
                <a:gd name="connsiteX1" fmla="*/ 1092327 w 1111719"/>
                <a:gd name="connsiteY1" fmla="*/ 401689 h 1676291"/>
                <a:gd name="connsiteX2" fmla="*/ 693395 w 1111719"/>
                <a:gd name="connsiteY2" fmla="*/ 1281976 h 1676291"/>
                <a:gd name="connsiteX3" fmla="*/ 163413 w 1111719"/>
                <a:gd name="connsiteY3" fmla="*/ 1635270 h 1676291"/>
                <a:gd name="connsiteX4" fmla="*/ 138613 w 1111719"/>
                <a:gd name="connsiteY4" fmla="*/ 815493 h 1676291"/>
                <a:gd name="connsiteX0" fmla="*/ 134851 w 1093206"/>
                <a:gd name="connsiteY0" fmla="*/ 651050 h 1505647"/>
                <a:gd name="connsiteX1" fmla="*/ 1088565 w 1093206"/>
                <a:gd name="connsiteY1" fmla="*/ 237246 h 1505647"/>
                <a:gd name="connsiteX2" fmla="*/ 600590 w 1093206"/>
                <a:gd name="connsiteY2" fmla="*/ 1095381 h 1505647"/>
                <a:gd name="connsiteX3" fmla="*/ 159651 w 1093206"/>
                <a:gd name="connsiteY3" fmla="*/ 1470827 h 1505647"/>
                <a:gd name="connsiteX4" fmla="*/ 134851 w 1093206"/>
                <a:gd name="connsiteY4" fmla="*/ 651050 h 1505647"/>
                <a:gd name="connsiteX0" fmla="*/ 134851 w 1115875"/>
                <a:gd name="connsiteY0" fmla="*/ 828674 h 1683271"/>
                <a:gd name="connsiteX1" fmla="*/ 1088565 w 1115875"/>
                <a:gd name="connsiteY1" fmla="*/ 414870 h 1683271"/>
                <a:gd name="connsiteX2" fmla="*/ 600590 w 1115875"/>
                <a:gd name="connsiteY2" fmla="*/ 1273005 h 1683271"/>
                <a:gd name="connsiteX3" fmla="*/ 159651 w 1115875"/>
                <a:gd name="connsiteY3" fmla="*/ 1648451 h 1683271"/>
                <a:gd name="connsiteX4" fmla="*/ 134851 w 1115875"/>
                <a:gd name="connsiteY4" fmla="*/ 828674 h 1683271"/>
                <a:gd name="connsiteX0" fmla="*/ 134851 w 1132788"/>
                <a:gd name="connsiteY0" fmla="*/ 828674 h 1683271"/>
                <a:gd name="connsiteX1" fmla="*/ 1088565 w 1132788"/>
                <a:gd name="connsiteY1" fmla="*/ 414870 h 1683271"/>
                <a:gd name="connsiteX2" fmla="*/ 600590 w 1132788"/>
                <a:gd name="connsiteY2" fmla="*/ 1273005 h 1683271"/>
                <a:gd name="connsiteX3" fmla="*/ 159651 w 1132788"/>
                <a:gd name="connsiteY3" fmla="*/ 1648451 h 1683271"/>
                <a:gd name="connsiteX4" fmla="*/ 134851 w 1132788"/>
                <a:gd name="connsiteY4" fmla="*/ 828674 h 1683271"/>
                <a:gd name="connsiteX0" fmla="*/ 134851 w 1122771"/>
                <a:gd name="connsiteY0" fmla="*/ 828674 h 1729682"/>
                <a:gd name="connsiteX1" fmla="*/ 1088565 w 1122771"/>
                <a:gd name="connsiteY1" fmla="*/ 414870 h 1729682"/>
                <a:gd name="connsiteX2" fmla="*/ 600590 w 1122771"/>
                <a:gd name="connsiteY2" fmla="*/ 1273005 h 1729682"/>
                <a:gd name="connsiteX3" fmla="*/ 159651 w 1122771"/>
                <a:gd name="connsiteY3" fmla="*/ 1648451 h 1729682"/>
                <a:gd name="connsiteX4" fmla="*/ 134851 w 1122771"/>
                <a:gd name="connsiteY4" fmla="*/ 828674 h 1729682"/>
                <a:gd name="connsiteX0" fmla="*/ 133733 w 1121653"/>
                <a:gd name="connsiteY0" fmla="*/ 828674 h 1705461"/>
                <a:gd name="connsiteX1" fmla="*/ 1087447 w 1121653"/>
                <a:gd name="connsiteY1" fmla="*/ 414870 h 1705461"/>
                <a:gd name="connsiteX2" fmla="*/ 599472 w 1121653"/>
                <a:gd name="connsiteY2" fmla="*/ 1273005 h 1705461"/>
                <a:gd name="connsiteX3" fmla="*/ 158533 w 1121653"/>
                <a:gd name="connsiteY3" fmla="*/ 1648451 h 1705461"/>
                <a:gd name="connsiteX4" fmla="*/ 133733 w 1121653"/>
                <a:gd name="connsiteY4" fmla="*/ 828674 h 1705461"/>
                <a:gd name="connsiteX0" fmla="*/ 133733 w 1125327"/>
                <a:gd name="connsiteY0" fmla="*/ 828674 h 1671108"/>
                <a:gd name="connsiteX1" fmla="*/ 1087447 w 1125327"/>
                <a:gd name="connsiteY1" fmla="*/ 414870 h 1671108"/>
                <a:gd name="connsiteX2" fmla="*/ 599472 w 1125327"/>
                <a:gd name="connsiteY2" fmla="*/ 1273005 h 1671108"/>
                <a:gd name="connsiteX3" fmla="*/ 158533 w 1125327"/>
                <a:gd name="connsiteY3" fmla="*/ 1648451 h 1671108"/>
                <a:gd name="connsiteX4" fmla="*/ 133733 w 1125327"/>
                <a:gd name="connsiteY4" fmla="*/ 828674 h 167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327" h="1671108">
                  <a:moveTo>
                    <a:pt x="133733" y="828674"/>
                  </a:moveTo>
                  <a:cubicBezTo>
                    <a:pt x="239920" y="-273532"/>
                    <a:pt x="879749" y="-129754"/>
                    <a:pt x="1087447" y="414870"/>
                  </a:cubicBezTo>
                  <a:cubicBezTo>
                    <a:pt x="1295145" y="959494"/>
                    <a:pt x="580144" y="765547"/>
                    <a:pt x="599472" y="1273005"/>
                  </a:cubicBezTo>
                  <a:cubicBezTo>
                    <a:pt x="618800" y="1780463"/>
                    <a:pt x="231639" y="1664650"/>
                    <a:pt x="158533" y="1648451"/>
                  </a:cubicBezTo>
                  <a:cubicBezTo>
                    <a:pt x="85427" y="1632252"/>
                    <a:pt x="-144008" y="1558893"/>
                    <a:pt x="133733" y="828674"/>
                  </a:cubicBezTo>
                  <a:close/>
                </a:path>
              </a:pathLst>
            </a:cu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799"/>
            </a:p>
          </p:txBody>
        </p:sp>
        <p:sp>
          <p:nvSpPr>
            <p:cNvPr id="66" name="椭圆 65">
              <a:extLst>
                <a:ext uri="{FF2B5EF4-FFF2-40B4-BE49-F238E27FC236}">
                  <a16:creationId xmlns:a16="http://schemas.microsoft.com/office/drawing/2014/main" id="{A980F73F-8EAA-4F91-82A4-99068DC117B4}"/>
                </a:ext>
              </a:extLst>
            </p:cNvPr>
            <p:cNvSpPr/>
            <p:nvPr/>
          </p:nvSpPr>
          <p:spPr>
            <a:xfrm rot="20475942">
              <a:off x="3406806" y="3918384"/>
              <a:ext cx="208252" cy="216024"/>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799"/>
            </a:p>
          </p:txBody>
        </p:sp>
        <p:sp>
          <p:nvSpPr>
            <p:cNvPr id="67" name="椭圆 66">
              <a:extLst>
                <a:ext uri="{FF2B5EF4-FFF2-40B4-BE49-F238E27FC236}">
                  <a16:creationId xmlns:a16="http://schemas.microsoft.com/office/drawing/2014/main" id="{0A11093D-2F41-4C91-8C0B-E02152E8332D}"/>
                </a:ext>
              </a:extLst>
            </p:cNvPr>
            <p:cNvSpPr/>
            <p:nvPr/>
          </p:nvSpPr>
          <p:spPr>
            <a:xfrm rot="20475942">
              <a:off x="3583475" y="3870331"/>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799"/>
            </a:p>
          </p:txBody>
        </p:sp>
        <p:sp>
          <p:nvSpPr>
            <p:cNvPr id="68" name="椭圆 67">
              <a:extLst>
                <a:ext uri="{FF2B5EF4-FFF2-40B4-BE49-F238E27FC236}">
                  <a16:creationId xmlns:a16="http://schemas.microsoft.com/office/drawing/2014/main" id="{4F2A8174-ECD1-4F3C-B099-0B9F8C97169A}"/>
                </a:ext>
              </a:extLst>
            </p:cNvPr>
            <p:cNvSpPr/>
            <p:nvPr/>
          </p:nvSpPr>
          <p:spPr>
            <a:xfrm rot="20475942">
              <a:off x="3785918" y="3905667"/>
              <a:ext cx="264856" cy="260431"/>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799"/>
            </a:p>
          </p:txBody>
        </p:sp>
        <p:sp>
          <p:nvSpPr>
            <p:cNvPr id="69" name="椭圆 68">
              <a:extLst>
                <a:ext uri="{FF2B5EF4-FFF2-40B4-BE49-F238E27FC236}">
                  <a16:creationId xmlns:a16="http://schemas.microsoft.com/office/drawing/2014/main" id="{105E70C7-380C-45E6-A771-41DF6C25F1B0}"/>
                </a:ext>
              </a:extLst>
            </p:cNvPr>
            <p:cNvSpPr/>
            <p:nvPr/>
          </p:nvSpPr>
          <p:spPr>
            <a:xfrm rot="20475942">
              <a:off x="3951202" y="4017607"/>
              <a:ext cx="289739" cy="303643"/>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799"/>
            </a:p>
          </p:txBody>
        </p:sp>
        <p:sp>
          <p:nvSpPr>
            <p:cNvPr id="70" name="椭圆 69">
              <a:extLst>
                <a:ext uri="{FF2B5EF4-FFF2-40B4-BE49-F238E27FC236}">
                  <a16:creationId xmlns:a16="http://schemas.microsoft.com/office/drawing/2014/main" id="{B61685E5-8DA1-4108-A748-0E517FF665EC}"/>
                </a:ext>
              </a:extLst>
            </p:cNvPr>
            <p:cNvSpPr/>
            <p:nvPr/>
          </p:nvSpPr>
          <p:spPr>
            <a:xfrm rot="20475942">
              <a:off x="4109475" y="4134635"/>
              <a:ext cx="367266" cy="329422"/>
            </a:xfrm>
            <a:prstGeom prst="ellipse">
              <a:avLst/>
            </a:prstGeom>
            <a:grpFill/>
            <a:ln>
              <a:solidFill>
                <a:schemeClr val="bg1"/>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799"/>
            </a:p>
          </p:txBody>
        </p:sp>
      </p:grpSp>
      <p:grpSp>
        <p:nvGrpSpPr>
          <p:cNvPr id="71" name="组合 29">
            <a:extLst>
              <a:ext uri="{FF2B5EF4-FFF2-40B4-BE49-F238E27FC236}">
                <a16:creationId xmlns:a16="http://schemas.microsoft.com/office/drawing/2014/main" id="{BC788ED5-825D-4E2E-BCE4-3F0B4FD5FEB7}"/>
              </a:ext>
            </a:extLst>
          </p:cNvPr>
          <p:cNvGrpSpPr/>
          <p:nvPr/>
        </p:nvGrpSpPr>
        <p:grpSpPr>
          <a:xfrm rot="21141998">
            <a:off x="3823143" y="1505836"/>
            <a:ext cx="682239" cy="1048525"/>
            <a:chOff x="3229455" y="3870331"/>
            <a:chExt cx="1247286" cy="1916345"/>
          </a:xfrm>
          <a:solidFill>
            <a:schemeClr val="accent1"/>
          </a:solidFill>
        </p:grpSpPr>
        <p:sp>
          <p:nvSpPr>
            <p:cNvPr id="72" name="椭圆 3">
              <a:extLst>
                <a:ext uri="{FF2B5EF4-FFF2-40B4-BE49-F238E27FC236}">
                  <a16:creationId xmlns:a16="http://schemas.microsoft.com/office/drawing/2014/main" id="{686CB4D0-C89C-4B8D-8323-DB42EF029FE6}"/>
                </a:ext>
              </a:extLst>
            </p:cNvPr>
            <p:cNvSpPr/>
            <p:nvPr/>
          </p:nvSpPr>
          <p:spPr>
            <a:xfrm rot="20475942">
              <a:off x="3229455" y="4115568"/>
              <a:ext cx="1125327" cy="1671108"/>
            </a:xfrm>
            <a:custGeom>
              <a:avLst/>
              <a:gdLst>
                <a:gd name="connsiteX0" fmla="*/ 0 w 1800200"/>
                <a:gd name="connsiteY0" fmla="*/ 936104 h 1872208"/>
                <a:gd name="connsiteX1" fmla="*/ 900100 w 1800200"/>
                <a:gd name="connsiteY1" fmla="*/ 0 h 1872208"/>
                <a:gd name="connsiteX2" fmla="*/ 1800200 w 1800200"/>
                <a:gd name="connsiteY2" fmla="*/ 936104 h 1872208"/>
                <a:gd name="connsiteX3" fmla="*/ 900100 w 1800200"/>
                <a:gd name="connsiteY3" fmla="*/ 1872208 h 1872208"/>
                <a:gd name="connsiteX4" fmla="*/ 0 w 1800200"/>
                <a:gd name="connsiteY4" fmla="*/ 936104 h 1872208"/>
                <a:gd name="connsiteX0" fmla="*/ 0 w 1408314"/>
                <a:gd name="connsiteY0" fmla="*/ 936145 h 1872292"/>
                <a:gd name="connsiteX1" fmla="*/ 900100 w 1408314"/>
                <a:gd name="connsiteY1" fmla="*/ 41 h 1872292"/>
                <a:gd name="connsiteX2" fmla="*/ 1408314 w 1408314"/>
                <a:gd name="connsiteY2" fmla="*/ 965174 h 1872292"/>
                <a:gd name="connsiteX3" fmla="*/ 900100 w 1408314"/>
                <a:gd name="connsiteY3" fmla="*/ 1872249 h 1872292"/>
                <a:gd name="connsiteX4" fmla="*/ 0 w 1408314"/>
                <a:gd name="connsiteY4" fmla="*/ 936145 h 1872292"/>
                <a:gd name="connsiteX0" fmla="*/ 8065 w 1565401"/>
                <a:gd name="connsiteY0" fmla="*/ 790997 h 1727144"/>
                <a:gd name="connsiteX1" fmla="*/ 1474222 w 1565401"/>
                <a:gd name="connsiteY1" fmla="*/ 35 h 1727144"/>
                <a:gd name="connsiteX2" fmla="*/ 1416379 w 1565401"/>
                <a:gd name="connsiteY2" fmla="*/ 820026 h 1727144"/>
                <a:gd name="connsiteX3" fmla="*/ 908165 w 1565401"/>
                <a:gd name="connsiteY3" fmla="*/ 1727101 h 1727144"/>
                <a:gd name="connsiteX4" fmla="*/ 8065 w 1565401"/>
                <a:gd name="connsiteY4" fmla="*/ 790997 h 1727144"/>
                <a:gd name="connsiteX0" fmla="*/ 7672 w 1516692"/>
                <a:gd name="connsiteY0" fmla="*/ 790971 h 1727085"/>
                <a:gd name="connsiteX1" fmla="*/ 1473829 w 1516692"/>
                <a:gd name="connsiteY1" fmla="*/ 9 h 1727085"/>
                <a:gd name="connsiteX2" fmla="*/ 1154729 w 1516692"/>
                <a:gd name="connsiteY2" fmla="*/ 805485 h 1727085"/>
                <a:gd name="connsiteX3" fmla="*/ 907772 w 1516692"/>
                <a:gd name="connsiteY3" fmla="*/ 1727075 h 1727085"/>
                <a:gd name="connsiteX4" fmla="*/ 7672 w 1516692"/>
                <a:gd name="connsiteY4" fmla="*/ 790971 h 1727085"/>
                <a:gd name="connsiteX0" fmla="*/ 17232 w 916832"/>
                <a:gd name="connsiteY0" fmla="*/ 362964 h 1757227"/>
                <a:gd name="connsiteX1" fmla="*/ 902817 w 916832"/>
                <a:gd name="connsiteY1" fmla="*/ 21945 h 1757227"/>
                <a:gd name="connsiteX2" fmla="*/ 583717 w 916832"/>
                <a:gd name="connsiteY2" fmla="*/ 827421 h 1757227"/>
                <a:gd name="connsiteX3" fmla="*/ 336760 w 916832"/>
                <a:gd name="connsiteY3" fmla="*/ 1749011 h 1757227"/>
                <a:gd name="connsiteX4" fmla="*/ 17232 w 916832"/>
                <a:gd name="connsiteY4" fmla="*/ 362964 h 1757227"/>
                <a:gd name="connsiteX0" fmla="*/ 67305 w 966905"/>
                <a:gd name="connsiteY0" fmla="*/ 357294 h 1289288"/>
                <a:gd name="connsiteX1" fmla="*/ 952890 w 966905"/>
                <a:gd name="connsiteY1" fmla="*/ 16275 h 1289288"/>
                <a:gd name="connsiteX2" fmla="*/ 633790 w 966905"/>
                <a:gd name="connsiteY2" fmla="*/ 821751 h 1289288"/>
                <a:gd name="connsiteX3" fmla="*/ 125576 w 966905"/>
                <a:gd name="connsiteY3" fmla="*/ 1249856 h 1289288"/>
                <a:gd name="connsiteX4" fmla="*/ 67305 w 966905"/>
                <a:gd name="connsiteY4" fmla="*/ 357294 h 1289288"/>
                <a:gd name="connsiteX0" fmla="*/ 67305 w 1120923"/>
                <a:gd name="connsiteY0" fmla="*/ 578161 h 1510155"/>
                <a:gd name="connsiteX1" fmla="*/ 952890 w 1120923"/>
                <a:gd name="connsiteY1" fmla="*/ 237142 h 1510155"/>
                <a:gd name="connsiteX2" fmla="*/ 633790 w 1120923"/>
                <a:gd name="connsiteY2" fmla="*/ 1042618 h 1510155"/>
                <a:gd name="connsiteX3" fmla="*/ 125576 w 1120923"/>
                <a:gd name="connsiteY3" fmla="*/ 1470723 h 1510155"/>
                <a:gd name="connsiteX4" fmla="*/ 67305 w 1120923"/>
                <a:gd name="connsiteY4" fmla="*/ 578161 h 1510155"/>
                <a:gd name="connsiteX0" fmla="*/ 67305 w 1082631"/>
                <a:gd name="connsiteY0" fmla="*/ 578161 h 1510155"/>
                <a:gd name="connsiteX1" fmla="*/ 952890 w 1082631"/>
                <a:gd name="connsiteY1" fmla="*/ 237142 h 1510155"/>
                <a:gd name="connsiteX2" fmla="*/ 633790 w 1082631"/>
                <a:gd name="connsiteY2" fmla="*/ 1042618 h 1510155"/>
                <a:gd name="connsiteX3" fmla="*/ 125576 w 1082631"/>
                <a:gd name="connsiteY3" fmla="*/ 1470723 h 1510155"/>
                <a:gd name="connsiteX4" fmla="*/ 67305 w 1082631"/>
                <a:gd name="connsiteY4" fmla="*/ 578161 h 1510155"/>
                <a:gd name="connsiteX0" fmla="*/ 67305 w 1022843"/>
                <a:gd name="connsiteY0" fmla="*/ 597144 h 1529138"/>
                <a:gd name="connsiteX1" fmla="*/ 952890 w 1022843"/>
                <a:gd name="connsiteY1" fmla="*/ 256125 h 1529138"/>
                <a:gd name="connsiteX2" fmla="*/ 633790 w 1022843"/>
                <a:gd name="connsiteY2" fmla="*/ 1061601 h 1529138"/>
                <a:gd name="connsiteX3" fmla="*/ 125576 w 1022843"/>
                <a:gd name="connsiteY3" fmla="*/ 1489706 h 1529138"/>
                <a:gd name="connsiteX4" fmla="*/ 67305 w 1022843"/>
                <a:gd name="connsiteY4" fmla="*/ 597144 h 1529138"/>
                <a:gd name="connsiteX0" fmla="*/ 35178 w 990716"/>
                <a:gd name="connsiteY0" fmla="*/ 706929 h 1638923"/>
                <a:gd name="connsiteX1" fmla="*/ 920763 w 990716"/>
                <a:gd name="connsiteY1" fmla="*/ 365910 h 1638923"/>
                <a:gd name="connsiteX2" fmla="*/ 601663 w 990716"/>
                <a:gd name="connsiteY2" fmla="*/ 1171386 h 1638923"/>
                <a:gd name="connsiteX3" fmla="*/ 93449 w 990716"/>
                <a:gd name="connsiteY3" fmla="*/ 1599491 h 1638923"/>
                <a:gd name="connsiteX4" fmla="*/ 35178 w 990716"/>
                <a:gd name="connsiteY4" fmla="*/ 706929 h 1638923"/>
                <a:gd name="connsiteX0" fmla="*/ 84888 w 1040426"/>
                <a:gd name="connsiteY0" fmla="*/ 595487 h 1483573"/>
                <a:gd name="connsiteX1" fmla="*/ 970473 w 1040426"/>
                <a:gd name="connsiteY1" fmla="*/ 254468 h 1483573"/>
                <a:gd name="connsiteX2" fmla="*/ 651373 w 1040426"/>
                <a:gd name="connsiteY2" fmla="*/ 1059944 h 1483573"/>
                <a:gd name="connsiteX3" fmla="*/ 99616 w 1040426"/>
                <a:gd name="connsiteY3" fmla="*/ 1429992 h 1483573"/>
                <a:gd name="connsiteX4" fmla="*/ 84888 w 1040426"/>
                <a:gd name="connsiteY4" fmla="*/ 595487 h 1483573"/>
                <a:gd name="connsiteX0" fmla="*/ 66779 w 1022317"/>
                <a:gd name="connsiteY0" fmla="*/ 684992 h 1573078"/>
                <a:gd name="connsiteX1" fmla="*/ 952364 w 1022317"/>
                <a:gd name="connsiteY1" fmla="*/ 343973 h 1573078"/>
                <a:gd name="connsiteX2" fmla="*/ 633264 w 1022317"/>
                <a:gd name="connsiteY2" fmla="*/ 1149449 h 1573078"/>
                <a:gd name="connsiteX3" fmla="*/ 81507 w 1022317"/>
                <a:gd name="connsiteY3" fmla="*/ 1519497 h 1573078"/>
                <a:gd name="connsiteX4" fmla="*/ 66779 w 1022317"/>
                <a:gd name="connsiteY4" fmla="*/ 684992 h 1573078"/>
                <a:gd name="connsiteX0" fmla="*/ 88996 w 1099434"/>
                <a:gd name="connsiteY0" fmla="*/ 644350 h 1532436"/>
                <a:gd name="connsiteX1" fmla="*/ 1032638 w 1099434"/>
                <a:gd name="connsiteY1" fmla="*/ 245274 h 1532436"/>
                <a:gd name="connsiteX2" fmla="*/ 655481 w 1099434"/>
                <a:gd name="connsiteY2" fmla="*/ 1108807 h 1532436"/>
                <a:gd name="connsiteX3" fmla="*/ 103724 w 1099434"/>
                <a:gd name="connsiteY3" fmla="*/ 1478855 h 1532436"/>
                <a:gd name="connsiteX4" fmla="*/ 88996 w 1099434"/>
                <a:gd name="connsiteY4" fmla="*/ 644350 h 1532436"/>
                <a:gd name="connsiteX0" fmla="*/ 113991 w 1124429"/>
                <a:gd name="connsiteY0" fmla="*/ 765632 h 1653718"/>
                <a:gd name="connsiteX1" fmla="*/ 1057633 w 1124429"/>
                <a:gd name="connsiteY1" fmla="*/ 366556 h 1653718"/>
                <a:gd name="connsiteX2" fmla="*/ 680476 w 1124429"/>
                <a:gd name="connsiteY2" fmla="*/ 1230089 h 1653718"/>
                <a:gd name="connsiteX3" fmla="*/ 128719 w 1124429"/>
                <a:gd name="connsiteY3" fmla="*/ 1600137 h 1653718"/>
                <a:gd name="connsiteX4" fmla="*/ 113991 w 1124429"/>
                <a:gd name="connsiteY4" fmla="*/ 765632 h 1653718"/>
                <a:gd name="connsiteX0" fmla="*/ 107702 w 1118140"/>
                <a:gd name="connsiteY0" fmla="*/ 761692 h 1649778"/>
                <a:gd name="connsiteX1" fmla="*/ 1051344 w 1118140"/>
                <a:gd name="connsiteY1" fmla="*/ 362616 h 1649778"/>
                <a:gd name="connsiteX2" fmla="*/ 674187 w 1118140"/>
                <a:gd name="connsiteY2" fmla="*/ 1226149 h 1649778"/>
                <a:gd name="connsiteX3" fmla="*/ 122430 w 1118140"/>
                <a:gd name="connsiteY3" fmla="*/ 1596197 h 1649778"/>
                <a:gd name="connsiteX4" fmla="*/ 107702 w 1118140"/>
                <a:gd name="connsiteY4" fmla="*/ 761692 h 1649778"/>
                <a:gd name="connsiteX0" fmla="*/ 89232 w 1114646"/>
                <a:gd name="connsiteY0" fmla="*/ 507116 h 1410789"/>
                <a:gd name="connsiteX1" fmla="*/ 1105445 w 1114646"/>
                <a:gd name="connsiteY1" fmla="*/ 122555 h 1410789"/>
                <a:gd name="connsiteX2" fmla="*/ 728288 w 1114646"/>
                <a:gd name="connsiteY2" fmla="*/ 986088 h 1410789"/>
                <a:gd name="connsiteX3" fmla="*/ 176531 w 1114646"/>
                <a:gd name="connsiteY3" fmla="*/ 1356136 h 1410789"/>
                <a:gd name="connsiteX4" fmla="*/ 89232 w 1114646"/>
                <a:gd name="connsiteY4" fmla="*/ 507116 h 1410789"/>
                <a:gd name="connsiteX0" fmla="*/ 89232 w 1175988"/>
                <a:gd name="connsiteY0" fmla="*/ 721370 h 1625043"/>
                <a:gd name="connsiteX1" fmla="*/ 1105445 w 1175988"/>
                <a:gd name="connsiteY1" fmla="*/ 336809 h 1625043"/>
                <a:gd name="connsiteX2" fmla="*/ 728288 w 1175988"/>
                <a:gd name="connsiteY2" fmla="*/ 1200342 h 1625043"/>
                <a:gd name="connsiteX3" fmla="*/ 176531 w 1175988"/>
                <a:gd name="connsiteY3" fmla="*/ 1570390 h 1625043"/>
                <a:gd name="connsiteX4" fmla="*/ 89232 w 1175988"/>
                <a:gd name="connsiteY4" fmla="*/ 721370 h 1625043"/>
                <a:gd name="connsiteX0" fmla="*/ 38984 w 1125740"/>
                <a:gd name="connsiteY0" fmla="*/ 727644 h 1631317"/>
                <a:gd name="connsiteX1" fmla="*/ 1055197 w 1125740"/>
                <a:gd name="connsiteY1" fmla="*/ 343083 h 1631317"/>
                <a:gd name="connsiteX2" fmla="*/ 678040 w 1125740"/>
                <a:gd name="connsiteY2" fmla="*/ 1206616 h 1631317"/>
                <a:gd name="connsiteX3" fmla="*/ 126283 w 1125740"/>
                <a:gd name="connsiteY3" fmla="*/ 1576664 h 1631317"/>
                <a:gd name="connsiteX4" fmla="*/ 38984 w 1125740"/>
                <a:gd name="connsiteY4" fmla="*/ 727644 h 1631317"/>
                <a:gd name="connsiteX0" fmla="*/ 82819 w 1169575"/>
                <a:gd name="connsiteY0" fmla="*/ 722740 h 1626413"/>
                <a:gd name="connsiteX1" fmla="*/ 1099032 w 1169575"/>
                <a:gd name="connsiteY1" fmla="*/ 338179 h 1626413"/>
                <a:gd name="connsiteX2" fmla="*/ 721875 w 1169575"/>
                <a:gd name="connsiteY2" fmla="*/ 1201712 h 1626413"/>
                <a:gd name="connsiteX3" fmla="*/ 170118 w 1169575"/>
                <a:gd name="connsiteY3" fmla="*/ 1571760 h 1626413"/>
                <a:gd name="connsiteX4" fmla="*/ 82819 w 1169575"/>
                <a:gd name="connsiteY4" fmla="*/ 722740 h 1626413"/>
                <a:gd name="connsiteX0" fmla="*/ 82819 w 1169575"/>
                <a:gd name="connsiteY0" fmla="*/ 722740 h 1626413"/>
                <a:gd name="connsiteX1" fmla="*/ 1099032 w 1169575"/>
                <a:gd name="connsiteY1" fmla="*/ 338179 h 1626413"/>
                <a:gd name="connsiteX2" fmla="*/ 721875 w 1169575"/>
                <a:gd name="connsiteY2" fmla="*/ 1201712 h 1626413"/>
                <a:gd name="connsiteX3" fmla="*/ 170118 w 1169575"/>
                <a:gd name="connsiteY3" fmla="*/ 1571760 h 1626413"/>
                <a:gd name="connsiteX4" fmla="*/ 82819 w 1169575"/>
                <a:gd name="connsiteY4" fmla="*/ 722740 h 1626413"/>
                <a:gd name="connsiteX0" fmla="*/ 124502 w 1211258"/>
                <a:gd name="connsiteY0" fmla="*/ 722740 h 1626413"/>
                <a:gd name="connsiteX1" fmla="*/ 1140715 w 1211258"/>
                <a:gd name="connsiteY1" fmla="*/ 338179 h 1626413"/>
                <a:gd name="connsiteX2" fmla="*/ 763558 w 1211258"/>
                <a:gd name="connsiteY2" fmla="*/ 1201712 h 1626413"/>
                <a:gd name="connsiteX3" fmla="*/ 211801 w 1211258"/>
                <a:gd name="connsiteY3" fmla="*/ 1571760 h 1626413"/>
                <a:gd name="connsiteX4" fmla="*/ 124502 w 1211258"/>
                <a:gd name="connsiteY4" fmla="*/ 722740 h 1626413"/>
                <a:gd name="connsiteX0" fmla="*/ 124502 w 1211258"/>
                <a:gd name="connsiteY0" fmla="*/ 752275 h 1655948"/>
                <a:gd name="connsiteX1" fmla="*/ 1140715 w 1211258"/>
                <a:gd name="connsiteY1" fmla="*/ 367714 h 1655948"/>
                <a:gd name="connsiteX2" fmla="*/ 763558 w 1211258"/>
                <a:gd name="connsiteY2" fmla="*/ 1231247 h 1655948"/>
                <a:gd name="connsiteX3" fmla="*/ 211801 w 1211258"/>
                <a:gd name="connsiteY3" fmla="*/ 1601295 h 1655948"/>
                <a:gd name="connsiteX4" fmla="*/ 124502 w 1211258"/>
                <a:gd name="connsiteY4" fmla="*/ 752275 h 1655948"/>
                <a:gd name="connsiteX0" fmla="*/ 139554 w 1100895"/>
                <a:gd name="connsiteY0" fmla="*/ 558955 h 1431224"/>
                <a:gd name="connsiteX1" fmla="*/ 1093268 w 1100895"/>
                <a:gd name="connsiteY1" fmla="*/ 145151 h 1431224"/>
                <a:gd name="connsiteX2" fmla="*/ 716111 w 1100895"/>
                <a:gd name="connsiteY2" fmla="*/ 1008684 h 1431224"/>
                <a:gd name="connsiteX3" fmla="*/ 164354 w 1100895"/>
                <a:gd name="connsiteY3" fmla="*/ 1378732 h 1431224"/>
                <a:gd name="connsiteX4" fmla="*/ 139554 w 1100895"/>
                <a:gd name="connsiteY4" fmla="*/ 558955 h 1431224"/>
                <a:gd name="connsiteX0" fmla="*/ 139554 w 1143176"/>
                <a:gd name="connsiteY0" fmla="*/ 740395 h 1612664"/>
                <a:gd name="connsiteX1" fmla="*/ 1093268 w 1143176"/>
                <a:gd name="connsiteY1" fmla="*/ 326591 h 1612664"/>
                <a:gd name="connsiteX2" fmla="*/ 716111 w 1143176"/>
                <a:gd name="connsiteY2" fmla="*/ 1190124 h 1612664"/>
                <a:gd name="connsiteX3" fmla="*/ 164354 w 1143176"/>
                <a:gd name="connsiteY3" fmla="*/ 1560172 h 1612664"/>
                <a:gd name="connsiteX4" fmla="*/ 139554 w 1143176"/>
                <a:gd name="connsiteY4" fmla="*/ 740395 h 1612664"/>
                <a:gd name="connsiteX0" fmla="*/ 139554 w 1143176"/>
                <a:gd name="connsiteY0" fmla="*/ 817520 h 1689789"/>
                <a:gd name="connsiteX1" fmla="*/ 1093268 w 1143176"/>
                <a:gd name="connsiteY1" fmla="*/ 403716 h 1689789"/>
                <a:gd name="connsiteX2" fmla="*/ 716111 w 1143176"/>
                <a:gd name="connsiteY2" fmla="*/ 1267249 h 1689789"/>
                <a:gd name="connsiteX3" fmla="*/ 164354 w 1143176"/>
                <a:gd name="connsiteY3" fmla="*/ 1637297 h 1689789"/>
                <a:gd name="connsiteX4" fmla="*/ 139554 w 1143176"/>
                <a:gd name="connsiteY4" fmla="*/ 817520 h 1689789"/>
                <a:gd name="connsiteX0" fmla="*/ 138613 w 1099266"/>
                <a:gd name="connsiteY0" fmla="*/ 652318 h 1530808"/>
                <a:gd name="connsiteX1" fmla="*/ 1092327 w 1099266"/>
                <a:gd name="connsiteY1" fmla="*/ 238514 h 1530808"/>
                <a:gd name="connsiteX2" fmla="*/ 693395 w 1099266"/>
                <a:gd name="connsiteY2" fmla="*/ 1118801 h 1530808"/>
                <a:gd name="connsiteX3" fmla="*/ 163413 w 1099266"/>
                <a:gd name="connsiteY3" fmla="*/ 1472095 h 1530808"/>
                <a:gd name="connsiteX4" fmla="*/ 138613 w 1099266"/>
                <a:gd name="connsiteY4" fmla="*/ 652318 h 1530808"/>
                <a:gd name="connsiteX0" fmla="*/ 138613 w 1099389"/>
                <a:gd name="connsiteY0" fmla="*/ 652318 h 1530808"/>
                <a:gd name="connsiteX1" fmla="*/ 1092327 w 1099389"/>
                <a:gd name="connsiteY1" fmla="*/ 238514 h 1530808"/>
                <a:gd name="connsiteX2" fmla="*/ 693395 w 1099389"/>
                <a:gd name="connsiteY2" fmla="*/ 1118801 h 1530808"/>
                <a:gd name="connsiteX3" fmla="*/ 163413 w 1099389"/>
                <a:gd name="connsiteY3" fmla="*/ 1472095 h 1530808"/>
                <a:gd name="connsiteX4" fmla="*/ 138613 w 1099389"/>
                <a:gd name="connsiteY4" fmla="*/ 652318 h 1530808"/>
                <a:gd name="connsiteX0" fmla="*/ 138613 w 1111719"/>
                <a:gd name="connsiteY0" fmla="*/ 815493 h 1693983"/>
                <a:gd name="connsiteX1" fmla="*/ 1092327 w 1111719"/>
                <a:gd name="connsiteY1" fmla="*/ 401689 h 1693983"/>
                <a:gd name="connsiteX2" fmla="*/ 693395 w 1111719"/>
                <a:gd name="connsiteY2" fmla="*/ 1281976 h 1693983"/>
                <a:gd name="connsiteX3" fmla="*/ 163413 w 1111719"/>
                <a:gd name="connsiteY3" fmla="*/ 1635270 h 1693983"/>
                <a:gd name="connsiteX4" fmla="*/ 138613 w 1111719"/>
                <a:gd name="connsiteY4" fmla="*/ 815493 h 1693983"/>
                <a:gd name="connsiteX0" fmla="*/ 138613 w 1111719"/>
                <a:gd name="connsiteY0" fmla="*/ 815493 h 1676291"/>
                <a:gd name="connsiteX1" fmla="*/ 1092327 w 1111719"/>
                <a:gd name="connsiteY1" fmla="*/ 401689 h 1676291"/>
                <a:gd name="connsiteX2" fmla="*/ 693395 w 1111719"/>
                <a:gd name="connsiteY2" fmla="*/ 1281976 h 1676291"/>
                <a:gd name="connsiteX3" fmla="*/ 163413 w 1111719"/>
                <a:gd name="connsiteY3" fmla="*/ 1635270 h 1676291"/>
                <a:gd name="connsiteX4" fmla="*/ 138613 w 1111719"/>
                <a:gd name="connsiteY4" fmla="*/ 815493 h 1676291"/>
                <a:gd name="connsiteX0" fmla="*/ 134851 w 1093206"/>
                <a:gd name="connsiteY0" fmla="*/ 651050 h 1505647"/>
                <a:gd name="connsiteX1" fmla="*/ 1088565 w 1093206"/>
                <a:gd name="connsiteY1" fmla="*/ 237246 h 1505647"/>
                <a:gd name="connsiteX2" fmla="*/ 600590 w 1093206"/>
                <a:gd name="connsiteY2" fmla="*/ 1095381 h 1505647"/>
                <a:gd name="connsiteX3" fmla="*/ 159651 w 1093206"/>
                <a:gd name="connsiteY3" fmla="*/ 1470827 h 1505647"/>
                <a:gd name="connsiteX4" fmla="*/ 134851 w 1093206"/>
                <a:gd name="connsiteY4" fmla="*/ 651050 h 1505647"/>
                <a:gd name="connsiteX0" fmla="*/ 134851 w 1115875"/>
                <a:gd name="connsiteY0" fmla="*/ 828674 h 1683271"/>
                <a:gd name="connsiteX1" fmla="*/ 1088565 w 1115875"/>
                <a:gd name="connsiteY1" fmla="*/ 414870 h 1683271"/>
                <a:gd name="connsiteX2" fmla="*/ 600590 w 1115875"/>
                <a:gd name="connsiteY2" fmla="*/ 1273005 h 1683271"/>
                <a:gd name="connsiteX3" fmla="*/ 159651 w 1115875"/>
                <a:gd name="connsiteY3" fmla="*/ 1648451 h 1683271"/>
                <a:gd name="connsiteX4" fmla="*/ 134851 w 1115875"/>
                <a:gd name="connsiteY4" fmla="*/ 828674 h 1683271"/>
                <a:gd name="connsiteX0" fmla="*/ 134851 w 1132788"/>
                <a:gd name="connsiteY0" fmla="*/ 828674 h 1683271"/>
                <a:gd name="connsiteX1" fmla="*/ 1088565 w 1132788"/>
                <a:gd name="connsiteY1" fmla="*/ 414870 h 1683271"/>
                <a:gd name="connsiteX2" fmla="*/ 600590 w 1132788"/>
                <a:gd name="connsiteY2" fmla="*/ 1273005 h 1683271"/>
                <a:gd name="connsiteX3" fmla="*/ 159651 w 1132788"/>
                <a:gd name="connsiteY3" fmla="*/ 1648451 h 1683271"/>
                <a:gd name="connsiteX4" fmla="*/ 134851 w 1132788"/>
                <a:gd name="connsiteY4" fmla="*/ 828674 h 1683271"/>
                <a:gd name="connsiteX0" fmla="*/ 134851 w 1122771"/>
                <a:gd name="connsiteY0" fmla="*/ 828674 h 1729682"/>
                <a:gd name="connsiteX1" fmla="*/ 1088565 w 1122771"/>
                <a:gd name="connsiteY1" fmla="*/ 414870 h 1729682"/>
                <a:gd name="connsiteX2" fmla="*/ 600590 w 1122771"/>
                <a:gd name="connsiteY2" fmla="*/ 1273005 h 1729682"/>
                <a:gd name="connsiteX3" fmla="*/ 159651 w 1122771"/>
                <a:gd name="connsiteY3" fmla="*/ 1648451 h 1729682"/>
                <a:gd name="connsiteX4" fmla="*/ 134851 w 1122771"/>
                <a:gd name="connsiteY4" fmla="*/ 828674 h 1729682"/>
                <a:gd name="connsiteX0" fmla="*/ 133733 w 1121653"/>
                <a:gd name="connsiteY0" fmla="*/ 828674 h 1705461"/>
                <a:gd name="connsiteX1" fmla="*/ 1087447 w 1121653"/>
                <a:gd name="connsiteY1" fmla="*/ 414870 h 1705461"/>
                <a:gd name="connsiteX2" fmla="*/ 599472 w 1121653"/>
                <a:gd name="connsiteY2" fmla="*/ 1273005 h 1705461"/>
                <a:gd name="connsiteX3" fmla="*/ 158533 w 1121653"/>
                <a:gd name="connsiteY3" fmla="*/ 1648451 h 1705461"/>
                <a:gd name="connsiteX4" fmla="*/ 133733 w 1121653"/>
                <a:gd name="connsiteY4" fmla="*/ 828674 h 1705461"/>
                <a:gd name="connsiteX0" fmla="*/ 133733 w 1125327"/>
                <a:gd name="connsiteY0" fmla="*/ 828674 h 1671108"/>
                <a:gd name="connsiteX1" fmla="*/ 1087447 w 1125327"/>
                <a:gd name="connsiteY1" fmla="*/ 414870 h 1671108"/>
                <a:gd name="connsiteX2" fmla="*/ 599472 w 1125327"/>
                <a:gd name="connsiteY2" fmla="*/ 1273005 h 1671108"/>
                <a:gd name="connsiteX3" fmla="*/ 158533 w 1125327"/>
                <a:gd name="connsiteY3" fmla="*/ 1648451 h 1671108"/>
                <a:gd name="connsiteX4" fmla="*/ 133733 w 1125327"/>
                <a:gd name="connsiteY4" fmla="*/ 828674 h 1671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327" h="1671108">
                  <a:moveTo>
                    <a:pt x="133733" y="828674"/>
                  </a:moveTo>
                  <a:cubicBezTo>
                    <a:pt x="239920" y="-273532"/>
                    <a:pt x="879749" y="-129754"/>
                    <a:pt x="1087447" y="414870"/>
                  </a:cubicBezTo>
                  <a:cubicBezTo>
                    <a:pt x="1295145" y="959494"/>
                    <a:pt x="580144" y="765547"/>
                    <a:pt x="599472" y="1273005"/>
                  </a:cubicBezTo>
                  <a:cubicBezTo>
                    <a:pt x="618800" y="1780463"/>
                    <a:pt x="231639" y="1664650"/>
                    <a:pt x="158533" y="1648451"/>
                  </a:cubicBezTo>
                  <a:cubicBezTo>
                    <a:pt x="85427" y="1632252"/>
                    <a:pt x="-144008" y="1558893"/>
                    <a:pt x="133733" y="828674"/>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799"/>
            </a:p>
          </p:txBody>
        </p:sp>
        <p:sp>
          <p:nvSpPr>
            <p:cNvPr id="73" name="椭圆 72">
              <a:extLst>
                <a:ext uri="{FF2B5EF4-FFF2-40B4-BE49-F238E27FC236}">
                  <a16:creationId xmlns:a16="http://schemas.microsoft.com/office/drawing/2014/main" id="{00C7DA41-4A7B-4561-849E-408FD1019287}"/>
                </a:ext>
              </a:extLst>
            </p:cNvPr>
            <p:cNvSpPr/>
            <p:nvPr/>
          </p:nvSpPr>
          <p:spPr>
            <a:xfrm rot="20475942">
              <a:off x="3406806" y="3918384"/>
              <a:ext cx="208252" cy="216024"/>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799"/>
            </a:p>
          </p:txBody>
        </p:sp>
        <p:sp>
          <p:nvSpPr>
            <p:cNvPr id="74" name="椭圆 73">
              <a:extLst>
                <a:ext uri="{FF2B5EF4-FFF2-40B4-BE49-F238E27FC236}">
                  <a16:creationId xmlns:a16="http://schemas.microsoft.com/office/drawing/2014/main" id="{D7F6D4C7-E86C-4F01-8258-C79479777B66}"/>
                </a:ext>
              </a:extLst>
            </p:cNvPr>
            <p:cNvSpPr/>
            <p:nvPr/>
          </p:nvSpPr>
          <p:spPr>
            <a:xfrm rot="20475942">
              <a:off x="3583475" y="3870331"/>
              <a:ext cx="264856" cy="26043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799"/>
            </a:p>
          </p:txBody>
        </p:sp>
        <p:sp>
          <p:nvSpPr>
            <p:cNvPr id="75" name="椭圆 74">
              <a:extLst>
                <a:ext uri="{FF2B5EF4-FFF2-40B4-BE49-F238E27FC236}">
                  <a16:creationId xmlns:a16="http://schemas.microsoft.com/office/drawing/2014/main" id="{C3D8EAC8-2994-4529-B924-851E2AAB7990}"/>
                </a:ext>
              </a:extLst>
            </p:cNvPr>
            <p:cNvSpPr/>
            <p:nvPr/>
          </p:nvSpPr>
          <p:spPr>
            <a:xfrm rot="20475942">
              <a:off x="3785918" y="3905667"/>
              <a:ext cx="264856" cy="260431"/>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799"/>
            </a:p>
          </p:txBody>
        </p:sp>
        <p:sp>
          <p:nvSpPr>
            <p:cNvPr id="76" name="椭圆 75">
              <a:extLst>
                <a:ext uri="{FF2B5EF4-FFF2-40B4-BE49-F238E27FC236}">
                  <a16:creationId xmlns:a16="http://schemas.microsoft.com/office/drawing/2014/main" id="{DBE8AA40-67F6-489B-9787-34A633A0EFEA}"/>
                </a:ext>
              </a:extLst>
            </p:cNvPr>
            <p:cNvSpPr/>
            <p:nvPr/>
          </p:nvSpPr>
          <p:spPr>
            <a:xfrm rot="20475942">
              <a:off x="3951202" y="4017607"/>
              <a:ext cx="289739" cy="303643"/>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799"/>
            </a:p>
          </p:txBody>
        </p:sp>
        <p:sp>
          <p:nvSpPr>
            <p:cNvPr id="77" name="椭圆 76">
              <a:extLst>
                <a:ext uri="{FF2B5EF4-FFF2-40B4-BE49-F238E27FC236}">
                  <a16:creationId xmlns:a16="http://schemas.microsoft.com/office/drawing/2014/main" id="{E9A9B948-B758-447C-878D-51E27A345BFB}"/>
                </a:ext>
              </a:extLst>
            </p:cNvPr>
            <p:cNvSpPr/>
            <p:nvPr/>
          </p:nvSpPr>
          <p:spPr>
            <a:xfrm rot="20475942">
              <a:off x="4109475" y="4134635"/>
              <a:ext cx="367266" cy="32942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799"/>
            </a:p>
          </p:txBody>
        </p:sp>
      </p:grpSp>
      <p:sp>
        <p:nvSpPr>
          <p:cNvPr id="79" name="矩形 1">
            <a:extLst>
              <a:ext uri="{FF2B5EF4-FFF2-40B4-BE49-F238E27FC236}">
                <a16:creationId xmlns:a16="http://schemas.microsoft.com/office/drawing/2014/main" id="{E3EE2BDD-C018-41C3-9A6E-AF03E4F5B3C6}"/>
              </a:ext>
            </a:extLst>
          </p:cNvPr>
          <p:cNvSpPr>
            <a:spLocks noChangeArrowheads="1"/>
          </p:cNvSpPr>
          <p:nvPr/>
        </p:nvSpPr>
        <p:spPr bwMode="auto">
          <a:xfrm>
            <a:off x="1128819" y="3150666"/>
            <a:ext cx="2674809" cy="633956"/>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08" tIns="22854" rIns="45708" bIns="22854">
            <a:spAutoFit/>
          </a:bodyPr>
          <a:lstStyle/>
          <a:p>
            <a:pPr>
              <a:lnSpc>
                <a:spcPct val="130000"/>
              </a:lnSpc>
            </a:pPr>
            <a:r>
              <a:rPr lang="zh-CN" altLang="en-US" sz="1099"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81" name="矩形 1">
            <a:extLst>
              <a:ext uri="{FF2B5EF4-FFF2-40B4-BE49-F238E27FC236}">
                <a16:creationId xmlns:a16="http://schemas.microsoft.com/office/drawing/2014/main" id="{05BCC725-7D33-4BB4-A80E-A9E115DCD34B}"/>
              </a:ext>
            </a:extLst>
          </p:cNvPr>
          <p:cNvSpPr>
            <a:spLocks noChangeArrowheads="1"/>
          </p:cNvSpPr>
          <p:nvPr/>
        </p:nvSpPr>
        <p:spPr bwMode="auto">
          <a:xfrm>
            <a:off x="5640948" y="3628530"/>
            <a:ext cx="2465539" cy="904210"/>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08" tIns="22854" rIns="45708" bIns="22854">
            <a:spAutoFit/>
          </a:bodyPr>
          <a:lstStyle/>
          <a:p>
            <a:pPr>
              <a:lnSpc>
                <a:spcPct val="130000"/>
              </a:lnSpc>
            </a:pPr>
            <a:r>
              <a:rPr lang="zh-CN" altLang="en-US" sz="1099"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随着计算机技术的发展及印刷技术进步，平面设计在视觉感观领域的表现也越来越丰富这真正的对今天的平面设计的人。</a:t>
            </a:r>
          </a:p>
        </p:txBody>
      </p:sp>
      <p:sp>
        <p:nvSpPr>
          <p:cNvPr id="83" name="矩形 1">
            <a:extLst>
              <a:ext uri="{FF2B5EF4-FFF2-40B4-BE49-F238E27FC236}">
                <a16:creationId xmlns:a16="http://schemas.microsoft.com/office/drawing/2014/main" id="{996795C1-A8CB-4C5A-8E6C-0CF8DB53182B}"/>
              </a:ext>
            </a:extLst>
          </p:cNvPr>
          <p:cNvSpPr>
            <a:spLocks noChangeArrowheads="1"/>
          </p:cNvSpPr>
          <p:nvPr/>
        </p:nvSpPr>
        <p:spPr bwMode="auto">
          <a:xfrm>
            <a:off x="5608867" y="2303390"/>
            <a:ext cx="2465539" cy="904210"/>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08" tIns="22854" rIns="45708" bIns="22854">
            <a:spAutoFit/>
          </a:bodyPr>
          <a:lstStyle/>
          <a:p>
            <a:pPr>
              <a:lnSpc>
                <a:spcPct val="130000"/>
              </a:lnSpc>
            </a:pPr>
            <a:r>
              <a:rPr lang="zh-CN" altLang="en-US" sz="1099"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随着计算机技术的发展及印刷技术进步，平面设计在视觉感观领域的表现也越来越丰富这真正的对今天的平面设计的人。</a:t>
            </a:r>
          </a:p>
        </p:txBody>
      </p:sp>
      <p:sp>
        <p:nvSpPr>
          <p:cNvPr id="85" name="矩形 1">
            <a:extLst>
              <a:ext uri="{FF2B5EF4-FFF2-40B4-BE49-F238E27FC236}">
                <a16:creationId xmlns:a16="http://schemas.microsoft.com/office/drawing/2014/main" id="{9FF3A576-D51F-435E-A2C7-80A154839E09}"/>
              </a:ext>
            </a:extLst>
          </p:cNvPr>
          <p:cNvSpPr>
            <a:spLocks noChangeArrowheads="1"/>
          </p:cNvSpPr>
          <p:nvPr/>
        </p:nvSpPr>
        <p:spPr bwMode="auto">
          <a:xfrm>
            <a:off x="1128819" y="1863202"/>
            <a:ext cx="2674809" cy="633956"/>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08" tIns="22854" rIns="45708" bIns="22854">
            <a:spAutoFit/>
          </a:bodyPr>
          <a:lstStyle/>
          <a:p>
            <a:pPr>
              <a:lnSpc>
                <a:spcPct val="130000"/>
              </a:lnSpc>
            </a:pPr>
            <a:r>
              <a:rPr lang="zh-CN" altLang="en-US" sz="1099" dirty="0">
                <a:solidFill>
                  <a:schemeClr val="tx1">
                    <a:lumMod val="50000"/>
                    <a:lumOff val="50000"/>
                  </a:schemeClr>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p>
        </p:txBody>
      </p:sp>
      <p:sp>
        <p:nvSpPr>
          <p:cNvPr id="89" name="TextBox 11">
            <a:extLst>
              <a:ext uri="{FF2B5EF4-FFF2-40B4-BE49-F238E27FC236}">
                <a16:creationId xmlns:a16="http://schemas.microsoft.com/office/drawing/2014/main" id="{1D3EF1F6-5AC4-48D6-895F-7530A5B85B2F}"/>
              </a:ext>
            </a:extLst>
          </p:cNvPr>
          <p:cNvSpPr txBox="1"/>
          <p:nvPr/>
        </p:nvSpPr>
        <p:spPr>
          <a:xfrm>
            <a:off x="1140720" y="1584016"/>
            <a:ext cx="718145" cy="284693"/>
          </a:xfrm>
          <a:prstGeom prst="rect">
            <a:avLst/>
          </a:prstGeom>
          <a:noFill/>
        </p:spPr>
        <p:txBody>
          <a:bodyPr wrap="none" lIns="0" tIns="0" rIns="0" bIns="0"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0" lvl="1" defTabSz="914400">
              <a:lnSpc>
                <a:spcPct val="150000"/>
              </a:lnSpc>
            </a:pPr>
            <a:r>
              <a:rPr lang="zh-CN" altLang="en-US" sz="1400" b="1" dirty="0">
                <a:solidFill>
                  <a:schemeClr val="tx1">
                    <a:lumMod val="65000"/>
                    <a:lumOff val="35000"/>
                  </a:schemeClr>
                </a:solidFill>
                <a:latin typeface="Arial" panose="020B0604020202020204" pitchFamily="34" charset="0"/>
                <a:ea typeface="微软雅黑" pitchFamily="34" charset="-122"/>
                <a:sym typeface="Arial" panose="020B0604020202020204" pitchFamily="34" charset="0"/>
              </a:rPr>
              <a:t>添加标题</a:t>
            </a:r>
            <a:endParaRPr lang="en-US" altLang="zh-CN" sz="1400" b="1" dirty="0">
              <a:solidFill>
                <a:schemeClr val="tx1">
                  <a:lumMod val="65000"/>
                  <a:lumOff val="35000"/>
                </a:schemeClr>
              </a:solidFill>
              <a:latin typeface="Arial" panose="020B0604020202020204" pitchFamily="34" charset="0"/>
              <a:ea typeface="微软雅黑" pitchFamily="34" charset="-122"/>
              <a:sym typeface="Arial" panose="020B0604020202020204" pitchFamily="34" charset="0"/>
            </a:endParaRPr>
          </a:p>
        </p:txBody>
      </p:sp>
      <p:sp>
        <p:nvSpPr>
          <p:cNvPr id="90" name="TextBox 11">
            <a:extLst>
              <a:ext uri="{FF2B5EF4-FFF2-40B4-BE49-F238E27FC236}">
                <a16:creationId xmlns:a16="http://schemas.microsoft.com/office/drawing/2014/main" id="{E271B04E-0D15-42B7-920B-335B28EEF350}"/>
              </a:ext>
            </a:extLst>
          </p:cNvPr>
          <p:cNvSpPr txBox="1"/>
          <p:nvPr/>
        </p:nvSpPr>
        <p:spPr>
          <a:xfrm>
            <a:off x="1140720" y="2854298"/>
            <a:ext cx="718145" cy="284693"/>
          </a:xfrm>
          <a:prstGeom prst="rect">
            <a:avLst/>
          </a:prstGeom>
          <a:noFill/>
        </p:spPr>
        <p:txBody>
          <a:bodyPr wrap="none" lIns="0" tIns="0" rIns="0" bIns="0"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0" lvl="1" defTabSz="914400">
              <a:lnSpc>
                <a:spcPct val="150000"/>
              </a:lnSpc>
            </a:pPr>
            <a:r>
              <a:rPr lang="zh-CN" altLang="en-US" sz="1400" b="1" dirty="0">
                <a:solidFill>
                  <a:schemeClr val="tx1">
                    <a:lumMod val="65000"/>
                    <a:lumOff val="35000"/>
                  </a:schemeClr>
                </a:solidFill>
                <a:latin typeface="Arial" panose="020B0604020202020204" pitchFamily="34" charset="0"/>
                <a:ea typeface="微软雅黑" pitchFamily="34" charset="-122"/>
                <a:sym typeface="Arial" panose="020B0604020202020204" pitchFamily="34" charset="0"/>
              </a:rPr>
              <a:t>添加标题</a:t>
            </a:r>
            <a:endParaRPr lang="en-US" altLang="zh-CN" sz="1400" b="1" dirty="0">
              <a:solidFill>
                <a:schemeClr val="tx1">
                  <a:lumMod val="65000"/>
                  <a:lumOff val="35000"/>
                </a:schemeClr>
              </a:solidFill>
              <a:latin typeface="Arial" panose="020B0604020202020204" pitchFamily="34" charset="0"/>
              <a:ea typeface="微软雅黑" pitchFamily="34" charset="-122"/>
              <a:sym typeface="Arial" panose="020B0604020202020204" pitchFamily="34" charset="0"/>
            </a:endParaRPr>
          </a:p>
        </p:txBody>
      </p:sp>
      <p:sp>
        <p:nvSpPr>
          <p:cNvPr id="100" name="TextBox 11">
            <a:extLst>
              <a:ext uri="{FF2B5EF4-FFF2-40B4-BE49-F238E27FC236}">
                <a16:creationId xmlns:a16="http://schemas.microsoft.com/office/drawing/2014/main" id="{2E8A7FE7-466D-47EA-B209-8D72814D242E}"/>
              </a:ext>
            </a:extLst>
          </p:cNvPr>
          <p:cNvSpPr txBox="1"/>
          <p:nvPr/>
        </p:nvSpPr>
        <p:spPr>
          <a:xfrm>
            <a:off x="5654322" y="2008808"/>
            <a:ext cx="718145" cy="284693"/>
          </a:xfrm>
          <a:prstGeom prst="rect">
            <a:avLst/>
          </a:prstGeom>
          <a:noFill/>
        </p:spPr>
        <p:txBody>
          <a:bodyPr wrap="none" lIns="0" tIns="0" rIns="0" bIns="0"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0" lvl="1" defTabSz="914400">
              <a:lnSpc>
                <a:spcPct val="150000"/>
              </a:lnSpc>
            </a:pPr>
            <a:r>
              <a:rPr lang="zh-CN" altLang="en-US" sz="1400" b="1" dirty="0">
                <a:solidFill>
                  <a:schemeClr val="tx1">
                    <a:lumMod val="65000"/>
                    <a:lumOff val="35000"/>
                  </a:schemeClr>
                </a:solidFill>
                <a:latin typeface="Arial" panose="020B0604020202020204" pitchFamily="34" charset="0"/>
                <a:ea typeface="微软雅黑" pitchFamily="34" charset="-122"/>
                <a:sym typeface="Arial" panose="020B0604020202020204" pitchFamily="34" charset="0"/>
              </a:rPr>
              <a:t>添加标题</a:t>
            </a:r>
            <a:endParaRPr lang="en-US" altLang="zh-CN" sz="1400" b="1" dirty="0">
              <a:solidFill>
                <a:schemeClr val="tx1">
                  <a:lumMod val="65000"/>
                  <a:lumOff val="35000"/>
                </a:schemeClr>
              </a:solidFill>
              <a:latin typeface="Arial" panose="020B0604020202020204" pitchFamily="34" charset="0"/>
              <a:ea typeface="微软雅黑" pitchFamily="34" charset="-122"/>
              <a:sym typeface="Arial" panose="020B0604020202020204" pitchFamily="34" charset="0"/>
            </a:endParaRPr>
          </a:p>
        </p:txBody>
      </p:sp>
      <p:sp>
        <p:nvSpPr>
          <p:cNvPr id="103" name="TextBox 11">
            <a:extLst>
              <a:ext uri="{FF2B5EF4-FFF2-40B4-BE49-F238E27FC236}">
                <a16:creationId xmlns:a16="http://schemas.microsoft.com/office/drawing/2014/main" id="{A51F6D4F-FD77-421A-989D-6E54E534116C}"/>
              </a:ext>
            </a:extLst>
          </p:cNvPr>
          <p:cNvSpPr txBox="1"/>
          <p:nvPr/>
        </p:nvSpPr>
        <p:spPr>
          <a:xfrm>
            <a:off x="5685820" y="3322491"/>
            <a:ext cx="718145" cy="284693"/>
          </a:xfrm>
          <a:prstGeom prst="rect">
            <a:avLst/>
          </a:prstGeom>
        </p:spPr>
        <p:txBody>
          <a:bodyPr wrap="none" lIns="0" tIns="0" rIns="0" bIns="0"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0" lvl="1" defTabSz="914400">
              <a:lnSpc>
                <a:spcPct val="150000"/>
              </a:lnSpc>
            </a:pPr>
            <a:r>
              <a:rPr lang="zh-CN" altLang="en-US" sz="1400" b="1" dirty="0">
                <a:solidFill>
                  <a:schemeClr val="tx1">
                    <a:lumMod val="65000"/>
                    <a:lumOff val="35000"/>
                  </a:schemeClr>
                </a:solidFill>
                <a:latin typeface="Arial" panose="020B0604020202020204" pitchFamily="34" charset="0"/>
                <a:ea typeface="微软雅黑" pitchFamily="34" charset="-122"/>
                <a:sym typeface="Arial" panose="020B0604020202020204" pitchFamily="34" charset="0"/>
              </a:rPr>
              <a:t>添加标题</a:t>
            </a:r>
            <a:endParaRPr lang="en-US" altLang="zh-CN" sz="1400" b="1" dirty="0">
              <a:solidFill>
                <a:schemeClr val="tx1">
                  <a:lumMod val="65000"/>
                  <a:lumOff val="35000"/>
                </a:schemeClr>
              </a:solidFill>
              <a:latin typeface="Arial" panose="020B0604020202020204" pitchFamily="34" charset="0"/>
              <a:ea typeface="微软雅黑" pitchFamily="34" charset="-122"/>
              <a:sym typeface="Arial" panose="020B0604020202020204" pitchFamily="34" charset="0"/>
            </a:endParaRPr>
          </a:p>
        </p:txBody>
      </p:sp>
    </p:spTree>
    <p:extLst>
      <p:ext uri="{BB962C8B-B14F-4D97-AF65-F5344CB8AC3E}">
        <p14:creationId xmlns:p14="http://schemas.microsoft.com/office/powerpoint/2010/main" val="132919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additive="base">
                                        <p:cTn id="7" dur="300" fill="hold"/>
                                        <p:tgtEl>
                                          <p:spTgt spid="81"/>
                                        </p:tgtEl>
                                        <p:attrNameLst>
                                          <p:attrName>ppt_x</p:attrName>
                                        </p:attrNameLst>
                                      </p:cBhvr>
                                      <p:tavLst>
                                        <p:tav tm="0">
                                          <p:val>
                                            <p:strVal val="1+#ppt_w/2"/>
                                          </p:val>
                                        </p:tav>
                                        <p:tav tm="100000">
                                          <p:val>
                                            <p:strVal val="#ppt_x"/>
                                          </p:val>
                                        </p:tav>
                                      </p:tavLst>
                                    </p:anim>
                                    <p:anim calcmode="lin" valueType="num">
                                      <p:cBhvr additive="base">
                                        <p:cTn id="8" dur="300" fill="hold"/>
                                        <p:tgtEl>
                                          <p:spTgt spid="81"/>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 presetClass="entr" presetSubtype="8" fill="hold" grpId="0" nodeType="afterEffect">
                                  <p:stCondLst>
                                    <p:cond delay="0"/>
                                  </p:stCondLst>
                                  <p:childTnLst>
                                    <p:set>
                                      <p:cBhvr>
                                        <p:cTn id="11" dur="1" fill="hold">
                                          <p:stCondLst>
                                            <p:cond delay="0"/>
                                          </p:stCondLst>
                                        </p:cTn>
                                        <p:tgtEl>
                                          <p:spTgt spid="79"/>
                                        </p:tgtEl>
                                        <p:attrNameLst>
                                          <p:attrName>style.visibility</p:attrName>
                                        </p:attrNameLst>
                                      </p:cBhvr>
                                      <p:to>
                                        <p:strVal val="visible"/>
                                      </p:to>
                                    </p:set>
                                    <p:anim calcmode="lin" valueType="num">
                                      <p:cBhvr additive="base">
                                        <p:cTn id="12" dur="300" fill="hold"/>
                                        <p:tgtEl>
                                          <p:spTgt spid="79"/>
                                        </p:tgtEl>
                                        <p:attrNameLst>
                                          <p:attrName>ppt_x</p:attrName>
                                        </p:attrNameLst>
                                      </p:cBhvr>
                                      <p:tavLst>
                                        <p:tav tm="0">
                                          <p:val>
                                            <p:strVal val="0-#ppt_w/2"/>
                                          </p:val>
                                        </p:tav>
                                        <p:tav tm="100000">
                                          <p:val>
                                            <p:strVal val="#ppt_x"/>
                                          </p:val>
                                        </p:tav>
                                      </p:tavLst>
                                    </p:anim>
                                    <p:anim calcmode="lin" valueType="num">
                                      <p:cBhvr additive="base">
                                        <p:cTn id="13" dur="300" fill="hold"/>
                                        <p:tgtEl>
                                          <p:spTgt spid="79"/>
                                        </p:tgtEl>
                                        <p:attrNameLst>
                                          <p:attrName>ppt_y</p:attrName>
                                        </p:attrNameLst>
                                      </p:cBhvr>
                                      <p:tavLst>
                                        <p:tav tm="0">
                                          <p:val>
                                            <p:strVal val="#ppt_y"/>
                                          </p:val>
                                        </p:tav>
                                        <p:tav tm="100000">
                                          <p:val>
                                            <p:strVal val="#ppt_y"/>
                                          </p:val>
                                        </p:tav>
                                      </p:tavLst>
                                    </p:anim>
                                  </p:childTnLst>
                                </p:cTn>
                              </p:par>
                            </p:childTnLst>
                          </p:cTn>
                        </p:par>
                        <p:par>
                          <p:cTn id="14" fill="hold">
                            <p:stCondLst>
                              <p:cond delay="600"/>
                            </p:stCondLst>
                            <p:childTnLst>
                              <p:par>
                                <p:cTn id="15" presetID="2" presetClass="entr" presetSubtype="2" fill="hold" grpId="0" nodeType="afterEffect">
                                  <p:stCondLst>
                                    <p:cond delay="0"/>
                                  </p:stCondLst>
                                  <p:childTnLst>
                                    <p:set>
                                      <p:cBhvr>
                                        <p:cTn id="16" dur="1" fill="hold">
                                          <p:stCondLst>
                                            <p:cond delay="0"/>
                                          </p:stCondLst>
                                        </p:cTn>
                                        <p:tgtEl>
                                          <p:spTgt spid="83"/>
                                        </p:tgtEl>
                                        <p:attrNameLst>
                                          <p:attrName>style.visibility</p:attrName>
                                        </p:attrNameLst>
                                      </p:cBhvr>
                                      <p:to>
                                        <p:strVal val="visible"/>
                                      </p:to>
                                    </p:set>
                                    <p:anim calcmode="lin" valueType="num">
                                      <p:cBhvr additive="base">
                                        <p:cTn id="17" dur="300" fill="hold"/>
                                        <p:tgtEl>
                                          <p:spTgt spid="83"/>
                                        </p:tgtEl>
                                        <p:attrNameLst>
                                          <p:attrName>ppt_x</p:attrName>
                                        </p:attrNameLst>
                                      </p:cBhvr>
                                      <p:tavLst>
                                        <p:tav tm="0">
                                          <p:val>
                                            <p:strVal val="1+#ppt_w/2"/>
                                          </p:val>
                                        </p:tav>
                                        <p:tav tm="100000">
                                          <p:val>
                                            <p:strVal val="#ppt_x"/>
                                          </p:val>
                                        </p:tav>
                                      </p:tavLst>
                                    </p:anim>
                                    <p:anim calcmode="lin" valueType="num">
                                      <p:cBhvr additive="base">
                                        <p:cTn id="18" dur="300" fill="hold"/>
                                        <p:tgtEl>
                                          <p:spTgt spid="83"/>
                                        </p:tgtEl>
                                        <p:attrNameLst>
                                          <p:attrName>ppt_y</p:attrName>
                                        </p:attrNameLst>
                                      </p:cBhvr>
                                      <p:tavLst>
                                        <p:tav tm="0">
                                          <p:val>
                                            <p:strVal val="#ppt_y"/>
                                          </p:val>
                                        </p:tav>
                                        <p:tav tm="100000">
                                          <p:val>
                                            <p:strVal val="#ppt_y"/>
                                          </p:val>
                                        </p:tav>
                                      </p:tavLst>
                                    </p:anim>
                                  </p:childTnLst>
                                </p:cTn>
                              </p:par>
                            </p:childTnLst>
                          </p:cTn>
                        </p:par>
                        <p:par>
                          <p:cTn id="19" fill="hold">
                            <p:stCondLst>
                              <p:cond delay="900"/>
                            </p:stCondLst>
                            <p:childTnLst>
                              <p:par>
                                <p:cTn id="20" presetID="2" presetClass="entr" presetSubtype="8" fill="hold" grpId="0" nodeType="afterEffect">
                                  <p:stCondLst>
                                    <p:cond delay="0"/>
                                  </p:stCondLst>
                                  <p:childTnLst>
                                    <p:set>
                                      <p:cBhvr>
                                        <p:cTn id="21" dur="1" fill="hold">
                                          <p:stCondLst>
                                            <p:cond delay="0"/>
                                          </p:stCondLst>
                                        </p:cTn>
                                        <p:tgtEl>
                                          <p:spTgt spid="85"/>
                                        </p:tgtEl>
                                        <p:attrNameLst>
                                          <p:attrName>style.visibility</p:attrName>
                                        </p:attrNameLst>
                                      </p:cBhvr>
                                      <p:to>
                                        <p:strVal val="visible"/>
                                      </p:to>
                                    </p:set>
                                    <p:anim calcmode="lin" valueType="num">
                                      <p:cBhvr additive="base">
                                        <p:cTn id="22" dur="300" fill="hold"/>
                                        <p:tgtEl>
                                          <p:spTgt spid="85"/>
                                        </p:tgtEl>
                                        <p:attrNameLst>
                                          <p:attrName>ppt_x</p:attrName>
                                        </p:attrNameLst>
                                      </p:cBhvr>
                                      <p:tavLst>
                                        <p:tav tm="0">
                                          <p:val>
                                            <p:strVal val="0-#ppt_w/2"/>
                                          </p:val>
                                        </p:tav>
                                        <p:tav tm="100000">
                                          <p:val>
                                            <p:strVal val="#ppt_x"/>
                                          </p:val>
                                        </p:tav>
                                      </p:tavLst>
                                    </p:anim>
                                    <p:anim calcmode="lin" valueType="num">
                                      <p:cBhvr additive="base">
                                        <p:cTn id="23" dur="3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1" grpId="0"/>
      <p:bldP spid="83" grpId="0"/>
      <p:bldP spid="8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1">
            <a:extLst>
              <a:ext uri="{FF2B5EF4-FFF2-40B4-BE49-F238E27FC236}">
                <a16:creationId xmlns:a16="http://schemas.microsoft.com/office/drawing/2014/main" id="{620A242C-A797-4CE3-9DCC-BF865D221798}"/>
              </a:ext>
            </a:extLst>
          </p:cNvPr>
          <p:cNvSpPr/>
          <p:nvPr/>
        </p:nvSpPr>
        <p:spPr>
          <a:xfrm rot="1891259">
            <a:off x="6203937" y="1116389"/>
            <a:ext cx="1909922" cy="2232612"/>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 fmla="*/ 424422 w 2801257"/>
              <a:gd name="connsiteY0" fmla="*/ 313631 h 3802743"/>
              <a:gd name="connsiteX1" fmla="*/ 2801257 w 2801257"/>
              <a:gd name="connsiteY1" fmla="*/ 0 h 3802743"/>
              <a:gd name="connsiteX2" fmla="*/ 2801257 w 2801257"/>
              <a:gd name="connsiteY2" fmla="*/ 3802743 h 3802743"/>
              <a:gd name="connsiteX3" fmla="*/ 0 w 2801257"/>
              <a:gd name="connsiteY3" fmla="*/ 3802743 h 3802743"/>
              <a:gd name="connsiteX4" fmla="*/ 424422 w 2801257"/>
              <a:gd name="connsiteY4" fmla="*/ 313631 h 3802743"/>
              <a:gd name="connsiteX0" fmla="*/ 424422 w 3256770"/>
              <a:gd name="connsiteY0" fmla="*/ 313631 h 3806294"/>
              <a:gd name="connsiteX1" fmla="*/ 2801257 w 3256770"/>
              <a:gd name="connsiteY1" fmla="*/ 0 h 3806294"/>
              <a:gd name="connsiteX2" fmla="*/ 3256770 w 3256770"/>
              <a:gd name="connsiteY2" fmla="*/ 3806294 h 3806294"/>
              <a:gd name="connsiteX3" fmla="*/ 0 w 3256770"/>
              <a:gd name="connsiteY3" fmla="*/ 3802743 h 3806294"/>
              <a:gd name="connsiteX4" fmla="*/ 424422 w 3256770"/>
              <a:gd name="connsiteY4" fmla="*/ 313631 h 3806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1">
              <a:alpha val="80000"/>
            </a:schemeClr>
          </a:solidFill>
          <a:ln w="12700" cap="flat" cmpd="sng" algn="ctr">
            <a:noFill/>
            <a:prstDash val="solid"/>
            <a:miter lim="800000"/>
          </a:ln>
          <a:effectLst/>
        </p:spPr>
        <p:txBody>
          <a:bodyPr lIns="65012" tIns="32506" rIns="65012" bIns="32506" rtlCol="0" anchor="ctr"/>
          <a:lstStyle/>
          <a:p>
            <a:pPr algn="ctr" defTabSz="914208">
              <a:defRPr/>
            </a:pPr>
            <a:endParaRPr lang="zh-CN" altLang="en-US" sz="1799" kern="0" dirty="0">
              <a:solidFill>
                <a:sysClr val="window" lastClr="FFFFFF"/>
              </a:solidFill>
              <a:latin typeface="微软雅黑"/>
              <a:ea typeface="微软雅黑"/>
            </a:endParaRPr>
          </a:p>
        </p:txBody>
      </p:sp>
      <p:sp>
        <p:nvSpPr>
          <p:cNvPr id="23" name="矩形: 对角圆角 22">
            <a:extLst>
              <a:ext uri="{FF2B5EF4-FFF2-40B4-BE49-F238E27FC236}">
                <a16:creationId xmlns:a16="http://schemas.microsoft.com/office/drawing/2014/main" id="{8943603F-DDE4-43B4-93C7-9E390CED089C}"/>
              </a:ext>
            </a:extLst>
          </p:cNvPr>
          <p:cNvSpPr/>
          <p:nvPr/>
        </p:nvSpPr>
        <p:spPr>
          <a:xfrm>
            <a:off x="6207959" y="1165303"/>
            <a:ext cx="1774733" cy="2211463"/>
          </a:xfrm>
          <a:prstGeom prst="round2DiagRect">
            <a:avLst>
              <a:gd name="adj1" fmla="val 5332"/>
              <a:gd name="adj2" fmla="val 0"/>
            </a:avLst>
          </a:prstGeom>
          <a:solidFill>
            <a:schemeClr val="accent2"/>
          </a:solidFill>
          <a:ln w="12700" cap="flat" cmpd="sng" algn="ctr">
            <a:noFill/>
            <a:prstDash val="solid"/>
            <a:miter lim="800000"/>
          </a:ln>
          <a:effectLst/>
        </p:spPr>
        <p:txBody>
          <a:bodyPr lIns="65012" tIns="32506" rIns="65012" bIns="32506" rtlCol="0" anchor="ctr"/>
          <a:lstStyle/>
          <a:p>
            <a:pPr algn="ctr" defTabSz="914208">
              <a:defRPr/>
            </a:pPr>
            <a:endParaRPr lang="zh-CN" altLang="en-US" sz="1799" kern="0" dirty="0">
              <a:solidFill>
                <a:sysClr val="window" lastClr="FFFFFF"/>
              </a:solidFill>
              <a:latin typeface="微软雅黑"/>
              <a:ea typeface="微软雅黑"/>
            </a:endParaRPr>
          </a:p>
        </p:txBody>
      </p:sp>
      <p:sp>
        <p:nvSpPr>
          <p:cNvPr id="24" name="矩形 23">
            <a:extLst>
              <a:ext uri="{FF2B5EF4-FFF2-40B4-BE49-F238E27FC236}">
                <a16:creationId xmlns:a16="http://schemas.microsoft.com/office/drawing/2014/main" id="{5156ACD1-1963-4C9E-A486-1371CBB8ACC9}"/>
              </a:ext>
            </a:extLst>
          </p:cNvPr>
          <p:cNvSpPr/>
          <p:nvPr/>
        </p:nvSpPr>
        <p:spPr>
          <a:xfrm>
            <a:off x="6311995" y="1273215"/>
            <a:ext cx="1571036" cy="162526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algn="ctr"/>
            <a:endParaRPr lang="zh-CN" altLang="en-US" sz="1799" dirty="0"/>
          </a:p>
        </p:txBody>
      </p:sp>
      <p:sp>
        <p:nvSpPr>
          <p:cNvPr id="25" name="矩形 1">
            <a:extLst>
              <a:ext uri="{FF2B5EF4-FFF2-40B4-BE49-F238E27FC236}">
                <a16:creationId xmlns:a16="http://schemas.microsoft.com/office/drawing/2014/main" id="{E55227F9-9FD2-4470-BD78-624AE2DE7863}"/>
              </a:ext>
            </a:extLst>
          </p:cNvPr>
          <p:cNvSpPr/>
          <p:nvPr/>
        </p:nvSpPr>
        <p:spPr>
          <a:xfrm rot="1627830">
            <a:off x="3433002" y="1016781"/>
            <a:ext cx="2110402" cy="2466965"/>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 fmla="*/ 424422 w 2801257"/>
              <a:gd name="connsiteY0" fmla="*/ 313631 h 3802743"/>
              <a:gd name="connsiteX1" fmla="*/ 2801257 w 2801257"/>
              <a:gd name="connsiteY1" fmla="*/ 0 h 3802743"/>
              <a:gd name="connsiteX2" fmla="*/ 2801257 w 2801257"/>
              <a:gd name="connsiteY2" fmla="*/ 3802743 h 3802743"/>
              <a:gd name="connsiteX3" fmla="*/ 0 w 2801257"/>
              <a:gd name="connsiteY3" fmla="*/ 3802743 h 3802743"/>
              <a:gd name="connsiteX4" fmla="*/ 424422 w 2801257"/>
              <a:gd name="connsiteY4" fmla="*/ 313631 h 3802743"/>
              <a:gd name="connsiteX0" fmla="*/ 424422 w 3256770"/>
              <a:gd name="connsiteY0" fmla="*/ 313631 h 3806294"/>
              <a:gd name="connsiteX1" fmla="*/ 2801257 w 3256770"/>
              <a:gd name="connsiteY1" fmla="*/ 0 h 3806294"/>
              <a:gd name="connsiteX2" fmla="*/ 3256770 w 3256770"/>
              <a:gd name="connsiteY2" fmla="*/ 3806294 h 3806294"/>
              <a:gd name="connsiteX3" fmla="*/ 0 w 3256770"/>
              <a:gd name="connsiteY3" fmla="*/ 3802743 h 3806294"/>
              <a:gd name="connsiteX4" fmla="*/ 424422 w 3256770"/>
              <a:gd name="connsiteY4" fmla="*/ 313631 h 3806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3">
              <a:alpha val="80000"/>
            </a:schemeClr>
          </a:solidFill>
          <a:ln w="12700" cap="flat" cmpd="sng" algn="ctr">
            <a:noFill/>
            <a:prstDash val="solid"/>
            <a:miter lim="800000"/>
          </a:ln>
          <a:effectLst/>
        </p:spPr>
        <p:txBody>
          <a:bodyPr lIns="65012" tIns="32506" rIns="65012" bIns="32506" rtlCol="0" anchor="ctr"/>
          <a:lstStyle/>
          <a:p>
            <a:pPr algn="ctr" defTabSz="914208">
              <a:defRPr/>
            </a:pPr>
            <a:endParaRPr lang="zh-CN" altLang="en-US" sz="1799" kern="0" dirty="0">
              <a:solidFill>
                <a:sysClr val="window" lastClr="FFFFFF"/>
              </a:solidFill>
              <a:latin typeface="微软雅黑"/>
              <a:ea typeface="微软雅黑"/>
            </a:endParaRPr>
          </a:p>
        </p:txBody>
      </p:sp>
      <p:sp>
        <p:nvSpPr>
          <p:cNvPr id="31" name="矩形: 对角圆角 30">
            <a:extLst>
              <a:ext uri="{FF2B5EF4-FFF2-40B4-BE49-F238E27FC236}">
                <a16:creationId xmlns:a16="http://schemas.microsoft.com/office/drawing/2014/main" id="{0399E4CD-D378-445B-9D84-45DB9C7105B8}"/>
              </a:ext>
            </a:extLst>
          </p:cNvPr>
          <p:cNvSpPr/>
          <p:nvPr/>
        </p:nvSpPr>
        <p:spPr>
          <a:xfrm>
            <a:off x="3628416" y="1153169"/>
            <a:ext cx="1774733" cy="2211463"/>
          </a:xfrm>
          <a:prstGeom prst="round2DiagRect">
            <a:avLst>
              <a:gd name="adj1" fmla="val 6706"/>
              <a:gd name="adj2" fmla="val 0"/>
            </a:avLst>
          </a:prstGeom>
          <a:solidFill>
            <a:schemeClr val="accent4"/>
          </a:solidFill>
          <a:ln w="12700" cap="flat" cmpd="sng" algn="ctr">
            <a:noFill/>
            <a:prstDash val="solid"/>
            <a:miter lim="800000"/>
          </a:ln>
          <a:effectLst/>
        </p:spPr>
        <p:txBody>
          <a:bodyPr lIns="65012" tIns="32506" rIns="65012" bIns="32506" rtlCol="0" anchor="ctr"/>
          <a:lstStyle/>
          <a:p>
            <a:pPr algn="ctr" defTabSz="914208">
              <a:defRPr/>
            </a:pPr>
            <a:endParaRPr lang="zh-CN" altLang="en-US" sz="1799" kern="0" dirty="0">
              <a:solidFill>
                <a:sysClr val="window" lastClr="FFFFFF"/>
              </a:solidFill>
              <a:latin typeface="微软雅黑"/>
              <a:ea typeface="微软雅黑"/>
            </a:endParaRPr>
          </a:p>
        </p:txBody>
      </p:sp>
      <p:sp>
        <p:nvSpPr>
          <p:cNvPr id="32" name="矩形 31">
            <a:extLst>
              <a:ext uri="{FF2B5EF4-FFF2-40B4-BE49-F238E27FC236}">
                <a16:creationId xmlns:a16="http://schemas.microsoft.com/office/drawing/2014/main" id="{E6B4E833-B00E-48D1-AC98-A07A164EAFBA}"/>
              </a:ext>
            </a:extLst>
          </p:cNvPr>
          <p:cNvSpPr/>
          <p:nvPr/>
        </p:nvSpPr>
        <p:spPr>
          <a:xfrm>
            <a:off x="3727048" y="1253432"/>
            <a:ext cx="1567980" cy="164211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algn="ctr"/>
            <a:endParaRPr lang="zh-CN" altLang="en-US" sz="1799" dirty="0"/>
          </a:p>
        </p:txBody>
      </p:sp>
      <p:sp>
        <p:nvSpPr>
          <p:cNvPr id="33" name="矩形 1">
            <a:extLst>
              <a:ext uri="{FF2B5EF4-FFF2-40B4-BE49-F238E27FC236}">
                <a16:creationId xmlns:a16="http://schemas.microsoft.com/office/drawing/2014/main" id="{7D78E12B-0193-438E-BEC9-BC05BADFF43B}"/>
              </a:ext>
            </a:extLst>
          </p:cNvPr>
          <p:cNvSpPr/>
          <p:nvPr/>
        </p:nvSpPr>
        <p:spPr>
          <a:xfrm rot="1321971">
            <a:off x="1119433" y="950300"/>
            <a:ext cx="1909922" cy="2232612"/>
          </a:xfrm>
          <a:custGeom>
            <a:avLst/>
            <a:gdLst>
              <a:gd name="connsiteX0" fmla="*/ 0 w 2801257"/>
              <a:gd name="connsiteY0" fmla="*/ 0 h 3802743"/>
              <a:gd name="connsiteX1" fmla="*/ 2801257 w 2801257"/>
              <a:gd name="connsiteY1" fmla="*/ 0 h 3802743"/>
              <a:gd name="connsiteX2" fmla="*/ 2801257 w 2801257"/>
              <a:gd name="connsiteY2" fmla="*/ 3802743 h 3802743"/>
              <a:gd name="connsiteX3" fmla="*/ 0 w 2801257"/>
              <a:gd name="connsiteY3" fmla="*/ 3802743 h 3802743"/>
              <a:gd name="connsiteX4" fmla="*/ 0 w 2801257"/>
              <a:gd name="connsiteY4" fmla="*/ 0 h 3802743"/>
              <a:gd name="connsiteX0" fmla="*/ 424422 w 2801257"/>
              <a:gd name="connsiteY0" fmla="*/ 313631 h 3802743"/>
              <a:gd name="connsiteX1" fmla="*/ 2801257 w 2801257"/>
              <a:gd name="connsiteY1" fmla="*/ 0 h 3802743"/>
              <a:gd name="connsiteX2" fmla="*/ 2801257 w 2801257"/>
              <a:gd name="connsiteY2" fmla="*/ 3802743 h 3802743"/>
              <a:gd name="connsiteX3" fmla="*/ 0 w 2801257"/>
              <a:gd name="connsiteY3" fmla="*/ 3802743 h 3802743"/>
              <a:gd name="connsiteX4" fmla="*/ 424422 w 2801257"/>
              <a:gd name="connsiteY4" fmla="*/ 313631 h 3802743"/>
              <a:gd name="connsiteX0" fmla="*/ 424422 w 3256770"/>
              <a:gd name="connsiteY0" fmla="*/ 313631 h 3806294"/>
              <a:gd name="connsiteX1" fmla="*/ 2801257 w 3256770"/>
              <a:gd name="connsiteY1" fmla="*/ 0 h 3806294"/>
              <a:gd name="connsiteX2" fmla="*/ 3256770 w 3256770"/>
              <a:gd name="connsiteY2" fmla="*/ 3806294 h 3806294"/>
              <a:gd name="connsiteX3" fmla="*/ 0 w 3256770"/>
              <a:gd name="connsiteY3" fmla="*/ 3802743 h 3806294"/>
              <a:gd name="connsiteX4" fmla="*/ 424422 w 3256770"/>
              <a:gd name="connsiteY4" fmla="*/ 313631 h 3806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770" h="3806294">
                <a:moveTo>
                  <a:pt x="424422" y="313631"/>
                </a:moveTo>
                <a:lnTo>
                  <a:pt x="2801257" y="0"/>
                </a:lnTo>
                <a:lnTo>
                  <a:pt x="3256770" y="3806294"/>
                </a:lnTo>
                <a:lnTo>
                  <a:pt x="0" y="3802743"/>
                </a:lnTo>
                <a:lnTo>
                  <a:pt x="424422" y="313631"/>
                </a:lnTo>
                <a:close/>
              </a:path>
            </a:pathLst>
          </a:custGeom>
          <a:solidFill>
            <a:schemeClr val="accent1">
              <a:alpha val="80000"/>
            </a:schemeClr>
          </a:solidFill>
          <a:ln w="12700" cap="flat" cmpd="sng" algn="ctr">
            <a:noFill/>
            <a:prstDash val="solid"/>
            <a:miter lim="800000"/>
          </a:ln>
          <a:effectLst/>
        </p:spPr>
        <p:txBody>
          <a:bodyPr lIns="65012" tIns="32506" rIns="65012" bIns="32506" rtlCol="0" anchor="ctr"/>
          <a:lstStyle/>
          <a:p>
            <a:pPr algn="ctr" defTabSz="914208">
              <a:defRPr/>
            </a:pPr>
            <a:endParaRPr lang="zh-CN" altLang="en-US" sz="1799" kern="0" dirty="0">
              <a:solidFill>
                <a:sysClr val="window" lastClr="FFFFFF"/>
              </a:solidFill>
              <a:latin typeface="微软雅黑"/>
              <a:ea typeface="微软雅黑"/>
            </a:endParaRPr>
          </a:p>
        </p:txBody>
      </p:sp>
      <p:sp>
        <p:nvSpPr>
          <p:cNvPr id="34" name="矩形: 对角圆角 33">
            <a:extLst>
              <a:ext uri="{FF2B5EF4-FFF2-40B4-BE49-F238E27FC236}">
                <a16:creationId xmlns:a16="http://schemas.microsoft.com/office/drawing/2014/main" id="{D32A3450-567C-46D1-9DB3-F880B965B62D}"/>
              </a:ext>
            </a:extLst>
          </p:cNvPr>
          <p:cNvSpPr/>
          <p:nvPr/>
        </p:nvSpPr>
        <p:spPr>
          <a:xfrm>
            <a:off x="1020599" y="1153169"/>
            <a:ext cx="1774733" cy="2211463"/>
          </a:xfrm>
          <a:prstGeom prst="round2DiagRect">
            <a:avLst>
              <a:gd name="adj1" fmla="val 5332"/>
              <a:gd name="adj2" fmla="val 0"/>
            </a:avLst>
          </a:prstGeom>
          <a:solidFill>
            <a:schemeClr val="accent2"/>
          </a:solidFill>
          <a:ln w="12700" cap="flat" cmpd="sng" algn="ctr">
            <a:noFill/>
            <a:prstDash val="solid"/>
            <a:miter lim="800000"/>
          </a:ln>
          <a:effectLst/>
        </p:spPr>
        <p:txBody>
          <a:bodyPr lIns="65012" tIns="32506" rIns="65012" bIns="32506" rtlCol="0" anchor="ctr"/>
          <a:lstStyle/>
          <a:p>
            <a:pPr algn="ctr" defTabSz="914208">
              <a:defRPr/>
            </a:pPr>
            <a:endParaRPr lang="zh-CN" altLang="en-US" sz="1799" kern="0" dirty="0">
              <a:solidFill>
                <a:sysClr val="window" lastClr="FFFFFF"/>
              </a:solidFill>
              <a:latin typeface="微软雅黑"/>
              <a:ea typeface="微软雅黑"/>
            </a:endParaRPr>
          </a:p>
        </p:txBody>
      </p:sp>
      <p:sp>
        <p:nvSpPr>
          <p:cNvPr id="35" name="矩形 34">
            <a:extLst>
              <a:ext uri="{FF2B5EF4-FFF2-40B4-BE49-F238E27FC236}">
                <a16:creationId xmlns:a16="http://schemas.microsoft.com/office/drawing/2014/main" id="{BBC7F4EB-371A-4B43-805B-07D691B61B34}"/>
              </a:ext>
            </a:extLst>
          </p:cNvPr>
          <p:cNvSpPr/>
          <p:nvPr/>
        </p:nvSpPr>
        <p:spPr>
          <a:xfrm>
            <a:off x="1289515" y="2909519"/>
            <a:ext cx="1208512" cy="309688"/>
          </a:xfrm>
          <a:prstGeom prst="rect">
            <a:avLst/>
          </a:prstGeom>
        </p:spPr>
        <p:txBody>
          <a:bodyPr wrap="none" lIns="65012" tIns="32506" rIns="65012" bIns="32506">
            <a:spAutoFit/>
          </a:bodyPr>
          <a:lstStyle/>
          <a:p>
            <a:pPr algn="just">
              <a:lnSpc>
                <a:spcPct val="150000"/>
              </a:lnSpc>
            </a:pPr>
            <a:r>
              <a:rPr lang="zh-CN" altLang="en-US" sz="1200" b="1" dirty="0">
                <a:solidFill>
                  <a:schemeClr val="bg1"/>
                </a:solidFill>
                <a:latin typeface="Arial" panose="020B0604020202020204" pitchFamily="34" charset="0"/>
                <a:ea typeface="微软雅黑" pitchFamily="34" charset="-122"/>
                <a:sym typeface="Arial" panose="020B0604020202020204" pitchFamily="34" charset="0"/>
              </a:rPr>
              <a:t>请替换文字内容</a:t>
            </a:r>
          </a:p>
        </p:txBody>
      </p:sp>
      <p:grpSp>
        <p:nvGrpSpPr>
          <p:cNvPr id="36" name="组合 19">
            <a:extLst>
              <a:ext uri="{FF2B5EF4-FFF2-40B4-BE49-F238E27FC236}">
                <a16:creationId xmlns:a16="http://schemas.microsoft.com/office/drawing/2014/main" id="{A9F30C79-EBB9-4910-80CD-160BCF3A4E9B}"/>
              </a:ext>
            </a:extLst>
          </p:cNvPr>
          <p:cNvGrpSpPr>
            <a:grpSpLocks/>
          </p:cNvGrpSpPr>
          <p:nvPr/>
        </p:nvGrpSpPr>
        <p:grpSpPr bwMode="auto">
          <a:xfrm>
            <a:off x="658748" y="3640704"/>
            <a:ext cx="7826504" cy="1029867"/>
            <a:chOff x="372924" y="2865972"/>
            <a:chExt cx="11127743" cy="1029694"/>
          </a:xfrm>
        </p:grpSpPr>
        <p:sp>
          <p:nvSpPr>
            <p:cNvPr id="37" name="Text Box 11">
              <a:extLst>
                <a:ext uri="{FF2B5EF4-FFF2-40B4-BE49-F238E27FC236}">
                  <a16:creationId xmlns:a16="http://schemas.microsoft.com/office/drawing/2014/main" id="{2A928CA2-9F6F-4093-8486-06D1DA16972E}"/>
                </a:ext>
              </a:extLst>
            </p:cNvPr>
            <p:cNvSpPr txBox="1">
              <a:spLocks noChangeArrowheads="1"/>
            </p:cNvSpPr>
            <p:nvPr/>
          </p:nvSpPr>
          <p:spPr bwMode="auto">
            <a:xfrm>
              <a:off x="372924" y="2865972"/>
              <a:ext cx="1833524" cy="3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ea typeface="宋体" charset="-122"/>
                </a:defRPr>
              </a:lvl1pPr>
              <a:lvl2pPr marL="742950" indent="-285750" eaLnBrk="0" hangingPunct="0">
                <a:defRPr>
                  <a:solidFill>
                    <a:schemeClr val="tx1"/>
                  </a:solidFill>
                  <a:latin typeface="Calibri" pitchFamily="34" charset="0"/>
                  <a:ea typeface="宋体" charset="-122"/>
                </a:defRPr>
              </a:lvl2pPr>
              <a:lvl3pPr marL="1143000" indent="-228600" eaLnBrk="0" hangingPunct="0">
                <a:defRPr>
                  <a:solidFill>
                    <a:schemeClr val="tx1"/>
                  </a:solidFill>
                  <a:latin typeface="Calibri" pitchFamily="34" charset="0"/>
                  <a:ea typeface="宋体" charset="-122"/>
                </a:defRPr>
              </a:lvl3pPr>
              <a:lvl4pPr marL="1600200" indent="-228600" eaLnBrk="0" hangingPunct="0">
                <a:defRPr>
                  <a:solidFill>
                    <a:schemeClr val="tx1"/>
                  </a:solidFill>
                  <a:latin typeface="Calibri" pitchFamily="34" charset="0"/>
                  <a:ea typeface="宋体" charset="-122"/>
                </a:defRPr>
              </a:lvl4pPr>
              <a:lvl5pPr marL="2057400" indent="-228600" eaLnBrk="0" hangingPunct="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eaLnBrk="1" hangingPunct="1">
                <a:lnSpc>
                  <a:spcPct val="150000"/>
                </a:lnSpc>
              </a:pPr>
              <a:r>
                <a:rPr lang="zh-CN" altLang="en-US" sz="1400" b="1" dirty="0">
                  <a:solidFill>
                    <a:schemeClr val="tx1">
                      <a:lumMod val="65000"/>
                      <a:lumOff val="35000"/>
                    </a:schemeClr>
                  </a:solidFill>
                  <a:latin typeface="Arial" panose="020B0604020202020204" pitchFamily="34" charset="0"/>
                  <a:ea typeface="微软雅黑" pitchFamily="34" charset="-122"/>
                  <a:sym typeface="Arial" panose="020B0604020202020204" pitchFamily="34" charset="0"/>
                </a:rPr>
                <a:t>文字内容</a:t>
              </a:r>
            </a:p>
          </p:txBody>
        </p:sp>
        <p:sp>
          <p:nvSpPr>
            <p:cNvPr id="38" name="矩形 18">
              <a:extLst>
                <a:ext uri="{FF2B5EF4-FFF2-40B4-BE49-F238E27FC236}">
                  <a16:creationId xmlns:a16="http://schemas.microsoft.com/office/drawing/2014/main" id="{54472A00-32AF-4137-9FA3-921A325ADE44}"/>
                </a:ext>
              </a:extLst>
            </p:cNvPr>
            <p:cNvSpPr>
              <a:spLocks noChangeArrowheads="1"/>
            </p:cNvSpPr>
            <p:nvPr/>
          </p:nvSpPr>
          <p:spPr bwMode="auto">
            <a:xfrm>
              <a:off x="464584" y="3211439"/>
              <a:ext cx="11036083" cy="684227"/>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08" tIns="22854" rIns="45708" bIns="22854">
              <a:spAutoFit/>
            </a:bodyPr>
            <a:lstStyle/>
            <a:p>
              <a:pPr>
                <a:lnSpc>
                  <a:spcPct val="130000"/>
                </a:lnSpc>
              </a:pPr>
              <a:r>
                <a:rPr lang="zh-CN" altLang="en-US" sz="1099"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a:t>
              </a:r>
              <a:endParaRPr lang="en-US" altLang="zh-CN" sz="1099" dirty="0">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39" name="矩形 38">
            <a:extLst>
              <a:ext uri="{FF2B5EF4-FFF2-40B4-BE49-F238E27FC236}">
                <a16:creationId xmlns:a16="http://schemas.microsoft.com/office/drawing/2014/main" id="{6DF00EA2-2AA9-4965-B58F-BB12B876F333}"/>
              </a:ext>
            </a:extLst>
          </p:cNvPr>
          <p:cNvSpPr/>
          <p:nvPr/>
        </p:nvSpPr>
        <p:spPr>
          <a:xfrm>
            <a:off x="1108196" y="1250067"/>
            <a:ext cx="1594612" cy="1670004"/>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5012" tIns="32506" rIns="65012" bIns="32506" rtlCol="0" anchor="ctr"/>
          <a:lstStyle/>
          <a:p>
            <a:pPr algn="ctr"/>
            <a:endParaRPr lang="zh-CN" altLang="en-US" sz="1799" dirty="0"/>
          </a:p>
        </p:txBody>
      </p:sp>
      <p:sp>
        <p:nvSpPr>
          <p:cNvPr id="40" name="矩形 39">
            <a:extLst>
              <a:ext uri="{FF2B5EF4-FFF2-40B4-BE49-F238E27FC236}">
                <a16:creationId xmlns:a16="http://schemas.microsoft.com/office/drawing/2014/main" id="{E2A24F5A-EE07-4DD0-B239-B693F012E955}"/>
              </a:ext>
            </a:extLst>
          </p:cNvPr>
          <p:cNvSpPr/>
          <p:nvPr/>
        </p:nvSpPr>
        <p:spPr>
          <a:xfrm>
            <a:off x="3911325" y="2909519"/>
            <a:ext cx="1208512" cy="309688"/>
          </a:xfrm>
          <a:prstGeom prst="rect">
            <a:avLst/>
          </a:prstGeom>
        </p:spPr>
        <p:txBody>
          <a:bodyPr wrap="none" lIns="65012" tIns="32506" rIns="65012" bIns="32506">
            <a:spAutoFit/>
          </a:bodyPr>
          <a:lstStyle/>
          <a:p>
            <a:pPr algn="just">
              <a:lnSpc>
                <a:spcPct val="150000"/>
              </a:lnSpc>
            </a:pPr>
            <a:r>
              <a:rPr lang="zh-CN" altLang="en-US" sz="1200" b="1" dirty="0">
                <a:solidFill>
                  <a:schemeClr val="bg1"/>
                </a:solidFill>
                <a:latin typeface="Arial" panose="020B0604020202020204" pitchFamily="34" charset="0"/>
                <a:ea typeface="微软雅黑" pitchFamily="34" charset="-122"/>
                <a:sym typeface="Arial" panose="020B0604020202020204" pitchFamily="34" charset="0"/>
              </a:rPr>
              <a:t>请替换文字内容</a:t>
            </a:r>
          </a:p>
        </p:txBody>
      </p:sp>
      <p:sp>
        <p:nvSpPr>
          <p:cNvPr id="41" name="矩形 40">
            <a:extLst>
              <a:ext uri="{FF2B5EF4-FFF2-40B4-BE49-F238E27FC236}">
                <a16:creationId xmlns:a16="http://schemas.microsoft.com/office/drawing/2014/main" id="{897A2FD9-0C3A-4580-98A2-EB0AA34B81D7}"/>
              </a:ext>
            </a:extLst>
          </p:cNvPr>
          <p:cNvSpPr/>
          <p:nvPr/>
        </p:nvSpPr>
        <p:spPr>
          <a:xfrm>
            <a:off x="6491069" y="2909519"/>
            <a:ext cx="1208512" cy="309688"/>
          </a:xfrm>
          <a:prstGeom prst="rect">
            <a:avLst/>
          </a:prstGeom>
        </p:spPr>
        <p:txBody>
          <a:bodyPr wrap="none" lIns="65012" tIns="32506" rIns="65012" bIns="32506">
            <a:spAutoFit/>
          </a:bodyPr>
          <a:lstStyle/>
          <a:p>
            <a:pPr algn="just">
              <a:lnSpc>
                <a:spcPct val="150000"/>
              </a:lnSpc>
            </a:pPr>
            <a:r>
              <a:rPr lang="zh-CN" altLang="en-US" sz="1200" b="1" dirty="0">
                <a:solidFill>
                  <a:schemeClr val="bg1"/>
                </a:solidFill>
                <a:latin typeface="Arial" panose="020B0604020202020204" pitchFamily="34" charset="0"/>
                <a:ea typeface="微软雅黑" pitchFamily="34" charset="-122"/>
                <a:sym typeface="Arial" panose="020B0604020202020204" pitchFamily="34" charset="0"/>
              </a:rPr>
              <a:t>请替换文字内容</a:t>
            </a:r>
          </a:p>
        </p:txBody>
      </p:sp>
      <p:cxnSp>
        <p:nvCxnSpPr>
          <p:cNvPr id="18" name="直接连接符 17">
            <a:extLst>
              <a:ext uri="{FF2B5EF4-FFF2-40B4-BE49-F238E27FC236}">
                <a16:creationId xmlns:a16="http://schemas.microsoft.com/office/drawing/2014/main" id="{86A4549E-D39C-436A-84D6-C60F81ACA6BB}"/>
              </a:ext>
            </a:extLst>
          </p:cNvPr>
          <p:cNvCxnSpPr/>
          <p:nvPr/>
        </p:nvCxnSpPr>
        <p:spPr>
          <a:xfrm flipH="1">
            <a:off x="1151620" y="3093673"/>
            <a:ext cx="1378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EF0B333C-37E7-459F-9602-9CD45A53E7D4}"/>
              </a:ext>
            </a:extLst>
          </p:cNvPr>
          <p:cNvCxnSpPr/>
          <p:nvPr/>
        </p:nvCxnSpPr>
        <p:spPr>
          <a:xfrm flipH="1">
            <a:off x="2498027" y="3093673"/>
            <a:ext cx="1378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11659545-680B-4EC7-8EC6-3A69F3AEA477}"/>
              </a:ext>
            </a:extLst>
          </p:cNvPr>
          <p:cNvCxnSpPr/>
          <p:nvPr/>
        </p:nvCxnSpPr>
        <p:spPr>
          <a:xfrm flipH="1">
            <a:off x="3779912" y="3093673"/>
            <a:ext cx="1378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145E8FC2-9A97-40FB-9AB4-A4B7447D6C31}"/>
              </a:ext>
            </a:extLst>
          </p:cNvPr>
          <p:cNvCxnSpPr/>
          <p:nvPr/>
        </p:nvCxnSpPr>
        <p:spPr>
          <a:xfrm flipH="1">
            <a:off x="5126319" y="3093673"/>
            <a:ext cx="1378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50247419-74FE-4001-A184-DCA18B08258F}"/>
              </a:ext>
            </a:extLst>
          </p:cNvPr>
          <p:cNvCxnSpPr/>
          <p:nvPr/>
        </p:nvCxnSpPr>
        <p:spPr>
          <a:xfrm flipH="1">
            <a:off x="6330433" y="3093673"/>
            <a:ext cx="1378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DD55B9D9-54C0-43B8-A564-2BABC3FE4221}"/>
              </a:ext>
            </a:extLst>
          </p:cNvPr>
          <p:cNvCxnSpPr/>
          <p:nvPr/>
        </p:nvCxnSpPr>
        <p:spPr>
          <a:xfrm flipH="1">
            <a:off x="7676840" y="3093673"/>
            <a:ext cx="13789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0390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0">
        <p15:prstTrans prst="drap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fltVal val="0"/>
                                          </p:val>
                                        </p:tav>
                                        <p:tav tm="100000">
                                          <p:val>
                                            <p:strVal val="#ppt_h"/>
                                          </p:val>
                                        </p:tav>
                                      </p:tavLst>
                                    </p:anim>
                                    <p:anim calcmode="lin" valueType="num">
                                      <p:cBhvr>
                                        <p:cTn id="9"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wipe(down)">
                                      <p:cBhvr>
                                        <p:cTn id="14" dur="500"/>
                                        <p:tgtEl>
                                          <p:spTgt spid="34"/>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up)">
                                      <p:cBhvr>
                                        <p:cTn id="18" dur="500"/>
                                        <p:tgtEl>
                                          <p:spTgt spid="39"/>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15" presetClass="entr" presetSubtype="0"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1000" fill="hold"/>
                                        <p:tgtEl>
                                          <p:spTgt spid="25"/>
                                        </p:tgtEl>
                                        <p:attrNameLst>
                                          <p:attrName>ppt_w</p:attrName>
                                        </p:attrNameLst>
                                      </p:cBhvr>
                                      <p:tavLst>
                                        <p:tav tm="0">
                                          <p:val>
                                            <p:fltVal val="0"/>
                                          </p:val>
                                        </p:tav>
                                        <p:tav tm="100000">
                                          <p:val>
                                            <p:strVal val="#ppt_w"/>
                                          </p:val>
                                        </p:tav>
                                      </p:tavLst>
                                    </p:anim>
                                    <p:anim calcmode="lin" valueType="num">
                                      <p:cBhvr>
                                        <p:cTn id="29" dur="1000" fill="hold"/>
                                        <p:tgtEl>
                                          <p:spTgt spid="25"/>
                                        </p:tgtEl>
                                        <p:attrNameLst>
                                          <p:attrName>ppt_h</p:attrName>
                                        </p:attrNameLst>
                                      </p:cBhvr>
                                      <p:tavLst>
                                        <p:tav tm="0">
                                          <p:val>
                                            <p:fltVal val="0"/>
                                          </p:val>
                                        </p:tav>
                                        <p:tav tm="100000">
                                          <p:val>
                                            <p:strVal val="#ppt_h"/>
                                          </p:val>
                                        </p:tav>
                                      </p:tavLst>
                                    </p:anim>
                                    <p:anim calcmode="lin" valueType="num">
                                      <p:cBhvr>
                                        <p:cTn id="30"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25"/>
                                        </p:tgtEl>
                                        <p:attrNameLst>
                                          <p:attrName>ppt_y</p:attrName>
                                        </p:attrNameLst>
                                      </p:cBhvr>
                                      <p:tavLst>
                                        <p:tav tm="0" fmla="#ppt_y+(sin(-2*pi*(1-$))*-#ppt_x+cos(-2*pi*(1-$))*(1-#ppt_y))*(1-$)">
                                          <p:val>
                                            <p:fltVal val="0"/>
                                          </p:val>
                                        </p:tav>
                                        <p:tav tm="100000">
                                          <p:val>
                                            <p:fltVal val="1"/>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down)">
                                      <p:cBhvr>
                                        <p:cTn id="35" dur="500"/>
                                        <p:tgtEl>
                                          <p:spTgt spid="31"/>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up)">
                                      <p:cBhvr>
                                        <p:cTn id="39" dur="500"/>
                                        <p:tgtEl>
                                          <p:spTgt spid="32"/>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500" fill="hold"/>
                                        <p:tgtEl>
                                          <p:spTgt spid="40"/>
                                        </p:tgtEl>
                                        <p:attrNameLst>
                                          <p:attrName>ppt_w</p:attrName>
                                        </p:attrNameLst>
                                      </p:cBhvr>
                                      <p:tavLst>
                                        <p:tav tm="0">
                                          <p:val>
                                            <p:fltVal val="0"/>
                                          </p:val>
                                        </p:tav>
                                        <p:tav tm="100000">
                                          <p:val>
                                            <p:strVal val="#ppt_w"/>
                                          </p:val>
                                        </p:tav>
                                      </p:tavLst>
                                    </p:anim>
                                    <p:anim calcmode="lin" valueType="num">
                                      <p:cBhvr>
                                        <p:cTn id="44" dur="500" fill="hold"/>
                                        <p:tgtEl>
                                          <p:spTgt spid="40"/>
                                        </p:tgtEl>
                                        <p:attrNameLst>
                                          <p:attrName>ppt_h</p:attrName>
                                        </p:attrNameLst>
                                      </p:cBhvr>
                                      <p:tavLst>
                                        <p:tav tm="0">
                                          <p:val>
                                            <p:fltVal val="0"/>
                                          </p:val>
                                        </p:tav>
                                        <p:tav tm="100000">
                                          <p:val>
                                            <p:strVal val="#ppt_h"/>
                                          </p:val>
                                        </p:tav>
                                      </p:tavLst>
                                    </p:anim>
                                    <p:animEffect transition="in" filter="fade">
                                      <p:cBhvr>
                                        <p:cTn id="45" dur="500"/>
                                        <p:tgtEl>
                                          <p:spTgt spid="40"/>
                                        </p:tgtEl>
                                      </p:cBhvr>
                                    </p:animEffect>
                                  </p:childTnLst>
                                </p:cTn>
                              </p:par>
                            </p:childTnLst>
                          </p:cTn>
                        </p:par>
                        <p:par>
                          <p:cTn id="46" fill="hold">
                            <p:stCondLst>
                              <p:cond delay="5000"/>
                            </p:stCondLst>
                            <p:childTnLst>
                              <p:par>
                                <p:cTn id="47" presetID="15"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1000" fill="hold"/>
                                        <p:tgtEl>
                                          <p:spTgt spid="22"/>
                                        </p:tgtEl>
                                        <p:attrNameLst>
                                          <p:attrName>ppt_w</p:attrName>
                                        </p:attrNameLst>
                                      </p:cBhvr>
                                      <p:tavLst>
                                        <p:tav tm="0">
                                          <p:val>
                                            <p:fltVal val="0"/>
                                          </p:val>
                                        </p:tav>
                                        <p:tav tm="100000">
                                          <p:val>
                                            <p:strVal val="#ppt_w"/>
                                          </p:val>
                                        </p:tav>
                                      </p:tavLst>
                                    </p:anim>
                                    <p:anim calcmode="lin" valueType="num">
                                      <p:cBhvr>
                                        <p:cTn id="50" dur="1000" fill="hold"/>
                                        <p:tgtEl>
                                          <p:spTgt spid="22"/>
                                        </p:tgtEl>
                                        <p:attrNameLst>
                                          <p:attrName>ppt_h</p:attrName>
                                        </p:attrNameLst>
                                      </p:cBhvr>
                                      <p:tavLst>
                                        <p:tav tm="0">
                                          <p:val>
                                            <p:fltVal val="0"/>
                                          </p:val>
                                        </p:tav>
                                        <p:tav tm="100000">
                                          <p:val>
                                            <p:strVal val="#ppt_h"/>
                                          </p:val>
                                        </p:tav>
                                      </p:tavLst>
                                    </p:anim>
                                    <p:anim calcmode="lin" valueType="num">
                                      <p:cBhvr>
                                        <p:cTn id="51"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down)">
                                      <p:cBhvr>
                                        <p:cTn id="56" dur="500"/>
                                        <p:tgtEl>
                                          <p:spTgt spid="23"/>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41"/>
                                        </p:tgtEl>
                                        <p:attrNameLst>
                                          <p:attrName>style.visibility</p:attrName>
                                        </p:attrNameLst>
                                      </p:cBhvr>
                                      <p:to>
                                        <p:strVal val="visible"/>
                                      </p:to>
                                    </p:set>
                                    <p:anim calcmode="lin" valueType="num">
                                      <p:cBhvr>
                                        <p:cTn id="64" dur="500" fill="hold"/>
                                        <p:tgtEl>
                                          <p:spTgt spid="41"/>
                                        </p:tgtEl>
                                        <p:attrNameLst>
                                          <p:attrName>ppt_w</p:attrName>
                                        </p:attrNameLst>
                                      </p:cBhvr>
                                      <p:tavLst>
                                        <p:tav tm="0">
                                          <p:val>
                                            <p:fltVal val="0"/>
                                          </p:val>
                                        </p:tav>
                                        <p:tav tm="100000">
                                          <p:val>
                                            <p:strVal val="#ppt_w"/>
                                          </p:val>
                                        </p:tav>
                                      </p:tavLst>
                                    </p:anim>
                                    <p:anim calcmode="lin" valueType="num">
                                      <p:cBhvr>
                                        <p:cTn id="65" dur="500" fill="hold"/>
                                        <p:tgtEl>
                                          <p:spTgt spid="41"/>
                                        </p:tgtEl>
                                        <p:attrNameLst>
                                          <p:attrName>ppt_h</p:attrName>
                                        </p:attrNameLst>
                                      </p:cBhvr>
                                      <p:tavLst>
                                        <p:tav tm="0">
                                          <p:val>
                                            <p:fltVal val="0"/>
                                          </p:val>
                                        </p:tav>
                                        <p:tav tm="100000">
                                          <p:val>
                                            <p:strVal val="#ppt_h"/>
                                          </p:val>
                                        </p:tav>
                                      </p:tavLst>
                                    </p:anim>
                                    <p:animEffect transition="in" filter="fade">
                                      <p:cBhvr>
                                        <p:cTn id="6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31" grpId="0" animBg="1"/>
      <p:bldP spid="32" grpId="0" animBg="1"/>
      <p:bldP spid="33" grpId="0" animBg="1"/>
      <p:bldP spid="34" grpId="0" animBg="1"/>
      <p:bldP spid="35" grpId="0"/>
      <p:bldP spid="39" grpId="0" animBg="1"/>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右箭头 7"/>
          <p:cNvSpPr/>
          <p:nvPr/>
        </p:nvSpPr>
        <p:spPr bwMode="auto">
          <a:xfrm>
            <a:off x="5955195" y="2450152"/>
            <a:ext cx="2371091" cy="1111241"/>
          </a:xfrm>
          <a:prstGeom prst="rightArrow">
            <a:avLst>
              <a:gd name="adj1" fmla="val 67746"/>
              <a:gd name="adj2" fmla="val 40105"/>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6381" tIns="43191" rIns="86381" bIns="43191" anchor="ctr"/>
          <a:lstStyle/>
          <a:p>
            <a:pPr algn="ctr">
              <a:lnSpc>
                <a:spcPct val="120000"/>
              </a:lnSpc>
              <a:defRPr/>
            </a:pPr>
            <a:endParaRPr lang="zh-CN" altLang="en-US" sz="1301" b="1" dirty="0">
              <a:solidFill>
                <a:schemeClr val="tx1">
                  <a:lumMod val="50000"/>
                  <a:lumOff val="50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9" name="矩形 4"/>
          <p:cNvSpPr/>
          <p:nvPr/>
        </p:nvSpPr>
        <p:spPr bwMode="auto">
          <a:xfrm>
            <a:off x="5940198" y="2625612"/>
            <a:ext cx="925340" cy="1109741"/>
          </a:xfrm>
          <a:custGeom>
            <a:avLst/>
            <a:gdLst>
              <a:gd name="connsiteX0" fmla="*/ 0 w 1224136"/>
              <a:gd name="connsiteY0" fmla="*/ 0 h 648072"/>
              <a:gd name="connsiteX1" fmla="*/ 1224136 w 1224136"/>
              <a:gd name="connsiteY1" fmla="*/ 0 h 648072"/>
              <a:gd name="connsiteX2" fmla="*/ 1224136 w 1224136"/>
              <a:gd name="connsiteY2" fmla="*/ 648072 h 648072"/>
              <a:gd name="connsiteX3" fmla="*/ 0 w 1224136"/>
              <a:gd name="connsiteY3" fmla="*/ 648072 h 648072"/>
              <a:gd name="connsiteX4" fmla="*/ 0 w 1224136"/>
              <a:gd name="connsiteY4" fmla="*/ 0 h 648072"/>
              <a:gd name="connsiteX0-1" fmla="*/ 377372 w 1224136"/>
              <a:gd name="connsiteY0-2" fmla="*/ 0 h 1025443"/>
              <a:gd name="connsiteX1-3" fmla="*/ 1224136 w 1224136"/>
              <a:gd name="connsiteY1-4" fmla="*/ 377371 h 1025443"/>
              <a:gd name="connsiteX2-5" fmla="*/ 1224136 w 1224136"/>
              <a:gd name="connsiteY2-6" fmla="*/ 1025443 h 1025443"/>
              <a:gd name="connsiteX3-7" fmla="*/ 0 w 1224136"/>
              <a:gd name="connsiteY3-8" fmla="*/ 1025443 h 1025443"/>
              <a:gd name="connsiteX4-9" fmla="*/ 377372 w 1224136"/>
              <a:gd name="connsiteY4-10" fmla="*/ 0 h 1025443"/>
              <a:gd name="connsiteX0-11" fmla="*/ 0 w 846764"/>
              <a:gd name="connsiteY0-12" fmla="*/ 0 h 1025443"/>
              <a:gd name="connsiteX1-13" fmla="*/ 846764 w 846764"/>
              <a:gd name="connsiteY1-14" fmla="*/ 377371 h 1025443"/>
              <a:gd name="connsiteX2-15" fmla="*/ 846764 w 846764"/>
              <a:gd name="connsiteY2-16" fmla="*/ 1025443 h 1025443"/>
              <a:gd name="connsiteX3-17" fmla="*/ 43542 w 846764"/>
              <a:gd name="connsiteY3-18" fmla="*/ 706129 h 1025443"/>
              <a:gd name="connsiteX4-19" fmla="*/ 0 w 846764"/>
              <a:gd name="connsiteY4-20" fmla="*/ 0 h 1025443"/>
              <a:gd name="connsiteX0-21" fmla="*/ 19886 w 866650"/>
              <a:gd name="connsiteY0-22" fmla="*/ 0 h 1025443"/>
              <a:gd name="connsiteX1-23" fmla="*/ 866650 w 866650"/>
              <a:gd name="connsiteY1-24" fmla="*/ 377371 h 1025443"/>
              <a:gd name="connsiteX2-25" fmla="*/ 866650 w 866650"/>
              <a:gd name="connsiteY2-26" fmla="*/ 1025443 h 1025443"/>
              <a:gd name="connsiteX3-27" fmla="*/ 0 w 866650"/>
              <a:gd name="connsiteY3-28" fmla="*/ 706130 h 1025443"/>
              <a:gd name="connsiteX4-29" fmla="*/ 19886 w 866650"/>
              <a:gd name="connsiteY4-30" fmla="*/ 0 h 1025443"/>
              <a:gd name="connsiteX0-31" fmla="*/ 0 w 846764"/>
              <a:gd name="connsiteY0-32" fmla="*/ 0 h 1025443"/>
              <a:gd name="connsiteX1-33" fmla="*/ 846764 w 846764"/>
              <a:gd name="connsiteY1-34" fmla="*/ 377371 h 1025443"/>
              <a:gd name="connsiteX2-35" fmla="*/ 846764 w 846764"/>
              <a:gd name="connsiteY2-36" fmla="*/ 1025443 h 1025443"/>
              <a:gd name="connsiteX3-37" fmla="*/ 18171 w 846764"/>
              <a:gd name="connsiteY3-38" fmla="*/ 706131 h 1025443"/>
              <a:gd name="connsiteX4-39" fmla="*/ 0 w 846764"/>
              <a:gd name="connsiteY4-40" fmla="*/ 0 h 1025443"/>
              <a:gd name="connsiteX0-41" fmla="*/ 0 w 846764"/>
              <a:gd name="connsiteY0-42" fmla="*/ 0 h 1025443"/>
              <a:gd name="connsiteX1-43" fmla="*/ 846764 w 846764"/>
              <a:gd name="connsiteY1-44" fmla="*/ 377371 h 1025443"/>
              <a:gd name="connsiteX2-45" fmla="*/ 846764 w 846764"/>
              <a:gd name="connsiteY2-46" fmla="*/ 1025443 h 1025443"/>
              <a:gd name="connsiteX3-47" fmla="*/ 18171 w 846764"/>
              <a:gd name="connsiteY3-48" fmla="*/ 706132 h 1025443"/>
              <a:gd name="connsiteX4-49" fmla="*/ 0 w 846764"/>
              <a:gd name="connsiteY4-50" fmla="*/ 0 h 1025443"/>
              <a:gd name="connsiteX0-51" fmla="*/ 0 w 846764"/>
              <a:gd name="connsiteY0-52" fmla="*/ 0 h 1025443"/>
              <a:gd name="connsiteX1-53" fmla="*/ 846764 w 846764"/>
              <a:gd name="connsiteY1-54" fmla="*/ 377371 h 1025443"/>
              <a:gd name="connsiteX2-55" fmla="*/ 846764 w 846764"/>
              <a:gd name="connsiteY2-56" fmla="*/ 1025443 h 1025443"/>
              <a:gd name="connsiteX3-57" fmla="*/ 5486 w 846764"/>
              <a:gd name="connsiteY3-58" fmla="*/ 706133 h 1025443"/>
              <a:gd name="connsiteX4-59" fmla="*/ 0 w 846764"/>
              <a:gd name="connsiteY4-60" fmla="*/ 0 h 1025443"/>
              <a:gd name="connsiteX0-61" fmla="*/ 7408 w 854172"/>
              <a:gd name="connsiteY0-62" fmla="*/ 0 h 1025443"/>
              <a:gd name="connsiteX1-63" fmla="*/ 854172 w 854172"/>
              <a:gd name="connsiteY1-64" fmla="*/ 377371 h 1025443"/>
              <a:gd name="connsiteX2-65" fmla="*/ 854172 w 854172"/>
              <a:gd name="connsiteY2-66" fmla="*/ 1025443 h 1025443"/>
              <a:gd name="connsiteX3-67" fmla="*/ 208 w 854172"/>
              <a:gd name="connsiteY3-68" fmla="*/ 706134 h 1025443"/>
              <a:gd name="connsiteX4-69" fmla="*/ 7408 w 854172"/>
              <a:gd name="connsiteY4-70" fmla="*/ 0 h 10254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4172" h="1025443">
                <a:moveTo>
                  <a:pt x="7408" y="0"/>
                </a:moveTo>
                <a:lnTo>
                  <a:pt x="854172" y="377371"/>
                </a:lnTo>
                <a:lnTo>
                  <a:pt x="854172" y="1025443"/>
                </a:lnTo>
                <a:lnTo>
                  <a:pt x="208" y="706134"/>
                </a:lnTo>
                <a:cubicBezTo>
                  <a:pt x="-1621" y="470756"/>
                  <a:pt x="9237" y="235378"/>
                  <a:pt x="7408" y="0"/>
                </a:cubicBezTo>
                <a:close/>
              </a:path>
            </a:pathLst>
          </a:custGeom>
          <a:solidFill>
            <a:schemeClr val="bg1">
              <a:lumMod val="85000"/>
            </a:schemeClr>
          </a:solidFill>
          <a:ln w="3175">
            <a:solidFill>
              <a:srgbClr val="EAEAEA"/>
            </a:solidFill>
          </a:ln>
          <a:effectLst/>
        </p:spPr>
        <p:style>
          <a:lnRef idx="2">
            <a:schemeClr val="accent1">
              <a:shade val="50000"/>
            </a:schemeClr>
          </a:lnRef>
          <a:fillRef idx="1">
            <a:schemeClr val="accent1"/>
          </a:fillRef>
          <a:effectRef idx="0">
            <a:schemeClr val="accent1"/>
          </a:effectRef>
          <a:fontRef idx="minor">
            <a:schemeClr val="lt1"/>
          </a:fontRef>
        </p:style>
        <p:txBody>
          <a:bodyPr lIns="86381" tIns="43191" rIns="86381" bIns="43191" anchor="ctr"/>
          <a:lstStyle/>
          <a:p>
            <a:pPr algn="ctr">
              <a:lnSpc>
                <a:spcPct val="120000"/>
              </a:lnSpc>
              <a:defRPr/>
            </a:pPr>
            <a:endParaRPr lang="zh-CN" altLang="en-US" sz="799" dirty="0">
              <a:solidFill>
                <a:schemeClr val="tx1">
                  <a:lumMod val="50000"/>
                  <a:lumOff val="50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10" name="矩形 9"/>
          <p:cNvSpPr/>
          <p:nvPr/>
        </p:nvSpPr>
        <p:spPr bwMode="auto">
          <a:xfrm>
            <a:off x="4917370" y="3045516"/>
            <a:ext cx="1948165" cy="70033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6381" tIns="43191" rIns="86381" bIns="43191" anchor="ctr"/>
          <a:lstStyle/>
          <a:p>
            <a:pPr algn="ctr">
              <a:lnSpc>
                <a:spcPct val="120000"/>
              </a:lnSpc>
              <a:defRPr/>
            </a:pPr>
            <a:endParaRPr lang="zh-CN" altLang="en-US" sz="1301" b="1" dirty="0">
              <a:solidFill>
                <a:schemeClr val="tx1">
                  <a:lumMod val="50000"/>
                  <a:lumOff val="50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11" name="矩形 4"/>
          <p:cNvSpPr/>
          <p:nvPr/>
        </p:nvSpPr>
        <p:spPr bwMode="auto">
          <a:xfrm>
            <a:off x="4906872" y="3050014"/>
            <a:ext cx="925341" cy="1109741"/>
          </a:xfrm>
          <a:custGeom>
            <a:avLst/>
            <a:gdLst>
              <a:gd name="connsiteX0" fmla="*/ 0 w 1224136"/>
              <a:gd name="connsiteY0" fmla="*/ 0 h 648072"/>
              <a:gd name="connsiteX1" fmla="*/ 1224136 w 1224136"/>
              <a:gd name="connsiteY1" fmla="*/ 0 h 648072"/>
              <a:gd name="connsiteX2" fmla="*/ 1224136 w 1224136"/>
              <a:gd name="connsiteY2" fmla="*/ 648072 h 648072"/>
              <a:gd name="connsiteX3" fmla="*/ 0 w 1224136"/>
              <a:gd name="connsiteY3" fmla="*/ 648072 h 648072"/>
              <a:gd name="connsiteX4" fmla="*/ 0 w 1224136"/>
              <a:gd name="connsiteY4" fmla="*/ 0 h 648072"/>
              <a:gd name="connsiteX0-1" fmla="*/ 377372 w 1224136"/>
              <a:gd name="connsiteY0-2" fmla="*/ 0 h 1025443"/>
              <a:gd name="connsiteX1-3" fmla="*/ 1224136 w 1224136"/>
              <a:gd name="connsiteY1-4" fmla="*/ 377371 h 1025443"/>
              <a:gd name="connsiteX2-5" fmla="*/ 1224136 w 1224136"/>
              <a:gd name="connsiteY2-6" fmla="*/ 1025443 h 1025443"/>
              <a:gd name="connsiteX3-7" fmla="*/ 0 w 1224136"/>
              <a:gd name="connsiteY3-8" fmla="*/ 1025443 h 1025443"/>
              <a:gd name="connsiteX4-9" fmla="*/ 377372 w 1224136"/>
              <a:gd name="connsiteY4-10" fmla="*/ 0 h 1025443"/>
              <a:gd name="connsiteX0-11" fmla="*/ 0 w 846764"/>
              <a:gd name="connsiteY0-12" fmla="*/ 0 h 1025443"/>
              <a:gd name="connsiteX1-13" fmla="*/ 846764 w 846764"/>
              <a:gd name="connsiteY1-14" fmla="*/ 377371 h 1025443"/>
              <a:gd name="connsiteX2-15" fmla="*/ 846764 w 846764"/>
              <a:gd name="connsiteY2-16" fmla="*/ 1025443 h 1025443"/>
              <a:gd name="connsiteX3-17" fmla="*/ 43542 w 846764"/>
              <a:gd name="connsiteY3-18" fmla="*/ 706129 h 1025443"/>
              <a:gd name="connsiteX4-19" fmla="*/ 0 w 846764"/>
              <a:gd name="connsiteY4-20" fmla="*/ 0 h 1025443"/>
              <a:gd name="connsiteX0-21" fmla="*/ 19886 w 866650"/>
              <a:gd name="connsiteY0-22" fmla="*/ 0 h 1025443"/>
              <a:gd name="connsiteX1-23" fmla="*/ 866650 w 866650"/>
              <a:gd name="connsiteY1-24" fmla="*/ 377371 h 1025443"/>
              <a:gd name="connsiteX2-25" fmla="*/ 866650 w 866650"/>
              <a:gd name="connsiteY2-26" fmla="*/ 1025443 h 1025443"/>
              <a:gd name="connsiteX3-27" fmla="*/ 0 w 866650"/>
              <a:gd name="connsiteY3-28" fmla="*/ 706130 h 1025443"/>
              <a:gd name="connsiteX4-29" fmla="*/ 19886 w 866650"/>
              <a:gd name="connsiteY4-30" fmla="*/ 0 h 1025443"/>
              <a:gd name="connsiteX0-31" fmla="*/ 0 w 846764"/>
              <a:gd name="connsiteY0-32" fmla="*/ 0 h 1025443"/>
              <a:gd name="connsiteX1-33" fmla="*/ 846764 w 846764"/>
              <a:gd name="connsiteY1-34" fmla="*/ 377371 h 1025443"/>
              <a:gd name="connsiteX2-35" fmla="*/ 846764 w 846764"/>
              <a:gd name="connsiteY2-36" fmla="*/ 1025443 h 1025443"/>
              <a:gd name="connsiteX3-37" fmla="*/ 18171 w 846764"/>
              <a:gd name="connsiteY3-38" fmla="*/ 706131 h 1025443"/>
              <a:gd name="connsiteX4-39" fmla="*/ 0 w 846764"/>
              <a:gd name="connsiteY4-40" fmla="*/ 0 h 1025443"/>
              <a:gd name="connsiteX0-41" fmla="*/ 0 w 846764"/>
              <a:gd name="connsiteY0-42" fmla="*/ 0 h 1025443"/>
              <a:gd name="connsiteX1-43" fmla="*/ 846764 w 846764"/>
              <a:gd name="connsiteY1-44" fmla="*/ 377371 h 1025443"/>
              <a:gd name="connsiteX2-45" fmla="*/ 846764 w 846764"/>
              <a:gd name="connsiteY2-46" fmla="*/ 1025443 h 1025443"/>
              <a:gd name="connsiteX3-47" fmla="*/ 18171 w 846764"/>
              <a:gd name="connsiteY3-48" fmla="*/ 706132 h 1025443"/>
              <a:gd name="connsiteX4-49" fmla="*/ 0 w 846764"/>
              <a:gd name="connsiteY4-50" fmla="*/ 0 h 1025443"/>
              <a:gd name="connsiteX0-51" fmla="*/ 0 w 846764"/>
              <a:gd name="connsiteY0-52" fmla="*/ 0 h 1025443"/>
              <a:gd name="connsiteX1-53" fmla="*/ 846764 w 846764"/>
              <a:gd name="connsiteY1-54" fmla="*/ 377371 h 1025443"/>
              <a:gd name="connsiteX2-55" fmla="*/ 846764 w 846764"/>
              <a:gd name="connsiteY2-56" fmla="*/ 1025443 h 1025443"/>
              <a:gd name="connsiteX3-57" fmla="*/ 5486 w 846764"/>
              <a:gd name="connsiteY3-58" fmla="*/ 706133 h 1025443"/>
              <a:gd name="connsiteX4-59" fmla="*/ 0 w 846764"/>
              <a:gd name="connsiteY4-60" fmla="*/ 0 h 1025443"/>
              <a:gd name="connsiteX0-61" fmla="*/ 7408 w 854172"/>
              <a:gd name="connsiteY0-62" fmla="*/ 0 h 1025443"/>
              <a:gd name="connsiteX1-63" fmla="*/ 854172 w 854172"/>
              <a:gd name="connsiteY1-64" fmla="*/ 377371 h 1025443"/>
              <a:gd name="connsiteX2-65" fmla="*/ 854172 w 854172"/>
              <a:gd name="connsiteY2-66" fmla="*/ 1025443 h 1025443"/>
              <a:gd name="connsiteX3-67" fmla="*/ 208 w 854172"/>
              <a:gd name="connsiteY3-68" fmla="*/ 706134 h 1025443"/>
              <a:gd name="connsiteX4-69" fmla="*/ 7408 w 854172"/>
              <a:gd name="connsiteY4-70" fmla="*/ 0 h 10254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4172" h="1025443">
                <a:moveTo>
                  <a:pt x="7408" y="0"/>
                </a:moveTo>
                <a:lnTo>
                  <a:pt x="854172" y="377371"/>
                </a:lnTo>
                <a:lnTo>
                  <a:pt x="854172" y="1025443"/>
                </a:lnTo>
                <a:lnTo>
                  <a:pt x="208" y="706134"/>
                </a:lnTo>
                <a:cubicBezTo>
                  <a:pt x="-1621" y="470756"/>
                  <a:pt x="9237" y="235378"/>
                  <a:pt x="7408" y="0"/>
                </a:cubicBezTo>
                <a:close/>
              </a:path>
            </a:pathLst>
          </a:custGeom>
          <a:solidFill>
            <a:schemeClr val="bg1">
              <a:lumMod val="85000"/>
            </a:schemeClr>
          </a:solidFill>
          <a:ln w="3175">
            <a:solidFill>
              <a:srgbClr val="EAEAEA"/>
            </a:solidFill>
          </a:ln>
          <a:effectLst/>
        </p:spPr>
        <p:style>
          <a:lnRef idx="2">
            <a:schemeClr val="accent1">
              <a:shade val="50000"/>
            </a:schemeClr>
          </a:lnRef>
          <a:fillRef idx="1">
            <a:schemeClr val="accent1"/>
          </a:fillRef>
          <a:effectRef idx="0">
            <a:schemeClr val="accent1"/>
          </a:effectRef>
          <a:fontRef idx="minor">
            <a:schemeClr val="lt1"/>
          </a:fontRef>
        </p:style>
        <p:txBody>
          <a:bodyPr lIns="86381" tIns="43191" rIns="86381" bIns="43191" anchor="ctr"/>
          <a:lstStyle/>
          <a:p>
            <a:pPr algn="ctr">
              <a:lnSpc>
                <a:spcPct val="120000"/>
              </a:lnSpc>
              <a:defRPr/>
            </a:pPr>
            <a:endParaRPr lang="zh-CN" altLang="en-US" sz="799" dirty="0">
              <a:solidFill>
                <a:schemeClr val="tx1">
                  <a:lumMod val="50000"/>
                  <a:lumOff val="50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12" name="矩形 11"/>
          <p:cNvSpPr/>
          <p:nvPr/>
        </p:nvSpPr>
        <p:spPr bwMode="auto">
          <a:xfrm>
            <a:off x="3885549" y="3475916"/>
            <a:ext cx="1946665" cy="700337"/>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6381" tIns="43191" rIns="86381" bIns="43191" anchor="ctr"/>
          <a:lstStyle/>
          <a:p>
            <a:pPr algn="ctr">
              <a:lnSpc>
                <a:spcPct val="120000"/>
              </a:lnSpc>
              <a:defRPr/>
            </a:pPr>
            <a:endParaRPr lang="zh-CN" altLang="en-US" sz="1301" b="1" dirty="0">
              <a:solidFill>
                <a:schemeClr val="tx1">
                  <a:lumMod val="50000"/>
                  <a:lumOff val="50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13" name="矩形 4"/>
          <p:cNvSpPr/>
          <p:nvPr/>
        </p:nvSpPr>
        <p:spPr bwMode="auto">
          <a:xfrm>
            <a:off x="3864555" y="3486413"/>
            <a:ext cx="925340" cy="1109741"/>
          </a:xfrm>
          <a:custGeom>
            <a:avLst/>
            <a:gdLst>
              <a:gd name="connsiteX0" fmla="*/ 0 w 1224136"/>
              <a:gd name="connsiteY0" fmla="*/ 0 h 648072"/>
              <a:gd name="connsiteX1" fmla="*/ 1224136 w 1224136"/>
              <a:gd name="connsiteY1" fmla="*/ 0 h 648072"/>
              <a:gd name="connsiteX2" fmla="*/ 1224136 w 1224136"/>
              <a:gd name="connsiteY2" fmla="*/ 648072 h 648072"/>
              <a:gd name="connsiteX3" fmla="*/ 0 w 1224136"/>
              <a:gd name="connsiteY3" fmla="*/ 648072 h 648072"/>
              <a:gd name="connsiteX4" fmla="*/ 0 w 1224136"/>
              <a:gd name="connsiteY4" fmla="*/ 0 h 648072"/>
              <a:gd name="connsiteX0-1" fmla="*/ 377372 w 1224136"/>
              <a:gd name="connsiteY0-2" fmla="*/ 0 h 1025443"/>
              <a:gd name="connsiteX1-3" fmla="*/ 1224136 w 1224136"/>
              <a:gd name="connsiteY1-4" fmla="*/ 377371 h 1025443"/>
              <a:gd name="connsiteX2-5" fmla="*/ 1224136 w 1224136"/>
              <a:gd name="connsiteY2-6" fmla="*/ 1025443 h 1025443"/>
              <a:gd name="connsiteX3-7" fmla="*/ 0 w 1224136"/>
              <a:gd name="connsiteY3-8" fmla="*/ 1025443 h 1025443"/>
              <a:gd name="connsiteX4-9" fmla="*/ 377372 w 1224136"/>
              <a:gd name="connsiteY4-10" fmla="*/ 0 h 1025443"/>
              <a:gd name="connsiteX0-11" fmla="*/ 0 w 846764"/>
              <a:gd name="connsiteY0-12" fmla="*/ 0 h 1025443"/>
              <a:gd name="connsiteX1-13" fmla="*/ 846764 w 846764"/>
              <a:gd name="connsiteY1-14" fmla="*/ 377371 h 1025443"/>
              <a:gd name="connsiteX2-15" fmla="*/ 846764 w 846764"/>
              <a:gd name="connsiteY2-16" fmla="*/ 1025443 h 1025443"/>
              <a:gd name="connsiteX3-17" fmla="*/ 43542 w 846764"/>
              <a:gd name="connsiteY3-18" fmla="*/ 706129 h 1025443"/>
              <a:gd name="connsiteX4-19" fmla="*/ 0 w 846764"/>
              <a:gd name="connsiteY4-20" fmla="*/ 0 h 1025443"/>
              <a:gd name="connsiteX0-21" fmla="*/ 19886 w 866650"/>
              <a:gd name="connsiteY0-22" fmla="*/ 0 h 1025443"/>
              <a:gd name="connsiteX1-23" fmla="*/ 866650 w 866650"/>
              <a:gd name="connsiteY1-24" fmla="*/ 377371 h 1025443"/>
              <a:gd name="connsiteX2-25" fmla="*/ 866650 w 866650"/>
              <a:gd name="connsiteY2-26" fmla="*/ 1025443 h 1025443"/>
              <a:gd name="connsiteX3-27" fmla="*/ 0 w 866650"/>
              <a:gd name="connsiteY3-28" fmla="*/ 706130 h 1025443"/>
              <a:gd name="connsiteX4-29" fmla="*/ 19886 w 866650"/>
              <a:gd name="connsiteY4-30" fmla="*/ 0 h 1025443"/>
              <a:gd name="connsiteX0-31" fmla="*/ 0 w 846764"/>
              <a:gd name="connsiteY0-32" fmla="*/ 0 h 1025443"/>
              <a:gd name="connsiteX1-33" fmla="*/ 846764 w 846764"/>
              <a:gd name="connsiteY1-34" fmla="*/ 377371 h 1025443"/>
              <a:gd name="connsiteX2-35" fmla="*/ 846764 w 846764"/>
              <a:gd name="connsiteY2-36" fmla="*/ 1025443 h 1025443"/>
              <a:gd name="connsiteX3-37" fmla="*/ 18171 w 846764"/>
              <a:gd name="connsiteY3-38" fmla="*/ 706131 h 1025443"/>
              <a:gd name="connsiteX4-39" fmla="*/ 0 w 846764"/>
              <a:gd name="connsiteY4-40" fmla="*/ 0 h 1025443"/>
              <a:gd name="connsiteX0-41" fmla="*/ 0 w 846764"/>
              <a:gd name="connsiteY0-42" fmla="*/ 0 h 1025443"/>
              <a:gd name="connsiteX1-43" fmla="*/ 846764 w 846764"/>
              <a:gd name="connsiteY1-44" fmla="*/ 377371 h 1025443"/>
              <a:gd name="connsiteX2-45" fmla="*/ 846764 w 846764"/>
              <a:gd name="connsiteY2-46" fmla="*/ 1025443 h 1025443"/>
              <a:gd name="connsiteX3-47" fmla="*/ 18171 w 846764"/>
              <a:gd name="connsiteY3-48" fmla="*/ 706132 h 1025443"/>
              <a:gd name="connsiteX4-49" fmla="*/ 0 w 846764"/>
              <a:gd name="connsiteY4-50" fmla="*/ 0 h 1025443"/>
              <a:gd name="connsiteX0-51" fmla="*/ 0 w 846764"/>
              <a:gd name="connsiteY0-52" fmla="*/ 0 h 1025443"/>
              <a:gd name="connsiteX1-53" fmla="*/ 846764 w 846764"/>
              <a:gd name="connsiteY1-54" fmla="*/ 377371 h 1025443"/>
              <a:gd name="connsiteX2-55" fmla="*/ 846764 w 846764"/>
              <a:gd name="connsiteY2-56" fmla="*/ 1025443 h 1025443"/>
              <a:gd name="connsiteX3-57" fmla="*/ 5486 w 846764"/>
              <a:gd name="connsiteY3-58" fmla="*/ 706133 h 1025443"/>
              <a:gd name="connsiteX4-59" fmla="*/ 0 w 846764"/>
              <a:gd name="connsiteY4-60" fmla="*/ 0 h 1025443"/>
              <a:gd name="connsiteX0-61" fmla="*/ 7408 w 854172"/>
              <a:gd name="connsiteY0-62" fmla="*/ 0 h 1025443"/>
              <a:gd name="connsiteX1-63" fmla="*/ 854172 w 854172"/>
              <a:gd name="connsiteY1-64" fmla="*/ 377371 h 1025443"/>
              <a:gd name="connsiteX2-65" fmla="*/ 854172 w 854172"/>
              <a:gd name="connsiteY2-66" fmla="*/ 1025443 h 1025443"/>
              <a:gd name="connsiteX3-67" fmla="*/ 208 w 854172"/>
              <a:gd name="connsiteY3-68" fmla="*/ 706134 h 1025443"/>
              <a:gd name="connsiteX4-69" fmla="*/ 7408 w 854172"/>
              <a:gd name="connsiteY4-70" fmla="*/ 0 h 10254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4172" h="1025443">
                <a:moveTo>
                  <a:pt x="7408" y="0"/>
                </a:moveTo>
                <a:lnTo>
                  <a:pt x="854172" y="377371"/>
                </a:lnTo>
                <a:lnTo>
                  <a:pt x="854172" y="1025443"/>
                </a:lnTo>
                <a:lnTo>
                  <a:pt x="208" y="706134"/>
                </a:lnTo>
                <a:cubicBezTo>
                  <a:pt x="-1621" y="470756"/>
                  <a:pt x="9237" y="235378"/>
                  <a:pt x="7408" y="0"/>
                </a:cubicBezTo>
                <a:close/>
              </a:path>
            </a:pathLst>
          </a:custGeom>
          <a:solidFill>
            <a:schemeClr val="bg1">
              <a:lumMod val="85000"/>
            </a:schemeClr>
          </a:solidFill>
          <a:ln w="3175">
            <a:solidFill>
              <a:srgbClr val="EAEAEA"/>
            </a:solidFill>
          </a:ln>
          <a:effectLst/>
        </p:spPr>
        <p:style>
          <a:lnRef idx="2">
            <a:schemeClr val="accent1">
              <a:shade val="50000"/>
            </a:schemeClr>
          </a:lnRef>
          <a:fillRef idx="1">
            <a:schemeClr val="accent1"/>
          </a:fillRef>
          <a:effectRef idx="0">
            <a:schemeClr val="accent1"/>
          </a:effectRef>
          <a:fontRef idx="minor">
            <a:schemeClr val="lt1"/>
          </a:fontRef>
        </p:style>
        <p:txBody>
          <a:bodyPr lIns="86381" tIns="43191" rIns="86381" bIns="43191" anchor="ctr"/>
          <a:lstStyle/>
          <a:p>
            <a:pPr algn="ctr">
              <a:lnSpc>
                <a:spcPct val="120000"/>
              </a:lnSpc>
              <a:defRPr/>
            </a:pPr>
            <a:endParaRPr lang="zh-CN" altLang="en-US" sz="799" dirty="0">
              <a:solidFill>
                <a:schemeClr val="tx1">
                  <a:lumMod val="50000"/>
                  <a:lumOff val="50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14" name="矩形 13"/>
          <p:cNvSpPr/>
          <p:nvPr/>
        </p:nvSpPr>
        <p:spPr bwMode="auto">
          <a:xfrm>
            <a:off x="791580" y="3895818"/>
            <a:ext cx="3998312" cy="700337"/>
          </a:xfrm>
          <a:prstGeom prst="rect">
            <a:avLst/>
          </a:pr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6381" tIns="43191" rIns="86381" bIns="43191" anchor="ctr"/>
          <a:lstStyle/>
          <a:p>
            <a:pPr algn="ctr">
              <a:lnSpc>
                <a:spcPct val="120000"/>
              </a:lnSpc>
              <a:defRPr/>
            </a:pPr>
            <a:endParaRPr lang="zh-CN" altLang="en-US" sz="1301" b="1" dirty="0">
              <a:solidFill>
                <a:schemeClr val="tx1">
                  <a:lumMod val="50000"/>
                  <a:lumOff val="50000"/>
                </a:schemeClr>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15" name="KSO_GT5"/>
          <p:cNvSpPr txBox="1">
            <a:spLocks noChangeArrowheads="1"/>
          </p:cNvSpPr>
          <p:nvPr/>
        </p:nvSpPr>
        <p:spPr bwMode="auto">
          <a:xfrm>
            <a:off x="5960559" y="2281721"/>
            <a:ext cx="985331" cy="270587"/>
          </a:xfrm>
          <a:prstGeom prst="rect">
            <a:avLst/>
          </a:prstGeom>
          <a:noFill/>
          <a:ln w="9525">
            <a:noFill/>
            <a:miter lim="800000"/>
          </a:ln>
        </p:spPr>
        <p:txBody>
          <a:bodyPr lIns="0" tIns="0" rIns="86381" bIns="0" anchor="ctr">
            <a:spAutoFit/>
          </a:bodyPr>
          <a:lstStyle/>
          <a:p>
            <a:pPr eaLnBrk="1" hangingPunct="1">
              <a:lnSpc>
                <a:spcPct val="120000"/>
              </a:lnSpc>
            </a:pPr>
            <a:r>
              <a:rPr lang="zh-CN" altLang="en-US" sz="1601" dirty="0">
                <a:solidFill>
                  <a:schemeClr val="tx1">
                    <a:lumMod val="50000"/>
                    <a:lumOff val="50000"/>
                  </a:schemeClr>
                </a:solidFill>
                <a:latin typeface="微软雅黑" panose="020B0503020204020204" pitchFamily="34" charset="-122"/>
                <a:ea typeface="微软雅黑" panose="020B0503020204020204" pitchFamily="34" charset="-122"/>
              </a:rPr>
              <a:t>后台维护</a:t>
            </a:r>
          </a:p>
        </p:txBody>
      </p:sp>
      <p:sp>
        <p:nvSpPr>
          <p:cNvPr id="16" name="KSO_GT4"/>
          <p:cNvSpPr txBox="1">
            <a:spLocks noChangeArrowheads="1"/>
          </p:cNvSpPr>
          <p:nvPr/>
        </p:nvSpPr>
        <p:spPr bwMode="auto">
          <a:xfrm>
            <a:off x="4917375" y="2745259"/>
            <a:ext cx="986830" cy="270587"/>
          </a:xfrm>
          <a:prstGeom prst="rect">
            <a:avLst/>
          </a:prstGeom>
          <a:noFill/>
          <a:ln w="9525">
            <a:noFill/>
            <a:miter lim="800000"/>
          </a:ln>
        </p:spPr>
        <p:txBody>
          <a:bodyPr lIns="0" tIns="0" rIns="86381" bIns="0" anchor="ctr">
            <a:spAutoFit/>
          </a:bodyPr>
          <a:lstStyle/>
          <a:p>
            <a:pPr eaLnBrk="1" hangingPunct="1">
              <a:lnSpc>
                <a:spcPct val="120000"/>
              </a:lnSpc>
            </a:pPr>
            <a:r>
              <a:rPr lang="zh-CN" altLang="en-US" sz="1601" dirty="0">
                <a:solidFill>
                  <a:schemeClr val="tx1">
                    <a:lumMod val="50000"/>
                    <a:lumOff val="50000"/>
                  </a:schemeClr>
                </a:solidFill>
                <a:latin typeface="微软雅黑" panose="020B0503020204020204" pitchFamily="34" charset="-122"/>
                <a:ea typeface="微软雅黑" panose="020B0503020204020204" pitchFamily="34" charset="-122"/>
              </a:rPr>
              <a:t>战略应用</a:t>
            </a:r>
          </a:p>
        </p:txBody>
      </p:sp>
      <p:sp>
        <p:nvSpPr>
          <p:cNvPr id="17" name="KSO_GT3"/>
          <p:cNvSpPr txBox="1">
            <a:spLocks noChangeArrowheads="1"/>
          </p:cNvSpPr>
          <p:nvPr/>
        </p:nvSpPr>
        <p:spPr bwMode="auto">
          <a:xfrm>
            <a:off x="3885547" y="3174159"/>
            <a:ext cx="985329" cy="270587"/>
          </a:xfrm>
          <a:prstGeom prst="rect">
            <a:avLst/>
          </a:prstGeom>
          <a:noFill/>
          <a:ln w="9525">
            <a:noFill/>
            <a:miter lim="800000"/>
          </a:ln>
        </p:spPr>
        <p:txBody>
          <a:bodyPr lIns="0" tIns="0" rIns="86381" bIns="0" anchor="ctr">
            <a:spAutoFit/>
          </a:bodyPr>
          <a:lstStyle/>
          <a:p>
            <a:pPr eaLnBrk="1" hangingPunct="1">
              <a:lnSpc>
                <a:spcPct val="120000"/>
              </a:lnSpc>
            </a:pPr>
            <a:r>
              <a:rPr lang="zh-CN" altLang="en-US" sz="1601" dirty="0">
                <a:solidFill>
                  <a:schemeClr val="tx1">
                    <a:lumMod val="50000"/>
                    <a:lumOff val="50000"/>
                  </a:schemeClr>
                </a:solidFill>
                <a:latin typeface="微软雅黑" panose="020B0503020204020204" pitchFamily="34" charset="-122"/>
                <a:ea typeface="微软雅黑" panose="020B0503020204020204" pitchFamily="34" charset="-122"/>
              </a:rPr>
              <a:t>优化升级</a:t>
            </a:r>
          </a:p>
        </p:txBody>
      </p:sp>
      <p:sp>
        <p:nvSpPr>
          <p:cNvPr id="18" name="KSO_GT2"/>
          <p:cNvSpPr txBox="1">
            <a:spLocks noChangeArrowheads="1"/>
          </p:cNvSpPr>
          <p:nvPr/>
        </p:nvSpPr>
        <p:spPr bwMode="auto">
          <a:xfrm>
            <a:off x="2843229" y="3605308"/>
            <a:ext cx="985331" cy="270587"/>
          </a:xfrm>
          <a:prstGeom prst="rect">
            <a:avLst/>
          </a:prstGeom>
          <a:noFill/>
          <a:ln w="9525">
            <a:noFill/>
            <a:miter lim="800000"/>
          </a:ln>
        </p:spPr>
        <p:txBody>
          <a:bodyPr lIns="0" tIns="0" rIns="86381" bIns="0" anchor="ctr">
            <a:spAutoFit/>
          </a:bodyPr>
          <a:lstStyle/>
          <a:p>
            <a:pPr eaLnBrk="1" hangingPunct="1">
              <a:lnSpc>
                <a:spcPct val="120000"/>
              </a:lnSpc>
            </a:pPr>
            <a:r>
              <a:rPr lang="zh-CN" altLang="en-US" sz="1601" dirty="0">
                <a:solidFill>
                  <a:schemeClr val="tx1">
                    <a:lumMod val="50000"/>
                    <a:lumOff val="50000"/>
                  </a:schemeClr>
                </a:solidFill>
                <a:latin typeface="微软雅黑" panose="020B0503020204020204" pitchFamily="34" charset="-122"/>
                <a:ea typeface="微软雅黑" panose="020B0503020204020204" pitchFamily="34" charset="-122"/>
              </a:rPr>
              <a:t>关键应用</a:t>
            </a:r>
          </a:p>
        </p:txBody>
      </p:sp>
      <p:sp>
        <p:nvSpPr>
          <p:cNvPr id="22" name="文本框 21">
            <a:extLst>
              <a:ext uri="{FF2B5EF4-FFF2-40B4-BE49-F238E27FC236}">
                <a16:creationId xmlns:a16="http://schemas.microsoft.com/office/drawing/2014/main" id="{1A1FFD44-30AE-4D74-80E5-7B67B60F805E}"/>
              </a:ext>
            </a:extLst>
          </p:cNvPr>
          <p:cNvSpPr txBox="1"/>
          <p:nvPr/>
        </p:nvSpPr>
        <p:spPr>
          <a:xfrm>
            <a:off x="721162" y="1350139"/>
            <a:ext cx="7787141" cy="918691"/>
          </a:xfrm>
          <a:prstGeom prst="rect">
            <a:avLst/>
          </a:prstGeom>
          <a:noFill/>
        </p:spPr>
        <p:txBody>
          <a:bodyPr wrap="square" lIns="68559" tIns="34279" rIns="68559" bIns="34279" rtlCol="0">
            <a:spAutoFit/>
          </a:bodyPr>
          <a:lstStyle/>
          <a:p>
            <a:pPr algn="ctr">
              <a:lnSpc>
                <a:spcPct val="130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请在此粘贴或者输入你的文字内容请在此粘贴或者输入你的文字内容请在此粘贴或者输入你的文字内容请在此粘贴或者输入你的文字内容请在此粘贴或者输入你的文字内容请在此粘贴或者输入你的文字内容</a:t>
            </a:r>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0659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2" fill="hold" grpId="0" nodeType="withEffect">
                                  <p:stCondLst>
                                    <p:cond delay="25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22" presetClass="entr" presetSubtype="2" fill="hold" grpId="0" nodeType="withEffect">
                                  <p:stCondLst>
                                    <p:cond delay="25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par>
                                <p:cTn id="22" presetID="22" presetClass="entr" presetSubtype="2"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right)">
                                      <p:cBhvr>
                                        <p:cTn id="24" dur="500"/>
                                        <p:tgtEl>
                                          <p:spTgt spid="9"/>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2000"/>
                            </p:stCondLst>
                            <p:childTnLst>
                              <p:par>
                                <p:cTn id="30" presetID="2" presetClass="entr" presetSubtype="9"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0-#ppt_w/2"/>
                                          </p:val>
                                        </p:tav>
                                        <p:tav tm="100000">
                                          <p:val>
                                            <p:strVal val="#ppt_x"/>
                                          </p:val>
                                        </p:tav>
                                      </p:tavLst>
                                    </p:anim>
                                    <p:anim calcmode="lin" valueType="num">
                                      <p:cBhvr additive="base">
                                        <p:cTn id="33" dur="500" fill="hold"/>
                                        <p:tgtEl>
                                          <p:spTgt spid="18"/>
                                        </p:tgtEl>
                                        <p:attrNameLst>
                                          <p:attrName>ppt_y</p:attrName>
                                        </p:attrNameLst>
                                      </p:cBhvr>
                                      <p:tavLst>
                                        <p:tav tm="0">
                                          <p:val>
                                            <p:strVal val="0-#ppt_h/2"/>
                                          </p:val>
                                        </p:tav>
                                        <p:tav tm="100000">
                                          <p:val>
                                            <p:strVal val="#ppt_y"/>
                                          </p:val>
                                        </p:tav>
                                      </p:tavLst>
                                    </p:anim>
                                  </p:childTnLst>
                                </p:cTn>
                              </p:par>
                              <p:par>
                                <p:cTn id="34" presetID="2" presetClass="entr" presetSubtype="9" fill="hold" grpId="0" nodeType="withEffect">
                                  <p:stCondLst>
                                    <p:cond delay="25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0-#ppt_h/2"/>
                                          </p:val>
                                        </p:tav>
                                        <p:tav tm="100000">
                                          <p:val>
                                            <p:strVal val="#ppt_y"/>
                                          </p:val>
                                        </p:tav>
                                      </p:tavLst>
                                    </p:anim>
                                  </p:childTnLst>
                                </p:cTn>
                              </p:par>
                              <p:par>
                                <p:cTn id="38" presetID="2" presetClass="entr" presetSubtype="9" fill="hold" grpId="0" nodeType="withEffect">
                                  <p:stCondLst>
                                    <p:cond delay="50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0-#ppt_w/2"/>
                                          </p:val>
                                        </p:tav>
                                        <p:tav tm="100000">
                                          <p:val>
                                            <p:strVal val="#ppt_x"/>
                                          </p:val>
                                        </p:tav>
                                      </p:tavLst>
                                    </p:anim>
                                    <p:anim calcmode="lin" valueType="num">
                                      <p:cBhvr additive="base">
                                        <p:cTn id="41" dur="500" fill="hold"/>
                                        <p:tgtEl>
                                          <p:spTgt spid="16"/>
                                        </p:tgtEl>
                                        <p:attrNameLst>
                                          <p:attrName>ppt_y</p:attrName>
                                        </p:attrNameLst>
                                      </p:cBhvr>
                                      <p:tavLst>
                                        <p:tav tm="0">
                                          <p:val>
                                            <p:strVal val="0-#ppt_h/2"/>
                                          </p:val>
                                        </p:tav>
                                        <p:tav tm="100000">
                                          <p:val>
                                            <p:strVal val="#ppt_y"/>
                                          </p:val>
                                        </p:tav>
                                      </p:tavLst>
                                    </p:anim>
                                  </p:childTnLst>
                                </p:cTn>
                              </p:par>
                              <p:par>
                                <p:cTn id="42" presetID="2" presetClass="entr" presetSubtype="9" fill="hold" grpId="0" nodeType="withEffect">
                                  <p:stCondLst>
                                    <p:cond delay="75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0-#ppt_h/2"/>
                                          </p:val>
                                        </p:tav>
                                        <p:tav tm="100000">
                                          <p:val>
                                            <p:strVal val="#ppt_y"/>
                                          </p:val>
                                        </p:tav>
                                      </p:tavLst>
                                    </p:anim>
                                  </p:childTnLst>
                                </p:cTn>
                              </p:par>
                            </p:childTnLst>
                          </p:cTn>
                        </p:par>
                        <p:par>
                          <p:cTn id="46" fill="hold">
                            <p:stCondLst>
                              <p:cond delay="3250"/>
                            </p:stCondLst>
                            <p:childTnLst>
                              <p:par>
                                <p:cTn id="47" presetID="10" presetClass="entr" presetSubtype="0" fill="hold" grpId="0" nodeType="afterEffect">
                                  <p:stCondLst>
                                    <p:cond delay="0"/>
                                  </p:stCondLst>
                                  <p:iterate type="lt">
                                    <p:tmPct val="10000"/>
                                  </p:iterate>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8C1EF7A4-3E99-41C2-BD51-3710A7E18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540" y="1475770"/>
            <a:ext cx="2321577" cy="1524422"/>
          </a:xfrm>
          <a:custGeom>
            <a:avLst/>
            <a:gdLst>
              <a:gd name="connsiteX0" fmla="*/ 0 w 4439265"/>
              <a:gd name="connsiteY0" fmla="*/ 0 h 3126658"/>
              <a:gd name="connsiteX1" fmla="*/ 4439265 w 4439265"/>
              <a:gd name="connsiteY1" fmla="*/ 0 h 3126658"/>
              <a:gd name="connsiteX2" fmla="*/ 4439265 w 4439265"/>
              <a:gd name="connsiteY2" fmla="*/ 3126658 h 3126658"/>
              <a:gd name="connsiteX3" fmla="*/ 0 w 4439265"/>
              <a:gd name="connsiteY3" fmla="*/ 3126658 h 3126658"/>
            </a:gdLst>
            <a:ahLst/>
            <a:cxnLst>
              <a:cxn ang="0">
                <a:pos x="connsiteX0" y="connsiteY0"/>
              </a:cxn>
              <a:cxn ang="0">
                <a:pos x="connsiteX1" y="connsiteY1"/>
              </a:cxn>
              <a:cxn ang="0">
                <a:pos x="connsiteX2" y="connsiteY2"/>
              </a:cxn>
              <a:cxn ang="0">
                <a:pos x="connsiteX3" y="connsiteY3"/>
              </a:cxn>
            </a:cxnLst>
            <a:rect l="l" t="t" r="r" b="b"/>
            <a:pathLst>
              <a:path w="4439265" h="3126658">
                <a:moveTo>
                  <a:pt x="0" y="0"/>
                </a:moveTo>
                <a:lnTo>
                  <a:pt x="4439265" y="0"/>
                </a:lnTo>
                <a:lnTo>
                  <a:pt x="4439265" y="3126658"/>
                </a:lnTo>
                <a:lnTo>
                  <a:pt x="0" y="3126658"/>
                </a:lnTo>
                <a:close/>
              </a:path>
            </a:pathLst>
          </a:custGeom>
        </p:spPr>
      </p:pic>
      <p:sp>
        <p:nvSpPr>
          <p:cNvPr id="14" name="矩形 13">
            <a:extLst>
              <a:ext uri="{FF2B5EF4-FFF2-40B4-BE49-F238E27FC236}">
                <a16:creationId xmlns:a16="http://schemas.microsoft.com/office/drawing/2014/main" id="{28045AC2-569F-4CA6-A233-99CA5AD697D5}"/>
              </a:ext>
            </a:extLst>
          </p:cNvPr>
          <p:cNvSpPr/>
          <p:nvPr/>
        </p:nvSpPr>
        <p:spPr>
          <a:xfrm>
            <a:off x="2861396" y="1420416"/>
            <a:ext cx="1814052" cy="1618636"/>
          </a:xfrm>
          <a:prstGeom prst="rect">
            <a:avLst/>
          </a:prstGeom>
          <a:solidFill>
            <a:srgbClr val="6EA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5" name="图片 14">
            <a:extLst>
              <a:ext uri="{FF2B5EF4-FFF2-40B4-BE49-F238E27FC236}">
                <a16:creationId xmlns:a16="http://schemas.microsoft.com/office/drawing/2014/main" id="{F4158EC6-73F7-4367-B1F5-9A43A3FC29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3727" y="1444269"/>
            <a:ext cx="2015489" cy="1567042"/>
          </a:xfrm>
          <a:prstGeom prst="rect">
            <a:avLst/>
          </a:prstGeom>
        </p:spPr>
      </p:pic>
      <p:sp>
        <p:nvSpPr>
          <p:cNvPr id="16" name="矩形 15">
            <a:extLst>
              <a:ext uri="{FF2B5EF4-FFF2-40B4-BE49-F238E27FC236}">
                <a16:creationId xmlns:a16="http://schemas.microsoft.com/office/drawing/2014/main" id="{222B1260-4696-4610-A096-587762796A48}"/>
              </a:ext>
            </a:extLst>
          </p:cNvPr>
          <p:cNvSpPr/>
          <p:nvPr/>
        </p:nvSpPr>
        <p:spPr>
          <a:xfrm>
            <a:off x="6907495" y="1420416"/>
            <a:ext cx="1814052" cy="1618636"/>
          </a:xfrm>
          <a:prstGeom prst="rect">
            <a:avLst/>
          </a:prstGeom>
          <a:solidFill>
            <a:srgbClr val="6EA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7" name="矩形 16">
            <a:extLst>
              <a:ext uri="{FF2B5EF4-FFF2-40B4-BE49-F238E27FC236}">
                <a16:creationId xmlns:a16="http://schemas.microsoft.com/office/drawing/2014/main" id="{1853941F-7BA5-47D9-9635-5033B911D1BE}"/>
              </a:ext>
            </a:extLst>
          </p:cNvPr>
          <p:cNvSpPr/>
          <p:nvPr/>
        </p:nvSpPr>
        <p:spPr>
          <a:xfrm>
            <a:off x="431540" y="3149568"/>
            <a:ext cx="4243908" cy="1144844"/>
          </a:xfrm>
          <a:prstGeom prst="rect">
            <a:avLst/>
          </a:prstGeom>
          <a:solidFill>
            <a:srgbClr val="2C9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8" name="图片 17">
            <a:extLst>
              <a:ext uri="{FF2B5EF4-FFF2-40B4-BE49-F238E27FC236}">
                <a16:creationId xmlns:a16="http://schemas.microsoft.com/office/drawing/2014/main" id="{214F088B-B3A3-43D5-915A-D891029C04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3727" y="3149568"/>
            <a:ext cx="3937820" cy="1144844"/>
          </a:xfrm>
          <a:prstGeom prst="rect">
            <a:avLst/>
          </a:prstGeom>
        </p:spPr>
      </p:pic>
      <p:sp>
        <p:nvSpPr>
          <p:cNvPr id="20" name="文本框 19">
            <a:extLst>
              <a:ext uri="{FF2B5EF4-FFF2-40B4-BE49-F238E27FC236}">
                <a16:creationId xmlns:a16="http://schemas.microsoft.com/office/drawing/2014/main" id="{C6D3A104-EC25-486F-BC34-0FF1E968C779}"/>
              </a:ext>
            </a:extLst>
          </p:cNvPr>
          <p:cNvSpPr txBox="1"/>
          <p:nvPr/>
        </p:nvSpPr>
        <p:spPr>
          <a:xfrm>
            <a:off x="3131850" y="1742140"/>
            <a:ext cx="1321505" cy="323165"/>
          </a:xfrm>
          <a:prstGeom prst="rect">
            <a:avLst/>
          </a:prstGeom>
          <a:noFill/>
        </p:spPr>
        <p:txBody>
          <a:bodyPr wrap="square" rtlCol="0">
            <a:spAutoFit/>
          </a:bodyPr>
          <a:lstStyle/>
          <a:p>
            <a:pPr algn="dist"/>
            <a:r>
              <a:rPr lang="zh-CN" altLang="en-US" sz="1500" dirty="0">
                <a:solidFill>
                  <a:schemeClr val="bg1"/>
                </a:solidFill>
                <a:latin typeface="微软雅黑" panose="020B0503020204020204" pitchFamily="34" charset="-122"/>
                <a:ea typeface="微软雅黑" panose="020B0503020204020204" pitchFamily="34" charset="-122"/>
              </a:rPr>
              <a:t>小清新风格</a:t>
            </a:r>
          </a:p>
        </p:txBody>
      </p:sp>
      <p:sp>
        <p:nvSpPr>
          <p:cNvPr id="23" name="文本框 22">
            <a:extLst>
              <a:ext uri="{FF2B5EF4-FFF2-40B4-BE49-F238E27FC236}">
                <a16:creationId xmlns:a16="http://schemas.microsoft.com/office/drawing/2014/main" id="{C9D1DD75-2188-4B70-B441-9A6662DA8495}"/>
              </a:ext>
            </a:extLst>
          </p:cNvPr>
          <p:cNvSpPr txBox="1"/>
          <p:nvPr/>
        </p:nvSpPr>
        <p:spPr>
          <a:xfrm>
            <a:off x="7143823" y="1742135"/>
            <a:ext cx="1321505" cy="323165"/>
          </a:xfrm>
          <a:prstGeom prst="rect">
            <a:avLst/>
          </a:prstGeom>
          <a:noFill/>
        </p:spPr>
        <p:txBody>
          <a:bodyPr wrap="square" rtlCol="0">
            <a:spAutoFit/>
          </a:bodyPr>
          <a:lstStyle/>
          <a:p>
            <a:pPr algn="dist"/>
            <a:r>
              <a:rPr lang="zh-CN" altLang="en-US" sz="1500" dirty="0">
                <a:solidFill>
                  <a:schemeClr val="bg1"/>
                </a:solidFill>
                <a:latin typeface="微软雅黑" panose="020B0503020204020204" pitchFamily="34" charset="-122"/>
                <a:ea typeface="微软雅黑" panose="020B0503020204020204" pitchFamily="34" charset="-122"/>
              </a:rPr>
              <a:t>小清新风格</a:t>
            </a:r>
          </a:p>
        </p:txBody>
      </p:sp>
      <p:sp>
        <p:nvSpPr>
          <p:cNvPr id="25" name="矩形 24">
            <a:extLst>
              <a:ext uri="{FF2B5EF4-FFF2-40B4-BE49-F238E27FC236}">
                <a16:creationId xmlns:a16="http://schemas.microsoft.com/office/drawing/2014/main" id="{CE30760E-3429-4D77-90EE-0DD7EC3EBE5B}"/>
              </a:ext>
            </a:extLst>
          </p:cNvPr>
          <p:cNvSpPr/>
          <p:nvPr/>
        </p:nvSpPr>
        <p:spPr>
          <a:xfrm>
            <a:off x="2030981" y="3324084"/>
            <a:ext cx="1045028" cy="32657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a:latin typeface="华文细黑" panose="02010600040101010101" pitchFamily="2" charset="-122"/>
                <a:ea typeface="华文细黑" panose="02010600040101010101" pitchFamily="2" charset="-122"/>
              </a:rPr>
              <a:t>添加标题</a:t>
            </a:r>
          </a:p>
        </p:txBody>
      </p:sp>
      <p:sp>
        <p:nvSpPr>
          <p:cNvPr id="29" name="TextBox 38">
            <a:extLst>
              <a:ext uri="{FF2B5EF4-FFF2-40B4-BE49-F238E27FC236}">
                <a16:creationId xmlns:a16="http://schemas.microsoft.com/office/drawing/2014/main" id="{C22911AC-8CC5-4D7B-A169-FC1457D623EC}"/>
              </a:ext>
            </a:extLst>
          </p:cNvPr>
          <p:cNvSpPr txBox="1"/>
          <p:nvPr/>
        </p:nvSpPr>
        <p:spPr>
          <a:xfrm>
            <a:off x="501849" y="3721990"/>
            <a:ext cx="4173599" cy="454471"/>
          </a:xfrm>
          <a:prstGeom prst="rect">
            <a:avLst/>
          </a:prstGeom>
          <a:noFill/>
        </p:spPr>
        <p:txBody>
          <a:bodyPr wrap="square" lIns="65012" tIns="32506" rIns="65012" bIns="32506" rtlCol="0">
            <a:spAutoFit/>
          </a:bodyPr>
          <a:lstStyle/>
          <a:p>
            <a:pPr>
              <a:lnSpc>
                <a:spcPct val="120000"/>
              </a:lnSpc>
              <a:defRPr/>
            </a:pPr>
            <a:r>
              <a:rPr lang="zh-CN" altLang="en-US" sz="1099" dirty="0">
                <a:solidFill>
                  <a:schemeClr val="bg1"/>
                </a:solidFill>
                <a:latin typeface="微软雅黑" panose="020B0503020204020204" pitchFamily="34" charset="-122"/>
                <a:ea typeface="微软雅黑" panose="020B0503020204020204" pitchFamily="34" charset="-122"/>
                <a:sym typeface="+mn-lt"/>
              </a:rPr>
              <a:t>点击添加相关标题文字，点击添加相关标题文字，点击添加相关标题文字，点击添加相关标题文字，点击添加相关标题文字。</a:t>
            </a:r>
            <a:endParaRPr lang="en-GB" altLang="zh-CN" sz="1099" dirty="0">
              <a:solidFill>
                <a:schemeClr val="bg1"/>
              </a:solidFill>
              <a:latin typeface="微软雅黑" panose="020B0503020204020204" pitchFamily="34" charset="-122"/>
              <a:ea typeface="微软雅黑" panose="020B0503020204020204" pitchFamily="34" charset="-122"/>
              <a:sym typeface="+mn-lt"/>
            </a:endParaRPr>
          </a:p>
        </p:txBody>
      </p:sp>
      <p:sp>
        <p:nvSpPr>
          <p:cNvPr id="30" name="TextBox 38">
            <a:extLst>
              <a:ext uri="{FF2B5EF4-FFF2-40B4-BE49-F238E27FC236}">
                <a16:creationId xmlns:a16="http://schemas.microsoft.com/office/drawing/2014/main" id="{006E88A1-93CC-44E6-9C4E-FD0C0E6C0BD2}"/>
              </a:ext>
            </a:extLst>
          </p:cNvPr>
          <p:cNvSpPr txBox="1"/>
          <p:nvPr/>
        </p:nvSpPr>
        <p:spPr>
          <a:xfrm>
            <a:off x="2999767" y="2068488"/>
            <a:ext cx="1572234" cy="657476"/>
          </a:xfrm>
          <a:prstGeom prst="rect">
            <a:avLst/>
          </a:prstGeom>
          <a:noFill/>
        </p:spPr>
        <p:txBody>
          <a:bodyPr wrap="square" lIns="65012" tIns="32506" rIns="65012" bIns="32506" rtlCol="0">
            <a:spAutoFit/>
          </a:bodyPr>
          <a:lstStyle/>
          <a:p>
            <a:pPr>
              <a:lnSpc>
                <a:spcPct val="120000"/>
              </a:lnSpc>
              <a:defRPr/>
            </a:pPr>
            <a:r>
              <a:rPr lang="zh-CN" altLang="en-US" sz="1099" dirty="0">
                <a:solidFill>
                  <a:schemeClr val="bg1"/>
                </a:solidFill>
                <a:latin typeface="微软雅黑" panose="020B0503020204020204" pitchFamily="34" charset="-122"/>
                <a:ea typeface="微软雅黑" panose="020B0503020204020204" pitchFamily="34" charset="-122"/>
                <a:sym typeface="+mn-lt"/>
              </a:rPr>
              <a:t>点击添加相关标题文字，点击添加相关标题文字，点击添加相关标题文字，</a:t>
            </a:r>
            <a:endParaRPr lang="en-GB" altLang="zh-CN" sz="1099" dirty="0">
              <a:solidFill>
                <a:schemeClr val="bg1"/>
              </a:solidFill>
              <a:latin typeface="微软雅黑" panose="020B0503020204020204" pitchFamily="34" charset="-122"/>
              <a:ea typeface="微软雅黑" panose="020B0503020204020204" pitchFamily="34" charset="-122"/>
              <a:sym typeface="+mn-lt"/>
            </a:endParaRPr>
          </a:p>
        </p:txBody>
      </p:sp>
      <p:sp>
        <p:nvSpPr>
          <p:cNvPr id="31" name="TextBox 38">
            <a:extLst>
              <a:ext uri="{FF2B5EF4-FFF2-40B4-BE49-F238E27FC236}">
                <a16:creationId xmlns:a16="http://schemas.microsoft.com/office/drawing/2014/main" id="{71BF4377-6DFA-4AA0-9FBE-C8ACC43B3DD8}"/>
              </a:ext>
            </a:extLst>
          </p:cNvPr>
          <p:cNvSpPr txBox="1"/>
          <p:nvPr/>
        </p:nvSpPr>
        <p:spPr>
          <a:xfrm>
            <a:off x="7028404" y="2068488"/>
            <a:ext cx="1572234" cy="657476"/>
          </a:xfrm>
          <a:prstGeom prst="rect">
            <a:avLst/>
          </a:prstGeom>
          <a:noFill/>
        </p:spPr>
        <p:txBody>
          <a:bodyPr wrap="square" lIns="65012" tIns="32506" rIns="65012" bIns="32506" rtlCol="0">
            <a:spAutoFit/>
          </a:bodyPr>
          <a:lstStyle/>
          <a:p>
            <a:pPr>
              <a:lnSpc>
                <a:spcPct val="120000"/>
              </a:lnSpc>
              <a:defRPr/>
            </a:pPr>
            <a:r>
              <a:rPr lang="zh-CN" altLang="en-US" sz="1099" dirty="0">
                <a:solidFill>
                  <a:schemeClr val="bg1"/>
                </a:solidFill>
                <a:latin typeface="微软雅黑" panose="020B0503020204020204" pitchFamily="34" charset="-122"/>
                <a:ea typeface="微软雅黑" panose="020B0503020204020204" pitchFamily="34" charset="-122"/>
                <a:sym typeface="+mn-lt"/>
              </a:rPr>
              <a:t>点击添加相关标题文字，点击添加相关标题文字，点击添加相关标题文字，</a:t>
            </a:r>
            <a:endParaRPr lang="en-GB" altLang="zh-CN" sz="1099" dirty="0">
              <a:solidFill>
                <a:schemeClr val="bg1"/>
              </a:solidFill>
              <a:latin typeface="微软雅黑" panose="020B0503020204020204" pitchFamily="34" charset="-122"/>
              <a:ea typeface="微软雅黑" panose="020B0503020204020204" pitchFamily="34" charset="-122"/>
              <a:sym typeface="+mn-lt"/>
            </a:endParaRPr>
          </a:p>
        </p:txBody>
      </p:sp>
    </p:spTree>
    <p:extLst>
      <p:ext uri="{BB962C8B-B14F-4D97-AF65-F5344CB8AC3E}">
        <p14:creationId xmlns:p14="http://schemas.microsoft.com/office/powerpoint/2010/main" val="139372807"/>
      </p:ext>
    </p:extLst>
  </p:cSld>
  <p:clrMapOvr>
    <a:masterClrMapping/>
  </p:clrMapOvr>
  <mc:AlternateContent xmlns:mc="http://schemas.openxmlformats.org/markup-compatibility/2006" xmlns:p14="http://schemas.microsoft.com/office/powerpoint/2010/main">
    <mc:Choice Requires="p14">
      <p:transition spd="slow" p14:dur="1600" advClick="0" advTm="0">
        <p14:prism isContent="1"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0"/>
                                  </p:iterate>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iterate type="lt">
                                    <p:tmPct val="0"/>
                                  </p:iterate>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22" presetClass="entr" presetSubtype="8" fill="hold" grpId="0" nodeType="afterEffect">
                                  <p:stCondLst>
                                    <p:cond delay="0"/>
                                  </p:stCondLst>
                                  <p:iterate type="lt">
                                    <p:tmPct val="0"/>
                                  </p:iterate>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8E7D344-F9DA-45E9-A31A-7E7B971F4E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995" y="160277"/>
            <a:ext cx="8794010" cy="2844316"/>
          </a:xfrm>
          <a:prstGeom prst="rect">
            <a:avLst/>
          </a:prstGeom>
          <a:effectLst>
            <a:outerShdw blurRad="266700" dist="38100" dir="2700000" algn="tl" rotWithShape="0">
              <a:prstClr val="black">
                <a:alpha val="40000"/>
              </a:prstClr>
            </a:outerShdw>
          </a:effectLst>
        </p:spPr>
      </p:pic>
      <p:sp>
        <p:nvSpPr>
          <p:cNvPr id="4" name="矩形 15"/>
          <p:cNvSpPr>
            <a:spLocks noChangeArrowheads="1"/>
          </p:cNvSpPr>
          <p:nvPr/>
        </p:nvSpPr>
        <p:spPr bwMode="auto">
          <a:xfrm>
            <a:off x="3452001" y="3364632"/>
            <a:ext cx="2652008" cy="500137"/>
          </a:xfrm>
          <a:prstGeom prst="rect">
            <a:avLst/>
          </a:prstGeom>
          <a:noFill/>
          <a:ln w="9525">
            <a:noFill/>
            <a:miter lim="800000"/>
            <a:headEnd/>
            <a:tailEnd/>
          </a:ln>
        </p:spPr>
        <p:txBody>
          <a:bodyPr wrap="none" lIns="68580" tIns="34290" rIns="68580" bIns="34290">
            <a:spAutoFit/>
          </a:bodyPr>
          <a:lstStyle/>
          <a:p>
            <a:r>
              <a:rPr lang="zh-CN" altLang="en-US" sz="2800" dirty="0">
                <a:solidFill>
                  <a:srgbClr val="2C90A2"/>
                </a:solidFill>
                <a:latin typeface="微软雅黑" panose="020B0503020204020204" pitchFamily="34" charset="-122"/>
                <a:ea typeface="微软雅黑" panose="020B0503020204020204" pitchFamily="34" charset="-122"/>
              </a:rPr>
              <a:t>请替换文字内容</a:t>
            </a:r>
          </a:p>
        </p:txBody>
      </p:sp>
      <p:sp>
        <p:nvSpPr>
          <p:cNvPr id="16" name="TextBox 11">
            <a:extLst>
              <a:ext uri="{FF2B5EF4-FFF2-40B4-BE49-F238E27FC236}">
                <a16:creationId xmlns:a16="http://schemas.microsoft.com/office/drawing/2014/main" id="{A0764024-0CAD-4DE4-92E1-4E3F44140414}"/>
              </a:ext>
            </a:extLst>
          </p:cNvPr>
          <p:cNvSpPr txBox="1"/>
          <p:nvPr/>
        </p:nvSpPr>
        <p:spPr>
          <a:xfrm>
            <a:off x="771634" y="4068040"/>
            <a:ext cx="1200329" cy="215444"/>
          </a:xfrm>
          <a:prstGeom prst="rect">
            <a:avLst/>
          </a:prstGeom>
          <a:noFill/>
        </p:spPr>
        <p:txBody>
          <a:bodyPr wrap="none" lIns="0" tIns="0" rIns="0" bIns="0"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121920" lvl="1" indent="-121920">
              <a:buFont typeface="Arial" panose="020B0604020202020204" pitchFamily="34" charset="0"/>
              <a:buChar char="•"/>
            </a:pPr>
            <a:r>
              <a:rPr lang="zh-CN" altLang="en-US" sz="1400" u="sng"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添加小节标题</a:t>
            </a:r>
            <a:endParaRPr lang="en-US" altLang="zh-CN" sz="1400" u="sng"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11">
            <a:extLst>
              <a:ext uri="{FF2B5EF4-FFF2-40B4-BE49-F238E27FC236}">
                <a16:creationId xmlns:a16="http://schemas.microsoft.com/office/drawing/2014/main" id="{698C02F1-859F-4883-91E2-107BE59145BF}"/>
              </a:ext>
            </a:extLst>
          </p:cNvPr>
          <p:cNvSpPr txBox="1"/>
          <p:nvPr/>
        </p:nvSpPr>
        <p:spPr>
          <a:xfrm>
            <a:off x="2851837" y="4068040"/>
            <a:ext cx="1200329" cy="215444"/>
          </a:xfrm>
          <a:prstGeom prst="rect">
            <a:avLst/>
          </a:prstGeom>
          <a:noFill/>
        </p:spPr>
        <p:txBody>
          <a:bodyPr wrap="none" lIns="0" tIns="0" rIns="0" bIns="0"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121920" lvl="1" indent="-121920">
              <a:buFont typeface="Arial" panose="020B0604020202020204" pitchFamily="34" charset="0"/>
              <a:buChar char="•"/>
            </a:pPr>
            <a:r>
              <a:rPr lang="zh-CN" altLang="en-US" sz="1400" u="sng"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添加小节标题</a:t>
            </a:r>
            <a:endParaRPr lang="en-US" altLang="zh-CN" sz="1400" u="sng"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1">
            <a:extLst>
              <a:ext uri="{FF2B5EF4-FFF2-40B4-BE49-F238E27FC236}">
                <a16:creationId xmlns:a16="http://schemas.microsoft.com/office/drawing/2014/main" id="{FB85728B-5BD5-4592-964F-26A5C1B1B11A}"/>
              </a:ext>
            </a:extLst>
          </p:cNvPr>
          <p:cNvSpPr txBox="1"/>
          <p:nvPr/>
        </p:nvSpPr>
        <p:spPr>
          <a:xfrm>
            <a:off x="4932040" y="4068040"/>
            <a:ext cx="1200329" cy="215444"/>
          </a:xfrm>
          <a:prstGeom prst="rect">
            <a:avLst/>
          </a:prstGeom>
          <a:noFill/>
        </p:spPr>
        <p:txBody>
          <a:bodyPr wrap="none" lIns="0" tIns="0" rIns="0" bIns="0"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121920" lvl="1" indent="-121920">
              <a:buFont typeface="Arial" panose="020B0604020202020204" pitchFamily="34" charset="0"/>
              <a:buChar char="•"/>
            </a:pPr>
            <a:r>
              <a:rPr lang="zh-CN" altLang="en-US" sz="1400" u="sng"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添加小节标题</a:t>
            </a:r>
            <a:endParaRPr lang="en-US" altLang="zh-CN" sz="1400" u="sng"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32">
            <a:extLst>
              <a:ext uri="{FF2B5EF4-FFF2-40B4-BE49-F238E27FC236}">
                <a16:creationId xmlns:a16="http://schemas.microsoft.com/office/drawing/2014/main" id="{CDA73754-3893-4A2F-B053-0A3DB6CF4CF9}"/>
              </a:ext>
            </a:extLst>
          </p:cNvPr>
          <p:cNvSpPr txBox="1"/>
          <p:nvPr/>
        </p:nvSpPr>
        <p:spPr>
          <a:xfrm>
            <a:off x="7012243" y="4068040"/>
            <a:ext cx="1200329" cy="215444"/>
          </a:xfrm>
          <a:prstGeom prst="rect">
            <a:avLst/>
          </a:prstGeom>
          <a:noFill/>
        </p:spPr>
        <p:txBody>
          <a:bodyPr wrap="none" lIns="0" tIns="0" rIns="0" bIns="0" rtlCol="0">
            <a:spAutoFit/>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a:lstStyle>
          <a:p>
            <a:pPr marL="121920" lvl="1" indent="-121920">
              <a:buFont typeface="Arial" panose="020B0604020202020204" pitchFamily="34" charset="0"/>
              <a:buChar char="•"/>
            </a:pPr>
            <a:r>
              <a:rPr lang="zh-CN" altLang="en-US" sz="1400" u="sng"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添加小节标题</a:t>
            </a:r>
            <a:endParaRPr lang="en-US" altLang="zh-CN" sz="1400" u="sng"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Oval 26">
            <a:extLst>
              <a:ext uri="{FF2B5EF4-FFF2-40B4-BE49-F238E27FC236}">
                <a16:creationId xmlns:a16="http://schemas.microsoft.com/office/drawing/2014/main" id="{9F2EE667-0F5A-4A68-A34F-751E812931F6}"/>
              </a:ext>
            </a:extLst>
          </p:cNvPr>
          <p:cNvSpPr/>
          <p:nvPr/>
        </p:nvSpPr>
        <p:spPr>
          <a:xfrm>
            <a:off x="4021561" y="1942375"/>
            <a:ext cx="1163854" cy="1163854"/>
          </a:xfrm>
          <a:prstGeom prst="ellipse">
            <a:avLst/>
          </a:prstGeom>
          <a:solidFill>
            <a:schemeClr val="accent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3129" dirty="0">
                <a:latin typeface="Arial" panose="020B0604020202020204" pitchFamily="34" charset="0"/>
                <a:cs typeface="Arial" panose="020B0604020202020204" pitchFamily="34" charset="0"/>
                <a:sym typeface="+mn-lt"/>
              </a:rPr>
              <a:t>02</a:t>
            </a:r>
          </a:p>
        </p:txBody>
      </p:sp>
      <p:grpSp>
        <p:nvGrpSpPr>
          <p:cNvPr id="10" name="组合 9">
            <a:extLst>
              <a:ext uri="{FF2B5EF4-FFF2-40B4-BE49-F238E27FC236}">
                <a16:creationId xmlns:a16="http://schemas.microsoft.com/office/drawing/2014/main" id="{EEF58613-F174-4DD0-A490-9550A875398A}"/>
              </a:ext>
            </a:extLst>
          </p:cNvPr>
          <p:cNvGrpSpPr/>
          <p:nvPr/>
        </p:nvGrpSpPr>
        <p:grpSpPr>
          <a:xfrm>
            <a:off x="0" y="1450113"/>
            <a:ext cx="9144000" cy="1554480"/>
            <a:chOff x="0" y="1601379"/>
            <a:chExt cx="9184640" cy="1554480"/>
          </a:xfrm>
        </p:grpSpPr>
        <p:sp>
          <p:nvSpPr>
            <p:cNvPr id="11" name="任意多边形: 形状 10">
              <a:extLst>
                <a:ext uri="{FF2B5EF4-FFF2-40B4-BE49-F238E27FC236}">
                  <a16:creationId xmlns:a16="http://schemas.microsoft.com/office/drawing/2014/main" id="{1946685C-CE9E-480E-BE7C-8823EDB8D8CA}"/>
                </a:ext>
              </a:extLst>
            </p:cNvPr>
            <p:cNvSpPr/>
            <p:nvPr/>
          </p:nvSpPr>
          <p:spPr>
            <a:xfrm>
              <a:off x="0" y="1601379"/>
              <a:ext cx="4592320" cy="1554480"/>
            </a:xfrm>
            <a:custGeom>
              <a:avLst/>
              <a:gdLst>
                <a:gd name="connsiteX0" fmla="*/ 0 w 6024880"/>
                <a:gd name="connsiteY0" fmla="*/ 0 h 1422400"/>
                <a:gd name="connsiteX1" fmla="*/ 1524000 w 6024880"/>
                <a:gd name="connsiteY1" fmla="*/ 701040 h 1422400"/>
                <a:gd name="connsiteX2" fmla="*/ 6024880 w 6024880"/>
                <a:gd name="connsiteY2" fmla="*/ 1422400 h 1422400"/>
                <a:gd name="connsiteX0" fmla="*/ 0 w 4592320"/>
                <a:gd name="connsiteY0" fmla="*/ 0 h 1554480"/>
                <a:gd name="connsiteX1" fmla="*/ 1524000 w 4592320"/>
                <a:gd name="connsiteY1" fmla="*/ 701040 h 1554480"/>
                <a:gd name="connsiteX2" fmla="*/ 4592320 w 4592320"/>
                <a:gd name="connsiteY2" fmla="*/ 1554480 h 1554480"/>
                <a:gd name="connsiteX0" fmla="*/ 0 w 4592320"/>
                <a:gd name="connsiteY0" fmla="*/ 0 h 1554480"/>
                <a:gd name="connsiteX1" fmla="*/ 1524000 w 4592320"/>
                <a:gd name="connsiteY1" fmla="*/ 701040 h 1554480"/>
                <a:gd name="connsiteX2" fmla="*/ 4592320 w 4592320"/>
                <a:gd name="connsiteY2" fmla="*/ 1554480 h 1554480"/>
                <a:gd name="connsiteX0" fmla="*/ 0 w 4592320"/>
                <a:gd name="connsiteY0" fmla="*/ 0 h 1554480"/>
                <a:gd name="connsiteX1" fmla="*/ 1524000 w 4592320"/>
                <a:gd name="connsiteY1" fmla="*/ 701040 h 1554480"/>
                <a:gd name="connsiteX2" fmla="*/ 4592320 w 4592320"/>
                <a:gd name="connsiteY2" fmla="*/ 1554480 h 1554480"/>
              </a:gdLst>
              <a:ahLst/>
              <a:cxnLst>
                <a:cxn ang="0">
                  <a:pos x="connsiteX0" y="connsiteY0"/>
                </a:cxn>
                <a:cxn ang="0">
                  <a:pos x="connsiteX1" y="connsiteY1"/>
                </a:cxn>
                <a:cxn ang="0">
                  <a:pos x="connsiteX2" y="connsiteY2"/>
                </a:cxn>
              </a:cxnLst>
              <a:rect l="l" t="t" r="r" b="b"/>
              <a:pathLst>
                <a:path w="4592320" h="1554480">
                  <a:moveTo>
                    <a:pt x="0" y="0"/>
                  </a:moveTo>
                  <a:cubicBezTo>
                    <a:pt x="259926" y="231986"/>
                    <a:pt x="738293" y="513080"/>
                    <a:pt x="1524000" y="701040"/>
                  </a:cubicBezTo>
                  <a:cubicBezTo>
                    <a:pt x="2309707" y="889000"/>
                    <a:pt x="2884593" y="763693"/>
                    <a:pt x="4592320" y="1554480"/>
                  </a:cubicBezTo>
                </a:path>
              </a:pathLst>
            </a:custGeom>
            <a:noFill/>
            <a:ln w="3175">
              <a:solidFill>
                <a:srgbClr val="2C90A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a:extLst>
                <a:ext uri="{FF2B5EF4-FFF2-40B4-BE49-F238E27FC236}">
                  <a16:creationId xmlns:a16="http://schemas.microsoft.com/office/drawing/2014/main" id="{552D7245-1D43-4E0D-8018-87D20972DA57}"/>
                </a:ext>
              </a:extLst>
            </p:cNvPr>
            <p:cNvSpPr/>
            <p:nvPr/>
          </p:nvSpPr>
          <p:spPr>
            <a:xfrm flipH="1">
              <a:off x="4592320" y="1601379"/>
              <a:ext cx="4592320" cy="1554480"/>
            </a:xfrm>
            <a:custGeom>
              <a:avLst/>
              <a:gdLst>
                <a:gd name="connsiteX0" fmla="*/ 0 w 6024880"/>
                <a:gd name="connsiteY0" fmla="*/ 0 h 1422400"/>
                <a:gd name="connsiteX1" fmla="*/ 1524000 w 6024880"/>
                <a:gd name="connsiteY1" fmla="*/ 701040 h 1422400"/>
                <a:gd name="connsiteX2" fmla="*/ 6024880 w 6024880"/>
                <a:gd name="connsiteY2" fmla="*/ 1422400 h 1422400"/>
                <a:gd name="connsiteX0" fmla="*/ 0 w 4592320"/>
                <a:gd name="connsiteY0" fmla="*/ 0 h 1554480"/>
                <a:gd name="connsiteX1" fmla="*/ 1524000 w 4592320"/>
                <a:gd name="connsiteY1" fmla="*/ 701040 h 1554480"/>
                <a:gd name="connsiteX2" fmla="*/ 4592320 w 4592320"/>
                <a:gd name="connsiteY2" fmla="*/ 1554480 h 1554480"/>
                <a:gd name="connsiteX0" fmla="*/ 0 w 4592320"/>
                <a:gd name="connsiteY0" fmla="*/ 0 h 1554480"/>
                <a:gd name="connsiteX1" fmla="*/ 1524000 w 4592320"/>
                <a:gd name="connsiteY1" fmla="*/ 701040 h 1554480"/>
                <a:gd name="connsiteX2" fmla="*/ 4592320 w 4592320"/>
                <a:gd name="connsiteY2" fmla="*/ 1554480 h 1554480"/>
                <a:gd name="connsiteX0" fmla="*/ 0 w 4592320"/>
                <a:gd name="connsiteY0" fmla="*/ 0 h 1554480"/>
                <a:gd name="connsiteX1" fmla="*/ 1524000 w 4592320"/>
                <a:gd name="connsiteY1" fmla="*/ 701040 h 1554480"/>
                <a:gd name="connsiteX2" fmla="*/ 4592320 w 4592320"/>
                <a:gd name="connsiteY2" fmla="*/ 1554480 h 1554480"/>
              </a:gdLst>
              <a:ahLst/>
              <a:cxnLst>
                <a:cxn ang="0">
                  <a:pos x="connsiteX0" y="connsiteY0"/>
                </a:cxn>
                <a:cxn ang="0">
                  <a:pos x="connsiteX1" y="connsiteY1"/>
                </a:cxn>
                <a:cxn ang="0">
                  <a:pos x="connsiteX2" y="connsiteY2"/>
                </a:cxn>
              </a:cxnLst>
              <a:rect l="l" t="t" r="r" b="b"/>
              <a:pathLst>
                <a:path w="4592320" h="1554480">
                  <a:moveTo>
                    <a:pt x="0" y="0"/>
                  </a:moveTo>
                  <a:cubicBezTo>
                    <a:pt x="259926" y="231986"/>
                    <a:pt x="738293" y="513080"/>
                    <a:pt x="1524000" y="701040"/>
                  </a:cubicBezTo>
                  <a:cubicBezTo>
                    <a:pt x="2309707" y="889000"/>
                    <a:pt x="2884593" y="763693"/>
                    <a:pt x="4592320" y="1554480"/>
                  </a:cubicBezTo>
                </a:path>
              </a:pathLst>
            </a:custGeom>
            <a:noFill/>
            <a:ln w="3175">
              <a:solidFill>
                <a:srgbClr val="2C90A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59579507"/>
      </p:ext>
    </p:extLst>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主题">
  <a:themeElements>
    <a:clrScheme name="自定义 1865">
      <a:dk1>
        <a:sysClr val="windowText" lastClr="000000"/>
      </a:dk1>
      <a:lt1>
        <a:sysClr val="window" lastClr="FFFFFF"/>
      </a:lt1>
      <a:dk2>
        <a:srgbClr val="464646"/>
      </a:dk2>
      <a:lt2>
        <a:srgbClr val="DEF5FA"/>
      </a:lt2>
      <a:accent1>
        <a:srgbClr val="6EA7B3"/>
      </a:accent1>
      <a:accent2>
        <a:srgbClr val="2C90A2"/>
      </a:accent2>
      <a:accent3>
        <a:srgbClr val="6EA7B3"/>
      </a:accent3>
      <a:accent4>
        <a:srgbClr val="2C90A2"/>
      </a:accent4>
      <a:accent5>
        <a:srgbClr val="6EA7B3"/>
      </a:accent5>
      <a:accent6>
        <a:srgbClr val="2C90A2"/>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自定义 583">
      <a:dk1>
        <a:sysClr val="windowText" lastClr="000000"/>
      </a:dk1>
      <a:lt1>
        <a:sysClr val="window" lastClr="FFFFFF"/>
      </a:lt1>
      <a:dk2>
        <a:srgbClr val="DEC8AD"/>
      </a:dk2>
      <a:lt2>
        <a:srgbClr val="E7E6E6"/>
      </a:lt2>
      <a:accent1>
        <a:srgbClr val="569582"/>
      </a:accent1>
      <a:accent2>
        <a:srgbClr val="DEC8AD"/>
      </a:accent2>
      <a:accent3>
        <a:srgbClr val="569582"/>
      </a:accent3>
      <a:accent4>
        <a:srgbClr val="DEC8AD"/>
      </a:accent4>
      <a:accent5>
        <a:srgbClr val="569582"/>
      </a:accent5>
      <a:accent6>
        <a:srgbClr val="DEC8AD"/>
      </a:accent6>
      <a:hlink>
        <a:srgbClr val="569582"/>
      </a:hlink>
      <a:folHlink>
        <a:srgbClr val="DEC8A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1247</TotalTime>
  <Words>1763</Words>
  <Application>Microsoft Office PowerPoint</Application>
  <PresentationFormat>自定义</PresentationFormat>
  <Paragraphs>228</Paragraphs>
  <Slides>24</Slides>
  <Notes>21</Notes>
  <HiddenSlides>0</HiddenSlides>
  <MMClips>1</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24</vt:i4>
      </vt:variant>
    </vt:vector>
  </HeadingPairs>
  <TitlesOfParts>
    <vt:vector size="39" baseType="lpstr">
      <vt:lpstr>Arial Unicode MS</vt:lpstr>
      <vt:lpstr>Roboto</vt:lpstr>
      <vt:lpstr>Roboto Condensed</vt:lpstr>
      <vt:lpstr>冬青黑体简体中文 W3</vt:lpstr>
      <vt:lpstr>华文细黑</vt:lpstr>
      <vt:lpstr>宋体</vt:lpstr>
      <vt:lpstr>微软雅黑</vt:lpstr>
      <vt:lpstr>Agency FB</vt:lpstr>
      <vt:lpstr>Arial</vt:lpstr>
      <vt:lpstr>Calibri</vt:lpstr>
      <vt:lpstr>Calibri Light</vt:lpstr>
      <vt:lpstr>Franklin Gothic Book</vt:lpstr>
      <vt:lpstr>Segoe UI Emoji</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257</cp:revision>
  <dcterms:created xsi:type="dcterms:W3CDTF">2017-06-18T09:47:48Z</dcterms:created>
  <dcterms:modified xsi:type="dcterms:W3CDTF">2018-04-12T12:33:10Z</dcterms:modified>
  <cp:category/>
  <dc:description/>
  <cp:contentStatus/>
  <dc:identifier/>
  <cp:keywords/>
  <dc:language>utf-8</dc:language>
  <dc:subject/>
</cp:coreProperties>
</file>