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18" r:id="rId3"/>
    <p:sldId id="2736" r:id="rId5"/>
    <p:sldId id="2737" r:id="rId6"/>
    <p:sldId id="2720" r:id="rId7"/>
    <p:sldId id="2721" r:id="rId8"/>
    <p:sldId id="2723" r:id="rId9"/>
    <p:sldId id="2725" r:id="rId10"/>
    <p:sldId id="2726" r:id="rId11"/>
    <p:sldId id="2727" r:id="rId12"/>
    <p:sldId id="2738" r:id="rId13"/>
    <p:sldId id="2688" r:id="rId14"/>
    <p:sldId id="2728" r:id="rId15"/>
    <p:sldId id="2622" r:id="rId16"/>
    <p:sldId id="2671" r:id="rId17"/>
    <p:sldId id="2739" r:id="rId18"/>
    <p:sldId id="2698" r:id="rId19"/>
    <p:sldId id="2722" r:id="rId20"/>
    <p:sldId id="2724" r:id="rId21"/>
    <p:sldId id="2623" r:id="rId22"/>
    <p:sldId id="2740" r:id="rId23"/>
    <p:sldId id="2689" r:id="rId24"/>
    <p:sldId id="2662" r:id="rId25"/>
    <p:sldId id="2624" r:id="rId26"/>
    <p:sldId id="2741" r:id="rId27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2986" autoAdjust="0"/>
  </p:normalViewPr>
  <p:slideViewPr>
    <p:cSldViewPr>
      <p:cViewPr>
        <p:scale>
          <a:sx n="100" d="100"/>
          <a:sy n="100" d="100"/>
        </p:scale>
        <p:origin x="690" y="25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 smtClean="0">
                <a:cs typeface="Arial" panose="020B0604020202020204" pitchFamily="34" charset="0"/>
              </a:rPr>
              <a:t>简洁清新小花</a:t>
            </a:r>
            <a:r>
              <a:rPr lang="en-US" altLang="zh-CN" sz="6000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模板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9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69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二、请在这里输入文字标题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三、请在这里输入文字标题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no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latin typeface="TypeLand 康熙字典體試用版" pitchFamily="50" charset="-120"/>
                <a:ea typeface="TypeLand 康熙字典體試用版" pitchFamily="50" charset="-120"/>
              </a:rPr>
              <a:t>目</a:t>
            </a:r>
            <a:endParaRPr lang="zh-CN" altLang="en-US" sz="450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latin typeface="TypeLand 康熙字典體試用版" pitchFamily="50" charset="-120"/>
                <a:ea typeface="TypeLand 康熙字典體試用版" pitchFamily="50" charset="-120"/>
              </a:rPr>
              <a:t>录</a:t>
            </a:r>
            <a:endParaRPr lang="zh-CN" altLang="en-US" sz="7595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18603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 dirty="0">
                <a:latin typeface="TypeLand 康熙字典體試用版" pitchFamily="50" charset="-120"/>
                <a:ea typeface="TypeLand 康熙字典體試用版" pitchFamily="50" charset="-120"/>
              </a:rPr>
              <a:t>summer</a:t>
            </a:r>
            <a:endParaRPr lang="zh-CN" altLang="en-US" sz="225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3382" r="24938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924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126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1327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3528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四、输入文字内容</a:t>
            </a:r>
            <a:endParaRPr lang="zh-CN" altLang="en-US" sz="140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四、请在这里输入文字标题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 smtClean="0">
                <a:cs typeface="Arial" panose="020B0604020202020204" pitchFamily="34" charset="0"/>
              </a:rPr>
              <a:t>简洁</a:t>
            </a:r>
            <a:r>
              <a:rPr lang="zh-CN" altLang="en-US" sz="6000" b="1" cap="all" dirty="0">
                <a:cs typeface="Arial" panose="020B0604020202020204" pitchFamily="34" charset="0"/>
              </a:rPr>
              <a:t>小花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实用</a:t>
            </a:r>
            <a:r>
              <a:rPr lang="en-US" altLang="zh-CN" sz="6000" b="1" cap="all" dirty="0" smtClean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 smtClean="0">
                <a:cs typeface="Arial" panose="020B0604020202020204" pitchFamily="34" charset="0"/>
              </a:rPr>
              <a:t>模板</a:t>
            </a:r>
            <a:endParaRPr lang="zh-CN" altLang="en-US" sz="6000" b="1" cap="all" dirty="0"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9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69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itchFamily="2" charset="-122"/>
                <a:ea typeface="华文中宋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  <a:endParaRPr lang="zh-CN" altLang="en-US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ISPRING_PRESENTATION_TITLE" val="bt013.pptx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6080</Words>
  <Application>WPS 演示</Application>
  <PresentationFormat>自定义</PresentationFormat>
  <Paragraphs>527</Paragraphs>
  <Slides>24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Calibri</vt:lpstr>
      <vt:lpstr>微软雅黑</vt:lpstr>
      <vt:lpstr>TypeLand 康熙字典體試用版</vt:lpstr>
      <vt:lpstr>MingLiU-ExtB</vt:lpstr>
      <vt:lpstr>华文中宋</vt:lpstr>
      <vt:lpstr>ヒラギノ角ゴ ProN W3</vt:lpstr>
      <vt:lpstr>Agency FB</vt:lpstr>
      <vt:lpstr>Yu Gothic UI</vt:lpstr>
      <vt:lpstr>微软雅黑 Light</vt:lpstr>
      <vt:lpstr>Calibri Light</vt:lpstr>
      <vt:lpstr>Lato Regular</vt:lpstr>
      <vt:lpstr>Franklin Gothic Book</vt:lpstr>
      <vt:lpstr>Arial Unicode MS</vt:lpstr>
      <vt:lpstr>나눔고딕</vt:lpstr>
      <vt:lpstr>Malgun Gothic</vt:lpstr>
      <vt:lpstr>Gungsuh</vt:lpstr>
      <vt:lpstr>Meiryo</vt:lpstr>
      <vt:lpstr>Arial Narrow</vt:lpstr>
      <vt:lpstr>Segoe Print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2016-09-14T13:55:00Z</dcterms:created>
  <dcterms:modified xsi:type="dcterms:W3CDTF">2019-07-25T07:05:49Z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